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2" r:id="rId1"/>
  </p:sldMasterIdLst>
  <p:notesMasterIdLst>
    <p:notesMasterId r:id="rId15"/>
  </p:notesMasterIdLst>
  <p:sldIdLst>
    <p:sldId id="256" r:id="rId2"/>
    <p:sldId id="260" r:id="rId3"/>
    <p:sldId id="292" r:id="rId4"/>
    <p:sldId id="293" r:id="rId5"/>
    <p:sldId id="289" r:id="rId6"/>
    <p:sldId id="290" r:id="rId7"/>
    <p:sldId id="291" r:id="rId8"/>
    <p:sldId id="285" r:id="rId9"/>
    <p:sldId id="258" r:id="rId10"/>
    <p:sldId id="266" r:id="rId11"/>
    <p:sldId id="288" r:id="rId12"/>
    <p:sldId id="257" r:id="rId13"/>
    <p:sldId id="267" r:id="rId14"/>
  </p:sldIdLst>
  <p:sldSz cx="9144000" cy="5143500" type="screen16x9"/>
  <p:notesSz cx="6858000" cy="9144000"/>
  <p:embeddedFontLst>
    <p:embeddedFont>
      <p:font typeface="Autour One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Nunito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EF6D5B-9C8C-4A1D-A042-1BBCC0133FD4}">
  <a:tblStyle styleId="{DBEF6D5B-9C8C-4A1D-A042-1BBCC0133F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f6e7bc82d1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f6e7bc82d1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gf6e05ed7f3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8" name="Google Shape;1228;gf6e05ed7f3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775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f171cd8ef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f171cd8ef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" name="Google Shape;2025;gf6e05ed7f3_0_2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6" name="Google Shape;2026;gf6e05ed7f3_0_2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f6e05ed7f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f6e05ed7f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gf7aae4940e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3" name="Google Shape;2043;gf7aae4940e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409750" y="-1994750"/>
            <a:ext cx="11640702" cy="7589390"/>
            <a:chOff x="-1409750" y="-1994750"/>
            <a:chExt cx="11640702" cy="7589390"/>
          </a:xfrm>
        </p:grpSpPr>
        <p:pic>
          <p:nvPicPr>
            <p:cNvPr id="10" name="Google Shape;10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 flipH="1">
              <a:off x="2187378" y="-1994750"/>
              <a:ext cx="5255401" cy="3259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1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316976" y="331900"/>
              <a:ext cx="1913976" cy="1716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2;p2"/>
            <p:cNvPicPr preferRelativeResize="0"/>
            <p:nvPr/>
          </p:nvPicPr>
          <p:blipFill rotWithShape="1">
            <a:blip r:embed="rId5">
              <a:alphaModFix/>
            </a:blip>
            <a:srcRect t="18223" b="28846"/>
            <a:stretch/>
          </p:blipFill>
          <p:spPr>
            <a:xfrm rot="1800023">
              <a:off x="-24186" y="4038893"/>
              <a:ext cx="1976222" cy="1137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>
            <a:blip r:embed="rId6">
              <a:alphaModFix amt="50000"/>
            </a:blip>
            <a:stretch>
              <a:fillRect/>
            </a:stretch>
          </p:blipFill>
          <p:spPr>
            <a:xfrm>
              <a:off x="-1409750" y="-956825"/>
              <a:ext cx="2758700" cy="2474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-333125" y="-424715"/>
              <a:ext cx="1844300" cy="2006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714175" y="1061875"/>
            <a:ext cx="3857700" cy="26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3800" b="0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790375" y="3662263"/>
            <a:ext cx="3781500" cy="407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493D3A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13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27"/>
          <p:cNvGrpSpPr/>
          <p:nvPr/>
        </p:nvGrpSpPr>
        <p:grpSpPr>
          <a:xfrm>
            <a:off x="-869003" y="-2291375"/>
            <a:ext cx="10511829" cy="3615674"/>
            <a:chOff x="-869003" y="-2291375"/>
            <a:chExt cx="10511829" cy="3615674"/>
          </a:xfrm>
        </p:grpSpPr>
        <p:pic>
          <p:nvPicPr>
            <p:cNvPr id="244" name="Google Shape;244;p2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5694701" y="-1722125"/>
              <a:ext cx="3948124" cy="2677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27"/>
            <p:cNvPicPr preferRelativeResize="0"/>
            <p:nvPr/>
          </p:nvPicPr>
          <p:blipFill rotWithShape="1">
            <a:blip r:embed="rId3">
              <a:alphaModFix/>
            </a:blip>
            <a:srcRect b="13247"/>
            <a:stretch/>
          </p:blipFill>
          <p:spPr>
            <a:xfrm>
              <a:off x="7194525" y="-434877"/>
              <a:ext cx="1864000" cy="1759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869003" y="-2291375"/>
              <a:ext cx="3841174" cy="34456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7" name="Google Shape;247;p27"/>
          <p:cNvSpPr txBox="1">
            <a:spLocks noGrp="1"/>
          </p:cNvSpPr>
          <p:nvPr>
            <p:ph type="title"/>
          </p:nvPr>
        </p:nvSpPr>
        <p:spPr>
          <a:xfrm>
            <a:off x="714175" y="445025"/>
            <a:ext cx="77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9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4133200" y="-1398576"/>
            <a:ext cx="4932177" cy="305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1562075" y="2345098"/>
            <a:ext cx="4684426" cy="3177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4149" y="3247475"/>
            <a:ext cx="1899851" cy="170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0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450525" y="1771251"/>
            <a:ext cx="3692401" cy="33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6540614" y="1677959"/>
            <a:ext cx="4488652" cy="2784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3"/>
          <p:cNvPicPr preferRelativeResize="0"/>
          <p:nvPr/>
        </p:nvPicPr>
        <p:blipFill rotWithShape="1">
          <a:blip r:embed="rId4">
            <a:alphaModFix/>
          </a:blip>
          <a:srcRect t="19259" b="31254"/>
          <a:stretch/>
        </p:blipFill>
        <p:spPr>
          <a:xfrm rot="-3690879">
            <a:off x="7755881" y="951285"/>
            <a:ext cx="1694962" cy="912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7099" y="-1269237"/>
            <a:ext cx="3080601" cy="276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4"/>
          <p:cNvGrpSpPr/>
          <p:nvPr/>
        </p:nvGrpSpPr>
        <p:grpSpPr>
          <a:xfrm>
            <a:off x="-623153" y="-2161325"/>
            <a:ext cx="10706627" cy="9306723"/>
            <a:chOff x="-623153" y="-2161325"/>
            <a:chExt cx="10706627" cy="9306723"/>
          </a:xfrm>
        </p:grpSpPr>
        <p:pic>
          <p:nvPicPr>
            <p:cNvPr id="28" name="Google Shape;28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2804874" y="4440425"/>
              <a:ext cx="2305990" cy="2068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623153" y="-2161325"/>
              <a:ext cx="4886001" cy="3313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915996" y="4255400"/>
              <a:ext cx="4659400" cy="288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1;p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3381171">
              <a:off x="7670960" y="785728"/>
              <a:ext cx="1961654" cy="21339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714175" y="445025"/>
            <a:ext cx="77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714175" y="1152475"/>
            <a:ext cx="7715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6"/>
          <p:cNvGrpSpPr/>
          <p:nvPr/>
        </p:nvGrpSpPr>
        <p:grpSpPr>
          <a:xfrm>
            <a:off x="-1993139" y="-718676"/>
            <a:ext cx="12221629" cy="7477751"/>
            <a:chOff x="-1993139" y="-718676"/>
            <a:chExt cx="12221629" cy="7477751"/>
          </a:xfrm>
        </p:grpSpPr>
        <p:pic>
          <p:nvPicPr>
            <p:cNvPr id="47" name="Google Shape;47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5400000" flipH="1">
              <a:off x="6279391" y="206900"/>
              <a:ext cx="4874675" cy="3023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993139" y="2983300"/>
              <a:ext cx="4209216" cy="3775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Google Shape;49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618011">
              <a:off x="3088345" y="3857496"/>
              <a:ext cx="1863682" cy="202738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714175" y="445025"/>
            <a:ext cx="77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1"/>
          <p:cNvGrpSpPr/>
          <p:nvPr/>
        </p:nvGrpSpPr>
        <p:grpSpPr>
          <a:xfrm>
            <a:off x="-312430" y="-2203050"/>
            <a:ext cx="10061107" cy="8838949"/>
            <a:chOff x="-312430" y="-2203050"/>
            <a:chExt cx="10061107" cy="8838949"/>
          </a:xfrm>
        </p:grpSpPr>
        <p:pic>
          <p:nvPicPr>
            <p:cNvPr id="80" name="Google Shape;80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312421" y="3858500"/>
              <a:ext cx="4477873" cy="2777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1782229" y="-2203050"/>
              <a:ext cx="3582674" cy="32137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1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>
              <a:off x="6994777" y="-325425"/>
              <a:ext cx="3281925" cy="2225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1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4151567">
              <a:off x="-320042" y="-175873"/>
              <a:ext cx="2395664" cy="16361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4" name="Google Shape;84;p11"/>
          <p:cNvSpPr txBox="1">
            <a:spLocks noGrp="1"/>
          </p:cNvSpPr>
          <p:nvPr>
            <p:ph type="title" hasCustomPrompt="1"/>
          </p:nvPr>
        </p:nvSpPr>
        <p:spPr>
          <a:xfrm>
            <a:off x="2387700" y="1514700"/>
            <a:ext cx="4368600" cy="146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5" name="Google Shape;85;p11"/>
          <p:cNvSpPr txBox="1">
            <a:spLocks noGrp="1"/>
          </p:cNvSpPr>
          <p:nvPr>
            <p:ph type="subTitle" idx="1"/>
          </p:nvPr>
        </p:nvSpPr>
        <p:spPr>
          <a:xfrm>
            <a:off x="3070950" y="2980188"/>
            <a:ext cx="3002100" cy="648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3"/>
          <p:cNvGrpSpPr/>
          <p:nvPr/>
        </p:nvGrpSpPr>
        <p:grpSpPr>
          <a:xfrm>
            <a:off x="-1595189" y="-1550751"/>
            <a:ext cx="10886939" cy="8860700"/>
            <a:chOff x="-1595189" y="-1550751"/>
            <a:chExt cx="10886939" cy="8860700"/>
          </a:xfrm>
        </p:grpSpPr>
        <p:pic>
          <p:nvPicPr>
            <p:cNvPr id="89" name="Google Shape;89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764436">
              <a:off x="-1357826" y="-1163539"/>
              <a:ext cx="3799209" cy="2576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13"/>
            <p:cNvPicPr preferRelativeResize="0"/>
            <p:nvPr/>
          </p:nvPicPr>
          <p:blipFill rotWithShape="1">
            <a:blip r:embed="rId4">
              <a:alphaModFix/>
            </a:blip>
            <a:srcRect l="14900" t="13703" r="12059"/>
            <a:stretch/>
          </p:blipFill>
          <p:spPr>
            <a:xfrm>
              <a:off x="7885900" y="4150558"/>
              <a:ext cx="1405850" cy="18067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3"/>
            <p:cNvPicPr preferRelativeResize="0"/>
            <p:nvPr/>
          </p:nvPicPr>
          <p:blipFill rotWithShape="1">
            <a:blip r:embed="rId5">
              <a:alphaModFix/>
            </a:blip>
            <a:srcRect l="11418" t="19680" r="8511" b="32341"/>
            <a:stretch/>
          </p:blipFill>
          <p:spPr>
            <a:xfrm rot="-6299993">
              <a:off x="7479352" y="363221"/>
              <a:ext cx="1582347" cy="10314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961424" y="4230450"/>
              <a:ext cx="3433074" cy="30794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714175" y="445025"/>
            <a:ext cx="77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 idx="2" hasCustomPrompt="1"/>
          </p:nvPr>
        </p:nvSpPr>
        <p:spPr>
          <a:xfrm>
            <a:off x="865350" y="1810050"/>
            <a:ext cx="780300" cy="7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0">
                <a:solidFill>
                  <a:srgbClr val="493D3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3"/>
          </p:nvPr>
        </p:nvSpPr>
        <p:spPr>
          <a:xfrm>
            <a:off x="1875288" y="1721175"/>
            <a:ext cx="2590200" cy="4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18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1"/>
          </p:nvPr>
        </p:nvSpPr>
        <p:spPr>
          <a:xfrm>
            <a:off x="1875288" y="2153476"/>
            <a:ext cx="22863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493D3A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4" hasCustomPrompt="1"/>
          </p:nvPr>
        </p:nvSpPr>
        <p:spPr>
          <a:xfrm>
            <a:off x="4698337" y="1817013"/>
            <a:ext cx="780300" cy="7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0">
                <a:solidFill>
                  <a:srgbClr val="493D3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5"/>
          </p:nvPr>
        </p:nvSpPr>
        <p:spPr>
          <a:xfrm>
            <a:off x="5711475" y="1721175"/>
            <a:ext cx="2590200" cy="4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18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6"/>
          </p:nvPr>
        </p:nvSpPr>
        <p:spPr>
          <a:xfrm>
            <a:off x="5711475" y="2153476"/>
            <a:ext cx="22863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493D3A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 idx="7" hasCustomPrompt="1"/>
          </p:nvPr>
        </p:nvSpPr>
        <p:spPr>
          <a:xfrm>
            <a:off x="865363" y="3416400"/>
            <a:ext cx="780300" cy="7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0">
                <a:solidFill>
                  <a:srgbClr val="493D3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 idx="8"/>
          </p:nvPr>
        </p:nvSpPr>
        <p:spPr>
          <a:xfrm>
            <a:off x="1875288" y="3320550"/>
            <a:ext cx="2590200" cy="4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18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9"/>
          </p:nvPr>
        </p:nvSpPr>
        <p:spPr>
          <a:xfrm>
            <a:off x="1875288" y="3752851"/>
            <a:ext cx="22863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493D3A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13" hasCustomPrompt="1"/>
          </p:nvPr>
        </p:nvSpPr>
        <p:spPr>
          <a:xfrm>
            <a:off x="4698338" y="3416400"/>
            <a:ext cx="780300" cy="7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0">
                <a:solidFill>
                  <a:srgbClr val="493D3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14"/>
          </p:nvPr>
        </p:nvSpPr>
        <p:spPr>
          <a:xfrm>
            <a:off x="5711475" y="3320550"/>
            <a:ext cx="2590200" cy="4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18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15"/>
          </p:nvPr>
        </p:nvSpPr>
        <p:spPr>
          <a:xfrm>
            <a:off x="5711475" y="3752851"/>
            <a:ext cx="22863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493D3A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17"/>
          <p:cNvGrpSpPr/>
          <p:nvPr/>
        </p:nvGrpSpPr>
        <p:grpSpPr>
          <a:xfrm>
            <a:off x="-1280868" y="-1408800"/>
            <a:ext cx="11404015" cy="6945716"/>
            <a:chOff x="-1280868" y="-1408800"/>
            <a:chExt cx="11404015" cy="6945716"/>
          </a:xfrm>
        </p:grpSpPr>
        <p:pic>
          <p:nvPicPr>
            <p:cNvPr id="151" name="Google Shape;151;p1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260605" y="-1408800"/>
              <a:ext cx="2913825" cy="2613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>
              <a:off x="-1982131" y="1146300"/>
              <a:ext cx="3693299" cy="2290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 flipH="1">
              <a:off x="7662083" y="3075853"/>
              <a:ext cx="2932925" cy="1989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17"/>
            <p:cNvPicPr preferRelativeResize="0"/>
            <p:nvPr/>
          </p:nvPicPr>
          <p:blipFill rotWithShape="1">
            <a:blip r:embed="rId5">
              <a:alphaModFix/>
            </a:blip>
            <a:srcRect t="19259" b="31254"/>
            <a:stretch/>
          </p:blipFill>
          <p:spPr>
            <a:xfrm rot="-3690879">
              <a:off x="7755881" y="1413760"/>
              <a:ext cx="1694962" cy="9124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5" name="Google Shape;155;p17"/>
          <p:cNvSpPr txBox="1">
            <a:spLocks noGrp="1"/>
          </p:cNvSpPr>
          <p:nvPr>
            <p:ph type="title"/>
          </p:nvPr>
        </p:nvSpPr>
        <p:spPr>
          <a:xfrm>
            <a:off x="714175" y="445025"/>
            <a:ext cx="77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title" idx="2"/>
          </p:nvPr>
        </p:nvSpPr>
        <p:spPr>
          <a:xfrm>
            <a:off x="1053888" y="1738225"/>
            <a:ext cx="2106000" cy="4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19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subTitle" idx="1"/>
          </p:nvPr>
        </p:nvSpPr>
        <p:spPr>
          <a:xfrm>
            <a:off x="1053750" y="2170525"/>
            <a:ext cx="21060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title" idx="3"/>
          </p:nvPr>
        </p:nvSpPr>
        <p:spPr>
          <a:xfrm>
            <a:off x="3519069" y="1738225"/>
            <a:ext cx="2106000" cy="4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19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subTitle" idx="4"/>
          </p:nvPr>
        </p:nvSpPr>
        <p:spPr>
          <a:xfrm>
            <a:off x="3518925" y="2170525"/>
            <a:ext cx="21060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title" idx="5"/>
          </p:nvPr>
        </p:nvSpPr>
        <p:spPr>
          <a:xfrm>
            <a:off x="5984394" y="1738225"/>
            <a:ext cx="2106000" cy="4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19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subTitle" idx="6"/>
          </p:nvPr>
        </p:nvSpPr>
        <p:spPr>
          <a:xfrm>
            <a:off x="5984250" y="2170525"/>
            <a:ext cx="21060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title" idx="7"/>
          </p:nvPr>
        </p:nvSpPr>
        <p:spPr>
          <a:xfrm>
            <a:off x="1053738" y="3382700"/>
            <a:ext cx="2106000" cy="4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19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subTitle" idx="8"/>
          </p:nvPr>
        </p:nvSpPr>
        <p:spPr>
          <a:xfrm>
            <a:off x="1053600" y="3815000"/>
            <a:ext cx="21060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title" idx="9"/>
          </p:nvPr>
        </p:nvSpPr>
        <p:spPr>
          <a:xfrm>
            <a:off x="3518919" y="3382700"/>
            <a:ext cx="2106000" cy="4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19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13"/>
          </p:nvPr>
        </p:nvSpPr>
        <p:spPr>
          <a:xfrm>
            <a:off x="3518775" y="3815000"/>
            <a:ext cx="21060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 idx="14"/>
          </p:nvPr>
        </p:nvSpPr>
        <p:spPr>
          <a:xfrm>
            <a:off x="5984244" y="3382700"/>
            <a:ext cx="2106000" cy="4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19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ubTitle" idx="15"/>
          </p:nvPr>
        </p:nvSpPr>
        <p:spPr>
          <a:xfrm>
            <a:off x="5984100" y="3815000"/>
            <a:ext cx="21060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18"/>
          <p:cNvGrpSpPr/>
          <p:nvPr/>
        </p:nvGrpSpPr>
        <p:grpSpPr>
          <a:xfrm>
            <a:off x="-200222" y="-552413"/>
            <a:ext cx="10178698" cy="8163012"/>
            <a:chOff x="-200222" y="-552413"/>
            <a:chExt cx="10178698" cy="8163012"/>
          </a:xfrm>
        </p:grpSpPr>
        <p:pic>
          <p:nvPicPr>
            <p:cNvPr id="170" name="Google Shape;170;p1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5400000">
              <a:off x="6610926" y="93263"/>
              <a:ext cx="4013225" cy="2721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200222" y="3899125"/>
              <a:ext cx="5983825" cy="3711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>
              <a:off x="7278787" y="3396688"/>
              <a:ext cx="2216575" cy="1513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3" name="Google Shape;173;p18"/>
          <p:cNvSpPr txBox="1">
            <a:spLocks noGrp="1"/>
          </p:cNvSpPr>
          <p:nvPr>
            <p:ph type="title"/>
          </p:nvPr>
        </p:nvSpPr>
        <p:spPr>
          <a:xfrm>
            <a:off x="2211000" y="1176600"/>
            <a:ext cx="4722000" cy="15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174" name="Google Shape;174;p18"/>
          <p:cNvSpPr txBox="1">
            <a:spLocks noGrp="1"/>
          </p:cNvSpPr>
          <p:nvPr>
            <p:ph type="subTitle" idx="1"/>
          </p:nvPr>
        </p:nvSpPr>
        <p:spPr>
          <a:xfrm>
            <a:off x="2488875" y="2598600"/>
            <a:ext cx="4166400" cy="911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22"/>
          <p:cNvGrpSpPr/>
          <p:nvPr/>
        </p:nvGrpSpPr>
        <p:grpSpPr>
          <a:xfrm>
            <a:off x="-600950" y="-1624125"/>
            <a:ext cx="10780900" cy="8093200"/>
            <a:chOff x="-600950" y="-1624125"/>
            <a:chExt cx="10780900" cy="8093200"/>
          </a:xfrm>
        </p:grpSpPr>
        <p:grpSp>
          <p:nvGrpSpPr>
            <p:cNvPr id="203" name="Google Shape;203;p22"/>
            <p:cNvGrpSpPr/>
            <p:nvPr/>
          </p:nvGrpSpPr>
          <p:grpSpPr>
            <a:xfrm>
              <a:off x="-600950" y="-508450"/>
              <a:ext cx="10780900" cy="6977525"/>
              <a:chOff x="-600950" y="-508450"/>
              <a:chExt cx="10780900" cy="6977525"/>
            </a:xfrm>
          </p:grpSpPr>
          <p:pic>
            <p:nvPicPr>
              <p:cNvPr id="204" name="Google Shape;204;p2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-600950" y="-508450"/>
                <a:ext cx="2327950" cy="20881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5" name="Google Shape;205;p2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 rot="6157483">
                <a:off x="-324710" y="1290739"/>
                <a:ext cx="1888475" cy="12897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6" name="Google Shape;206;p22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 rot="5400000" flipH="1">
                <a:off x="7578124" y="3316450"/>
                <a:ext cx="3100677" cy="21029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7" name="Google Shape;207;p22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 rot="1628416">
                <a:off x="4974155" y="3581521"/>
                <a:ext cx="2298962" cy="250088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08" name="Google Shape;208;p2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800000" flipH="1">
              <a:off x="5515005" y="-1624125"/>
              <a:ext cx="4184270" cy="2595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" name="Google Shape;209;p22"/>
          <p:cNvSpPr txBox="1">
            <a:spLocks noGrp="1"/>
          </p:cNvSpPr>
          <p:nvPr>
            <p:ph type="title"/>
          </p:nvPr>
        </p:nvSpPr>
        <p:spPr>
          <a:xfrm>
            <a:off x="714175" y="445025"/>
            <a:ext cx="77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175" y="445025"/>
            <a:ext cx="771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utour One"/>
              <a:buNone/>
              <a:defRPr sz="3200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utour One"/>
              <a:buNone/>
              <a:defRPr sz="3200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utour One"/>
              <a:buNone/>
              <a:defRPr sz="3200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utour One"/>
              <a:buNone/>
              <a:defRPr sz="3200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utour One"/>
              <a:buNone/>
              <a:defRPr sz="3200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utour One"/>
              <a:buNone/>
              <a:defRPr sz="3200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utour One"/>
              <a:buNone/>
              <a:defRPr sz="3200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utour One"/>
              <a:buNone/>
              <a:defRPr sz="3200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utour One"/>
              <a:buNone/>
              <a:defRPr sz="3200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175" y="1152475"/>
            <a:ext cx="7715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7" r:id="rId4"/>
    <p:sldLayoutId id="2147483658" r:id="rId5"/>
    <p:sldLayoutId id="2147483659" r:id="rId6"/>
    <p:sldLayoutId id="2147483663" r:id="rId7"/>
    <p:sldLayoutId id="2147483664" r:id="rId8"/>
    <p:sldLayoutId id="2147483668" r:id="rId9"/>
    <p:sldLayoutId id="2147483673" r:id="rId10"/>
    <p:sldLayoutId id="2147483678" r:id="rId11"/>
    <p:sldLayoutId id="214748367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199996">
            <a:off x="7225090" y="4012223"/>
            <a:ext cx="3047245" cy="2081178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7"/>
          <p:cNvSpPr txBox="1">
            <a:spLocks noGrp="1"/>
          </p:cNvSpPr>
          <p:nvPr>
            <p:ph type="ctrTitle"/>
          </p:nvPr>
        </p:nvSpPr>
        <p:spPr>
          <a:xfrm>
            <a:off x="256939" y="1092103"/>
            <a:ext cx="5060140" cy="26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accent4"/>
                </a:solidFill>
              </a:rPr>
              <a:t>UNIT 3:</a:t>
            </a:r>
            <a:br>
              <a:rPr lang="en" sz="5400" dirty="0">
                <a:solidFill>
                  <a:schemeClr val="accent4"/>
                </a:solidFill>
              </a:rPr>
            </a:br>
            <a:r>
              <a:rPr lang="en" sz="5400" dirty="0">
                <a:solidFill>
                  <a:schemeClr val="accent4"/>
                </a:solidFill>
              </a:rPr>
              <a:t>MY FRIENDS </a:t>
            </a:r>
            <a:endParaRPr sz="5400" dirty="0">
              <a:solidFill>
                <a:schemeClr val="accent4"/>
              </a:solidFill>
            </a:endParaRPr>
          </a:p>
        </p:txBody>
      </p:sp>
      <p:sp>
        <p:nvSpPr>
          <p:cNvPr id="304" name="Google Shape;304;p37"/>
          <p:cNvSpPr txBox="1">
            <a:spLocks noGrp="1"/>
          </p:cNvSpPr>
          <p:nvPr>
            <p:ph type="subTitle" idx="1"/>
          </p:nvPr>
        </p:nvSpPr>
        <p:spPr>
          <a:xfrm>
            <a:off x="790375" y="3662263"/>
            <a:ext cx="37815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LESSON 7: LOOKING BACK</a:t>
            </a:r>
            <a:endParaRPr dirty="0">
              <a:solidFill>
                <a:schemeClr val="dk1"/>
              </a:solidFill>
            </a:endParaRPr>
          </a:p>
        </p:txBody>
      </p:sp>
      <p:grpSp>
        <p:nvGrpSpPr>
          <p:cNvPr id="305" name="Google Shape;305;p37"/>
          <p:cNvGrpSpPr/>
          <p:nvPr/>
        </p:nvGrpSpPr>
        <p:grpSpPr>
          <a:xfrm flipH="1">
            <a:off x="4580880" y="383171"/>
            <a:ext cx="3597433" cy="4072357"/>
            <a:chOff x="2381050" y="770150"/>
            <a:chExt cx="3300700" cy="3736450"/>
          </a:xfrm>
        </p:grpSpPr>
        <p:sp>
          <p:nvSpPr>
            <p:cNvPr id="306" name="Google Shape;306;p37"/>
            <p:cNvSpPr/>
            <p:nvPr/>
          </p:nvSpPr>
          <p:spPr>
            <a:xfrm>
              <a:off x="5600825" y="770150"/>
              <a:ext cx="80925" cy="62575"/>
            </a:xfrm>
            <a:custGeom>
              <a:avLst/>
              <a:gdLst/>
              <a:ahLst/>
              <a:cxnLst/>
              <a:rect l="l" t="t" r="r" b="b"/>
              <a:pathLst>
                <a:path w="3237" h="2503" extrusionOk="0">
                  <a:moveTo>
                    <a:pt x="1635" y="1"/>
                  </a:moveTo>
                  <a:cubicBezTo>
                    <a:pt x="1" y="1"/>
                    <a:pt x="1" y="2503"/>
                    <a:pt x="1635" y="2503"/>
                  </a:cubicBezTo>
                  <a:cubicBezTo>
                    <a:pt x="3237" y="2503"/>
                    <a:pt x="3237" y="1"/>
                    <a:pt x="1635" y="1"/>
                  </a:cubicBezTo>
                  <a:close/>
                </a:path>
              </a:pathLst>
            </a:custGeom>
            <a:solidFill>
              <a:srgbClr val="FFF9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7"/>
            <p:cNvSpPr/>
            <p:nvPr/>
          </p:nvSpPr>
          <p:spPr>
            <a:xfrm>
              <a:off x="3537700" y="2976800"/>
              <a:ext cx="587100" cy="1083575"/>
            </a:xfrm>
            <a:custGeom>
              <a:avLst/>
              <a:gdLst/>
              <a:ahLst/>
              <a:cxnLst/>
              <a:rect l="l" t="t" r="r" b="b"/>
              <a:pathLst>
                <a:path w="23484" h="43343" extrusionOk="0">
                  <a:moveTo>
                    <a:pt x="3303" y="0"/>
                  </a:moveTo>
                  <a:cubicBezTo>
                    <a:pt x="2856" y="0"/>
                    <a:pt x="2545" y="283"/>
                    <a:pt x="2335" y="832"/>
                  </a:cubicBezTo>
                  <a:cubicBezTo>
                    <a:pt x="2169" y="1366"/>
                    <a:pt x="2335" y="1899"/>
                    <a:pt x="2169" y="2400"/>
                  </a:cubicBezTo>
                  <a:cubicBezTo>
                    <a:pt x="2135" y="3034"/>
                    <a:pt x="2335" y="3667"/>
                    <a:pt x="2135" y="4301"/>
                  </a:cubicBezTo>
                  <a:cubicBezTo>
                    <a:pt x="1835" y="4802"/>
                    <a:pt x="2202" y="5335"/>
                    <a:pt x="1968" y="5836"/>
                  </a:cubicBezTo>
                  <a:cubicBezTo>
                    <a:pt x="2002" y="5869"/>
                    <a:pt x="2002" y="5969"/>
                    <a:pt x="1968" y="6002"/>
                  </a:cubicBezTo>
                  <a:cubicBezTo>
                    <a:pt x="1668" y="6736"/>
                    <a:pt x="2035" y="7503"/>
                    <a:pt x="1802" y="8204"/>
                  </a:cubicBezTo>
                  <a:cubicBezTo>
                    <a:pt x="1835" y="8237"/>
                    <a:pt x="1835" y="8337"/>
                    <a:pt x="1802" y="8371"/>
                  </a:cubicBezTo>
                  <a:cubicBezTo>
                    <a:pt x="1602" y="8704"/>
                    <a:pt x="1702" y="9138"/>
                    <a:pt x="1702" y="9505"/>
                  </a:cubicBezTo>
                  <a:cubicBezTo>
                    <a:pt x="1702" y="10506"/>
                    <a:pt x="1868" y="11473"/>
                    <a:pt x="1702" y="12474"/>
                  </a:cubicBezTo>
                  <a:cubicBezTo>
                    <a:pt x="1768" y="12707"/>
                    <a:pt x="1768" y="12974"/>
                    <a:pt x="1768" y="13208"/>
                  </a:cubicBezTo>
                  <a:cubicBezTo>
                    <a:pt x="1868" y="13474"/>
                    <a:pt x="1935" y="13675"/>
                    <a:pt x="1768" y="13908"/>
                  </a:cubicBezTo>
                  <a:cubicBezTo>
                    <a:pt x="1435" y="14709"/>
                    <a:pt x="1835" y="15543"/>
                    <a:pt x="1602" y="16343"/>
                  </a:cubicBezTo>
                  <a:cubicBezTo>
                    <a:pt x="1635" y="16376"/>
                    <a:pt x="1635" y="16477"/>
                    <a:pt x="1602" y="16510"/>
                  </a:cubicBezTo>
                  <a:cubicBezTo>
                    <a:pt x="1268" y="17310"/>
                    <a:pt x="1668" y="18144"/>
                    <a:pt x="1435" y="18912"/>
                  </a:cubicBezTo>
                  <a:cubicBezTo>
                    <a:pt x="1468" y="18978"/>
                    <a:pt x="1468" y="19045"/>
                    <a:pt x="1435" y="19078"/>
                  </a:cubicBezTo>
                  <a:cubicBezTo>
                    <a:pt x="1135" y="20012"/>
                    <a:pt x="1535" y="20980"/>
                    <a:pt x="1301" y="21914"/>
                  </a:cubicBezTo>
                  <a:cubicBezTo>
                    <a:pt x="1335" y="21980"/>
                    <a:pt x="1335" y="22014"/>
                    <a:pt x="1301" y="22047"/>
                  </a:cubicBezTo>
                  <a:cubicBezTo>
                    <a:pt x="1001" y="22681"/>
                    <a:pt x="1368" y="23348"/>
                    <a:pt x="834" y="23748"/>
                  </a:cubicBezTo>
                  <a:cubicBezTo>
                    <a:pt x="534" y="24482"/>
                    <a:pt x="934" y="25216"/>
                    <a:pt x="668" y="25917"/>
                  </a:cubicBezTo>
                  <a:cubicBezTo>
                    <a:pt x="334" y="26384"/>
                    <a:pt x="768" y="26984"/>
                    <a:pt x="467" y="27418"/>
                  </a:cubicBezTo>
                  <a:cubicBezTo>
                    <a:pt x="167" y="28018"/>
                    <a:pt x="534" y="28652"/>
                    <a:pt x="301" y="29186"/>
                  </a:cubicBezTo>
                  <a:cubicBezTo>
                    <a:pt x="0" y="29686"/>
                    <a:pt x="367" y="30220"/>
                    <a:pt x="134" y="30720"/>
                  </a:cubicBezTo>
                  <a:cubicBezTo>
                    <a:pt x="167" y="30753"/>
                    <a:pt x="167" y="30820"/>
                    <a:pt x="134" y="30854"/>
                  </a:cubicBezTo>
                  <a:cubicBezTo>
                    <a:pt x="201" y="30987"/>
                    <a:pt x="201" y="31087"/>
                    <a:pt x="201" y="31254"/>
                  </a:cubicBezTo>
                  <a:cubicBezTo>
                    <a:pt x="334" y="31888"/>
                    <a:pt x="301" y="32521"/>
                    <a:pt x="601" y="33088"/>
                  </a:cubicBezTo>
                  <a:cubicBezTo>
                    <a:pt x="1168" y="34223"/>
                    <a:pt x="1301" y="35390"/>
                    <a:pt x="367" y="36424"/>
                  </a:cubicBezTo>
                  <a:cubicBezTo>
                    <a:pt x="367" y="36591"/>
                    <a:pt x="367" y="36724"/>
                    <a:pt x="501" y="36858"/>
                  </a:cubicBezTo>
                  <a:cubicBezTo>
                    <a:pt x="668" y="37025"/>
                    <a:pt x="501" y="37325"/>
                    <a:pt x="701" y="37492"/>
                  </a:cubicBezTo>
                  <a:cubicBezTo>
                    <a:pt x="968" y="37892"/>
                    <a:pt x="1101" y="38359"/>
                    <a:pt x="1435" y="38726"/>
                  </a:cubicBezTo>
                  <a:cubicBezTo>
                    <a:pt x="2102" y="39760"/>
                    <a:pt x="3169" y="40060"/>
                    <a:pt x="4270" y="40360"/>
                  </a:cubicBezTo>
                  <a:cubicBezTo>
                    <a:pt x="4470" y="40560"/>
                    <a:pt x="4770" y="40394"/>
                    <a:pt x="4937" y="40560"/>
                  </a:cubicBezTo>
                  <a:cubicBezTo>
                    <a:pt x="5037" y="40727"/>
                    <a:pt x="5271" y="40694"/>
                    <a:pt x="5371" y="40761"/>
                  </a:cubicBezTo>
                  <a:cubicBezTo>
                    <a:pt x="5538" y="40994"/>
                    <a:pt x="5871" y="40827"/>
                    <a:pt x="6038" y="40994"/>
                  </a:cubicBezTo>
                  <a:cubicBezTo>
                    <a:pt x="6205" y="41194"/>
                    <a:pt x="6538" y="41027"/>
                    <a:pt x="6705" y="41194"/>
                  </a:cubicBezTo>
                  <a:cubicBezTo>
                    <a:pt x="6872" y="41394"/>
                    <a:pt x="7206" y="41228"/>
                    <a:pt x="7372" y="41394"/>
                  </a:cubicBezTo>
                  <a:cubicBezTo>
                    <a:pt x="7479" y="41501"/>
                    <a:pt x="7602" y="41522"/>
                    <a:pt x="7728" y="41522"/>
                  </a:cubicBezTo>
                  <a:cubicBezTo>
                    <a:pt x="7812" y="41522"/>
                    <a:pt x="7897" y="41513"/>
                    <a:pt x="7980" y="41513"/>
                  </a:cubicBezTo>
                  <a:cubicBezTo>
                    <a:pt x="8084" y="41513"/>
                    <a:pt x="8184" y="41528"/>
                    <a:pt x="8273" y="41595"/>
                  </a:cubicBezTo>
                  <a:cubicBezTo>
                    <a:pt x="8372" y="41708"/>
                    <a:pt x="8495" y="41725"/>
                    <a:pt x="8625" y="41725"/>
                  </a:cubicBezTo>
                  <a:cubicBezTo>
                    <a:pt x="8681" y="41725"/>
                    <a:pt x="8737" y="41722"/>
                    <a:pt x="8794" y="41722"/>
                  </a:cubicBezTo>
                  <a:cubicBezTo>
                    <a:pt x="8915" y="41722"/>
                    <a:pt x="9035" y="41736"/>
                    <a:pt x="9140" y="41828"/>
                  </a:cubicBezTo>
                  <a:cubicBezTo>
                    <a:pt x="9238" y="41926"/>
                    <a:pt x="9366" y="41942"/>
                    <a:pt x="9499" y="41942"/>
                  </a:cubicBezTo>
                  <a:cubicBezTo>
                    <a:pt x="9560" y="41942"/>
                    <a:pt x="9623" y="41938"/>
                    <a:pt x="9684" y="41938"/>
                  </a:cubicBezTo>
                  <a:cubicBezTo>
                    <a:pt x="9804" y="41938"/>
                    <a:pt x="9918" y="41951"/>
                    <a:pt x="10008" y="42028"/>
                  </a:cubicBezTo>
                  <a:cubicBezTo>
                    <a:pt x="10120" y="42126"/>
                    <a:pt x="10250" y="42142"/>
                    <a:pt x="10380" y="42142"/>
                  </a:cubicBezTo>
                  <a:cubicBezTo>
                    <a:pt x="10441" y="42142"/>
                    <a:pt x="10501" y="42139"/>
                    <a:pt x="10560" y="42139"/>
                  </a:cubicBezTo>
                  <a:cubicBezTo>
                    <a:pt x="10676" y="42139"/>
                    <a:pt x="10785" y="42152"/>
                    <a:pt x="10875" y="42228"/>
                  </a:cubicBezTo>
                  <a:cubicBezTo>
                    <a:pt x="10982" y="42335"/>
                    <a:pt x="11104" y="42356"/>
                    <a:pt x="11230" y="42356"/>
                  </a:cubicBezTo>
                  <a:cubicBezTo>
                    <a:pt x="11314" y="42356"/>
                    <a:pt x="11400" y="42347"/>
                    <a:pt x="11483" y="42347"/>
                  </a:cubicBezTo>
                  <a:cubicBezTo>
                    <a:pt x="11586" y="42347"/>
                    <a:pt x="11687" y="42362"/>
                    <a:pt x="11775" y="42428"/>
                  </a:cubicBezTo>
                  <a:cubicBezTo>
                    <a:pt x="11870" y="42511"/>
                    <a:pt x="11974" y="42531"/>
                    <a:pt x="12081" y="42531"/>
                  </a:cubicBezTo>
                  <a:cubicBezTo>
                    <a:pt x="12178" y="42531"/>
                    <a:pt x="12279" y="42515"/>
                    <a:pt x="12380" y="42515"/>
                  </a:cubicBezTo>
                  <a:cubicBezTo>
                    <a:pt x="12480" y="42515"/>
                    <a:pt x="12580" y="42531"/>
                    <a:pt x="12676" y="42595"/>
                  </a:cubicBezTo>
                  <a:lnTo>
                    <a:pt x="12776" y="42595"/>
                  </a:lnTo>
                  <a:lnTo>
                    <a:pt x="12843" y="42662"/>
                  </a:lnTo>
                  <a:cubicBezTo>
                    <a:pt x="12951" y="42737"/>
                    <a:pt x="13069" y="42757"/>
                    <a:pt x="13191" y="42757"/>
                  </a:cubicBezTo>
                  <a:cubicBezTo>
                    <a:pt x="13324" y="42757"/>
                    <a:pt x="13462" y="42734"/>
                    <a:pt x="13596" y="42734"/>
                  </a:cubicBezTo>
                  <a:cubicBezTo>
                    <a:pt x="13718" y="42734"/>
                    <a:pt x="13836" y="42753"/>
                    <a:pt x="13944" y="42829"/>
                  </a:cubicBezTo>
                  <a:cubicBezTo>
                    <a:pt x="14074" y="42915"/>
                    <a:pt x="14214" y="42939"/>
                    <a:pt x="14360" y="42939"/>
                  </a:cubicBezTo>
                  <a:cubicBezTo>
                    <a:pt x="14529" y="42939"/>
                    <a:pt x="14706" y="42907"/>
                    <a:pt x="14879" y="42907"/>
                  </a:cubicBezTo>
                  <a:cubicBezTo>
                    <a:pt x="15015" y="42907"/>
                    <a:pt x="15150" y="42926"/>
                    <a:pt x="15278" y="42996"/>
                  </a:cubicBezTo>
                  <a:lnTo>
                    <a:pt x="15345" y="42996"/>
                  </a:lnTo>
                  <a:lnTo>
                    <a:pt x="15445" y="43029"/>
                  </a:lnTo>
                  <a:cubicBezTo>
                    <a:pt x="15564" y="43137"/>
                    <a:pt x="15697" y="43163"/>
                    <a:pt x="15836" y="43163"/>
                  </a:cubicBezTo>
                  <a:cubicBezTo>
                    <a:pt x="15968" y="43163"/>
                    <a:pt x="16105" y="43140"/>
                    <a:pt x="16243" y="43140"/>
                  </a:cubicBezTo>
                  <a:cubicBezTo>
                    <a:pt x="16366" y="43140"/>
                    <a:pt x="16491" y="43158"/>
                    <a:pt x="16612" y="43229"/>
                  </a:cubicBezTo>
                  <a:cubicBezTo>
                    <a:pt x="16798" y="43322"/>
                    <a:pt x="16993" y="43342"/>
                    <a:pt x="17188" y="43342"/>
                  </a:cubicBezTo>
                  <a:cubicBezTo>
                    <a:pt x="17343" y="43342"/>
                    <a:pt x="17498" y="43329"/>
                    <a:pt x="17646" y="43329"/>
                  </a:cubicBezTo>
                  <a:cubicBezTo>
                    <a:pt x="18520" y="42796"/>
                    <a:pt x="19448" y="42604"/>
                    <a:pt x="20395" y="42604"/>
                  </a:cubicBezTo>
                  <a:cubicBezTo>
                    <a:pt x="20931" y="42604"/>
                    <a:pt x="21474" y="42666"/>
                    <a:pt x="22016" y="42762"/>
                  </a:cubicBezTo>
                  <a:lnTo>
                    <a:pt x="22150" y="42762"/>
                  </a:lnTo>
                  <a:cubicBezTo>
                    <a:pt x="22283" y="42780"/>
                    <a:pt x="22420" y="42793"/>
                    <a:pt x="22551" y="42793"/>
                  </a:cubicBezTo>
                  <a:cubicBezTo>
                    <a:pt x="22909" y="42793"/>
                    <a:pt x="23228" y="42695"/>
                    <a:pt x="23350" y="42328"/>
                  </a:cubicBezTo>
                  <a:cubicBezTo>
                    <a:pt x="23484" y="41895"/>
                    <a:pt x="22950" y="41728"/>
                    <a:pt x="22650" y="41494"/>
                  </a:cubicBezTo>
                  <a:cubicBezTo>
                    <a:pt x="22483" y="41328"/>
                    <a:pt x="22216" y="41194"/>
                    <a:pt x="21983" y="41194"/>
                  </a:cubicBezTo>
                  <a:cubicBezTo>
                    <a:pt x="21883" y="41194"/>
                    <a:pt x="21816" y="41228"/>
                    <a:pt x="21716" y="41261"/>
                  </a:cubicBezTo>
                  <a:cubicBezTo>
                    <a:pt x="21668" y="41309"/>
                    <a:pt x="21634" y="41327"/>
                    <a:pt x="21609" y="41327"/>
                  </a:cubicBezTo>
                  <a:cubicBezTo>
                    <a:pt x="21546" y="41327"/>
                    <a:pt x="21540" y="41218"/>
                    <a:pt x="21516" y="41194"/>
                  </a:cubicBezTo>
                  <a:cubicBezTo>
                    <a:pt x="21482" y="41027"/>
                    <a:pt x="21382" y="40861"/>
                    <a:pt x="21316" y="40694"/>
                  </a:cubicBezTo>
                  <a:cubicBezTo>
                    <a:pt x="21182" y="40394"/>
                    <a:pt x="21182" y="39993"/>
                    <a:pt x="20849" y="39760"/>
                  </a:cubicBezTo>
                  <a:cubicBezTo>
                    <a:pt x="19614" y="39093"/>
                    <a:pt x="18547" y="38192"/>
                    <a:pt x="17713" y="37025"/>
                  </a:cubicBezTo>
                  <a:cubicBezTo>
                    <a:pt x="17622" y="36872"/>
                    <a:pt x="17419" y="36720"/>
                    <a:pt x="17232" y="36720"/>
                  </a:cubicBezTo>
                  <a:cubicBezTo>
                    <a:pt x="17214" y="36720"/>
                    <a:pt x="17197" y="36721"/>
                    <a:pt x="17179" y="36724"/>
                  </a:cubicBezTo>
                  <a:cubicBezTo>
                    <a:pt x="16951" y="36752"/>
                    <a:pt x="16727" y="36764"/>
                    <a:pt x="16504" y="36764"/>
                  </a:cubicBezTo>
                  <a:cubicBezTo>
                    <a:pt x="15101" y="36764"/>
                    <a:pt x="13801" y="36269"/>
                    <a:pt x="12476" y="35924"/>
                  </a:cubicBezTo>
                  <a:cubicBezTo>
                    <a:pt x="11675" y="35757"/>
                    <a:pt x="11142" y="35590"/>
                    <a:pt x="10942" y="34823"/>
                  </a:cubicBezTo>
                  <a:cubicBezTo>
                    <a:pt x="10541" y="34656"/>
                    <a:pt x="9807" y="34923"/>
                    <a:pt x="9941" y="34056"/>
                  </a:cubicBezTo>
                  <a:cubicBezTo>
                    <a:pt x="10008" y="32088"/>
                    <a:pt x="10374" y="30086"/>
                    <a:pt x="9674" y="28185"/>
                  </a:cubicBezTo>
                  <a:cubicBezTo>
                    <a:pt x="9641" y="28052"/>
                    <a:pt x="9674" y="27985"/>
                    <a:pt x="9674" y="27851"/>
                  </a:cubicBezTo>
                  <a:cubicBezTo>
                    <a:pt x="9941" y="26017"/>
                    <a:pt x="9541" y="24215"/>
                    <a:pt x="9474" y="22381"/>
                  </a:cubicBezTo>
                  <a:cubicBezTo>
                    <a:pt x="9440" y="21080"/>
                    <a:pt x="8940" y="19846"/>
                    <a:pt x="8873" y="18478"/>
                  </a:cubicBezTo>
                  <a:cubicBezTo>
                    <a:pt x="8840" y="16710"/>
                    <a:pt x="8306" y="15042"/>
                    <a:pt x="8173" y="13308"/>
                  </a:cubicBezTo>
                  <a:cubicBezTo>
                    <a:pt x="8140" y="12741"/>
                    <a:pt x="8273" y="12173"/>
                    <a:pt x="7973" y="11706"/>
                  </a:cubicBezTo>
                  <a:cubicBezTo>
                    <a:pt x="7105" y="10339"/>
                    <a:pt x="7639" y="8838"/>
                    <a:pt x="7506" y="7370"/>
                  </a:cubicBezTo>
                  <a:cubicBezTo>
                    <a:pt x="7372" y="5969"/>
                    <a:pt x="7306" y="4568"/>
                    <a:pt x="6839" y="3200"/>
                  </a:cubicBezTo>
                  <a:cubicBezTo>
                    <a:pt x="6868" y="3142"/>
                    <a:pt x="6832" y="3129"/>
                    <a:pt x="6776" y="3129"/>
                  </a:cubicBezTo>
                  <a:cubicBezTo>
                    <a:pt x="6730" y="3129"/>
                    <a:pt x="6669" y="3138"/>
                    <a:pt x="6619" y="3138"/>
                  </a:cubicBezTo>
                  <a:cubicBezTo>
                    <a:pt x="6522" y="3138"/>
                    <a:pt x="6466" y="3104"/>
                    <a:pt x="6638" y="2900"/>
                  </a:cubicBezTo>
                  <a:cubicBezTo>
                    <a:pt x="6772" y="2166"/>
                    <a:pt x="5938" y="2400"/>
                    <a:pt x="5604" y="2033"/>
                  </a:cubicBezTo>
                  <a:lnTo>
                    <a:pt x="5604" y="2033"/>
                  </a:lnTo>
                  <a:cubicBezTo>
                    <a:pt x="5938" y="2078"/>
                    <a:pt x="6184" y="2108"/>
                    <a:pt x="6362" y="2108"/>
                  </a:cubicBezTo>
                  <a:cubicBezTo>
                    <a:pt x="6842" y="2108"/>
                    <a:pt x="6827" y="1887"/>
                    <a:pt x="6705" y="1132"/>
                  </a:cubicBezTo>
                  <a:cubicBezTo>
                    <a:pt x="6638" y="1032"/>
                    <a:pt x="6538" y="999"/>
                    <a:pt x="6472" y="965"/>
                  </a:cubicBezTo>
                  <a:cubicBezTo>
                    <a:pt x="6205" y="865"/>
                    <a:pt x="5971" y="832"/>
                    <a:pt x="5704" y="699"/>
                  </a:cubicBezTo>
                  <a:cubicBezTo>
                    <a:pt x="5104" y="398"/>
                    <a:pt x="4370" y="298"/>
                    <a:pt x="3703" y="65"/>
                  </a:cubicBezTo>
                  <a:cubicBezTo>
                    <a:pt x="3559" y="22"/>
                    <a:pt x="3426" y="0"/>
                    <a:pt x="3303" y="0"/>
                  </a:cubicBezTo>
                  <a:close/>
                </a:path>
              </a:pathLst>
            </a:custGeom>
            <a:solidFill>
              <a:srgbClr val="64A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7"/>
            <p:cNvSpPr/>
            <p:nvPr/>
          </p:nvSpPr>
          <p:spPr>
            <a:xfrm>
              <a:off x="2652900" y="3630875"/>
              <a:ext cx="433675" cy="477750"/>
            </a:xfrm>
            <a:custGeom>
              <a:avLst/>
              <a:gdLst/>
              <a:ahLst/>
              <a:cxnLst/>
              <a:rect l="l" t="t" r="r" b="b"/>
              <a:pathLst>
                <a:path w="17347" h="19110" extrusionOk="0">
                  <a:moveTo>
                    <a:pt x="11937" y="1"/>
                  </a:moveTo>
                  <a:cubicBezTo>
                    <a:pt x="11860" y="1"/>
                    <a:pt x="11782" y="8"/>
                    <a:pt x="11709" y="20"/>
                  </a:cubicBezTo>
                  <a:cubicBezTo>
                    <a:pt x="11075" y="254"/>
                    <a:pt x="10575" y="721"/>
                    <a:pt x="10141" y="1188"/>
                  </a:cubicBezTo>
                  <a:cubicBezTo>
                    <a:pt x="9874" y="1488"/>
                    <a:pt x="9641" y="1755"/>
                    <a:pt x="9407" y="2089"/>
                  </a:cubicBezTo>
                  <a:cubicBezTo>
                    <a:pt x="9262" y="2307"/>
                    <a:pt x="9116" y="2455"/>
                    <a:pt x="8906" y="2455"/>
                  </a:cubicBezTo>
                  <a:cubicBezTo>
                    <a:pt x="8827" y="2455"/>
                    <a:pt x="8740" y="2434"/>
                    <a:pt x="8640" y="2389"/>
                  </a:cubicBezTo>
                  <a:cubicBezTo>
                    <a:pt x="8040" y="2189"/>
                    <a:pt x="7673" y="1688"/>
                    <a:pt x="7172" y="1388"/>
                  </a:cubicBezTo>
                  <a:cubicBezTo>
                    <a:pt x="6905" y="1265"/>
                    <a:pt x="6549" y="1078"/>
                    <a:pt x="6268" y="1078"/>
                  </a:cubicBezTo>
                  <a:cubicBezTo>
                    <a:pt x="6093" y="1078"/>
                    <a:pt x="5948" y="1150"/>
                    <a:pt x="5871" y="1355"/>
                  </a:cubicBezTo>
                  <a:cubicBezTo>
                    <a:pt x="5571" y="2089"/>
                    <a:pt x="4871" y="2155"/>
                    <a:pt x="4404" y="2556"/>
                  </a:cubicBezTo>
                  <a:cubicBezTo>
                    <a:pt x="4137" y="2756"/>
                    <a:pt x="3903" y="3156"/>
                    <a:pt x="3503" y="3156"/>
                  </a:cubicBezTo>
                  <a:cubicBezTo>
                    <a:pt x="2702" y="3156"/>
                    <a:pt x="2035" y="2689"/>
                    <a:pt x="1301" y="2589"/>
                  </a:cubicBezTo>
                  <a:cubicBezTo>
                    <a:pt x="768" y="2556"/>
                    <a:pt x="734" y="2189"/>
                    <a:pt x="701" y="1755"/>
                  </a:cubicBezTo>
                  <a:cubicBezTo>
                    <a:pt x="668" y="1355"/>
                    <a:pt x="701" y="921"/>
                    <a:pt x="467" y="554"/>
                  </a:cubicBezTo>
                  <a:cubicBezTo>
                    <a:pt x="426" y="540"/>
                    <a:pt x="390" y="532"/>
                    <a:pt x="356" y="532"/>
                  </a:cubicBezTo>
                  <a:cubicBezTo>
                    <a:pt x="306" y="532"/>
                    <a:pt x="259" y="548"/>
                    <a:pt x="201" y="588"/>
                  </a:cubicBezTo>
                  <a:lnTo>
                    <a:pt x="201" y="988"/>
                  </a:lnTo>
                  <a:cubicBezTo>
                    <a:pt x="134" y="2522"/>
                    <a:pt x="0" y="4090"/>
                    <a:pt x="301" y="5558"/>
                  </a:cubicBezTo>
                  <a:cubicBezTo>
                    <a:pt x="401" y="5691"/>
                    <a:pt x="367" y="5891"/>
                    <a:pt x="534" y="5958"/>
                  </a:cubicBezTo>
                  <a:cubicBezTo>
                    <a:pt x="734" y="6225"/>
                    <a:pt x="834" y="6592"/>
                    <a:pt x="1001" y="6859"/>
                  </a:cubicBezTo>
                  <a:cubicBezTo>
                    <a:pt x="1201" y="7059"/>
                    <a:pt x="1035" y="7359"/>
                    <a:pt x="1235" y="7526"/>
                  </a:cubicBezTo>
                  <a:cubicBezTo>
                    <a:pt x="1368" y="7659"/>
                    <a:pt x="1335" y="7826"/>
                    <a:pt x="1502" y="7926"/>
                  </a:cubicBezTo>
                  <a:cubicBezTo>
                    <a:pt x="1635" y="8060"/>
                    <a:pt x="1568" y="8260"/>
                    <a:pt x="1735" y="8360"/>
                  </a:cubicBezTo>
                  <a:cubicBezTo>
                    <a:pt x="1835" y="8493"/>
                    <a:pt x="1835" y="8660"/>
                    <a:pt x="1969" y="8760"/>
                  </a:cubicBezTo>
                  <a:cubicBezTo>
                    <a:pt x="2069" y="8894"/>
                    <a:pt x="2035" y="9094"/>
                    <a:pt x="2202" y="9194"/>
                  </a:cubicBezTo>
                  <a:cubicBezTo>
                    <a:pt x="2369" y="9561"/>
                    <a:pt x="2402" y="9928"/>
                    <a:pt x="2669" y="10261"/>
                  </a:cubicBezTo>
                  <a:cubicBezTo>
                    <a:pt x="2869" y="10561"/>
                    <a:pt x="2903" y="10895"/>
                    <a:pt x="3136" y="11162"/>
                  </a:cubicBezTo>
                  <a:cubicBezTo>
                    <a:pt x="3636" y="11829"/>
                    <a:pt x="4037" y="12529"/>
                    <a:pt x="4470" y="13263"/>
                  </a:cubicBezTo>
                  <a:cubicBezTo>
                    <a:pt x="4504" y="13363"/>
                    <a:pt x="4570" y="13397"/>
                    <a:pt x="4670" y="13497"/>
                  </a:cubicBezTo>
                  <a:cubicBezTo>
                    <a:pt x="4804" y="13597"/>
                    <a:pt x="4804" y="13764"/>
                    <a:pt x="4904" y="13897"/>
                  </a:cubicBezTo>
                  <a:cubicBezTo>
                    <a:pt x="5171" y="14197"/>
                    <a:pt x="5304" y="14664"/>
                    <a:pt x="5571" y="14931"/>
                  </a:cubicBezTo>
                  <a:cubicBezTo>
                    <a:pt x="5705" y="15065"/>
                    <a:pt x="5705" y="15231"/>
                    <a:pt x="5838" y="15365"/>
                  </a:cubicBezTo>
                  <a:cubicBezTo>
                    <a:pt x="5971" y="15498"/>
                    <a:pt x="5905" y="15665"/>
                    <a:pt x="6071" y="15765"/>
                  </a:cubicBezTo>
                  <a:cubicBezTo>
                    <a:pt x="6205" y="15899"/>
                    <a:pt x="6172" y="16099"/>
                    <a:pt x="6338" y="16199"/>
                  </a:cubicBezTo>
                  <a:cubicBezTo>
                    <a:pt x="6472" y="16399"/>
                    <a:pt x="6572" y="16599"/>
                    <a:pt x="6805" y="16833"/>
                  </a:cubicBezTo>
                  <a:cubicBezTo>
                    <a:pt x="7039" y="17166"/>
                    <a:pt x="7172" y="17566"/>
                    <a:pt x="7472" y="17867"/>
                  </a:cubicBezTo>
                  <a:cubicBezTo>
                    <a:pt x="7539" y="18033"/>
                    <a:pt x="7673" y="18167"/>
                    <a:pt x="7839" y="18267"/>
                  </a:cubicBezTo>
                  <a:cubicBezTo>
                    <a:pt x="8506" y="18812"/>
                    <a:pt x="9310" y="19110"/>
                    <a:pt x="10202" y="19110"/>
                  </a:cubicBezTo>
                  <a:cubicBezTo>
                    <a:pt x="10292" y="19110"/>
                    <a:pt x="10383" y="19107"/>
                    <a:pt x="10475" y="19101"/>
                  </a:cubicBezTo>
                  <a:cubicBezTo>
                    <a:pt x="11008" y="18767"/>
                    <a:pt x="11642" y="18701"/>
                    <a:pt x="12243" y="18567"/>
                  </a:cubicBezTo>
                  <a:cubicBezTo>
                    <a:pt x="12743" y="18434"/>
                    <a:pt x="13343" y="18400"/>
                    <a:pt x="13410" y="17700"/>
                  </a:cubicBezTo>
                  <a:cubicBezTo>
                    <a:pt x="13010" y="15932"/>
                    <a:pt x="12243" y="14264"/>
                    <a:pt x="11642" y="12563"/>
                  </a:cubicBezTo>
                  <a:cubicBezTo>
                    <a:pt x="10842" y="11329"/>
                    <a:pt x="10741" y="9828"/>
                    <a:pt x="10241" y="8493"/>
                  </a:cubicBezTo>
                  <a:lnTo>
                    <a:pt x="10241" y="8493"/>
                  </a:lnTo>
                  <a:cubicBezTo>
                    <a:pt x="10808" y="9894"/>
                    <a:pt x="11709" y="11162"/>
                    <a:pt x="11976" y="12696"/>
                  </a:cubicBezTo>
                  <a:cubicBezTo>
                    <a:pt x="12710" y="14231"/>
                    <a:pt x="13177" y="15865"/>
                    <a:pt x="14044" y="17266"/>
                  </a:cubicBezTo>
                  <a:cubicBezTo>
                    <a:pt x="14211" y="17533"/>
                    <a:pt x="14311" y="17767"/>
                    <a:pt x="14477" y="18000"/>
                  </a:cubicBezTo>
                  <a:cubicBezTo>
                    <a:pt x="14544" y="18067"/>
                    <a:pt x="14644" y="18100"/>
                    <a:pt x="14744" y="18167"/>
                  </a:cubicBezTo>
                  <a:cubicBezTo>
                    <a:pt x="15411" y="17933"/>
                    <a:pt x="15345" y="17333"/>
                    <a:pt x="15411" y="16833"/>
                  </a:cubicBezTo>
                  <a:cubicBezTo>
                    <a:pt x="16012" y="13564"/>
                    <a:pt x="16245" y="10328"/>
                    <a:pt x="16646" y="7059"/>
                  </a:cubicBezTo>
                  <a:cubicBezTo>
                    <a:pt x="16812" y="5491"/>
                    <a:pt x="17346" y="3990"/>
                    <a:pt x="17313" y="2356"/>
                  </a:cubicBezTo>
                  <a:cubicBezTo>
                    <a:pt x="17246" y="1155"/>
                    <a:pt x="16913" y="654"/>
                    <a:pt x="15678" y="387"/>
                  </a:cubicBezTo>
                  <a:cubicBezTo>
                    <a:pt x="14911" y="421"/>
                    <a:pt x="14511" y="988"/>
                    <a:pt x="14077" y="1555"/>
                  </a:cubicBezTo>
                  <a:cubicBezTo>
                    <a:pt x="13952" y="1669"/>
                    <a:pt x="13847" y="1712"/>
                    <a:pt x="13752" y="1712"/>
                  </a:cubicBezTo>
                  <a:cubicBezTo>
                    <a:pt x="13542" y="1712"/>
                    <a:pt x="13383" y="1503"/>
                    <a:pt x="13177" y="1388"/>
                  </a:cubicBezTo>
                  <a:cubicBezTo>
                    <a:pt x="12710" y="1088"/>
                    <a:pt x="12643" y="521"/>
                    <a:pt x="12309" y="87"/>
                  </a:cubicBezTo>
                  <a:cubicBezTo>
                    <a:pt x="12204" y="24"/>
                    <a:pt x="12071" y="1"/>
                    <a:pt x="11937" y="1"/>
                  </a:cubicBezTo>
                  <a:close/>
                </a:path>
              </a:pathLst>
            </a:custGeom>
            <a:solidFill>
              <a:srgbClr val="FFC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7"/>
            <p:cNvSpPr/>
            <p:nvPr/>
          </p:nvSpPr>
          <p:spPr>
            <a:xfrm>
              <a:off x="4629300" y="3502125"/>
              <a:ext cx="242700" cy="604625"/>
            </a:xfrm>
            <a:custGeom>
              <a:avLst/>
              <a:gdLst/>
              <a:ahLst/>
              <a:cxnLst/>
              <a:rect l="l" t="t" r="r" b="b"/>
              <a:pathLst>
                <a:path w="9708" h="24185" extrusionOk="0">
                  <a:moveTo>
                    <a:pt x="8279" y="12"/>
                  </a:moveTo>
                  <a:cubicBezTo>
                    <a:pt x="8171" y="12"/>
                    <a:pt x="8074" y="40"/>
                    <a:pt x="8007" y="100"/>
                  </a:cubicBezTo>
                  <a:cubicBezTo>
                    <a:pt x="7139" y="867"/>
                    <a:pt x="5305" y="0"/>
                    <a:pt x="5071" y="1835"/>
                  </a:cubicBezTo>
                  <a:cubicBezTo>
                    <a:pt x="5041" y="1894"/>
                    <a:pt x="4932" y="2007"/>
                    <a:pt x="4861" y="2007"/>
                  </a:cubicBezTo>
                  <a:cubicBezTo>
                    <a:pt x="4853" y="2007"/>
                    <a:pt x="4845" y="2005"/>
                    <a:pt x="4838" y="2002"/>
                  </a:cubicBezTo>
                  <a:cubicBezTo>
                    <a:pt x="4739" y="1965"/>
                    <a:pt x="4646" y="1950"/>
                    <a:pt x="4557" y="1950"/>
                  </a:cubicBezTo>
                  <a:cubicBezTo>
                    <a:pt x="4075" y="1950"/>
                    <a:pt x="3710" y="2402"/>
                    <a:pt x="3203" y="2402"/>
                  </a:cubicBezTo>
                  <a:cubicBezTo>
                    <a:pt x="2636" y="3336"/>
                    <a:pt x="2970" y="4403"/>
                    <a:pt x="2703" y="5404"/>
                  </a:cubicBezTo>
                  <a:cubicBezTo>
                    <a:pt x="2369" y="7706"/>
                    <a:pt x="2536" y="10041"/>
                    <a:pt x="2002" y="12309"/>
                  </a:cubicBezTo>
                  <a:cubicBezTo>
                    <a:pt x="1969" y="12576"/>
                    <a:pt x="1969" y="12876"/>
                    <a:pt x="1869" y="13143"/>
                  </a:cubicBezTo>
                  <a:cubicBezTo>
                    <a:pt x="1836" y="13243"/>
                    <a:pt x="1802" y="13343"/>
                    <a:pt x="1802" y="13476"/>
                  </a:cubicBezTo>
                  <a:cubicBezTo>
                    <a:pt x="1569" y="15478"/>
                    <a:pt x="835" y="17379"/>
                    <a:pt x="635" y="19381"/>
                  </a:cubicBezTo>
                  <a:cubicBezTo>
                    <a:pt x="635" y="20481"/>
                    <a:pt x="201" y="21482"/>
                    <a:pt x="201" y="22550"/>
                  </a:cubicBezTo>
                  <a:cubicBezTo>
                    <a:pt x="234" y="22650"/>
                    <a:pt x="234" y="22750"/>
                    <a:pt x="301" y="22850"/>
                  </a:cubicBezTo>
                  <a:cubicBezTo>
                    <a:pt x="334" y="22950"/>
                    <a:pt x="701" y="23150"/>
                    <a:pt x="234" y="23217"/>
                  </a:cubicBezTo>
                  <a:cubicBezTo>
                    <a:pt x="1" y="23384"/>
                    <a:pt x="1" y="23584"/>
                    <a:pt x="68" y="23851"/>
                  </a:cubicBezTo>
                  <a:cubicBezTo>
                    <a:pt x="201" y="24051"/>
                    <a:pt x="401" y="24117"/>
                    <a:pt x="668" y="24184"/>
                  </a:cubicBezTo>
                  <a:cubicBezTo>
                    <a:pt x="801" y="24184"/>
                    <a:pt x="868" y="24151"/>
                    <a:pt x="968" y="24084"/>
                  </a:cubicBezTo>
                  <a:cubicBezTo>
                    <a:pt x="1068" y="24051"/>
                    <a:pt x="1202" y="24017"/>
                    <a:pt x="1335" y="23917"/>
                  </a:cubicBezTo>
                  <a:cubicBezTo>
                    <a:pt x="1402" y="23884"/>
                    <a:pt x="1502" y="23817"/>
                    <a:pt x="1535" y="23717"/>
                  </a:cubicBezTo>
                  <a:cubicBezTo>
                    <a:pt x="2069" y="22683"/>
                    <a:pt x="3704" y="22850"/>
                    <a:pt x="4037" y="21549"/>
                  </a:cubicBezTo>
                  <a:cubicBezTo>
                    <a:pt x="4037" y="21482"/>
                    <a:pt x="4237" y="21415"/>
                    <a:pt x="4337" y="21415"/>
                  </a:cubicBezTo>
                  <a:cubicBezTo>
                    <a:pt x="5471" y="21249"/>
                    <a:pt x="6139" y="20515"/>
                    <a:pt x="6706" y="19648"/>
                  </a:cubicBezTo>
                  <a:cubicBezTo>
                    <a:pt x="6739" y="19547"/>
                    <a:pt x="6839" y="19447"/>
                    <a:pt x="6872" y="19381"/>
                  </a:cubicBezTo>
                  <a:lnTo>
                    <a:pt x="6872" y="19414"/>
                  </a:lnTo>
                  <a:cubicBezTo>
                    <a:pt x="7073" y="19181"/>
                    <a:pt x="7139" y="18847"/>
                    <a:pt x="7306" y="18547"/>
                  </a:cubicBezTo>
                  <a:cubicBezTo>
                    <a:pt x="7440" y="18413"/>
                    <a:pt x="7406" y="18213"/>
                    <a:pt x="7506" y="18080"/>
                  </a:cubicBezTo>
                  <a:cubicBezTo>
                    <a:pt x="8140" y="16912"/>
                    <a:pt x="8140" y="15645"/>
                    <a:pt x="8240" y="14377"/>
                  </a:cubicBezTo>
                  <a:cubicBezTo>
                    <a:pt x="8207" y="14310"/>
                    <a:pt x="8207" y="14244"/>
                    <a:pt x="8240" y="14210"/>
                  </a:cubicBezTo>
                  <a:cubicBezTo>
                    <a:pt x="8407" y="14010"/>
                    <a:pt x="8340" y="13810"/>
                    <a:pt x="8307" y="13677"/>
                  </a:cubicBezTo>
                  <a:cubicBezTo>
                    <a:pt x="8307" y="13009"/>
                    <a:pt x="7706" y="12342"/>
                    <a:pt x="8474" y="11709"/>
                  </a:cubicBezTo>
                  <a:cubicBezTo>
                    <a:pt x="8574" y="11608"/>
                    <a:pt x="8507" y="11342"/>
                    <a:pt x="8340" y="11242"/>
                  </a:cubicBezTo>
                  <a:cubicBezTo>
                    <a:pt x="7573" y="10841"/>
                    <a:pt x="7806" y="10474"/>
                    <a:pt x="8374" y="10141"/>
                  </a:cubicBezTo>
                  <a:cubicBezTo>
                    <a:pt x="8740" y="9907"/>
                    <a:pt x="8874" y="9674"/>
                    <a:pt x="8740" y="9240"/>
                  </a:cubicBezTo>
                  <a:cubicBezTo>
                    <a:pt x="8474" y="8206"/>
                    <a:pt x="8807" y="7172"/>
                    <a:pt x="9074" y="6238"/>
                  </a:cubicBezTo>
                  <a:cubicBezTo>
                    <a:pt x="9708" y="4403"/>
                    <a:pt x="9174" y="2602"/>
                    <a:pt x="9174" y="834"/>
                  </a:cubicBezTo>
                  <a:cubicBezTo>
                    <a:pt x="9174" y="343"/>
                    <a:pt x="8653" y="12"/>
                    <a:pt x="8279" y="12"/>
                  </a:cubicBezTo>
                  <a:close/>
                </a:path>
              </a:pathLst>
            </a:custGeom>
            <a:solidFill>
              <a:srgbClr val="64A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7"/>
            <p:cNvSpPr/>
            <p:nvPr/>
          </p:nvSpPr>
          <p:spPr>
            <a:xfrm>
              <a:off x="3840425" y="2245475"/>
              <a:ext cx="813100" cy="193400"/>
            </a:xfrm>
            <a:custGeom>
              <a:avLst/>
              <a:gdLst/>
              <a:ahLst/>
              <a:cxnLst/>
              <a:rect l="l" t="t" r="r" b="b"/>
              <a:pathLst>
                <a:path w="32524" h="7736" extrusionOk="0">
                  <a:moveTo>
                    <a:pt x="10460" y="0"/>
                  </a:moveTo>
                  <a:cubicBezTo>
                    <a:pt x="10352" y="0"/>
                    <a:pt x="10235" y="30"/>
                    <a:pt x="10107" y="30"/>
                  </a:cubicBezTo>
                  <a:lnTo>
                    <a:pt x="9674" y="30"/>
                  </a:lnTo>
                  <a:cubicBezTo>
                    <a:pt x="9540" y="30"/>
                    <a:pt x="9373" y="30"/>
                    <a:pt x="9240" y="130"/>
                  </a:cubicBezTo>
                  <a:cubicBezTo>
                    <a:pt x="8940" y="197"/>
                    <a:pt x="8673" y="197"/>
                    <a:pt x="8373" y="197"/>
                  </a:cubicBezTo>
                  <a:cubicBezTo>
                    <a:pt x="8239" y="97"/>
                    <a:pt x="8173" y="97"/>
                    <a:pt x="8039" y="97"/>
                  </a:cubicBezTo>
                  <a:cubicBezTo>
                    <a:pt x="7572" y="97"/>
                    <a:pt x="7172" y="97"/>
                    <a:pt x="6705" y="130"/>
                  </a:cubicBezTo>
                  <a:cubicBezTo>
                    <a:pt x="6636" y="635"/>
                    <a:pt x="6867" y="714"/>
                    <a:pt x="7137" y="714"/>
                  </a:cubicBezTo>
                  <a:cubicBezTo>
                    <a:pt x="7260" y="714"/>
                    <a:pt x="7391" y="697"/>
                    <a:pt x="7505" y="697"/>
                  </a:cubicBezTo>
                  <a:cubicBezTo>
                    <a:pt x="7612" y="701"/>
                    <a:pt x="7718" y="703"/>
                    <a:pt x="7826" y="703"/>
                  </a:cubicBezTo>
                  <a:cubicBezTo>
                    <a:pt x="8195" y="703"/>
                    <a:pt x="8571" y="684"/>
                    <a:pt x="8956" y="684"/>
                  </a:cubicBezTo>
                  <a:cubicBezTo>
                    <a:pt x="9373" y="684"/>
                    <a:pt x="9800" y="706"/>
                    <a:pt x="10241" y="797"/>
                  </a:cubicBezTo>
                  <a:cubicBezTo>
                    <a:pt x="9507" y="1031"/>
                    <a:pt x="9740" y="1465"/>
                    <a:pt x="9907" y="1865"/>
                  </a:cubicBezTo>
                  <a:cubicBezTo>
                    <a:pt x="10174" y="2399"/>
                    <a:pt x="10107" y="2866"/>
                    <a:pt x="9607" y="3132"/>
                  </a:cubicBezTo>
                  <a:cubicBezTo>
                    <a:pt x="9272" y="3333"/>
                    <a:pt x="8937" y="3609"/>
                    <a:pt x="8572" y="3609"/>
                  </a:cubicBezTo>
                  <a:cubicBezTo>
                    <a:pt x="8391" y="3609"/>
                    <a:pt x="8204" y="3542"/>
                    <a:pt x="8006" y="3366"/>
                  </a:cubicBezTo>
                  <a:cubicBezTo>
                    <a:pt x="7872" y="3245"/>
                    <a:pt x="7738" y="3184"/>
                    <a:pt x="7608" y="3184"/>
                  </a:cubicBezTo>
                  <a:cubicBezTo>
                    <a:pt x="7415" y="3184"/>
                    <a:pt x="7231" y="3320"/>
                    <a:pt x="7072" y="3599"/>
                  </a:cubicBezTo>
                  <a:cubicBezTo>
                    <a:pt x="6694" y="4296"/>
                    <a:pt x="6529" y="4577"/>
                    <a:pt x="6210" y="4577"/>
                  </a:cubicBezTo>
                  <a:cubicBezTo>
                    <a:pt x="5994" y="4577"/>
                    <a:pt x="5708" y="4448"/>
                    <a:pt x="5237" y="4233"/>
                  </a:cubicBezTo>
                  <a:cubicBezTo>
                    <a:pt x="4881" y="4055"/>
                    <a:pt x="4525" y="3848"/>
                    <a:pt x="4110" y="3848"/>
                  </a:cubicBezTo>
                  <a:cubicBezTo>
                    <a:pt x="3903" y="3848"/>
                    <a:pt x="3680" y="3900"/>
                    <a:pt x="3436" y="4033"/>
                  </a:cubicBezTo>
                  <a:cubicBezTo>
                    <a:pt x="2602" y="4533"/>
                    <a:pt x="1835" y="5100"/>
                    <a:pt x="867" y="5467"/>
                  </a:cubicBezTo>
                  <a:cubicBezTo>
                    <a:pt x="534" y="5601"/>
                    <a:pt x="0" y="5934"/>
                    <a:pt x="600" y="6401"/>
                  </a:cubicBezTo>
                  <a:cubicBezTo>
                    <a:pt x="796" y="6480"/>
                    <a:pt x="980" y="6512"/>
                    <a:pt x="1166" y="6512"/>
                  </a:cubicBezTo>
                  <a:cubicBezTo>
                    <a:pt x="1297" y="6512"/>
                    <a:pt x="1430" y="6496"/>
                    <a:pt x="1568" y="6468"/>
                  </a:cubicBezTo>
                  <a:cubicBezTo>
                    <a:pt x="3903" y="6235"/>
                    <a:pt x="6238" y="6268"/>
                    <a:pt x="8573" y="6235"/>
                  </a:cubicBezTo>
                  <a:cubicBezTo>
                    <a:pt x="8902" y="6227"/>
                    <a:pt x="9231" y="6224"/>
                    <a:pt x="9559" y="6224"/>
                  </a:cubicBezTo>
                  <a:cubicBezTo>
                    <a:pt x="13724" y="6224"/>
                    <a:pt x="17832" y="6798"/>
                    <a:pt x="21882" y="7602"/>
                  </a:cubicBezTo>
                  <a:lnTo>
                    <a:pt x="22716" y="7602"/>
                  </a:lnTo>
                  <a:cubicBezTo>
                    <a:pt x="22916" y="7602"/>
                    <a:pt x="23117" y="7636"/>
                    <a:pt x="23350" y="7702"/>
                  </a:cubicBezTo>
                  <a:cubicBezTo>
                    <a:pt x="23517" y="7736"/>
                    <a:pt x="23617" y="7736"/>
                    <a:pt x="23784" y="7736"/>
                  </a:cubicBezTo>
                  <a:cubicBezTo>
                    <a:pt x="24618" y="7402"/>
                    <a:pt x="24918" y="6602"/>
                    <a:pt x="25085" y="5901"/>
                  </a:cubicBezTo>
                  <a:cubicBezTo>
                    <a:pt x="25218" y="5334"/>
                    <a:pt x="25351" y="5000"/>
                    <a:pt x="25952" y="4934"/>
                  </a:cubicBezTo>
                  <a:cubicBezTo>
                    <a:pt x="26586" y="4834"/>
                    <a:pt x="27053" y="4433"/>
                    <a:pt x="27119" y="3733"/>
                  </a:cubicBezTo>
                  <a:cubicBezTo>
                    <a:pt x="27186" y="3599"/>
                    <a:pt x="26953" y="3633"/>
                    <a:pt x="27053" y="3566"/>
                  </a:cubicBezTo>
                  <a:cubicBezTo>
                    <a:pt x="27086" y="3566"/>
                    <a:pt x="27219" y="3666"/>
                    <a:pt x="27286" y="3666"/>
                  </a:cubicBezTo>
                  <a:cubicBezTo>
                    <a:pt x="27367" y="3679"/>
                    <a:pt x="27448" y="3684"/>
                    <a:pt x="27530" y="3684"/>
                  </a:cubicBezTo>
                  <a:cubicBezTo>
                    <a:pt x="27954" y="3684"/>
                    <a:pt x="28389" y="3539"/>
                    <a:pt x="28806" y="3539"/>
                  </a:cubicBezTo>
                  <a:cubicBezTo>
                    <a:pt x="29139" y="3539"/>
                    <a:pt x="29460" y="3632"/>
                    <a:pt x="29755" y="3966"/>
                  </a:cubicBezTo>
                  <a:cubicBezTo>
                    <a:pt x="29767" y="4003"/>
                    <a:pt x="29806" y="4017"/>
                    <a:pt x="29853" y="4017"/>
                  </a:cubicBezTo>
                  <a:cubicBezTo>
                    <a:pt x="29933" y="4017"/>
                    <a:pt x="30034" y="3975"/>
                    <a:pt x="30055" y="3933"/>
                  </a:cubicBezTo>
                  <a:cubicBezTo>
                    <a:pt x="30198" y="3631"/>
                    <a:pt x="30371" y="3549"/>
                    <a:pt x="30560" y="3549"/>
                  </a:cubicBezTo>
                  <a:cubicBezTo>
                    <a:pt x="30768" y="3549"/>
                    <a:pt x="30995" y="3649"/>
                    <a:pt x="31222" y="3666"/>
                  </a:cubicBezTo>
                  <a:cubicBezTo>
                    <a:pt x="31379" y="3692"/>
                    <a:pt x="31540" y="3713"/>
                    <a:pt x="31700" y="3713"/>
                  </a:cubicBezTo>
                  <a:cubicBezTo>
                    <a:pt x="31951" y="3713"/>
                    <a:pt x="32200" y="3662"/>
                    <a:pt x="32423" y="3499"/>
                  </a:cubicBezTo>
                  <a:cubicBezTo>
                    <a:pt x="32423" y="3499"/>
                    <a:pt x="32457" y="3466"/>
                    <a:pt x="32457" y="3433"/>
                  </a:cubicBezTo>
                  <a:cubicBezTo>
                    <a:pt x="32523" y="3399"/>
                    <a:pt x="32457" y="3299"/>
                    <a:pt x="32423" y="3266"/>
                  </a:cubicBezTo>
                  <a:lnTo>
                    <a:pt x="32223" y="3266"/>
                  </a:lnTo>
                  <a:cubicBezTo>
                    <a:pt x="32124" y="3179"/>
                    <a:pt x="32011" y="3161"/>
                    <a:pt x="31897" y="3161"/>
                  </a:cubicBezTo>
                  <a:cubicBezTo>
                    <a:pt x="31817" y="3161"/>
                    <a:pt x="31736" y="3170"/>
                    <a:pt x="31659" y="3170"/>
                  </a:cubicBezTo>
                  <a:cubicBezTo>
                    <a:pt x="31547" y="3170"/>
                    <a:pt x="31442" y="3152"/>
                    <a:pt x="31356" y="3066"/>
                  </a:cubicBezTo>
                  <a:cubicBezTo>
                    <a:pt x="31256" y="3032"/>
                    <a:pt x="31189" y="2966"/>
                    <a:pt x="31089" y="2966"/>
                  </a:cubicBezTo>
                  <a:cubicBezTo>
                    <a:pt x="30980" y="2966"/>
                    <a:pt x="30871" y="2995"/>
                    <a:pt x="30756" y="2995"/>
                  </a:cubicBezTo>
                  <a:cubicBezTo>
                    <a:pt x="30661" y="2995"/>
                    <a:pt x="30561" y="2975"/>
                    <a:pt x="30455" y="2899"/>
                  </a:cubicBezTo>
                  <a:lnTo>
                    <a:pt x="30255" y="2899"/>
                  </a:lnTo>
                  <a:cubicBezTo>
                    <a:pt x="30155" y="2799"/>
                    <a:pt x="30030" y="2799"/>
                    <a:pt x="29909" y="2799"/>
                  </a:cubicBezTo>
                  <a:cubicBezTo>
                    <a:pt x="29788" y="2799"/>
                    <a:pt x="29671" y="2799"/>
                    <a:pt x="29588" y="2699"/>
                  </a:cubicBezTo>
                  <a:lnTo>
                    <a:pt x="29388" y="2699"/>
                  </a:lnTo>
                  <a:cubicBezTo>
                    <a:pt x="29293" y="2616"/>
                    <a:pt x="29185" y="2596"/>
                    <a:pt x="29076" y="2596"/>
                  </a:cubicBezTo>
                  <a:cubicBezTo>
                    <a:pt x="28976" y="2596"/>
                    <a:pt x="28874" y="2612"/>
                    <a:pt x="28779" y="2612"/>
                  </a:cubicBezTo>
                  <a:cubicBezTo>
                    <a:pt x="28684" y="2612"/>
                    <a:pt x="28595" y="2596"/>
                    <a:pt x="28520" y="2532"/>
                  </a:cubicBezTo>
                  <a:lnTo>
                    <a:pt x="28287" y="2532"/>
                  </a:lnTo>
                  <a:cubicBezTo>
                    <a:pt x="28204" y="2449"/>
                    <a:pt x="28104" y="2429"/>
                    <a:pt x="27998" y="2429"/>
                  </a:cubicBezTo>
                  <a:cubicBezTo>
                    <a:pt x="27901" y="2429"/>
                    <a:pt x="27799" y="2446"/>
                    <a:pt x="27700" y="2446"/>
                  </a:cubicBezTo>
                  <a:cubicBezTo>
                    <a:pt x="27601" y="2446"/>
                    <a:pt x="27505" y="2429"/>
                    <a:pt x="27420" y="2365"/>
                  </a:cubicBezTo>
                  <a:lnTo>
                    <a:pt x="27019" y="2365"/>
                  </a:lnTo>
                  <a:cubicBezTo>
                    <a:pt x="26903" y="2248"/>
                    <a:pt x="26769" y="2248"/>
                    <a:pt x="26644" y="2248"/>
                  </a:cubicBezTo>
                  <a:cubicBezTo>
                    <a:pt x="26519" y="2248"/>
                    <a:pt x="26402" y="2248"/>
                    <a:pt x="26319" y="2132"/>
                  </a:cubicBezTo>
                  <a:lnTo>
                    <a:pt x="26119" y="2132"/>
                  </a:lnTo>
                  <a:cubicBezTo>
                    <a:pt x="26019" y="2032"/>
                    <a:pt x="25885" y="2065"/>
                    <a:pt x="25785" y="1798"/>
                  </a:cubicBezTo>
                  <a:cubicBezTo>
                    <a:pt x="25676" y="1798"/>
                    <a:pt x="25557" y="1828"/>
                    <a:pt x="25433" y="1828"/>
                  </a:cubicBezTo>
                  <a:cubicBezTo>
                    <a:pt x="25330" y="1828"/>
                    <a:pt x="25224" y="1807"/>
                    <a:pt x="25118" y="1731"/>
                  </a:cubicBezTo>
                  <a:lnTo>
                    <a:pt x="24918" y="1731"/>
                  </a:lnTo>
                  <a:cubicBezTo>
                    <a:pt x="24851" y="1698"/>
                    <a:pt x="24751" y="1631"/>
                    <a:pt x="24684" y="1631"/>
                  </a:cubicBezTo>
                  <a:cubicBezTo>
                    <a:pt x="24655" y="1628"/>
                    <a:pt x="24626" y="1627"/>
                    <a:pt x="24597" y="1627"/>
                  </a:cubicBezTo>
                  <a:cubicBezTo>
                    <a:pt x="24444" y="1627"/>
                    <a:pt x="24292" y="1665"/>
                    <a:pt x="24151" y="1665"/>
                  </a:cubicBezTo>
                  <a:cubicBezTo>
                    <a:pt x="24043" y="1665"/>
                    <a:pt x="23942" y="1643"/>
                    <a:pt x="23850" y="1565"/>
                  </a:cubicBezTo>
                  <a:lnTo>
                    <a:pt x="23617" y="1565"/>
                  </a:lnTo>
                  <a:cubicBezTo>
                    <a:pt x="23533" y="1492"/>
                    <a:pt x="23431" y="1477"/>
                    <a:pt x="23323" y="1477"/>
                  </a:cubicBezTo>
                  <a:cubicBezTo>
                    <a:pt x="23240" y="1477"/>
                    <a:pt x="23153" y="1486"/>
                    <a:pt x="23067" y="1486"/>
                  </a:cubicBezTo>
                  <a:cubicBezTo>
                    <a:pt x="22956" y="1486"/>
                    <a:pt x="22846" y="1470"/>
                    <a:pt x="22750" y="1398"/>
                  </a:cubicBezTo>
                  <a:lnTo>
                    <a:pt x="22549" y="1398"/>
                  </a:lnTo>
                  <a:cubicBezTo>
                    <a:pt x="22453" y="1325"/>
                    <a:pt x="22344" y="1310"/>
                    <a:pt x="22232" y="1310"/>
                  </a:cubicBezTo>
                  <a:cubicBezTo>
                    <a:pt x="22146" y="1310"/>
                    <a:pt x="22060" y="1319"/>
                    <a:pt x="21977" y="1319"/>
                  </a:cubicBezTo>
                  <a:cubicBezTo>
                    <a:pt x="21868" y="1319"/>
                    <a:pt x="21767" y="1303"/>
                    <a:pt x="21682" y="1231"/>
                  </a:cubicBezTo>
                  <a:lnTo>
                    <a:pt x="21249" y="1231"/>
                  </a:lnTo>
                  <a:cubicBezTo>
                    <a:pt x="21164" y="1159"/>
                    <a:pt x="21058" y="1143"/>
                    <a:pt x="20946" y="1143"/>
                  </a:cubicBezTo>
                  <a:cubicBezTo>
                    <a:pt x="20860" y="1143"/>
                    <a:pt x="20770" y="1152"/>
                    <a:pt x="20684" y="1152"/>
                  </a:cubicBezTo>
                  <a:cubicBezTo>
                    <a:pt x="20572" y="1152"/>
                    <a:pt x="20466" y="1137"/>
                    <a:pt x="20381" y="1064"/>
                  </a:cubicBezTo>
                  <a:lnTo>
                    <a:pt x="20181" y="1064"/>
                  </a:lnTo>
                  <a:cubicBezTo>
                    <a:pt x="20085" y="992"/>
                    <a:pt x="19975" y="976"/>
                    <a:pt x="19862" y="976"/>
                  </a:cubicBezTo>
                  <a:cubicBezTo>
                    <a:pt x="19775" y="976"/>
                    <a:pt x="19686" y="985"/>
                    <a:pt x="19599" y="985"/>
                  </a:cubicBezTo>
                  <a:cubicBezTo>
                    <a:pt x="19486" y="985"/>
                    <a:pt x="19377" y="970"/>
                    <a:pt x="19280" y="897"/>
                  </a:cubicBezTo>
                  <a:lnTo>
                    <a:pt x="18680" y="897"/>
                  </a:lnTo>
                  <a:cubicBezTo>
                    <a:pt x="18573" y="833"/>
                    <a:pt x="18456" y="817"/>
                    <a:pt x="18334" y="817"/>
                  </a:cubicBezTo>
                  <a:cubicBezTo>
                    <a:pt x="18212" y="817"/>
                    <a:pt x="18087" y="833"/>
                    <a:pt x="17964" y="833"/>
                  </a:cubicBezTo>
                  <a:cubicBezTo>
                    <a:pt x="17829" y="833"/>
                    <a:pt x="17698" y="814"/>
                    <a:pt x="17579" y="731"/>
                  </a:cubicBezTo>
                  <a:lnTo>
                    <a:pt x="17379" y="731"/>
                  </a:lnTo>
                  <a:cubicBezTo>
                    <a:pt x="17279" y="697"/>
                    <a:pt x="17212" y="631"/>
                    <a:pt x="17112" y="631"/>
                  </a:cubicBezTo>
                  <a:cubicBezTo>
                    <a:pt x="17087" y="627"/>
                    <a:pt x="17060" y="626"/>
                    <a:pt x="17034" y="626"/>
                  </a:cubicBezTo>
                  <a:cubicBezTo>
                    <a:pt x="16894" y="626"/>
                    <a:pt x="16747" y="664"/>
                    <a:pt x="16602" y="664"/>
                  </a:cubicBezTo>
                  <a:cubicBezTo>
                    <a:pt x="16492" y="664"/>
                    <a:pt x="16383" y="642"/>
                    <a:pt x="16278" y="564"/>
                  </a:cubicBezTo>
                  <a:lnTo>
                    <a:pt x="16078" y="564"/>
                  </a:lnTo>
                  <a:cubicBezTo>
                    <a:pt x="15994" y="492"/>
                    <a:pt x="15888" y="476"/>
                    <a:pt x="15775" y="476"/>
                  </a:cubicBezTo>
                  <a:cubicBezTo>
                    <a:pt x="15689" y="476"/>
                    <a:pt x="15600" y="485"/>
                    <a:pt x="15514" y="485"/>
                  </a:cubicBezTo>
                  <a:cubicBezTo>
                    <a:pt x="15401" y="485"/>
                    <a:pt x="15295" y="469"/>
                    <a:pt x="15211" y="397"/>
                  </a:cubicBezTo>
                  <a:lnTo>
                    <a:pt x="15011" y="397"/>
                  </a:lnTo>
                  <a:cubicBezTo>
                    <a:pt x="14914" y="325"/>
                    <a:pt x="14805" y="309"/>
                    <a:pt x="14692" y="309"/>
                  </a:cubicBezTo>
                  <a:cubicBezTo>
                    <a:pt x="14605" y="309"/>
                    <a:pt x="14516" y="318"/>
                    <a:pt x="14429" y="318"/>
                  </a:cubicBezTo>
                  <a:cubicBezTo>
                    <a:pt x="14316" y="318"/>
                    <a:pt x="14207" y="303"/>
                    <a:pt x="14110" y="230"/>
                  </a:cubicBezTo>
                  <a:lnTo>
                    <a:pt x="13710" y="230"/>
                  </a:lnTo>
                  <a:cubicBezTo>
                    <a:pt x="13468" y="161"/>
                    <a:pt x="13225" y="139"/>
                    <a:pt x="12983" y="139"/>
                  </a:cubicBezTo>
                  <a:cubicBezTo>
                    <a:pt x="12555" y="139"/>
                    <a:pt x="12127" y="208"/>
                    <a:pt x="11700" y="208"/>
                  </a:cubicBezTo>
                  <a:cubicBezTo>
                    <a:pt x="11436" y="208"/>
                    <a:pt x="11172" y="182"/>
                    <a:pt x="10908" y="97"/>
                  </a:cubicBezTo>
                  <a:lnTo>
                    <a:pt x="10708" y="97"/>
                  </a:lnTo>
                  <a:cubicBezTo>
                    <a:pt x="10632" y="21"/>
                    <a:pt x="10549" y="0"/>
                    <a:pt x="10460" y="0"/>
                  </a:cubicBezTo>
                  <a:close/>
                </a:path>
              </a:pathLst>
            </a:custGeom>
            <a:solidFill>
              <a:srgbClr val="E2E0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7"/>
            <p:cNvSpPr/>
            <p:nvPr/>
          </p:nvSpPr>
          <p:spPr>
            <a:xfrm>
              <a:off x="3163275" y="3572800"/>
              <a:ext cx="350275" cy="499750"/>
            </a:xfrm>
            <a:custGeom>
              <a:avLst/>
              <a:gdLst/>
              <a:ahLst/>
              <a:cxnLst/>
              <a:rect l="l" t="t" r="r" b="b"/>
              <a:pathLst>
                <a:path w="14011" h="19990" extrusionOk="0">
                  <a:moveTo>
                    <a:pt x="3036" y="15586"/>
                  </a:moveTo>
                  <a:cubicBezTo>
                    <a:pt x="3036" y="15668"/>
                    <a:pt x="3010" y="15712"/>
                    <a:pt x="2983" y="15757"/>
                  </a:cubicBezTo>
                  <a:lnTo>
                    <a:pt x="2983" y="15757"/>
                  </a:lnTo>
                  <a:cubicBezTo>
                    <a:pt x="2993" y="15705"/>
                    <a:pt x="2999" y="15641"/>
                    <a:pt x="3036" y="15586"/>
                  </a:cubicBezTo>
                  <a:close/>
                  <a:moveTo>
                    <a:pt x="13215" y="0"/>
                  </a:moveTo>
                  <a:cubicBezTo>
                    <a:pt x="13155" y="0"/>
                    <a:pt x="13078" y="40"/>
                    <a:pt x="12976" y="142"/>
                  </a:cubicBezTo>
                  <a:cubicBezTo>
                    <a:pt x="12576" y="1510"/>
                    <a:pt x="13076" y="2977"/>
                    <a:pt x="12576" y="4378"/>
                  </a:cubicBezTo>
                  <a:cubicBezTo>
                    <a:pt x="12442" y="4712"/>
                    <a:pt x="12843" y="5212"/>
                    <a:pt x="12609" y="5679"/>
                  </a:cubicBezTo>
                  <a:cubicBezTo>
                    <a:pt x="12409" y="6046"/>
                    <a:pt x="12676" y="6547"/>
                    <a:pt x="12409" y="6980"/>
                  </a:cubicBezTo>
                  <a:cubicBezTo>
                    <a:pt x="12142" y="6480"/>
                    <a:pt x="12109" y="5879"/>
                    <a:pt x="11575" y="5646"/>
                  </a:cubicBezTo>
                  <a:cubicBezTo>
                    <a:pt x="11420" y="5578"/>
                    <a:pt x="11266" y="5553"/>
                    <a:pt x="11113" y="5553"/>
                  </a:cubicBezTo>
                  <a:cubicBezTo>
                    <a:pt x="10663" y="5553"/>
                    <a:pt x="10219" y="5772"/>
                    <a:pt x="9768" y="5772"/>
                  </a:cubicBezTo>
                  <a:cubicBezTo>
                    <a:pt x="9616" y="5772"/>
                    <a:pt x="9462" y="5747"/>
                    <a:pt x="9307" y="5679"/>
                  </a:cubicBezTo>
                  <a:cubicBezTo>
                    <a:pt x="9240" y="5579"/>
                    <a:pt x="9107" y="5512"/>
                    <a:pt x="8973" y="5412"/>
                  </a:cubicBezTo>
                  <a:cubicBezTo>
                    <a:pt x="8439" y="5146"/>
                    <a:pt x="8306" y="4578"/>
                    <a:pt x="8239" y="4078"/>
                  </a:cubicBezTo>
                  <a:cubicBezTo>
                    <a:pt x="8173" y="4011"/>
                    <a:pt x="8139" y="3911"/>
                    <a:pt x="8072" y="3845"/>
                  </a:cubicBezTo>
                  <a:cubicBezTo>
                    <a:pt x="7605" y="3811"/>
                    <a:pt x="7138" y="3711"/>
                    <a:pt x="6738" y="3544"/>
                  </a:cubicBezTo>
                  <a:cubicBezTo>
                    <a:pt x="6605" y="3544"/>
                    <a:pt x="6505" y="3544"/>
                    <a:pt x="6438" y="3578"/>
                  </a:cubicBezTo>
                  <a:cubicBezTo>
                    <a:pt x="6171" y="3745"/>
                    <a:pt x="5938" y="3845"/>
                    <a:pt x="5637" y="3911"/>
                  </a:cubicBezTo>
                  <a:cubicBezTo>
                    <a:pt x="5504" y="3978"/>
                    <a:pt x="5404" y="4045"/>
                    <a:pt x="5270" y="4078"/>
                  </a:cubicBezTo>
                  <a:cubicBezTo>
                    <a:pt x="4557" y="4414"/>
                    <a:pt x="4143" y="4609"/>
                    <a:pt x="3833" y="4609"/>
                  </a:cubicBezTo>
                  <a:cubicBezTo>
                    <a:pt x="3405" y="4609"/>
                    <a:pt x="3178" y="4235"/>
                    <a:pt x="2635" y="3344"/>
                  </a:cubicBezTo>
                  <a:cubicBezTo>
                    <a:pt x="2297" y="2809"/>
                    <a:pt x="1844" y="2532"/>
                    <a:pt x="1347" y="2532"/>
                  </a:cubicBezTo>
                  <a:cubicBezTo>
                    <a:pt x="915" y="2532"/>
                    <a:pt x="450" y="2743"/>
                    <a:pt x="0" y="3177"/>
                  </a:cubicBezTo>
                  <a:cubicBezTo>
                    <a:pt x="267" y="4378"/>
                    <a:pt x="234" y="5679"/>
                    <a:pt x="1301" y="6547"/>
                  </a:cubicBezTo>
                  <a:cubicBezTo>
                    <a:pt x="1501" y="6713"/>
                    <a:pt x="1368" y="7014"/>
                    <a:pt x="1368" y="7247"/>
                  </a:cubicBezTo>
                  <a:cubicBezTo>
                    <a:pt x="1501" y="9582"/>
                    <a:pt x="1301" y="11984"/>
                    <a:pt x="2268" y="14219"/>
                  </a:cubicBezTo>
                  <a:cubicBezTo>
                    <a:pt x="2435" y="14652"/>
                    <a:pt x="2168" y="14986"/>
                    <a:pt x="2001" y="15319"/>
                  </a:cubicBezTo>
                  <a:cubicBezTo>
                    <a:pt x="1701" y="15920"/>
                    <a:pt x="1368" y="16554"/>
                    <a:pt x="2035" y="17154"/>
                  </a:cubicBezTo>
                  <a:cubicBezTo>
                    <a:pt x="2702" y="16921"/>
                    <a:pt x="2669" y="16320"/>
                    <a:pt x="2935" y="15853"/>
                  </a:cubicBezTo>
                  <a:lnTo>
                    <a:pt x="2935" y="15853"/>
                  </a:lnTo>
                  <a:cubicBezTo>
                    <a:pt x="2702" y="16320"/>
                    <a:pt x="2702" y="16987"/>
                    <a:pt x="2035" y="17154"/>
                  </a:cubicBezTo>
                  <a:cubicBezTo>
                    <a:pt x="1268" y="17855"/>
                    <a:pt x="701" y="18689"/>
                    <a:pt x="534" y="19723"/>
                  </a:cubicBezTo>
                  <a:cubicBezTo>
                    <a:pt x="600" y="19856"/>
                    <a:pt x="634" y="19889"/>
                    <a:pt x="701" y="19989"/>
                  </a:cubicBezTo>
                  <a:cubicBezTo>
                    <a:pt x="1868" y="19389"/>
                    <a:pt x="3002" y="18655"/>
                    <a:pt x="3503" y="17388"/>
                  </a:cubicBezTo>
                  <a:cubicBezTo>
                    <a:pt x="3936" y="16354"/>
                    <a:pt x="4670" y="15486"/>
                    <a:pt x="5004" y="14419"/>
                  </a:cubicBezTo>
                  <a:cubicBezTo>
                    <a:pt x="5122" y="14093"/>
                    <a:pt x="5398" y="13663"/>
                    <a:pt x="5691" y="13663"/>
                  </a:cubicBezTo>
                  <a:cubicBezTo>
                    <a:pt x="5729" y="13663"/>
                    <a:pt x="5766" y="13670"/>
                    <a:pt x="5804" y="13685"/>
                  </a:cubicBezTo>
                  <a:cubicBezTo>
                    <a:pt x="5968" y="13745"/>
                    <a:pt x="6106" y="13772"/>
                    <a:pt x="6224" y="13772"/>
                  </a:cubicBezTo>
                  <a:cubicBezTo>
                    <a:pt x="6759" y="13772"/>
                    <a:pt x="6893" y="13233"/>
                    <a:pt x="7138" y="12851"/>
                  </a:cubicBezTo>
                  <a:cubicBezTo>
                    <a:pt x="7505" y="12251"/>
                    <a:pt x="7839" y="11650"/>
                    <a:pt x="8139" y="11050"/>
                  </a:cubicBezTo>
                  <a:cubicBezTo>
                    <a:pt x="8306" y="10716"/>
                    <a:pt x="8606" y="10516"/>
                    <a:pt x="8873" y="10316"/>
                  </a:cubicBezTo>
                  <a:cubicBezTo>
                    <a:pt x="9081" y="10181"/>
                    <a:pt x="9295" y="10130"/>
                    <a:pt x="9507" y="10130"/>
                  </a:cubicBezTo>
                  <a:cubicBezTo>
                    <a:pt x="9975" y="10130"/>
                    <a:pt x="10430" y="10378"/>
                    <a:pt x="10774" y="10516"/>
                  </a:cubicBezTo>
                  <a:cubicBezTo>
                    <a:pt x="11175" y="10683"/>
                    <a:pt x="10541" y="11183"/>
                    <a:pt x="10307" y="11517"/>
                  </a:cubicBezTo>
                  <a:cubicBezTo>
                    <a:pt x="10174" y="11650"/>
                    <a:pt x="10174" y="11850"/>
                    <a:pt x="10241" y="12017"/>
                  </a:cubicBezTo>
                  <a:cubicBezTo>
                    <a:pt x="10341" y="12884"/>
                    <a:pt x="9840" y="13552"/>
                    <a:pt x="9507" y="14319"/>
                  </a:cubicBezTo>
                  <a:cubicBezTo>
                    <a:pt x="9140" y="15186"/>
                    <a:pt x="8439" y="16053"/>
                    <a:pt x="8940" y="17154"/>
                  </a:cubicBezTo>
                  <a:cubicBezTo>
                    <a:pt x="8976" y="17166"/>
                    <a:pt x="9013" y="17174"/>
                    <a:pt x="9048" y="17174"/>
                  </a:cubicBezTo>
                  <a:cubicBezTo>
                    <a:pt x="9109" y="17174"/>
                    <a:pt x="9164" y="17151"/>
                    <a:pt x="9207" y="17087"/>
                  </a:cubicBezTo>
                  <a:cubicBezTo>
                    <a:pt x="9340" y="16987"/>
                    <a:pt x="9307" y="16754"/>
                    <a:pt x="9440" y="16654"/>
                  </a:cubicBezTo>
                  <a:cubicBezTo>
                    <a:pt x="9674" y="16387"/>
                    <a:pt x="9707" y="16053"/>
                    <a:pt x="9840" y="15753"/>
                  </a:cubicBezTo>
                  <a:cubicBezTo>
                    <a:pt x="10174" y="15386"/>
                    <a:pt x="10307" y="14919"/>
                    <a:pt x="10474" y="14486"/>
                  </a:cubicBezTo>
                  <a:cubicBezTo>
                    <a:pt x="10841" y="13752"/>
                    <a:pt x="11175" y="13051"/>
                    <a:pt x="11475" y="12317"/>
                  </a:cubicBezTo>
                  <a:cubicBezTo>
                    <a:pt x="11642" y="12017"/>
                    <a:pt x="11675" y="11684"/>
                    <a:pt x="11909" y="11417"/>
                  </a:cubicBezTo>
                  <a:cubicBezTo>
                    <a:pt x="12009" y="10916"/>
                    <a:pt x="12342" y="10549"/>
                    <a:pt x="12476" y="10082"/>
                  </a:cubicBezTo>
                  <a:cubicBezTo>
                    <a:pt x="12642" y="9882"/>
                    <a:pt x="12776" y="9682"/>
                    <a:pt x="12843" y="9415"/>
                  </a:cubicBezTo>
                  <a:cubicBezTo>
                    <a:pt x="14010" y="6713"/>
                    <a:pt x="13576" y="3878"/>
                    <a:pt x="13343" y="1076"/>
                  </a:cubicBezTo>
                  <a:cubicBezTo>
                    <a:pt x="13343" y="709"/>
                    <a:pt x="13310" y="375"/>
                    <a:pt x="13310" y="42"/>
                  </a:cubicBezTo>
                  <a:cubicBezTo>
                    <a:pt x="13284" y="16"/>
                    <a:pt x="13253" y="0"/>
                    <a:pt x="13215" y="0"/>
                  </a:cubicBezTo>
                  <a:close/>
                </a:path>
              </a:pathLst>
            </a:custGeom>
            <a:solidFill>
              <a:srgbClr val="FFB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7"/>
            <p:cNvSpPr/>
            <p:nvPr/>
          </p:nvSpPr>
          <p:spPr>
            <a:xfrm>
              <a:off x="3634425" y="2426775"/>
              <a:ext cx="316925" cy="611575"/>
            </a:xfrm>
            <a:custGeom>
              <a:avLst/>
              <a:gdLst/>
              <a:ahLst/>
              <a:cxnLst/>
              <a:rect l="l" t="t" r="r" b="b"/>
              <a:pathLst>
                <a:path w="12677" h="24463" extrusionOk="0">
                  <a:moveTo>
                    <a:pt x="1936" y="0"/>
                  </a:moveTo>
                  <a:cubicBezTo>
                    <a:pt x="1894" y="0"/>
                    <a:pt x="1852" y="17"/>
                    <a:pt x="1802" y="50"/>
                  </a:cubicBezTo>
                  <a:lnTo>
                    <a:pt x="1602" y="284"/>
                  </a:lnTo>
                  <a:lnTo>
                    <a:pt x="1402" y="484"/>
                  </a:lnTo>
                  <a:cubicBezTo>
                    <a:pt x="1302" y="517"/>
                    <a:pt x="1268" y="617"/>
                    <a:pt x="1168" y="684"/>
                  </a:cubicBezTo>
                  <a:cubicBezTo>
                    <a:pt x="1068" y="784"/>
                    <a:pt x="1102" y="984"/>
                    <a:pt x="968" y="1117"/>
                  </a:cubicBezTo>
                  <a:cubicBezTo>
                    <a:pt x="768" y="1318"/>
                    <a:pt x="968" y="1618"/>
                    <a:pt x="768" y="1785"/>
                  </a:cubicBezTo>
                  <a:cubicBezTo>
                    <a:pt x="568" y="1985"/>
                    <a:pt x="768" y="2285"/>
                    <a:pt x="568" y="2452"/>
                  </a:cubicBezTo>
                  <a:cubicBezTo>
                    <a:pt x="334" y="2652"/>
                    <a:pt x="568" y="2952"/>
                    <a:pt x="334" y="3119"/>
                  </a:cubicBezTo>
                  <a:lnTo>
                    <a:pt x="334" y="3319"/>
                  </a:lnTo>
                  <a:cubicBezTo>
                    <a:pt x="168" y="3486"/>
                    <a:pt x="334" y="3786"/>
                    <a:pt x="201" y="4020"/>
                  </a:cubicBezTo>
                  <a:lnTo>
                    <a:pt x="201" y="4420"/>
                  </a:lnTo>
                  <a:cubicBezTo>
                    <a:pt x="134" y="4553"/>
                    <a:pt x="134" y="4687"/>
                    <a:pt x="168" y="4853"/>
                  </a:cubicBezTo>
                  <a:cubicBezTo>
                    <a:pt x="368" y="5721"/>
                    <a:pt x="568" y="6655"/>
                    <a:pt x="768" y="7522"/>
                  </a:cubicBezTo>
                  <a:cubicBezTo>
                    <a:pt x="868" y="8156"/>
                    <a:pt x="1102" y="8856"/>
                    <a:pt x="801" y="9523"/>
                  </a:cubicBezTo>
                  <a:cubicBezTo>
                    <a:pt x="134" y="10991"/>
                    <a:pt x="134" y="12526"/>
                    <a:pt x="34" y="14027"/>
                  </a:cubicBezTo>
                  <a:cubicBezTo>
                    <a:pt x="1" y="14660"/>
                    <a:pt x="301" y="15061"/>
                    <a:pt x="1035" y="15061"/>
                  </a:cubicBezTo>
                  <a:cubicBezTo>
                    <a:pt x="2503" y="15061"/>
                    <a:pt x="2536" y="15194"/>
                    <a:pt x="2036" y="16595"/>
                  </a:cubicBezTo>
                  <a:cubicBezTo>
                    <a:pt x="1769" y="17496"/>
                    <a:pt x="1202" y="18397"/>
                    <a:pt x="1435" y="19230"/>
                  </a:cubicBezTo>
                  <a:cubicBezTo>
                    <a:pt x="1669" y="20198"/>
                    <a:pt x="1635" y="20998"/>
                    <a:pt x="1102" y="21766"/>
                  </a:cubicBezTo>
                  <a:cubicBezTo>
                    <a:pt x="1308" y="21934"/>
                    <a:pt x="1514" y="22019"/>
                    <a:pt x="1733" y="22019"/>
                  </a:cubicBezTo>
                  <a:cubicBezTo>
                    <a:pt x="1902" y="22019"/>
                    <a:pt x="2079" y="21968"/>
                    <a:pt x="2269" y="21866"/>
                  </a:cubicBezTo>
                  <a:cubicBezTo>
                    <a:pt x="3003" y="21532"/>
                    <a:pt x="3203" y="20531"/>
                    <a:pt x="4170" y="20431"/>
                  </a:cubicBezTo>
                  <a:cubicBezTo>
                    <a:pt x="5438" y="20331"/>
                    <a:pt x="6639" y="19998"/>
                    <a:pt x="7806" y="19397"/>
                  </a:cubicBezTo>
                  <a:cubicBezTo>
                    <a:pt x="8006" y="19297"/>
                    <a:pt x="8182" y="19249"/>
                    <a:pt x="8329" y="19249"/>
                  </a:cubicBezTo>
                  <a:cubicBezTo>
                    <a:pt x="8724" y="19249"/>
                    <a:pt x="8922" y="19591"/>
                    <a:pt x="8874" y="20198"/>
                  </a:cubicBezTo>
                  <a:cubicBezTo>
                    <a:pt x="8840" y="21165"/>
                    <a:pt x="9074" y="21999"/>
                    <a:pt x="9841" y="22533"/>
                  </a:cubicBezTo>
                  <a:cubicBezTo>
                    <a:pt x="10442" y="22900"/>
                    <a:pt x="10508" y="23367"/>
                    <a:pt x="10308" y="23934"/>
                  </a:cubicBezTo>
                  <a:cubicBezTo>
                    <a:pt x="10342" y="24067"/>
                    <a:pt x="10442" y="24167"/>
                    <a:pt x="10508" y="24201"/>
                  </a:cubicBezTo>
                  <a:cubicBezTo>
                    <a:pt x="10923" y="24332"/>
                    <a:pt x="11338" y="24463"/>
                    <a:pt x="11762" y="24463"/>
                  </a:cubicBezTo>
                  <a:cubicBezTo>
                    <a:pt x="11986" y="24463"/>
                    <a:pt x="12213" y="24426"/>
                    <a:pt x="12443" y="24334"/>
                  </a:cubicBezTo>
                  <a:cubicBezTo>
                    <a:pt x="12677" y="24167"/>
                    <a:pt x="12576" y="23900"/>
                    <a:pt x="12443" y="23767"/>
                  </a:cubicBezTo>
                  <a:cubicBezTo>
                    <a:pt x="11509" y="22933"/>
                    <a:pt x="11642" y="21732"/>
                    <a:pt x="11342" y="20698"/>
                  </a:cubicBezTo>
                  <a:cubicBezTo>
                    <a:pt x="11109" y="19898"/>
                    <a:pt x="10809" y="19664"/>
                    <a:pt x="10108" y="19664"/>
                  </a:cubicBezTo>
                  <a:cubicBezTo>
                    <a:pt x="10093" y="19660"/>
                    <a:pt x="10078" y="19659"/>
                    <a:pt x="10062" y="19659"/>
                  </a:cubicBezTo>
                  <a:cubicBezTo>
                    <a:pt x="9973" y="19659"/>
                    <a:pt x="9888" y="19716"/>
                    <a:pt x="9840" y="19716"/>
                  </a:cubicBezTo>
                  <a:cubicBezTo>
                    <a:pt x="9826" y="19716"/>
                    <a:pt x="9815" y="19711"/>
                    <a:pt x="9808" y="19697"/>
                  </a:cubicBezTo>
                  <a:cubicBezTo>
                    <a:pt x="9741" y="19631"/>
                    <a:pt x="9941" y="19631"/>
                    <a:pt x="9941" y="19531"/>
                  </a:cubicBezTo>
                  <a:cubicBezTo>
                    <a:pt x="10275" y="18864"/>
                    <a:pt x="10308" y="18230"/>
                    <a:pt x="9408" y="18130"/>
                  </a:cubicBezTo>
                  <a:cubicBezTo>
                    <a:pt x="8740" y="18030"/>
                    <a:pt x="8574" y="17529"/>
                    <a:pt x="8140" y="17162"/>
                  </a:cubicBezTo>
                  <a:cubicBezTo>
                    <a:pt x="7606" y="16662"/>
                    <a:pt x="7673" y="16328"/>
                    <a:pt x="8140" y="15895"/>
                  </a:cubicBezTo>
                  <a:cubicBezTo>
                    <a:pt x="8173" y="15861"/>
                    <a:pt x="8140" y="15795"/>
                    <a:pt x="8140" y="15695"/>
                  </a:cubicBezTo>
                  <a:cubicBezTo>
                    <a:pt x="7740" y="14327"/>
                    <a:pt x="7173" y="13059"/>
                    <a:pt x="5938" y="12292"/>
                  </a:cubicBezTo>
                  <a:cubicBezTo>
                    <a:pt x="5838" y="12325"/>
                    <a:pt x="5772" y="12325"/>
                    <a:pt x="5672" y="12392"/>
                  </a:cubicBezTo>
                  <a:cubicBezTo>
                    <a:pt x="5458" y="12606"/>
                    <a:pt x="5496" y="13210"/>
                    <a:pt x="5172" y="13210"/>
                  </a:cubicBezTo>
                  <a:cubicBezTo>
                    <a:pt x="5142" y="13210"/>
                    <a:pt x="5108" y="13204"/>
                    <a:pt x="5071" y="13193"/>
                  </a:cubicBezTo>
                  <a:cubicBezTo>
                    <a:pt x="4504" y="13059"/>
                    <a:pt x="4838" y="12492"/>
                    <a:pt x="4838" y="12125"/>
                  </a:cubicBezTo>
                  <a:lnTo>
                    <a:pt x="4838" y="12025"/>
                  </a:lnTo>
                  <a:cubicBezTo>
                    <a:pt x="4838" y="11959"/>
                    <a:pt x="4838" y="11825"/>
                    <a:pt x="4804" y="11725"/>
                  </a:cubicBezTo>
                  <a:cubicBezTo>
                    <a:pt x="4671" y="10891"/>
                    <a:pt x="4471" y="10157"/>
                    <a:pt x="4004" y="9457"/>
                  </a:cubicBezTo>
                  <a:cubicBezTo>
                    <a:pt x="3070" y="7822"/>
                    <a:pt x="3670" y="6121"/>
                    <a:pt x="3837" y="4453"/>
                  </a:cubicBezTo>
                  <a:cubicBezTo>
                    <a:pt x="3837" y="4220"/>
                    <a:pt x="4004" y="4053"/>
                    <a:pt x="4137" y="3886"/>
                  </a:cubicBezTo>
                  <a:cubicBezTo>
                    <a:pt x="4437" y="3486"/>
                    <a:pt x="5071" y="3319"/>
                    <a:pt x="4771" y="2485"/>
                  </a:cubicBezTo>
                  <a:cubicBezTo>
                    <a:pt x="4571" y="1951"/>
                    <a:pt x="5738" y="1951"/>
                    <a:pt x="5805" y="1284"/>
                  </a:cubicBezTo>
                  <a:cubicBezTo>
                    <a:pt x="5838" y="1051"/>
                    <a:pt x="5972" y="851"/>
                    <a:pt x="5938" y="650"/>
                  </a:cubicBezTo>
                  <a:cubicBezTo>
                    <a:pt x="5905" y="550"/>
                    <a:pt x="5805" y="484"/>
                    <a:pt x="5738" y="450"/>
                  </a:cubicBezTo>
                  <a:cubicBezTo>
                    <a:pt x="5596" y="428"/>
                    <a:pt x="5457" y="417"/>
                    <a:pt x="5320" y="417"/>
                  </a:cubicBezTo>
                  <a:cubicBezTo>
                    <a:pt x="4654" y="417"/>
                    <a:pt x="4045" y="657"/>
                    <a:pt x="3437" y="851"/>
                  </a:cubicBezTo>
                  <a:cubicBezTo>
                    <a:pt x="3204" y="928"/>
                    <a:pt x="2996" y="972"/>
                    <a:pt x="2817" y="972"/>
                  </a:cubicBezTo>
                  <a:cubicBezTo>
                    <a:pt x="2382" y="972"/>
                    <a:pt x="2116" y="712"/>
                    <a:pt x="2069" y="50"/>
                  </a:cubicBezTo>
                  <a:cubicBezTo>
                    <a:pt x="2019" y="17"/>
                    <a:pt x="1977" y="0"/>
                    <a:pt x="1936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7"/>
            <p:cNvSpPr/>
            <p:nvPr/>
          </p:nvSpPr>
          <p:spPr>
            <a:xfrm>
              <a:off x="4820275" y="2477550"/>
              <a:ext cx="192675" cy="501925"/>
            </a:xfrm>
            <a:custGeom>
              <a:avLst/>
              <a:gdLst/>
              <a:ahLst/>
              <a:cxnLst/>
              <a:rect l="l" t="t" r="r" b="b"/>
              <a:pathLst>
                <a:path w="7707" h="20077" extrusionOk="0">
                  <a:moveTo>
                    <a:pt x="6122" y="1"/>
                  </a:moveTo>
                  <a:cubicBezTo>
                    <a:pt x="6092" y="1"/>
                    <a:pt x="6063" y="8"/>
                    <a:pt x="6038" y="20"/>
                  </a:cubicBezTo>
                  <a:cubicBezTo>
                    <a:pt x="5505" y="654"/>
                    <a:pt x="4837" y="954"/>
                    <a:pt x="4037" y="1021"/>
                  </a:cubicBezTo>
                  <a:cubicBezTo>
                    <a:pt x="3937" y="1088"/>
                    <a:pt x="3870" y="1121"/>
                    <a:pt x="3770" y="1188"/>
                  </a:cubicBezTo>
                  <a:cubicBezTo>
                    <a:pt x="3570" y="1488"/>
                    <a:pt x="3036" y="1688"/>
                    <a:pt x="3436" y="2189"/>
                  </a:cubicBezTo>
                  <a:cubicBezTo>
                    <a:pt x="3710" y="2289"/>
                    <a:pt x="3989" y="2316"/>
                    <a:pt x="4269" y="2316"/>
                  </a:cubicBezTo>
                  <a:cubicBezTo>
                    <a:pt x="4576" y="2316"/>
                    <a:pt x="4883" y="2284"/>
                    <a:pt x="5185" y="2284"/>
                  </a:cubicBezTo>
                  <a:cubicBezTo>
                    <a:pt x="5247" y="2284"/>
                    <a:pt x="5309" y="2286"/>
                    <a:pt x="5371" y="2289"/>
                  </a:cubicBezTo>
                  <a:cubicBezTo>
                    <a:pt x="5771" y="2322"/>
                    <a:pt x="6072" y="2489"/>
                    <a:pt x="6105" y="2923"/>
                  </a:cubicBezTo>
                  <a:cubicBezTo>
                    <a:pt x="6105" y="3280"/>
                    <a:pt x="5884" y="3331"/>
                    <a:pt x="5660" y="3331"/>
                  </a:cubicBezTo>
                  <a:cubicBezTo>
                    <a:pt x="5571" y="3331"/>
                    <a:pt x="5481" y="3323"/>
                    <a:pt x="5405" y="3323"/>
                  </a:cubicBezTo>
                  <a:cubicBezTo>
                    <a:pt x="5366" y="3322"/>
                    <a:pt x="5328" y="3322"/>
                    <a:pt x="5290" y="3322"/>
                  </a:cubicBezTo>
                  <a:cubicBezTo>
                    <a:pt x="3836" y="3322"/>
                    <a:pt x="2534" y="3933"/>
                    <a:pt x="1168" y="4324"/>
                  </a:cubicBezTo>
                  <a:cubicBezTo>
                    <a:pt x="1035" y="4424"/>
                    <a:pt x="901" y="4490"/>
                    <a:pt x="835" y="4624"/>
                  </a:cubicBezTo>
                  <a:cubicBezTo>
                    <a:pt x="334" y="5191"/>
                    <a:pt x="1" y="5791"/>
                    <a:pt x="368" y="6592"/>
                  </a:cubicBezTo>
                  <a:cubicBezTo>
                    <a:pt x="668" y="6925"/>
                    <a:pt x="901" y="7259"/>
                    <a:pt x="1268" y="7459"/>
                  </a:cubicBezTo>
                  <a:cubicBezTo>
                    <a:pt x="1935" y="7826"/>
                    <a:pt x="2035" y="8293"/>
                    <a:pt x="2035" y="9027"/>
                  </a:cubicBezTo>
                  <a:cubicBezTo>
                    <a:pt x="2002" y="10628"/>
                    <a:pt x="1335" y="12029"/>
                    <a:pt x="1235" y="13630"/>
                  </a:cubicBezTo>
                  <a:cubicBezTo>
                    <a:pt x="1168" y="14965"/>
                    <a:pt x="1101" y="16332"/>
                    <a:pt x="768" y="17633"/>
                  </a:cubicBezTo>
                  <a:cubicBezTo>
                    <a:pt x="1502" y="18767"/>
                    <a:pt x="2569" y="19001"/>
                    <a:pt x="3770" y="19001"/>
                  </a:cubicBezTo>
                  <a:cubicBezTo>
                    <a:pt x="4604" y="19001"/>
                    <a:pt x="5204" y="19268"/>
                    <a:pt x="5571" y="20001"/>
                  </a:cubicBezTo>
                  <a:cubicBezTo>
                    <a:pt x="5638" y="20051"/>
                    <a:pt x="5688" y="20076"/>
                    <a:pt x="5734" y="20076"/>
                  </a:cubicBezTo>
                  <a:cubicBezTo>
                    <a:pt x="5780" y="20076"/>
                    <a:pt x="5822" y="20051"/>
                    <a:pt x="5872" y="20001"/>
                  </a:cubicBezTo>
                  <a:lnTo>
                    <a:pt x="5872" y="19601"/>
                  </a:lnTo>
                  <a:cubicBezTo>
                    <a:pt x="6072" y="19334"/>
                    <a:pt x="5838" y="18967"/>
                    <a:pt x="6038" y="18701"/>
                  </a:cubicBezTo>
                  <a:lnTo>
                    <a:pt x="6038" y="18500"/>
                  </a:lnTo>
                  <a:cubicBezTo>
                    <a:pt x="6238" y="18167"/>
                    <a:pt x="5938" y="17733"/>
                    <a:pt x="6205" y="17400"/>
                  </a:cubicBezTo>
                  <a:cubicBezTo>
                    <a:pt x="6405" y="17199"/>
                    <a:pt x="6205" y="16899"/>
                    <a:pt x="6405" y="16732"/>
                  </a:cubicBezTo>
                  <a:lnTo>
                    <a:pt x="6405" y="16532"/>
                  </a:lnTo>
                  <a:cubicBezTo>
                    <a:pt x="6605" y="16299"/>
                    <a:pt x="6372" y="15899"/>
                    <a:pt x="6572" y="15665"/>
                  </a:cubicBezTo>
                  <a:lnTo>
                    <a:pt x="6572" y="15231"/>
                  </a:lnTo>
                  <a:cubicBezTo>
                    <a:pt x="6772" y="15031"/>
                    <a:pt x="6572" y="14764"/>
                    <a:pt x="6772" y="14598"/>
                  </a:cubicBezTo>
                  <a:lnTo>
                    <a:pt x="6772" y="14364"/>
                  </a:lnTo>
                  <a:cubicBezTo>
                    <a:pt x="7006" y="14164"/>
                    <a:pt x="6772" y="13864"/>
                    <a:pt x="7006" y="13697"/>
                  </a:cubicBezTo>
                  <a:lnTo>
                    <a:pt x="7006" y="13297"/>
                  </a:lnTo>
                  <a:cubicBezTo>
                    <a:pt x="7206" y="13030"/>
                    <a:pt x="6939" y="12663"/>
                    <a:pt x="7172" y="12429"/>
                  </a:cubicBezTo>
                  <a:lnTo>
                    <a:pt x="7172" y="11796"/>
                  </a:lnTo>
                  <a:cubicBezTo>
                    <a:pt x="7373" y="11462"/>
                    <a:pt x="7072" y="11028"/>
                    <a:pt x="7206" y="10695"/>
                  </a:cubicBezTo>
                  <a:lnTo>
                    <a:pt x="7206" y="10495"/>
                  </a:lnTo>
                  <a:cubicBezTo>
                    <a:pt x="7439" y="10094"/>
                    <a:pt x="7106" y="9627"/>
                    <a:pt x="7373" y="9194"/>
                  </a:cubicBezTo>
                  <a:lnTo>
                    <a:pt x="7373" y="8793"/>
                  </a:lnTo>
                  <a:cubicBezTo>
                    <a:pt x="7573" y="8527"/>
                    <a:pt x="7339" y="8160"/>
                    <a:pt x="7539" y="7926"/>
                  </a:cubicBezTo>
                  <a:lnTo>
                    <a:pt x="7539" y="7292"/>
                  </a:lnTo>
                  <a:cubicBezTo>
                    <a:pt x="7706" y="6258"/>
                    <a:pt x="7506" y="5258"/>
                    <a:pt x="7539" y="4190"/>
                  </a:cubicBezTo>
                  <a:cubicBezTo>
                    <a:pt x="7539" y="4023"/>
                    <a:pt x="7539" y="3823"/>
                    <a:pt x="7406" y="3656"/>
                  </a:cubicBezTo>
                  <a:lnTo>
                    <a:pt x="7406" y="3256"/>
                  </a:lnTo>
                  <a:cubicBezTo>
                    <a:pt x="7106" y="2923"/>
                    <a:pt x="7406" y="2489"/>
                    <a:pt x="7172" y="2155"/>
                  </a:cubicBezTo>
                  <a:lnTo>
                    <a:pt x="7172" y="1955"/>
                  </a:lnTo>
                  <a:cubicBezTo>
                    <a:pt x="6939" y="1788"/>
                    <a:pt x="7106" y="1488"/>
                    <a:pt x="6906" y="1321"/>
                  </a:cubicBezTo>
                  <a:cubicBezTo>
                    <a:pt x="6772" y="1188"/>
                    <a:pt x="6839" y="1021"/>
                    <a:pt x="6705" y="921"/>
                  </a:cubicBezTo>
                  <a:lnTo>
                    <a:pt x="6705" y="688"/>
                  </a:lnTo>
                  <a:cubicBezTo>
                    <a:pt x="6605" y="654"/>
                    <a:pt x="6572" y="588"/>
                    <a:pt x="6505" y="487"/>
                  </a:cubicBezTo>
                  <a:lnTo>
                    <a:pt x="6505" y="287"/>
                  </a:lnTo>
                  <a:lnTo>
                    <a:pt x="6272" y="87"/>
                  </a:lnTo>
                  <a:cubicBezTo>
                    <a:pt x="6230" y="24"/>
                    <a:pt x="6174" y="1"/>
                    <a:pt x="6122" y="1"/>
                  </a:cubicBezTo>
                  <a:close/>
                </a:path>
              </a:pathLst>
            </a:custGeom>
            <a:solidFill>
              <a:srgbClr val="E7D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7"/>
            <p:cNvSpPr/>
            <p:nvPr/>
          </p:nvSpPr>
          <p:spPr>
            <a:xfrm>
              <a:off x="4433325" y="2322850"/>
              <a:ext cx="441175" cy="266975"/>
            </a:xfrm>
            <a:custGeom>
              <a:avLst/>
              <a:gdLst/>
              <a:ahLst/>
              <a:cxnLst/>
              <a:rect l="l" t="t" r="r" b="b"/>
              <a:pathLst>
                <a:path w="17647" h="10679" extrusionOk="0">
                  <a:moveTo>
                    <a:pt x="5464" y="0"/>
                  </a:moveTo>
                  <a:cubicBezTo>
                    <a:pt x="5409" y="0"/>
                    <a:pt x="5354" y="13"/>
                    <a:pt x="5305" y="37"/>
                  </a:cubicBezTo>
                  <a:cubicBezTo>
                    <a:pt x="4671" y="471"/>
                    <a:pt x="3904" y="171"/>
                    <a:pt x="3303" y="504"/>
                  </a:cubicBezTo>
                  <a:cubicBezTo>
                    <a:pt x="3036" y="1205"/>
                    <a:pt x="2670" y="1705"/>
                    <a:pt x="1869" y="1705"/>
                  </a:cubicBezTo>
                  <a:cubicBezTo>
                    <a:pt x="1302" y="1705"/>
                    <a:pt x="1135" y="1972"/>
                    <a:pt x="1135" y="2506"/>
                  </a:cubicBezTo>
                  <a:cubicBezTo>
                    <a:pt x="1135" y="3206"/>
                    <a:pt x="635" y="4040"/>
                    <a:pt x="1" y="4474"/>
                  </a:cubicBezTo>
                  <a:cubicBezTo>
                    <a:pt x="68" y="5041"/>
                    <a:pt x="568" y="5008"/>
                    <a:pt x="968" y="5208"/>
                  </a:cubicBezTo>
                  <a:cubicBezTo>
                    <a:pt x="2836" y="5808"/>
                    <a:pt x="4704" y="6375"/>
                    <a:pt x="6506" y="7142"/>
                  </a:cubicBezTo>
                  <a:cubicBezTo>
                    <a:pt x="7373" y="7476"/>
                    <a:pt x="8240" y="7810"/>
                    <a:pt x="9007" y="8343"/>
                  </a:cubicBezTo>
                  <a:cubicBezTo>
                    <a:pt x="9508" y="8677"/>
                    <a:pt x="9541" y="9010"/>
                    <a:pt x="8974" y="9344"/>
                  </a:cubicBezTo>
                  <a:cubicBezTo>
                    <a:pt x="8874" y="10045"/>
                    <a:pt x="9508" y="9978"/>
                    <a:pt x="9875" y="10145"/>
                  </a:cubicBezTo>
                  <a:cubicBezTo>
                    <a:pt x="9982" y="10183"/>
                    <a:pt x="10089" y="10197"/>
                    <a:pt x="10195" y="10197"/>
                  </a:cubicBezTo>
                  <a:cubicBezTo>
                    <a:pt x="10465" y="10197"/>
                    <a:pt x="10731" y="10109"/>
                    <a:pt x="10989" y="10109"/>
                  </a:cubicBezTo>
                  <a:cubicBezTo>
                    <a:pt x="11074" y="10109"/>
                    <a:pt x="11159" y="10119"/>
                    <a:pt x="11242" y="10145"/>
                  </a:cubicBezTo>
                  <a:cubicBezTo>
                    <a:pt x="11265" y="10143"/>
                    <a:pt x="11287" y="10143"/>
                    <a:pt x="11309" y="10143"/>
                  </a:cubicBezTo>
                  <a:cubicBezTo>
                    <a:pt x="11836" y="10143"/>
                    <a:pt x="12159" y="10518"/>
                    <a:pt x="12543" y="10678"/>
                  </a:cubicBezTo>
                  <a:cubicBezTo>
                    <a:pt x="13310" y="10278"/>
                    <a:pt x="12877" y="9477"/>
                    <a:pt x="12877" y="8977"/>
                  </a:cubicBezTo>
                  <a:cubicBezTo>
                    <a:pt x="12910" y="7710"/>
                    <a:pt x="12843" y="6542"/>
                    <a:pt x="13310" y="5375"/>
                  </a:cubicBezTo>
                  <a:lnTo>
                    <a:pt x="13177" y="5141"/>
                  </a:lnTo>
                  <a:cubicBezTo>
                    <a:pt x="13207" y="4304"/>
                    <a:pt x="13585" y="3681"/>
                    <a:pt x="14072" y="3681"/>
                  </a:cubicBezTo>
                  <a:cubicBezTo>
                    <a:pt x="14128" y="3681"/>
                    <a:pt x="14186" y="3689"/>
                    <a:pt x="14244" y="3707"/>
                  </a:cubicBezTo>
                  <a:cubicBezTo>
                    <a:pt x="14525" y="3792"/>
                    <a:pt x="14801" y="3820"/>
                    <a:pt x="15074" y="3820"/>
                  </a:cubicBezTo>
                  <a:cubicBezTo>
                    <a:pt x="15642" y="3820"/>
                    <a:pt x="16196" y="3696"/>
                    <a:pt x="16747" y="3696"/>
                  </a:cubicBezTo>
                  <a:cubicBezTo>
                    <a:pt x="16969" y="3696"/>
                    <a:pt x="17191" y="3716"/>
                    <a:pt x="17413" y="3773"/>
                  </a:cubicBezTo>
                  <a:cubicBezTo>
                    <a:pt x="17547" y="3707"/>
                    <a:pt x="17580" y="3640"/>
                    <a:pt x="17647" y="3540"/>
                  </a:cubicBezTo>
                  <a:cubicBezTo>
                    <a:pt x="17580" y="3507"/>
                    <a:pt x="17580" y="3473"/>
                    <a:pt x="17547" y="3440"/>
                  </a:cubicBezTo>
                  <a:cubicBezTo>
                    <a:pt x="17480" y="3306"/>
                    <a:pt x="17247" y="3340"/>
                    <a:pt x="17147" y="3206"/>
                  </a:cubicBezTo>
                  <a:cubicBezTo>
                    <a:pt x="17046" y="3106"/>
                    <a:pt x="16846" y="3140"/>
                    <a:pt x="16713" y="3006"/>
                  </a:cubicBezTo>
                  <a:cubicBezTo>
                    <a:pt x="16546" y="2839"/>
                    <a:pt x="16313" y="2973"/>
                    <a:pt x="16146" y="2806"/>
                  </a:cubicBezTo>
                  <a:cubicBezTo>
                    <a:pt x="16012" y="2706"/>
                    <a:pt x="15812" y="2773"/>
                    <a:pt x="15679" y="2639"/>
                  </a:cubicBezTo>
                  <a:cubicBezTo>
                    <a:pt x="15579" y="2506"/>
                    <a:pt x="15379" y="2539"/>
                    <a:pt x="15245" y="2439"/>
                  </a:cubicBezTo>
                  <a:cubicBezTo>
                    <a:pt x="15078" y="2272"/>
                    <a:pt x="14845" y="2372"/>
                    <a:pt x="14678" y="2206"/>
                  </a:cubicBezTo>
                  <a:cubicBezTo>
                    <a:pt x="14511" y="2139"/>
                    <a:pt x="14311" y="2172"/>
                    <a:pt x="14178" y="2039"/>
                  </a:cubicBezTo>
                  <a:cubicBezTo>
                    <a:pt x="14078" y="1939"/>
                    <a:pt x="13953" y="1939"/>
                    <a:pt x="13832" y="1939"/>
                  </a:cubicBezTo>
                  <a:cubicBezTo>
                    <a:pt x="13711" y="1939"/>
                    <a:pt x="13594" y="1939"/>
                    <a:pt x="13511" y="1839"/>
                  </a:cubicBezTo>
                  <a:cubicBezTo>
                    <a:pt x="13411" y="1705"/>
                    <a:pt x="13210" y="1772"/>
                    <a:pt x="13077" y="1639"/>
                  </a:cubicBezTo>
                  <a:cubicBezTo>
                    <a:pt x="12977" y="1538"/>
                    <a:pt x="12852" y="1538"/>
                    <a:pt x="12731" y="1538"/>
                  </a:cubicBezTo>
                  <a:cubicBezTo>
                    <a:pt x="12610" y="1538"/>
                    <a:pt x="12493" y="1538"/>
                    <a:pt x="12410" y="1438"/>
                  </a:cubicBezTo>
                  <a:cubicBezTo>
                    <a:pt x="12310" y="1305"/>
                    <a:pt x="12076" y="1338"/>
                    <a:pt x="11976" y="1205"/>
                  </a:cubicBezTo>
                  <a:lnTo>
                    <a:pt x="11743" y="1205"/>
                  </a:lnTo>
                  <a:cubicBezTo>
                    <a:pt x="11643" y="1105"/>
                    <a:pt x="11409" y="1138"/>
                    <a:pt x="11309" y="1005"/>
                  </a:cubicBezTo>
                  <a:lnTo>
                    <a:pt x="11076" y="1005"/>
                  </a:lnTo>
                  <a:cubicBezTo>
                    <a:pt x="10975" y="871"/>
                    <a:pt x="10742" y="938"/>
                    <a:pt x="10642" y="805"/>
                  </a:cubicBezTo>
                  <a:lnTo>
                    <a:pt x="10408" y="805"/>
                  </a:lnTo>
                  <a:cubicBezTo>
                    <a:pt x="10308" y="671"/>
                    <a:pt x="10075" y="705"/>
                    <a:pt x="9975" y="604"/>
                  </a:cubicBezTo>
                  <a:lnTo>
                    <a:pt x="9741" y="604"/>
                  </a:lnTo>
                  <a:cubicBezTo>
                    <a:pt x="9641" y="488"/>
                    <a:pt x="9516" y="488"/>
                    <a:pt x="9395" y="488"/>
                  </a:cubicBezTo>
                  <a:cubicBezTo>
                    <a:pt x="9274" y="488"/>
                    <a:pt x="9158" y="488"/>
                    <a:pt x="9074" y="371"/>
                  </a:cubicBezTo>
                  <a:cubicBezTo>
                    <a:pt x="9024" y="321"/>
                    <a:pt x="8957" y="296"/>
                    <a:pt x="8886" y="296"/>
                  </a:cubicBezTo>
                  <a:cubicBezTo>
                    <a:pt x="8816" y="296"/>
                    <a:pt x="8741" y="321"/>
                    <a:pt x="8674" y="371"/>
                  </a:cubicBezTo>
                  <a:cubicBezTo>
                    <a:pt x="8489" y="393"/>
                    <a:pt x="8308" y="404"/>
                    <a:pt x="8130" y="404"/>
                  </a:cubicBezTo>
                  <a:cubicBezTo>
                    <a:pt x="7502" y="404"/>
                    <a:pt x="6910" y="271"/>
                    <a:pt x="6339" y="37"/>
                  </a:cubicBezTo>
                  <a:lnTo>
                    <a:pt x="6339" y="37"/>
                  </a:lnTo>
                  <a:cubicBezTo>
                    <a:pt x="6139" y="304"/>
                    <a:pt x="6472" y="604"/>
                    <a:pt x="6139" y="771"/>
                  </a:cubicBezTo>
                  <a:cubicBezTo>
                    <a:pt x="5872" y="771"/>
                    <a:pt x="5872" y="538"/>
                    <a:pt x="5838" y="371"/>
                  </a:cubicBezTo>
                  <a:cubicBezTo>
                    <a:pt x="5813" y="119"/>
                    <a:pt x="5636" y="0"/>
                    <a:pt x="5464" y="0"/>
                  </a:cubicBezTo>
                  <a:close/>
                </a:path>
              </a:pathLst>
            </a:custGeom>
            <a:solidFill>
              <a:srgbClr val="DDD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7"/>
            <p:cNvSpPr/>
            <p:nvPr/>
          </p:nvSpPr>
          <p:spPr>
            <a:xfrm>
              <a:off x="4109775" y="3522975"/>
              <a:ext cx="568750" cy="582950"/>
            </a:xfrm>
            <a:custGeom>
              <a:avLst/>
              <a:gdLst/>
              <a:ahLst/>
              <a:cxnLst/>
              <a:rect l="l" t="t" r="r" b="b"/>
              <a:pathLst>
                <a:path w="22750" h="23318" extrusionOk="0">
                  <a:moveTo>
                    <a:pt x="22483" y="0"/>
                  </a:moveTo>
                  <a:cubicBezTo>
                    <a:pt x="22016" y="33"/>
                    <a:pt x="21949" y="434"/>
                    <a:pt x="21749" y="767"/>
                  </a:cubicBezTo>
                  <a:cubicBezTo>
                    <a:pt x="21683" y="1434"/>
                    <a:pt x="21115" y="1901"/>
                    <a:pt x="21082" y="2569"/>
                  </a:cubicBezTo>
                  <a:cubicBezTo>
                    <a:pt x="20949" y="4403"/>
                    <a:pt x="20915" y="6238"/>
                    <a:pt x="20749" y="8073"/>
                  </a:cubicBezTo>
                  <a:cubicBezTo>
                    <a:pt x="20482" y="11041"/>
                    <a:pt x="19681" y="13910"/>
                    <a:pt x="19247" y="16879"/>
                  </a:cubicBezTo>
                  <a:cubicBezTo>
                    <a:pt x="19138" y="17481"/>
                    <a:pt x="18804" y="17791"/>
                    <a:pt x="18301" y="17791"/>
                  </a:cubicBezTo>
                  <a:cubicBezTo>
                    <a:pt x="18191" y="17791"/>
                    <a:pt x="18072" y="17776"/>
                    <a:pt x="17947" y="17746"/>
                  </a:cubicBezTo>
                  <a:cubicBezTo>
                    <a:pt x="16579" y="17379"/>
                    <a:pt x="15178" y="17513"/>
                    <a:pt x="13810" y="17446"/>
                  </a:cubicBezTo>
                  <a:cubicBezTo>
                    <a:pt x="13296" y="17446"/>
                    <a:pt x="12759" y="17489"/>
                    <a:pt x="12232" y="17489"/>
                  </a:cubicBezTo>
                  <a:cubicBezTo>
                    <a:pt x="11837" y="17489"/>
                    <a:pt x="11447" y="17465"/>
                    <a:pt x="11075" y="17379"/>
                  </a:cubicBezTo>
                  <a:cubicBezTo>
                    <a:pt x="7973" y="16545"/>
                    <a:pt x="4770" y="16545"/>
                    <a:pt x="1668" y="15911"/>
                  </a:cubicBezTo>
                  <a:cubicBezTo>
                    <a:pt x="1532" y="15889"/>
                    <a:pt x="1397" y="15875"/>
                    <a:pt x="1268" y="15875"/>
                  </a:cubicBezTo>
                  <a:cubicBezTo>
                    <a:pt x="829" y="15875"/>
                    <a:pt x="455" y="16037"/>
                    <a:pt x="301" y="16579"/>
                  </a:cubicBezTo>
                  <a:cubicBezTo>
                    <a:pt x="134" y="16979"/>
                    <a:pt x="0" y="17346"/>
                    <a:pt x="0" y="17746"/>
                  </a:cubicBezTo>
                  <a:cubicBezTo>
                    <a:pt x="0" y="18080"/>
                    <a:pt x="0" y="18413"/>
                    <a:pt x="167" y="18713"/>
                  </a:cubicBezTo>
                  <a:cubicBezTo>
                    <a:pt x="1301" y="18847"/>
                    <a:pt x="2435" y="18847"/>
                    <a:pt x="3503" y="19180"/>
                  </a:cubicBezTo>
                  <a:cubicBezTo>
                    <a:pt x="3705" y="19244"/>
                    <a:pt x="3912" y="19265"/>
                    <a:pt x="4121" y="19265"/>
                  </a:cubicBezTo>
                  <a:cubicBezTo>
                    <a:pt x="4551" y="19265"/>
                    <a:pt x="4989" y="19175"/>
                    <a:pt x="5409" y="19175"/>
                  </a:cubicBezTo>
                  <a:cubicBezTo>
                    <a:pt x="5862" y="19175"/>
                    <a:pt x="6293" y="19280"/>
                    <a:pt x="6672" y="19714"/>
                  </a:cubicBezTo>
                  <a:cubicBezTo>
                    <a:pt x="6687" y="19730"/>
                    <a:pt x="6704" y="19736"/>
                    <a:pt x="6723" y="19736"/>
                  </a:cubicBezTo>
                  <a:cubicBezTo>
                    <a:pt x="6824" y="19736"/>
                    <a:pt x="6965" y="19537"/>
                    <a:pt x="7105" y="19481"/>
                  </a:cubicBezTo>
                  <a:cubicBezTo>
                    <a:pt x="7252" y="19415"/>
                    <a:pt x="7421" y="19386"/>
                    <a:pt x="7602" y="19386"/>
                  </a:cubicBezTo>
                  <a:cubicBezTo>
                    <a:pt x="8531" y="19386"/>
                    <a:pt x="9773" y="20172"/>
                    <a:pt x="9941" y="20982"/>
                  </a:cubicBezTo>
                  <a:cubicBezTo>
                    <a:pt x="10146" y="21513"/>
                    <a:pt x="10449" y="21674"/>
                    <a:pt x="10789" y="21674"/>
                  </a:cubicBezTo>
                  <a:cubicBezTo>
                    <a:pt x="11111" y="21674"/>
                    <a:pt x="11468" y="21529"/>
                    <a:pt x="11809" y="21415"/>
                  </a:cubicBezTo>
                  <a:cubicBezTo>
                    <a:pt x="12078" y="21341"/>
                    <a:pt x="12298" y="21301"/>
                    <a:pt x="12479" y="21301"/>
                  </a:cubicBezTo>
                  <a:cubicBezTo>
                    <a:pt x="12951" y="21301"/>
                    <a:pt x="13165" y="21575"/>
                    <a:pt x="13310" y="22249"/>
                  </a:cubicBezTo>
                  <a:cubicBezTo>
                    <a:pt x="13343" y="22583"/>
                    <a:pt x="13577" y="22750"/>
                    <a:pt x="13844" y="22850"/>
                  </a:cubicBezTo>
                  <a:cubicBezTo>
                    <a:pt x="14077" y="22916"/>
                    <a:pt x="14344" y="22816"/>
                    <a:pt x="14577" y="22983"/>
                  </a:cubicBezTo>
                  <a:cubicBezTo>
                    <a:pt x="14738" y="23064"/>
                    <a:pt x="14908" y="23086"/>
                    <a:pt x="15083" y="23086"/>
                  </a:cubicBezTo>
                  <a:cubicBezTo>
                    <a:pt x="15313" y="23086"/>
                    <a:pt x="15551" y="23047"/>
                    <a:pt x="15786" y="23047"/>
                  </a:cubicBezTo>
                  <a:cubicBezTo>
                    <a:pt x="15964" y="23047"/>
                    <a:pt x="16141" y="23070"/>
                    <a:pt x="16312" y="23150"/>
                  </a:cubicBezTo>
                  <a:lnTo>
                    <a:pt x="16679" y="23150"/>
                  </a:lnTo>
                  <a:cubicBezTo>
                    <a:pt x="16819" y="23215"/>
                    <a:pt x="16964" y="23236"/>
                    <a:pt x="17112" y="23236"/>
                  </a:cubicBezTo>
                  <a:cubicBezTo>
                    <a:pt x="17379" y="23236"/>
                    <a:pt x="17655" y="23168"/>
                    <a:pt x="17929" y="23168"/>
                  </a:cubicBezTo>
                  <a:cubicBezTo>
                    <a:pt x="18047" y="23168"/>
                    <a:pt x="18164" y="23181"/>
                    <a:pt x="18280" y="23217"/>
                  </a:cubicBezTo>
                  <a:lnTo>
                    <a:pt x="18347" y="23183"/>
                  </a:lnTo>
                  <a:lnTo>
                    <a:pt x="18447" y="23217"/>
                  </a:lnTo>
                  <a:cubicBezTo>
                    <a:pt x="18538" y="23295"/>
                    <a:pt x="18634" y="23317"/>
                    <a:pt x="18736" y="23317"/>
                  </a:cubicBezTo>
                  <a:cubicBezTo>
                    <a:pt x="18869" y="23317"/>
                    <a:pt x="19011" y="23279"/>
                    <a:pt x="19161" y="23279"/>
                  </a:cubicBezTo>
                  <a:cubicBezTo>
                    <a:pt x="19190" y="23279"/>
                    <a:pt x="19219" y="23280"/>
                    <a:pt x="19247" y="23283"/>
                  </a:cubicBezTo>
                  <a:cubicBezTo>
                    <a:pt x="19314" y="23283"/>
                    <a:pt x="19448" y="23250"/>
                    <a:pt x="19514" y="23183"/>
                  </a:cubicBezTo>
                  <a:cubicBezTo>
                    <a:pt x="19681" y="22416"/>
                    <a:pt x="19614" y="21682"/>
                    <a:pt x="19848" y="20915"/>
                  </a:cubicBezTo>
                  <a:cubicBezTo>
                    <a:pt x="20148" y="20081"/>
                    <a:pt x="20015" y="19214"/>
                    <a:pt x="20248" y="18380"/>
                  </a:cubicBezTo>
                  <a:cubicBezTo>
                    <a:pt x="20615" y="16045"/>
                    <a:pt x="20982" y="13710"/>
                    <a:pt x="21316" y="11342"/>
                  </a:cubicBezTo>
                  <a:cubicBezTo>
                    <a:pt x="21749" y="9674"/>
                    <a:pt x="21749" y="8006"/>
                    <a:pt x="21916" y="6271"/>
                  </a:cubicBezTo>
                  <a:cubicBezTo>
                    <a:pt x="21983" y="4703"/>
                    <a:pt x="22316" y="3102"/>
                    <a:pt x="22516" y="1534"/>
                  </a:cubicBezTo>
                  <a:cubicBezTo>
                    <a:pt x="22583" y="1334"/>
                    <a:pt x="22650" y="1101"/>
                    <a:pt x="22683" y="901"/>
                  </a:cubicBezTo>
                  <a:cubicBezTo>
                    <a:pt x="22750" y="767"/>
                    <a:pt x="22750" y="701"/>
                    <a:pt x="22750" y="567"/>
                  </a:cubicBezTo>
                  <a:cubicBezTo>
                    <a:pt x="22750" y="367"/>
                    <a:pt x="22683" y="167"/>
                    <a:pt x="22483" y="0"/>
                  </a:cubicBezTo>
                  <a:close/>
                </a:path>
              </a:pathLst>
            </a:custGeom>
            <a:solidFill>
              <a:srgbClr val="64B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7"/>
            <p:cNvSpPr/>
            <p:nvPr/>
          </p:nvSpPr>
          <p:spPr>
            <a:xfrm>
              <a:off x="3315875" y="2201175"/>
              <a:ext cx="131775" cy="795975"/>
            </a:xfrm>
            <a:custGeom>
              <a:avLst/>
              <a:gdLst/>
              <a:ahLst/>
              <a:cxnLst/>
              <a:rect l="l" t="t" r="r" b="b"/>
              <a:pathLst>
                <a:path w="5271" h="31839" extrusionOk="0">
                  <a:moveTo>
                    <a:pt x="1540" y="1874"/>
                  </a:moveTo>
                  <a:cubicBezTo>
                    <a:pt x="1554" y="1878"/>
                    <a:pt x="1559" y="1884"/>
                    <a:pt x="1556" y="1884"/>
                  </a:cubicBezTo>
                  <a:cubicBezTo>
                    <a:pt x="1554" y="1884"/>
                    <a:pt x="1548" y="1881"/>
                    <a:pt x="1540" y="1874"/>
                  </a:cubicBezTo>
                  <a:close/>
                  <a:moveTo>
                    <a:pt x="2235" y="1"/>
                  </a:moveTo>
                  <a:cubicBezTo>
                    <a:pt x="1968" y="68"/>
                    <a:pt x="1735" y="201"/>
                    <a:pt x="1702" y="501"/>
                  </a:cubicBezTo>
                  <a:cubicBezTo>
                    <a:pt x="1702" y="597"/>
                    <a:pt x="1679" y="626"/>
                    <a:pt x="1650" y="626"/>
                  </a:cubicBezTo>
                  <a:cubicBezTo>
                    <a:pt x="1609" y="626"/>
                    <a:pt x="1554" y="568"/>
                    <a:pt x="1535" y="568"/>
                  </a:cubicBezTo>
                  <a:cubicBezTo>
                    <a:pt x="1432" y="547"/>
                    <a:pt x="1329" y="533"/>
                    <a:pt x="1231" y="533"/>
                  </a:cubicBezTo>
                  <a:cubicBezTo>
                    <a:pt x="1011" y="533"/>
                    <a:pt x="816" y="604"/>
                    <a:pt x="701" y="835"/>
                  </a:cubicBezTo>
                  <a:cubicBezTo>
                    <a:pt x="534" y="1202"/>
                    <a:pt x="801" y="1469"/>
                    <a:pt x="1068" y="1635"/>
                  </a:cubicBezTo>
                  <a:cubicBezTo>
                    <a:pt x="1082" y="1672"/>
                    <a:pt x="1105" y="1685"/>
                    <a:pt x="1132" y="1685"/>
                  </a:cubicBezTo>
                  <a:cubicBezTo>
                    <a:pt x="1188" y="1685"/>
                    <a:pt x="1262" y="1628"/>
                    <a:pt x="1312" y="1628"/>
                  </a:cubicBezTo>
                  <a:cubicBezTo>
                    <a:pt x="1343" y="1628"/>
                    <a:pt x="1365" y="1649"/>
                    <a:pt x="1368" y="1720"/>
                  </a:cubicBezTo>
                  <a:lnTo>
                    <a:pt x="1368" y="1720"/>
                  </a:lnTo>
                  <a:cubicBezTo>
                    <a:pt x="1356" y="1713"/>
                    <a:pt x="1345" y="1707"/>
                    <a:pt x="1335" y="1702"/>
                  </a:cubicBezTo>
                  <a:cubicBezTo>
                    <a:pt x="868" y="1735"/>
                    <a:pt x="567" y="2002"/>
                    <a:pt x="301" y="2336"/>
                  </a:cubicBezTo>
                  <a:cubicBezTo>
                    <a:pt x="0" y="3237"/>
                    <a:pt x="401" y="4137"/>
                    <a:pt x="401" y="5004"/>
                  </a:cubicBezTo>
                  <a:cubicBezTo>
                    <a:pt x="401" y="5805"/>
                    <a:pt x="567" y="6639"/>
                    <a:pt x="401" y="7406"/>
                  </a:cubicBezTo>
                  <a:cubicBezTo>
                    <a:pt x="401" y="8374"/>
                    <a:pt x="834" y="9241"/>
                    <a:pt x="801" y="10175"/>
                  </a:cubicBezTo>
                  <a:cubicBezTo>
                    <a:pt x="801" y="11176"/>
                    <a:pt x="1201" y="12143"/>
                    <a:pt x="1034" y="13144"/>
                  </a:cubicBezTo>
                  <a:cubicBezTo>
                    <a:pt x="868" y="14144"/>
                    <a:pt x="1568" y="15045"/>
                    <a:pt x="1468" y="16046"/>
                  </a:cubicBezTo>
                  <a:cubicBezTo>
                    <a:pt x="1468" y="16413"/>
                    <a:pt x="1468" y="16846"/>
                    <a:pt x="1501" y="17213"/>
                  </a:cubicBezTo>
                  <a:cubicBezTo>
                    <a:pt x="1501" y="17347"/>
                    <a:pt x="1501" y="17413"/>
                    <a:pt x="1535" y="17513"/>
                  </a:cubicBezTo>
                  <a:cubicBezTo>
                    <a:pt x="1568" y="17680"/>
                    <a:pt x="1635" y="17847"/>
                    <a:pt x="1635" y="18014"/>
                  </a:cubicBezTo>
                  <a:cubicBezTo>
                    <a:pt x="1635" y="18080"/>
                    <a:pt x="1568" y="18181"/>
                    <a:pt x="1568" y="18247"/>
                  </a:cubicBezTo>
                  <a:cubicBezTo>
                    <a:pt x="1535" y="18381"/>
                    <a:pt x="1535" y="18514"/>
                    <a:pt x="1568" y="18648"/>
                  </a:cubicBezTo>
                  <a:cubicBezTo>
                    <a:pt x="1635" y="18714"/>
                    <a:pt x="1635" y="18814"/>
                    <a:pt x="1668" y="18881"/>
                  </a:cubicBezTo>
                  <a:cubicBezTo>
                    <a:pt x="1702" y="18981"/>
                    <a:pt x="1702" y="19048"/>
                    <a:pt x="1735" y="19148"/>
                  </a:cubicBezTo>
                  <a:cubicBezTo>
                    <a:pt x="1768" y="19215"/>
                    <a:pt x="1768" y="19315"/>
                    <a:pt x="1768" y="19381"/>
                  </a:cubicBezTo>
                  <a:cubicBezTo>
                    <a:pt x="1768" y="19548"/>
                    <a:pt x="1735" y="19715"/>
                    <a:pt x="1735" y="19882"/>
                  </a:cubicBezTo>
                  <a:cubicBezTo>
                    <a:pt x="1668" y="20149"/>
                    <a:pt x="1735" y="20415"/>
                    <a:pt x="1868" y="20682"/>
                  </a:cubicBezTo>
                  <a:cubicBezTo>
                    <a:pt x="2035" y="21316"/>
                    <a:pt x="2102" y="22017"/>
                    <a:pt x="1868" y="22517"/>
                  </a:cubicBezTo>
                  <a:cubicBezTo>
                    <a:pt x="1535" y="23151"/>
                    <a:pt x="1835" y="23484"/>
                    <a:pt x="2002" y="23918"/>
                  </a:cubicBezTo>
                  <a:cubicBezTo>
                    <a:pt x="2002" y="24819"/>
                    <a:pt x="2302" y="25653"/>
                    <a:pt x="2335" y="26520"/>
                  </a:cubicBezTo>
                  <a:cubicBezTo>
                    <a:pt x="2335" y="26687"/>
                    <a:pt x="2369" y="26820"/>
                    <a:pt x="2402" y="26987"/>
                  </a:cubicBezTo>
                  <a:cubicBezTo>
                    <a:pt x="2502" y="27220"/>
                    <a:pt x="2536" y="27521"/>
                    <a:pt x="2502" y="27821"/>
                  </a:cubicBezTo>
                  <a:cubicBezTo>
                    <a:pt x="2469" y="27888"/>
                    <a:pt x="2502" y="28021"/>
                    <a:pt x="2502" y="28088"/>
                  </a:cubicBezTo>
                  <a:cubicBezTo>
                    <a:pt x="2702" y="28855"/>
                    <a:pt x="2335" y="29655"/>
                    <a:pt x="2769" y="30323"/>
                  </a:cubicBezTo>
                  <a:cubicBezTo>
                    <a:pt x="2902" y="30389"/>
                    <a:pt x="3036" y="30389"/>
                    <a:pt x="3169" y="30389"/>
                  </a:cubicBezTo>
                  <a:cubicBezTo>
                    <a:pt x="3036" y="30423"/>
                    <a:pt x="2902" y="30423"/>
                    <a:pt x="2836" y="30556"/>
                  </a:cubicBezTo>
                  <a:cubicBezTo>
                    <a:pt x="2769" y="30723"/>
                    <a:pt x="2769" y="30890"/>
                    <a:pt x="2869" y="31023"/>
                  </a:cubicBezTo>
                  <a:cubicBezTo>
                    <a:pt x="3501" y="31444"/>
                    <a:pt x="4105" y="31838"/>
                    <a:pt x="4854" y="31838"/>
                  </a:cubicBezTo>
                  <a:cubicBezTo>
                    <a:pt x="4936" y="31838"/>
                    <a:pt x="5019" y="31833"/>
                    <a:pt x="5104" y="31824"/>
                  </a:cubicBezTo>
                  <a:cubicBezTo>
                    <a:pt x="5204" y="31724"/>
                    <a:pt x="5204" y="31657"/>
                    <a:pt x="5204" y="31523"/>
                  </a:cubicBezTo>
                  <a:cubicBezTo>
                    <a:pt x="5104" y="30756"/>
                    <a:pt x="5271" y="29989"/>
                    <a:pt x="5037" y="29222"/>
                  </a:cubicBezTo>
                  <a:lnTo>
                    <a:pt x="5037" y="28888"/>
                  </a:lnTo>
                  <a:cubicBezTo>
                    <a:pt x="4871" y="28254"/>
                    <a:pt x="4871" y="27654"/>
                    <a:pt x="4937" y="27020"/>
                  </a:cubicBezTo>
                  <a:cubicBezTo>
                    <a:pt x="4937" y="26553"/>
                    <a:pt x="4904" y="26086"/>
                    <a:pt x="4937" y="25653"/>
                  </a:cubicBezTo>
                  <a:cubicBezTo>
                    <a:pt x="4604" y="24252"/>
                    <a:pt x="5004" y="22784"/>
                    <a:pt x="4504" y="21483"/>
                  </a:cubicBezTo>
                  <a:cubicBezTo>
                    <a:pt x="3903" y="20949"/>
                    <a:pt x="3236" y="20516"/>
                    <a:pt x="4103" y="19682"/>
                  </a:cubicBezTo>
                  <a:cubicBezTo>
                    <a:pt x="4203" y="19582"/>
                    <a:pt x="4170" y="19381"/>
                    <a:pt x="4103" y="19248"/>
                  </a:cubicBezTo>
                  <a:cubicBezTo>
                    <a:pt x="4003" y="18881"/>
                    <a:pt x="4003" y="18514"/>
                    <a:pt x="4170" y="18181"/>
                  </a:cubicBezTo>
                  <a:cubicBezTo>
                    <a:pt x="4203" y="18080"/>
                    <a:pt x="4170" y="18014"/>
                    <a:pt x="4070" y="17914"/>
                  </a:cubicBezTo>
                  <a:cubicBezTo>
                    <a:pt x="3903" y="17714"/>
                    <a:pt x="4037" y="17413"/>
                    <a:pt x="3903" y="17213"/>
                  </a:cubicBezTo>
                  <a:cubicBezTo>
                    <a:pt x="3670" y="16413"/>
                    <a:pt x="3870" y="15545"/>
                    <a:pt x="3670" y="14745"/>
                  </a:cubicBezTo>
                  <a:cubicBezTo>
                    <a:pt x="3670" y="14645"/>
                    <a:pt x="3670" y="14545"/>
                    <a:pt x="3603" y="14478"/>
                  </a:cubicBezTo>
                  <a:cubicBezTo>
                    <a:pt x="3003" y="13244"/>
                    <a:pt x="3503" y="11976"/>
                    <a:pt x="3336" y="10709"/>
                  </a:cubicBezTo>
                  <a:cubicBezTo>
                    <a:pt x="3236" y="9741"/>
                    <a:pt x="3403" y="8774"/>
                    <a:pt x="3103" y="7873"/>
                  </a:cubicBezTo>
                  <a:cubicBezTo>
                    <a:pt x="2836" y="6739"/>
                    <a:pt x="3169" y="5572"/>
                    <a:pt x="2836" y="4471"/>
                  </a:cubicBezTo>
                  <a:cubicBezTo>
                    <a:pt x="2802" y="4371"/>
                    <a:pt x="2802" y="4237"/>
                    <a:pt x="2802" y="4137"/>
                  </a:cubicBezTo>
                  <a:cubicBezTo>
                    <a:pt x="2502" y="3003"/>
                    <a:pt x="2836" y="1802"/>
                    <a:pt x="2402" y="501"/>
                  </a:cubicBezTo>
                  <a:lnTo>
                    <a:pt x="2402" y="168"/>
                  </a:lnTo>
                  <a:cubicBezTo>
                    <a:pt x="2402" y="34"/>
                    <a:pt x="2369" y="1"/>
                    <a:pt x="2235" y="1"/>
                  </a:cubicBezTo>
                  <a:close/>
                </a:path>
              </a:pathLst>
            </a:custGeom>
            <a:solidFill>
              <a:srgbClr val="FFB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7"/>
            <p:cNvSpPr/>
            <p:nvPr/>
          </p:nvSpPr>
          <p:spPr>
            <a:xfrm>
              <a:off x="3179950" y="1427700"/>
              <a:ext cx="216000" cy="280150"/>
            </a:xfrm>
            <a:custGeom>
              <a:avLst/>
              <a:gdLst/>
              <a:ahLst/>
              <a:cxnLst/>
              <a:rect l="l" t="t" r="r" b="b"/>
              <a:pathLst>
                <a:path w="8640" h="11206" extrusionOk="0">
                  <a:moveTo>
                    <a:pt x="1071" y="0"/>
                  </a:moveTo>
                  <a:cubicBezTo>
                    <a:pt x="823" y="0"/>
                    <a:pt x="569" y="58"/>
                    <a:pt x="334" y="185"/>
                  </a:cubicBezTo>
                  <a:cubicBezTo>
                    <a:pt x="0" y="685"/>
                    <a:pt x="601" y="1018"/>
                    <a:pt x="534" y="1485"/>
                  </a:cubicBezTo>
                  <a:cubicBezTo>
                    <a:pt x="434" y="3187"/>
                    <a:pt x="801" y="4855"/>
                    <a:pt x="867" y="6589"/>
                  </a:cubicBezTo>
                  <a:cubicBezTo>
                    <a:pt x="934" y="7156"/>
                    <a:pt x="834" y="7657"/>
                    <a:pt x="400" y="8090"/>
                  </a:cubicBezTo>
                  <a:cubicBezTo>
                    <a:pt x="767" y="8757"/>
                    <a:pt x="1501" y="8591"/>
                    <a:pt x="2068" y="8824"/>
                  </a:cubicBezTo>
                  <a:cubicBezTo>
                    <a:pt x="3303" y="9324"/>
                    <a:pt x="4637" y="9658"/>
                    <a:pt x="5571" y="10692"/>
                  </a:cubicBezTo>
                  <a:cubicBezTo>
                    <a:pt x="5638" y="10792"/>
                    <a:pt x="5671" y="10859"/>
                    <a:pt x="5771" y="10959"/>
                  </a:cubicBezTo>
                  <a:cubicBezTo>
                    <a:pt x="5838" y="11092"/>
                    <a:pt x="5971" y="11159"/>
                    <a:pt x="6138" y="11192"/>
                  </a:cubicBezTo>
                  <a:cubicBezTo>
                    <a:pt x="6227" y="11192"/>
                    <a:pt x="6322" y="11206"/>
                    <a:pt x="6416" y="11206"/>
                  </a:cubicBezTo>
                  <a:cubicBezTo>
                    <a:pt x="6532" y="11206"/>
                    <a:pt x="6646" y="11185"/>
                    <a:pt x="6738" y="11092"/>
                  </a:cubicBezTo>
                  <a:cubicBezTo>
                    <a:pt x="6838" y="10959"/>
                    <a:pt x="7005" y="10959"/>
                    <a:pt x="7139" y="10825"/>
                  </a:cubicBezTo>
                  <a:cubicBezTo>
                    <a:pt x="7239" y="10792"/>
                    <a:pt x="7305" y="10692"/>
                    <a:pt x="7339" y="10625"/>
                  </a:cubicBezTo>
                  <a:cubicBezTo>
                    <a:pt x="7472" y="10492"/>
                    <a:pt x="7572" y="10292"/>
                    <a:pt x="7639" y="10125"/>
                  </a:cubicBezTo>
                  <a:cubicBezTo>
                    <a:pt x="7672" y="9992"/>
                    <a:pt x="7772" y="9825"/>
                    <a:pt x="7806" y="9691"/>
                  </a:cubicBezTo>
                  <a:cubicBezTo>
                    <a:pt x="7806" y="9625"/>
                    <a:pt x="7839" y="9591"/>
                    <a:pt x="7906" y="9491"/>
                  </a:cubicBezTo>
                  <a:cubicBezTo>
                    <a:pt x="7939" y="9424"/>
                    <a:pt x="7973" y="9291"/>
                    <a:pt x="8006" y="9191"/>
                  </a:cubicBezTo>
                  <a:cubicBezTo>
                    <a:pt x="8073" y="9091"/>
                    <a:pt x="8106" y="8991"/>
                    <a:pt x="8173" y="8924"/>
                  </a:cubicBezTo>
                  <a:cubicBezTo>
                    <a:pt x="8339" y="8724"/>
                    <a:pt x="8173" y="8424"/>
                    <a:pt x="8339" y="8257"/>
                  </a:cubicBezTo>
                  <a:cubicBezTo>
                    <a:pt x="8640" y="7757"/>
                    <a:pt x="8273" y="7223"/>
                    <a:pt x="8506" y="6723"/>
                  </a:cubicBezTo>
                  <a:lnTo>
                    <a:pt x="8506" y="6556"/>
                  </a:lnTo>
                  <a:cubicBezTo>
                    <a:pt x="8440" y="5755"/>
                    <a:pt x="8473" y="4955"/>
                    <a:pt x="8273" y="4154"/>
                  </a:cubicBezTo>
                  <a:cubicBezTo>
                    <a:pt x="8039" y="3987"/>
                    <a:pt x="8206" y="3687"/>
                    <a:pt x="8006" y="3520"/>
                  </a:cubicBezTo>
                  <a:cubicBezTo>
                    <a:pt x="7806" y="3353"/>
                    <a:pt x="7973" y="3087"/>
                    <a:pt x="7772" y="2920"/>
                  </a:cubicBezTo>
                  <a:cubicBezTo>
                    <a:pt x="7639" y="2786"/>
                    <a:pt x="7672" y="2586"/>
                    <a:pt x="7506" y="2486"/>
                  </a:cubicBezTo>
                  <a:cubicBezTo>
                    <a:pt x="7439" y="2353"/>
                    <a:pt x="7439" y="2186"/>
                    <a:pt x="7305" y="2086"/>
                  </a:cubicBezTo>
                  <a:lnTo>
                    <a:pt x="7105" y="1852"/>
                  </a:lnTo>
                  <a:lnTo>
                    <a:pt x="7105" y="1419"/>
                  </a:lnTo>
                  <a:cubicBezTo>
                    <a:pt x="7239" y="1252"/>
                    <a:pt x="7239" y="1119"/>
                    <a:pt x="7105" y="952"/>
                  </a:cubicBezTo>
                  <a:cubicBezTo>
                    <a:pt x="7066" y="942"/>
                    <a:pt x="7027" y="938"/>
                    <a:pt x="6990" y="938"/>
                  </a:cubicBezTo>
                  <a:cubicBezTo>
                    <a:pt x="6899" y="938"/>
                    <a:pt x="6819" y="962"/>
                    <a:pt x="6772" y="985"/>
                  </a:cubicBezTo>
                  <a:cubicBezTo>
                    <a:pt x="6628" y="1164"/>
                    <a:pt x="6456" y="1228"/>
                    <a:pt x="6276" y="1228"/>
                  </a:cubicBezTo>
                  <a:cubicBezTo>
                    <a:pt x="6121" y="1228"/>
                    <a:pt x="5959" y="1180"/>
                    <a:pt x="5804" y="1119"/>
                  </a:cubicBezTo>
                  <a:cubicBezTo>
                    <a:pt x="4470" y="652"/>
                    <a:pt x="3002" y="685"/>
                    <a:pt x="1668" y="118"/>
                  </a:cubicBezTo>
                  <a:cubicBezTo>
                    <a:pt x="1485" y="41"/>
                    <a:pt x="1280" y="0"/>
                    <a:pt x="1071" y="0"/>
                  </a:cubicBezTo>
                  <a:close/>
                </a:path>
              </a:pathLst>
            </a:custGeom>
            <a:solidFill>
              <a:srgbClr val="EBC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7"/>
            <p:cNvSpPr/>
            <p:nvPr/>
          </p:nvSpPr>
          <p:spPr>
            <a:xfrm>
              <a:off x="3690300" y="2251225"/>
              <a:ext cx="418675" cy="174775"/>
            </a:xfrm>
            <a:custGeom>
              <a:avLst/>
              <a:gdLst/>
              <a:ahLst/>
              <a:cxnLst/>
              <a:rect l="l" t="t" r="r" b="b"/>
              <a:pathLst>
                <a:path w="16747" h="6991" extrusionOk="0">
                  <a:moveTo>
                    <a:pt x="12368" y="0"/>
                  </a:moveTo>
                  <a:cubicBezTo>
                    <a:pt x="12251" y="0"/>
                    <a:pt x="12093" y="17"/>
                    <a:pt x="11876" y="34"/>
                  </a:cubicBezTo>
                  <a:cubicBezTo>
                    <a:pt x="11542" y="100"/>
                    <a:pt x="11209" y="234"/>
                    <a:pt x="10842" y="234"/>
                  </a:cubicBezTo>
                  <a:cubicBezTo>
                    <a:pt x="10708" y="234"/>
                    <a:pt x="10542" y="234"/>
                    <a:pt x="10408" y="367"/>
                  </a:cubicBezTo>
                  <a:cubicBezTo>
                    <a:pt x="10308" y="484"/>
                    <a:pt x="10166" y="484"/>
                    <a:pt x="10016" y="484"/>
                  </a:cubicBezTo>
                  <a:cubicBezTo>
                    <a:pt x="9866" y="484"/>
                    <a:pt x="9708" y="484"/>
                    <a:pt x="9574" y="601"/>
                  </a:cubicBezTo>
                  <a:cubicBezTo>
                    <a:pt x="9407" y="834"/>
                    <a:pt x="9107" y="667"/>
                    <a:pt x="8940" y="868"/>
                  </a:cubicBezTo>
                  <a:cubicBezTo>
                    <a:pt x="8874" y="1001"/>
                    <a:pt x="8707" y="1001"/>
                    <a:pt x="8540" y="1001"/>
                  </a:cubicBezTo>
                  <a:cubicBezTo>
                    <a:pt x="8440" y="1034"/>
                    <a:pt x="8373" y="1068"/>
                    <a:pt x="8340" y="1101"/>
                  </a:cubicBezTo>
                  <a:cubicBezTo>
                    <a:pt x="8207" y="1235"/>
                    <a:pt x="8040" y="1201"/>
                    <a:pt x="7906" y="1335"/>
                  </a:cubicBezTo>
                  <a:cubicBezTo>
                    <a:pt x="7773" y="1435"/>
                    <a:pt x="7606" y="1401"/>
                    <a:pt x="7506" y="1535"/>
                  </a:cubicBezTo>
                  <a:cubicBezTo>
                    <a:pt x="7373" y="1668"/>
                    <a:pt x="7206" y="1601"/>
                    <a:pt x="7072" y="1735"/>
                  </a:cubicBezTo>
                  <a:cubicBezTo>
                    <a:pt x="6939" y="1868"/>
                    <a:pt x="6772" y="1835"/>
                    <a:pt x="6672" y="1935"/>
                  </a:cubicBezTo>
                  <a:cubicBezTo>
                    <a:pt x="6539" y="2068"/>
                    <a:pt x="6372" y="2035"/>
                    <a:pt x="6239" y="2169"/>
                  </a:cubicBezTo>
                  <a:cubicBezTo>
                    <a:pt x="6105" y="2269"/>
                    <a:pt x="5938" y="2235"/>
                    <a:pt x="5838" y="2369"/>
                  </a:cubicBezTo>
                  <a:cubicBezTo>
                    <a:pt x="5738" y="2502"/>
                    <a:pt x="5538" y="2435"/>
                    <a:pt x="5405" y="2569"/>
                  </a:cubicBezTo>
                  <a:lnTo>
                    <a:pt x="5204" y="2569"/>
                  </a:lnTo>
                  <a:cubicBezTo>
                    <a:pt x="5171" y="2669"/>
                    <a:pt x="5071" y="2702"/>
                    <a:pt x="5004" y="2769"/>
                  </a:cubicBezTo>
                  <a:lnTo>
                    <a:pt x="4771" y="2769"/>
                  </a:lnTo>
                  <a:lnTo>
                    <a:pt x="4571" y="3002"/>
                  </a:lnTo>
                  <a:cubicBezTo>
                    <a:pt x="4437" y="3103"/>
                    <a:pt x="4270" y="3069"/>
                    <a:pt x="4170" y="3203"/>
                  </a:cubicBezTo>
                  <a:cubicBezTo>
                    <a:pt x="4037" y="3336"/>
                    <a:pt x="3870" y="3269"/>
                    <a:pt x="3737" y="3403"/>
                  </a:cubicBezTo>
                  <a:cubicBezTo>
                    <a:pt x="3603" y="3570"/>
                    <a:pt x="3437" y="3536"/>
                    <a:pt x="3336" y="3670"/>
                  </a:cubicBezTo>
                  <a:cubicBezTo>
                    <a:pt x="3236" y="3703"/>
                    <a:pt x="3203" y="3770"/>
                    <a:pt x="3103" y="3870"/>
                  </a:cubicBezTo>
                  <a:cubicBezTo>
                    <a:pt x="3003" y="4037"/>
                    <a:pt x="2836" y="4003"/>
                    <a:pt x="2703" y="4103"/>
                  </a:cubicBezTo>
                  <a:cubicBezTo>
                    <a:pt x="2603" y="4203"/>
                    <a:pt x="2503" y="4270"/>
                    <a:pt x="2402" y="4370"/>
                  </a:cubicBezTo>
                  <a:cubicBezTo>
                    <a:pt x="2269" y="4437"/>
                    <a:pt x="2169" y="4504"/>
                    <a:pt x="2069" y="4570"/>
                  </a:cubicBezTo>
                  <a:cubicBezTo>
                    <a:pt x="2002" y="4604"/>
                    <a:pt x="1935" y="4704"/>
                    <a:pt x="1869" y="4770"/>
                  </a:cubicBezTo>
                  <a:lnTo>
                    <a:pt x="1669" y="5004"/>
                  </a:lnTo>
                  <a:cubicBezTo>
                    <a:pt x="1602" y="5071"/>
                    <a:pt x="1569" y="5071"/>
                    <a:pt x="1502" y="5104"/>
                  </a:cubicBezTo>
                  <a:lnTo>
                    <a:pt x="1402" y="5204"/>
                  </a:lnTo>
                  <a:lnTo>
                    <a:pt x="1235" y="5371"/>
                  </a:lnTo>
                  <a:lnTo>
                    <a:pt x="1168" y="5438"/>
                  </a:lnTo>
                  <a:cubicBezTo>
                    <a:pt x="1102" y="5538"/>
                    <a:pt x="1068" y="5571"/>
                    <a:pt x="1035" y="5604"/>
                  </a:cubicBezTo>
                  <a:lnTo>
                    <a:pt x="935" y="5704"/>
                  </a:lnTo>
                  <a:cubicBezTo>
                    <a:pt x="901" y="5771"/>
                    <a:pt x="868" y="5838"/>
                    <a:pt x="835" y="5871"/>
                  </a:cubicBezTo>
                  <a:cubicBezTo>
                    <a:pt x="768" y="5938"/>
                    <a:pt x="735" y="6005"/>
                    <a:pt x="701" y="6038"/>
                  </a:cubicBezTo>
                  <a:cubicBezTo>
                    <a:pt x="601" y="6071"/>
                    <a:pt x="534" y="6105"/>
                    <a:pt x="434" y="6205"/>
                  </a:cubicBezTo>
                  <a:cubicBezTo>
                    <a:pt x="368" y="6438"/>
                    <a:pt x="1" y="6672"/>
                    <a:pt x="368" y="6939"/>
                  </a:cubicBezTo>
                  <a:cubicBezTo>
                    <a:pt x="560" y="6975"/>
                    <a:pt x="751" y="6990"/>
                    <a:pt x="939" y="6990"/>
                  </a:cubicBezTo>
                  <a:cubicBezTo>
                    <a:pt x="1927" y="6990"/>
                    <a:pt x="2865" y="6570"/>
                    <a:pt x="3844" y="6570"/>
                  </a:cubicBezTo>
                  <a:cubicBezTo>
                    <a:pt x="3875" y="6570"/>
                    <a:pt x="3906" y="6571"/>
                    <a:pt x="3937" y="6572"/>
                  </a:cubicBezTo>
                  <a:cubicBezTo>
                    <a:pt x="4704" y="6338"/>
                    <a:pt x="5571" y="6572"/>
                    <a:pt x="6239" y="6038"/>
                  </a:cubicBezTo>
                  <a:cubicBezTo>
                    <a:pt x="6405" y="5704"/>
                    <a:pt x="6672" y="5404"/>
                    <a:pt x="7039" y="5371"/>
                  </a:cubicBezTo>
                  <a:cubicBezTo>
                    <a:pt x="7573" y="5271"/>
                    <a:pt x="7940" y="5004"/>
                    <a:pt x="8373" y="4704"/>
                  </a:cubicBezTo>
                  <a:cubicBezTo>
                    <a:pt x="8933" y="4289"/>
                    <a:pt x="9505" y="3927"/>
                    <a:pt x="10113" y="3927"/>
                  </a:cubicBezTo>
                  <a:cubicBezTo>
                    <a:pt x="10485" y="3927"/>
                    <a:pt x="10871" y="4062"/>
                    <a:pt x="11275" y="4403"/>
                  </a:cubicBezTo>
                  <a:cubicBezTo>
                    <a:pt x="11376" y="4504"/>
                    <a:pt x="11542" y="4537"/>
                    <a:pt x="11676" y="4570"/>
                  </a:cubicBezTo>
                  <a:cubicBezTo>
                    <a:pt x="11959" y="4679"/>
                    <a:pt x="12175" y="4738"/>
                    <a:pt x="12348" y="4738"/>
                  </a:cubicBezTo>
                  <a:cubicBezTo>
                    <a:pt x="12706" y="4738"/>
                    <a:pt x="12886" y="4487"/>
                    <a:pt x="13110" y="3903"/>
                  </a:cubicBezTo>
                  <a:cubicBezTo>
                    <a:pt x="13210" y="3670"/>
                    <a:pt x="13210" y="3369"/>
                    <a:pt x="13410" y="3203"/>
                  </a:cubicBezTo>
                  <a:cubicBezTo>
                    <a:pt x="13944" y="3203"/>
                    <a:pt x="13944" y="3870"/>
                    <a:pt x="14511" y="3970"/>
                  </a:cubicBezTo>
                  <a:cubicBezTo>
                    <a:pt x="14667" y="3659"/>
                    <a:pt x="14842" y="3448"/>
                    <a:pt x="15132" y="3448"/>
                  </a:cubicBezTo>
                  <a:cubicBezTo>
                    <a:pt x="15215" y="3448"/>
                    <a:pt x="15308" y="3466"/>
                    <a:pt x="15412" y="3503"/>
                  </a:cubicBezTo>
                  <a:cubicBezTo>
                    <a:pt x="15467" y="3512"/>
                    <a:pt x="15524" y="3519"/>
                    <a:pt x="15578" y="3519"/>
                  </a:cubicBezTo>
                  <a:cubicBezTo>
                    <a:pt x="15722" y="3519"/>
                    <a:pt x="15845" y="3472"/>
                    <a:pt x="15845" y="3303"/>
                  </a:cubicBezTo>
                  <a:cubicBezTo>
                    <a:pt x="15845" y="2736"/>
                    <a:pt x="16346" y="2736"/>
                    <a:pt x="16713" y="2502"/>
                  </a:cubicBezTo>
                  <a:cubicBezTo>
                    <a:pt x="16079" y="2135"/>
                    <a:pt x="16112" y="1501"/>
                    <a:pt x="15912" y="968"/>
                  </a:cubicBezTo>
                  <a:cubicBezTo>
                    <a:pt x="15976" y="904"/>
                    <a:pt x="16039" y="881"/>
                    <a:pt x="16102" y="881"/>
                  </a:cubicBezTo>
                  <a:cubicBezTo>
                    <a:pt x="16139" y="881"/>
                    <a:pt x="16176" y="889"/>
                    <a:pt x="16212" y="901"/>
                  </a:cubicBezTo>
                  <a:cubicBezTo>
                    <a:pt x="16312" y="937"/>
                    <a:pt x="16393" y="952"/>
                    <a:pt x="16460" y="952"/>
                  </a:cubicBezTo>
                  <a:cubicBezTo>
                    <a:pt x="16705" y="952"/>
                    <a:pt x="16746" y="737"/>
                    <a:pt x="16746" y="501"/>
                  </a:cubicBezTo>
                  <a:cubicBezTo>
                    <a:pt x="16746" y="323"/>
                    <a:pt x="16642" y="293"/>
                    <a:pt x="16494" y="293"/>
                  </a:cubicBezTo>
                  <a:cubicBezTo>
                    <a:pt x="16420" y="293"/>
                    <a:pt x="16335" y="301"/>
                    <a:pt x="16246" y="301"/>
                  </a:cubicBezTo>
                  <a:cubicBezTo>
                    <a:pt x="15901" y="267"/>
                    <a:pt x="15549" y="256"/>
                    <a:pt x="15194" y="256"/>
                  </a:cubicBezTo>
                  <a:cubicBezTo>
                    <a:pt x="14485" y="256"/>
                    <a:pt x="13766" y="301"/>
                    <a:pt x="13077" y="301"/>
                  </a:cubicBezTo>
                  <a:cubicBezTo>
                    <a:pt x="12910" y="301"/>
                    <a:pt x="12743" y="200"/>
                    <a:pt x="12610" y="67"/>
                  </a:cubicBezTo>
                  <a:cubicBezTo>
                    <a:pt x="12560" y="17"/>
                    <a:pt x="12485" y="0"/>
                    <a:pt x="12368" y="0"/>
                  </a:cubicBezTo>
                  <a:close/>
                </a:path>
              </a:pathLst>
            </a:custGeom>
            <a:solidFill>
              <a:srgbClr val="D6D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7"/>
            <p:cNvSpPr/>
            <p:nvPr/>
          </p:nvSpPr>
          <p:spPr>
            <a:xfrm>
              <a:off x="4760225" y="2863325"/>
              <a:ext cx="216850" cy="264225"/>
            </a:xfrm>
            <a:custGeom>
              <a:avLst/>
              <a:gdLst/>
              <a:ahLst/>
              <a:cxnLst/>
              <a:rect l="l" t="t" r="r" b="b"/>
              <a:pathLst>
                <a:path w="8674" h="10569" extrusionOk="0">
                  <a:moveTo>
                    <a:pt x="1635" y="1"/>
                  </a:moveTo>
                  <a:cubicBezTo>
                    <a:pt x="1502" y="34"/>
                    <a:pt x="1435" y="67"/>
                    <a:pt x="1402" y="201"/>
                  </a:cubicBezTo>
                  <a:cubicBezTo>
                    <a:pt x="902" y="2069"/>
                    <a:pt x="1002" y="4070"/>
                    <a:pt x="768" y="6005"/>
                  </a:cubicBezTo>
                  <a:cubicBezTo>
                    <a:pt x="768" y="6839"/>
                    <a:pt x="401" y="7673"/>
                    <a:pt x="435" y="8540"/>
                  </a:cubicBezTo>
                  <a:cubicBezTo>
                    <a:pt x="435" y="8707"/>
                    <a:pt x="435" y="8840"/>
                    <a:pt x="401" y="9007"/>
                  </a:cubicBezTo>
                  <a:cubicBezTo>
                    <a:pt x="335" y="9074"/>
                    <a:pt x="301" y="9207"/>
                    <a:pt x="301" y="9274"/>
                  </a:cubicBezTo>
                  <a:cubicBezTo>
                    <a:pt x="268" y="9707"/>
                    <a:pt x="1" y="10074"/>
                    <a:pt x="401" y="10441"/>
                  </a:cubicBezTo>
                  <a:cubicBezTo>
                    <a:pt x="539" y="10540"/>
                    <a:pt x="689" y="10569"/>
                    <a:pt x="837" y="10569"/>
                  </a:cubicBezTo>
                  <a:cubicBezTo>
                    <a:pt x="939" y="10569"/>
                    <a:pt x="1040" y="10555"/>
                    <a:pt x="1135" y="10541"/>
                  </a:cubicBezTo>
                  <a:cubicBezTo>
                    <a:pt x="1302" y="10508"/>
                    <a:pt x="1502" y="10441"/>
                    <a:pt x="1736" y="10408"/>
                  </a:cubicBezTo>
                  <a:cubicBezTo>
                    <a:pt x="2236" y="10375"/>
                    <a:pt x="2736" y="10208"/>
                    <a:pt x="3237" y="10108"/>
                  </a:cubicBezTo>
                  <a:cubicBezTo>
                    <a:pt x="4604" y="9707"/>
                    <a:pt x="5972" y="9240"/>
                    <a:pt x="7106" y="8373"/>
                  </a:cubicBezTo>
                  <a:cubicBezTo>
                    <a:pt x="7356" y="8176"/>
                    <a:pt x="7559" y="8082"/>
                    <a:pt x="7728" y="8082"/>
                  </a:cubicBezTo>
                  <a:cubicBezTo>
                    <a:pt x="7987" y="8082"/>
                    <a:pt x="8166" y="8303"/>
                    <a:pt x="8307" y="8707"/>
                  </a:cubicBezTo>
                  <a:cubicBezTo>
                    <a:pt x="8357" y="8740"/>
                    <a:pt x="8399" y="8757"/>
                    <a:pt x="8440" y="8757"/>
                  </a:cubicBezTo>
                  <a:cubicBezTo>
                    <a:pt x="8482" y="8757"/>
                    <a:pt x="8524" y="8740"/>
                    <a:pt x="8574" y="8707"/>
                  </a:cubicBezTo>
                  <a:lnTo>
                    <a:pt x="8574" y="8507"/>
                  </a:lnTo>
                  <a:cubicBezTo>
                    <a:pt x="8674" y="8206"/>
                    <a:pt x="8674" y="7940"/>
                    <a:pt x="8507" y="7673"/>
                  </a:cubicBezTo>
                  <a:cubicBezTo>
                    <a:pt x="8407" y="7539"/>
                    <a:pt x="8440" y="7372"/>
                    <a:pt x="8307" y="7239"/>
                  </a:cubicBezTo>
                  <a:cubicBezTo>
                    <a:pt x="7807" y="6905"/>
                    <a:pt x="7940" y="6405"/>
                    <a:pt x="8073" y="5938"/>
                  </a:cubicBezTo>
                  <a:lnTo>
                    <a:pt x="8073" y="5338"/>
                  </a:lnTo>
                  <a:cubicBezTo>
                    <a:pt x="8173" y="5071"/>
                    <a:pt x="8173" y="4771"/>
                    <a:pt x="8007" y="4504"/>
                  </a:cubicBezTo>
                  <a:cubicBezTo>
                    <a:pt x="7946" y="3748"/>
                    <a:pt x="7502" y="3184"/>
                    <a:pt x="6750" y="3184"/>
                  </a:cubicBezTo>
                  <a:cubicBezTo>
                    <a:pt x="6672" y="3184"/>
                    <a:pt x="6590" y="3190"/>
                    <a:pt x="6506" y="3203"/>
                  </a:cubicBezTo>
                  <a:cubicBezTo>
                    <a:pt x="6334" y="3225"/>
                    <a:pt x="6166" y="3236"/>
                    <a:pt x="6002" y="3236"/>
                  </a:cubicBezTo>
                  <a:cubicBezTo>
                    <a:pt x="4952" y="3236"/>
                    <a:pt x="4049" y="2790"/>
                    <a:pt x="3270" y="2069"/>
                  </a:cubicBezTo>
                  <a:cubicBezTo>
                    <a:pt x="2603" y="1568"/>
                    <a:pt x="2169" y="768"/>
                    <a:pt x="1635" y="1"/>
                  </a:cubicBezTo>
                  <a:close/>
                </a:path>
              </a:pathLst>
            </a:custGeom>
            <a:solidFill>
              <a:srgbClr val="D7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7"/>
            <p:cNvSpPr/>
            <p:nvPr/>
          </p:nvSpPr>
          <p:spPr>
            <a:xfrm>
              <a:off x="3177450" y="2048175"/>
              <a:ext cx="201000" cy="275200"/>
            </a:xfrm>
            <a:custGeom>
              <a:avLst/>
              <a:gdLst/>
              <a:ahLst/>
              <a:cxnLst/>
              <a:rect l="l" t="t" r="r" b="b"/>
              <a:pathLst>
                <a:path w="8040" h="11008" extrusionOk="0">
                  <a:moveTo>
                    <a:pt x="985" y="1"/>
                  </a:moveTo>
                  <a:cubicBezTo>
                    <a:pt x="857" y="1"/>
                    <a:pt x="696" y="56"/>
                    <a:pt x="500" y="183"/>
                  </a:cubicBezTo>
                  <a:cubicBezTo>
                    <a:pt x="0" y="1651"/>
                    <a:pt x="367" y="3152"/>
                    <a:pt x="200" y="4620"/>
                  </a:cubicBezTo>
                  <a:cubicBezTo>
                    <a:pt x="167" y="4753"/>
                    <a:pt x="100" y="4820"/>
                    <a:pt x="100" y="4953"/>
                  </a:cubicBezTo>
                  <a:cubicBezTo>
                    <a:pt x="67" y="5087"/>
                    <a:pt x="67" y="5154"/>
                    <a:pt x="67" y="5287"/>
                  </a:cubicBezTo>
                  <a:cubicBezTo>
                    <a:pt x="33" y="5787"/>
                    <a:pt x="67" y="6254"/>
                    <a:pt x="67" y="6755"/>
                  </a:cubicBezTo>
                  <a:cubicBezTo>
                    <a:pt x="100" y="7589"/>
                    <a:pt x="100" y="8356"/>
                    <a:pt x="167" y="9190"/>
                  </a:cubicBezTo>
                  <a:cubicBezTo>
                    <a:pt x="200" y="10457"/>
                    <a:pt x="400" y="10657"/>
                    <a:pt x="1701" y="10958"/>
                  </a:cubicBezTo>
                  <a:cubicBezTo>
                    <a:pt x="1852" y="10991"/>
                    <a:pt x="1999" y="11008"/>
                    <a:pt x="2142" y="11008"/>
                  </a:cubicBezTo>
                  <a:cubicBezTo>
                    <a:pt x="2851" y="11008"/>
                    <a:pt x="3453" y="10596"/>
                    <a:pt x="3870" y="9790"/>
                  </a:cubicBezTo>
                  <a:cubicBezTo>
                    <a:pt x="4061" y="10139"/>
                    <a:pt x="4271" y="10342"/>
                    <a:pt x="4485" y="10342"/>
                  </a:cubicBezTo>
                  <a:cubicBezTo>
                    <a:pt x="4681" y="10342"/>
                    <a:pt x="4879" y="10172"/>
                    <a:pt x="5070" y="9790"/>
                  </a:cubicBezTo>
                  <a:cubicBezTo>
                    <a:pt x="5170" y="9590"/>
                    <a:pt x="5404" y="9523"/>
                    <a:pt x="5571" y="9423"/>
                  </a:cubicBezTo>
                  <a:cubicBezTo>
                    <a:pt x="5771" y="9156"/>
                    <a:pt x="5738" y="8923"/>
                    <a:pt x="5704" y="8623"/>
                  </a:cubicBezTo>
                  <a:cubicBezTo>
                    <a:pt x="5504" y="7455"/>
                    <a:pt x="5337" y="6254"/>
                    <a:pt x="6071" y="5087"/>
                  </a:cubicBezTo>
                  <a:lnTo>
                    <a:pt x="6071" y="5087"/>
                  </a:lnTo>
                  <a:cubicBezTo>
                    <a:pt x="6038" y="5320"/>
                    <a:pt x="6872" y="5587"/>
                    <a:pt x="6004" y="5687"/>
                  </a:cubicBezTo>
                  <a:cubicBezTo>
                    <a:pt x="5738" y="5754"/>
                    <a:pt x="5671" y="5987"/>
                    <a:pt x="5671" y="6188"/>
                  </a:cubicBezTo>
                  <a:cubicBezTo>
                    <a:pt x="5671" y="6988"/>
                    <a:pt x="5504" y="7789"/>
                    <a:pt x="5938" y="8523"/>
                  </a:cubicBezTo>
                  <a:cubicBezTo>
                    <a:pt x="5989" y="8537"/>
                    <a:pt x="6037" y="8544"/>
                    <a:pt x="6083" y="8544"/>
                  </a:cubicBezTo>
                  <a:cubicBezTo>
                    <a:pt x="6445" y="8544"/>
                    <a:pt x="6619" y="8119"/>
                    <a:pt x="7005" y="8089"/>
                  </a:cubicBezTo>
                  <a:cubicBezTo>
                    <a:pt x="7005" y="7989"/>
                    <a:pt x="7005" y="7922"/>
                    <a:pt x="7072" y="7922"/>
                  </a:cubicBezTo>
                  <a:cubicBezTo>
                    <a:pt x="6772" y="7755"/>
                    <a:pt x="6438" y="7589"/>
                    <a:pt x="6538" y="7255"/>
                  </a:cubicBezTo>
                  <a:cubicBezTo>
                    <a:pt x="6577" y="7061"/>
                    <a:pt x="6739" y="7036"/>
                    <a:pt x="6914" y="7036"/>
                  </a:cubicBezTo>
                  <a:cubicBezTo>
                    <a:pt x="6975" y="7036"/>
                    <a:pt x="7038" y="7039"/>
                    <a:pt x="7098" y="7039"/>
                  </a:cubicBezTo>
                  <a:cubicBezTo>
                    <a:pt x="7161" y="7039"/>
                    <a:pt x="7221" y="7036"/>
                    <a:pt x="7272" y="7022"/>
                  </a:cubicBezTo>
                  <a:lnTo>
                    <a:pt x="7472" y="7022"/>
                  </a:lnTo>
                  <a:cubicBezTo>
                    <a:pt x="7439" y="6688"/>
                    <a:pt x="7772" y="6621"/>
                    <a:pt x="7906" y="6354"/>
                  </a:cubicBezTo>
                  <a:cubicBezTo>
                    <a:pt x="8039" y="5454"/>
                    <a:pt x="8006" y="4520"/>
                    <a:pt x="7806" y="3619"/>
                  </a:cubicBezTo>
                  <a:cubicBezTo>
                    <a:pt x="7772" y="3586"/>
                    <a:pt x="7739" y="3519"/>
                    <a:pt x="7772" y="3452"/>
                  </a:cubicBezTo>
                  <a:cubicBezTo>
                    <a:pt x="7739" y="3352"/>
                    <a:pt x="7639" y="3319"/>
                    <a:pt x="7572" y="3286"/>
                  </a:cubicBezTo>
                  <a:cubicBezTo>
                    <a:pt x="7499" y="3279"/>
                    <a:pt x="7427" y="3274"/>
                    <a:pt x="7359" y="3274"/>
                  </a:cubicBezTo>
                  <a:cubicBezTo>
                    <a:pt x="7089" y="3274"/>
                    <a:pt x="6892" y="3359"/>
                    <a:pt x="6972" y="3786"/>
                  </a:cubicBezTo>
                  <a:cubicBezTo>
                    <a:pt x="7038" y="3853"/>
                    <a:pt x="6972" y="3919"/>
                    <a:pt x="6905" y="3919"/>
                  </a:cubicBezTo>
                  <a:cubicBezTo>
                    <a:pt x="6405" y="3819"/>
                    <a:pt x="6238" y="3486"/>
                    <a:pt x="6205" y="3019"/>
                  </a:cubicBezTo>
                  <a:cubicBezTo>
                    <a:pt x="6171" y="2685"/>
                    <a:pt x="6271" y="2251"/>
                    <a:pt x="5738" y="2118"/>
                  </a:cubicBezTo>
                  <a:cubicBezTo>
                    <a:pt x="5170" y="2652"/>
                    <a:pt x="4770" y="3419"/>
                    <a:pt x="4236" y="3986"/>
                  </a:cubicBezTo>
                  <a:cubicBezTo>
                    <a:pt x="4112" y="4111"/>
                    <a:pt x="4045" y="4323"/>
                    <a:pt x="3819" y="4323"/>
                  </a:cubicBezTo>
                  <a:cubicBezTo>
                    <a:pt x="3804" y="4323"/>
                    <a:pt x="3787" y="4322"/>
                    <a:pt x="3769" y="4320"/>
                  </a:cubicBezTo>
                  <a:cubicBezTo>
                    <a:pt x="3536" y="4286"/>
                    <a:pt x="3336" y="4019"/>
                    <a:pt x="3369" y="3786"/>
                  </a:cubicBezTo>
                  <a:cubicBezTo>
                    <a:pt x="3536" y="3019"/>
                    <a:pt x="2936" y="2485"/>
                    <a:pt x="2902" y="1784"/>
                  </a:cubicBezTo>
                  <a:cubicBezTo>
                    <a:pt x="2882" y="1522"/>
                    <a:pt x="2752" y="1357"/>
                    <a:pt x="2570" y="1357"/>
                  </a:cubicBezTo>
                  <a:cubicBezTo>
                    <a:pt x="2452" y="1357"/>
                    <a:pt x="2313" y="1427"/>
                    <a:pt x="2168" y="1584"/>
                  </a:cubicBezTo>
                  <a:cubicBezTo>
                    <a:pt x="1738" y="2014"/>
                    <a:pt x="1481" y="2494"/>
                    <a:pt x="1544" y="3064"/>
                  </a:cubicBezTo>
                  <a:lnTo>
                    <a:pt x="1544" y="3064"/>
                  </a:lnTo>
                  <a:cubicBezTo>
                    <a:pt x="1388" y="2299"/>
                    <a:pt x="1219" y="1551"/>
                    <a:pt x="1368" y="750"/>
                  </a:cubicBezTo>
                  <a:cubicBezTo>
                    <a:pt x="1415" y="326"/>
                    <a:pt x="1295" y="1"/>
                    <a:pt x="985" y="1"/>
                  </a:cubicBezTo>
                  <a:close/>
                </a:path>
              </a:pathLst>
            </a:custGeom>
            <a:solidFill>
              <a:srgbClr val="FFBD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7"/>
            <p:cNvSpPr/>
            <p:nvPr/>
          </p:nvSpPr>
          <p:spPr>
            <a:xfrm>
              <a:off x="3109050" y="1100225"/>
              <a:ext cx="231025" cy="312075"/>
            </a:xfrm>
            <a:custGeom>
              <a:avLst/>
              <a:gdLst/>
              <a:ahLst/>
              <a:cxnLst/>
              <a:rect l="l" t="t" r="r" b="b"/>
              <a:pathLst>
                <a:path w="9241" h="12483" extrusionOk="0">
                  <a:moveTo>
                    <a:pt x="3045" y="0"/>
                  </a:moveTo>
                  <a:cubicBezTo>
                    <a:pt x="2102" y="0"/>
                    <a:pt x="1780" y="1239"/>
                    <a:pt x="935" y="1408"/>
                  </a:cubicBezTo>
                  <a:cubicBezTo>
                    <a:pt x="768" y="1475"/>
                    <a:pt x="635" y="1575"/>
                    <a:pt x="535" y="1742"/>
                  </a:cubicBezTo>
                  <a:cubicBezTo>
                    <a:pt x="501" y="1842"/>
                    <a:pt x="468" y="1975"/>
                    <a:pt x="501" y="2042"/>
                  </a:cubicBezTo>
                  <a:cubicBezTo>
                    <a:pt x="768" y="2676"/>
                    <a:pt x="334" y="3043"/>
                    <a:pt x="1" y="3410"/>
                  </a:cubicBezTo>
                  <a:cubicBezTo>
                    <a:pt x="735" y="4077"/>
                    <a:pt x="968" y="4844"/>
                    <a:pt x="468" y="5745"/>
                  </a:cubicBezTo>
                  <a:cubicBezTo>
                    <a:pt x="535" y="6078"/>
                    <a:pt x="801" y="6212"/>
                    <a:pt x="1102" y="6245"/>
                  </a:cubicBezTo>
                  <a:cubicBezTo>
                    <a:pt x="1669" y="6379"/>
                    <a:pt x="1936" y="6545"/>
                    <a:pt x="1302" y="7012"/>
                  </a:cubicBezTo>
                  <a:cubicBezTo>
                    <a:pt x="735" y="7413"/>
                    <a:pt x="801" y="7980"/>
                    <a:pt x="1102" y="8513"/>
                  </a:cubicBezTo>
                  <a:cubicBezTo>
                    <a:pt x="1202" y="8747"/>
                    <a:pt x="1569" y="8914"/>
                    <a:pt x="1335" y="9247"/>
                  </a:cubicBezTo>
                  <a:cubicBezTo>
                    <a:pt x="801" y="10048"/>
                    <a:pt x="1202" y="11215"/>
                    <a:pt x="301" y="11883"/>
                  </a:cubicBezTo>
                  <a:cubicBezTo>
                    <a:pt x="1402" y="12316"/>
                    <a:pt x="2603" y="12249"/>
                    <a:pt x="3770" y="12483"/>
                  </a:cubicBezTo>
                  <a:cubicBezTo>
                    <a:pt x="5104" y="12249"/>
                    <a:pt x="5138" y="12149"/>
                    <a:pt x="4471" y="11082"/>
                  </a:cubicBezTo>
                  <a:cubicBezTo>
                    <a:pt x="4337" y="10915"/>
                    <a:pt x="4237" y="10715"/>
                    <a:pt x="4271" y="10515"/>
                  </a:cubicBezTo>
                  <a:cubicBezTo>
                    <a:pt x="4471" y="9648"/>
                    <a:pt x="4170" y="8647"/>
                    <a:pt x="4604" y="7813"/>
                  </a:cubicBezTo>
                  <a:cubicBezTo>
                    <a:pt x="5138" y="6712"/>
                    <a:pt x="4971" y="5678"/>
                    <a:pt x="4904" y="4577"/>
                  </a:cubicBezTo>
                  <a:cubicBezTo>
                    <a:pt x="4838" y="4210"/>
                    <a:pt x="4904" y="3877"/>
                    <a:pt x="5238" y="3677"/>
                  </a:cubicBezTo>
                  <a:cubicBezTo>
                    <a:pt x="5805" y="3343"/>
                    <a:pt x="6172" y="2843"/>
                    <a:pt x="6405" y="2209"/>
                  </a:cubicBezTo>
                  <a:cubicBezTo>
                    <a:pt x="6503" y="1974"/>
                    <a:pt x="6624" y="1877"/>
                    <a:pt x="6774" y="1877"/>
                  </a:cubicBezTo>
                  <a:cubicBezTo>
                    <a:pt x="6880" y="1877"/>
                    <a:pt x="7001" y="1926"/>
                    <a:pt x="7139" y="2009"/>
                  </a:cubicBezTo>
                  <a:cubicBezTo>
                    <a:pt x="7673" y="2342"/>
                    <a:pt x="8007" y="2909"/>
                    <a:pt x="8474" y="3343"/>
                  </a:cubicBezTo>
                  <a:cubicBezTo>
                    <a:pt x="9107" y="3343"/>
                    <a:pt x="9241" y="3043"/>
                    <a:pt x="8974" y="2509"/>
                  </a:cubicBezTo>
                  <a:cubicBezTo>
                    <a:pt x="8941" y="2409"/>
                    <a:pt x="8874" y="2376"/>
                    <a:pt x="8807" y="2309"/>
                  </a:cubicBezTo>
                  <a:cubicBezTo>
                    <a:pt x="8740" y="2209"/>
                    <a:pt x="8674" y="2142"/>
                    <a:pt x="8607" y="2076"/>
                  </a:cubicBezTo>
                  <a:cubicBezTo>
                    <a:pt x="8407" y="1875"/>
                    <a:pt x="8173" y="1709"/>
                    <a:pt x="7940" y="1575"/>
                  </a:cubicBezTo>
                  <a:cubicBezTo>
                    <a:pt x="7740" y="1408"/>
                    <a:pt x="7506" y="1308"/>
                    <a:pt x="7273" y="1175"/>
                  </a:cubicBezTo>
                  <a:cubicBezTo>
                    <a:pt x="7139" y="1008"/>
                    <a:pt x="6939" y="1041"/>
                    <a:pt x="6772" y="975"/>
                  </a:cubicBezTo>
                  <a:cubicBezTo>
                    <a:pt x="6672" y="975"/>
                    <a:pt x="6639" y="975"/>
                    <a:pt x="6606" y="908"/>
                  </a:cubicBezTo>
                  <a:cubicBezTo>
                    <a:pt x="6525" y="848"/>
                    <a:pt x="6421" y="836"/>
                    <a:pt x="6337" y="836"/>
                  </a:cubicBezTo>
                  <a:cubicBezTo>
                    <a:pt x="6280" y="836"/>
                    <a:pt x="6232" y="841"/>
                    <a:pt x="6205" y="841"/>
                  </a:cubicBezTo>
                  <a:cubicBezTo>
                    <a:pt x="6105" y="741"/>
                    <a:pt x="5905" y="741"/>
                    <a:pt x="5772" y="675"/>
                  </a:cubicBezTo>
                  <a:cubicBezTo>
                    <a:pt x="5738" y="574"/>
                    <a:pt x="5638" y="541"/>
                    <a:pt x="5538" y="541"/>
                  </a:cubicBezTo>
                  <a:cubicBezTo>
                    <a:pt x="5371" y="541"/>
                    <a:pt x="5238" y="541"/>
                    <a:pt x="5104" y="474"/>
                  </a:cubicBezTo>
                  <a:cubicBezTo>
                    <a:pt x="4938" y="241"/>
                    <a:pt x="4604" y="408"/>
                    <a:pt x="4437" y="241"/>
                  </a:cubicBezTo>
                  <a:cubicBezTo>
                    <a:pt x="4328" y="159"/>
                    <a:pt x="4212" y="138"/>
                    <a:pt x="4098" y="138"/>
                  </a:cubicBezTo>
                  <a:cubicBezTo>
                    <a:pt x="3987" y="138"/>
                    <a:pt x="3877" y="158"/>
                    <a:pt x="3775" y="158"/>
                  </a:cubicBezTo>
                  <a:cubicBezTo>
                    <a:pt x="3727" y="158"/>
                    <a:pt x="3681" y="153"/>
                    <a:pt x="3637" y="141"/>
                  </a:cubicBezTo>
                  <a:cubicBezTo>
                    <a:pt x="3414" y="42"/>
                    <a:pt x="3219" y="0"/>
                    <a:pt x="3045" y="0"/>
                  </a:cubicBezTo>
                  <a:close/>
                </a:path>
              </a:pathLst>
            </a:custGeom>
            <a:solidFill>
              <a:srgbClr val="FF8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7"/>
            <p:cNvSpPr/>
            <p:nvPr/>
          </p:nvSpPr>
          <p:spPr>
            <a:xfrm>
              <a:off x="2706275" y="1440300"/>
              <a:ext cx="189125" cy="273050"/>
            </a:xfrm>
            <a:custGeom>
              <a:avLst/>
              <a:gdLst/>
              <a:ahLst/>
              <a:cxnLst/>
              <a:rect l="l" t="t" r="r" b="b"/>
              <a:pathLst>
                <a:path w="7565" h="10922" extrusionOk="0">
                  <a:moveTo>
                    <a:pt x="1998" y="1"/>
                  </a:moveTo>
                  <a:cubicBezTo>
                    <a:pt x="1952" y="1"/>
                    <a:pt x="1905" y="26"/>
                    <a:pt x="1868" y="81"/>
                  </a:cubicBezTo>
                  <a:lnTo>
                    <a:pt x="1868" y="281"/>
                  </a:lnTo>
                  <a:cubicBezTo>
                    <a:pt x="1601" y="715"/>
                    <a:pt x="1935" y="1215"/>
                    <a:pt x="1668" y="1448"/>
                  </a:cubicBezTo>
                  <a:cubicBezTo>
                    <a:pt x="734" y="1982"/>
                    <a:pt x="734" y="3050"/>
                    <a:pt x="334" y="3884"/>
                  </a:cubicBezTo>
                  <a:cubicBezTo>
                    <a:pt x="0" y="5385"/>
                    <a:pt x="34" y="6886"/>
                    <a:pt x="567" y="8320"/>
                  </a:cubicBezTo>
                  <a:cubicBezTo>
                    <a:pt x="734" y="8554"/>
                    <a:pt x="868" y="8754"/>
                    <a:pt x="1034" y="8954"/>
                  </a:cubicBezTo>
                  <a:cubicBezTo>
                    <a:pt x="1134" y="9087"/>
                    <a:pt x="1134" y="9287"/>
                    <a:pt x="1268" y="9387"/>
                  </a:cubicBezTo>
                  <a:cubicBezTo>
                    <a:pt x="1835" y="9821"/>
                    <a:pt x="2502" y="10121"/>
                    <a:pt x="2669" y="10922"/>
                  </a:cubicBezTo>
                  <a:cubicBezTo>
                    <a:pt x="3036" y="10788"/>
                    <a:pt x="3036" y="10455"/>
                    <a:pt x="3069" y="10155"/>
                  </a:cubicBezTo>
                  <a:cubicBezTo>
                    <a:pt x="3269" y="9554"/>
                    <a:pt x="3770" y="9254"/>
                    <a:pt x="4403" y="9154"/>
                  </a:cubicBezTo>
                  <a:cubicBezTo>
                    <a:pt x="4570" y="9154"/>
                    <a:pt x="4670" y="9087"/>
                    <a:pt x="4770" y="8987"/>
                  </a:cubicBezTo>
                  <a:cubicBezTo>
                    <a:pt x="4937" y="8820"/>
                    <a:pt x="5171" y="8687"/>
                    <a:pt x="5371" y="8654"/>
                  </a:cubicBezTo>
                  <a:cubicBezTo>
                    <a:pt x="5438" y="8620"/>
                    <a:pt x="5538" y="8620"/>
                    <a:pt x="5604" y="8587"/>
                  </a:cubicBezTo>
                  <a:cubicBezTo>
                    <a:pt x="5738" y="8520"/>
                    <a:pt x="5905" y="8487"/>
                    <a:pt x="6038" y="8453"/>
                  </a:cubicBezTo>
                  <a:cubicBezTo>
                    <a:pt x="6538" y="8220"/>
                    <a:pt x="7272" y="8320"/>
                    <a:pt x="7506" y="7586"/>
                  </a:cubicBezTo>
                  <a:cubicBezTo>
                    <a:pt x="6605" y="6886"/>
                    <a:pt x="7072" y="6052"/>
                    <a:pt x="7339" y="5285"/>
                  </a:cubicBezTo>
                  <a:cubicBezTo>
                    <a:pt x="7529" y="4740"/>
                    <a:pt x="7564" y="4396"/>
                    <a:pt x="7101" y="4396"/>
                  </a:cubicBezTo>
                  <a:cubicBezTo>
                    <a:pt x="6996" y="4396"/>
                    <a:pt x="6865" y="4414"/>
                    <a:pt x="6705" y="4451"/>
                  </a:cubicBezTo>
                  <a:cubicBezTo>
                    <a:pt x="6532" y="4586"/>
                    <a:pt x="6309" y="4594"/>
                    <a:pt x="6085" y="4594"/>
                  </a:cubicBezTo>
                  <a:cubicBezTo>
                    <a:pt x="6056" y="4594"/>
                    <a:pt x="6026" y="4594"/>
                    <a:pt x="5996" y="4594"/>
                  </a:cubicBezTo>
                  <a:cubicBezTo>
                    <a:pt x="5645" y="4594"/>
                    <a:pt x="5306" y="4614"/>
                    <a:pt x="5171" y="5118"/>
                  </a:cubicBezTo>
                  <a:cubicBezTo>
                    <a:pt x="5171" y="5451"/>
                    <a:pt x="5738" y="5351"/>
                    <a:pt x="5671" y="5785"/>
                  </a:cubicBezTo>
                  <a:cubicBezTo>
                    <a:pt x="5201" y="5964"/>
                    <a:pt x="4828" y="6057"/>
                    <a:pt x="4537" y="6057"/>
                  </a:cubicBezTo>
                  <a:cubicBezTo>
                    <a:pt x="3961" y="6057"/>
                    <a:pt x="3703" y="5693"/>
                    <a:pt x="3636" y="4918"/>
                  </a:cubicBezTo>
                  <a:cubicBezTo>
                    <a:pt x="3612" y="3887"/>
                    <a:pt x="3916" y="3390"/>
                    <a:pt x="4571" y="3390"/>
                  </a:cubicBezTo>
                  <a:cubicBezTo>
                    <a:pt x="4827" y="3390"/>
                    <a:pt x="5138" y="3466"/>
                    <a:pt x="5504" y="3617"/>
                  </a:cubicBezTo>
                  <a:cubicBezTo>
                    <a:pt x="5749" y="3752"/>
                    <a:pt x="6015" y="3910"/>
                    <a:pt x="6340" y="3910"/>
                  </a:cubicBezTo>
                  <a:cubicBezTo>
                    <a:pt x="6414" y="3910"/>
                    <a:pt x="6491" y="3902"/>
                    <a:pt x="6572" y="3884"/>
                  </a:cubicBezTo>
                  <a:cubicBezTo>
                    <a:pt x="6805" y="3717"/>
                    <a:pt x="6772" y="3450"/>
                    <a:pt x="6772" y="3216"/>
                  </a:cubicBezTo>
                  <a:cubicBezTo>
                    <a:pt x="6805" y="2249"/>
                    <a:pt x="6672" y="1315"/>
                    <a:pt x="6538" y="414"/>
                  </a:cubicBezTo>
                  <a:cubicBezTo>
                    <a:pt x="6366" y="162"/>
                    <a:pt x="6166" y="95"/>
                    <a:pt x="5957" y="95"/>
                  </a:cubicBezTo>
                  <a:cubicBezTo>
                    <a:pt x="5720" y="95"/>
                    <a:pt x="5470" y="182"/>
                    <a:pt x="5232" y="182"/>
                  </a:cubicBezTo>
                  <a:cubicBezTo>
                    <a:pt x="5155" y="182"/>
                    <a:pt x="5078" y="172"/>
                    <a:pt x="5004" y="148"/>
                  </a:cubicBezTo>
                  <a:cubicBezTo>
                    <a:pt x="4403" y="214"/>
                    <a:pt x="3903" y="414"/>
                    <a:pt x="3403" y="648"/>
                  </a:cubicBezTo>
                  <a:cubicBezTo>
                    <a:pt x="3203" y="781"/>
                    <a:pt x="3002" y="881"/>
                    <a:pt x="2736" y="915"/>
                  </a:cubicBezTo>
                  <a:cubicBezTo>
                    <a:pt x="2721" y="916"/>
                    <a:pt x="2707" y="916"/>
                    <a:pt x="2693" y="916"/>
                  </a:cubicBezTo>
                  <a:cubicBezTo>
                    <a:pt x="2117" y="916"/>
                    <a:pt x="2428" y="243"/>
                    <a:pt x="2102" y="47"/>
                  </a:cubicBezTo>
                  <a:cubicBezTo>
                    <a:pt x="2072" y="17"/>
                    <a:pt x="2035" y="1"/>
                    <a:pt x="1998" y="1"/>
                  </a:cubicBezTo>
                  <a:close/>
                </a:path>
              </a:pathLst>
            </a:custGeom>
            <a:solidFill>
              <a:srgbClr val="E4D0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7"/>
            <p:cNvSpPr/>
            <p:nvPr/>
          </p:nvSpPr>
          <p:spPr>
            <a:xfrm>
              <a:off x="4885325" y="3400600"/>
              <a:ext cx="341100" cy="472225"/>
            </a:xfrm>
            <a:custGeom>
              <a:avLst/>
              <a:gdLst/>
              <a:ahLst/>
              <a:cxnLst/>
              <a:rect l="l" t="t" r="r" b="b"/>
              <a:pathLst>
                <a:path w="13644" h="18889" extrusionOk="0">
                  <a:moveTo>
                    <a:pt x="875" y="0"/>
                  </a:moveTo>
                  <a:cubicBezTo>
                    <a:pt x="390" y="0"/>
                    <a:pt x="405" y="694"/>
                    <a:pt x="134" y="992"/>
                  </a:cubicBezTo>
                  <a:cubicBezTo>
                    <a:pt x="1" y="1659"/>
                    <a:pt x="367" y="2293"/>
                    <a:pt x="468" y="2927"/>
                  </a:cubicBezTo>
                  <a:cubicBezTo>
                    <a:pt x="501" y="3127"/>
                    <a:pt x="601" y="3327"/>
                    <a:pt x="801" y="3461"/>
                  </a:cubicBezTo>
                  <a:cubicBezTo>
                    <a:pt x="1001" y="3728"/>
                    <a:pt x="768" y="4128"/>
                    <a:pt x="1035" y="4328"/>
                  </a:cubicBezTo>
                  <a:lnTo>
                    <a:pt x="1035" y="4295"/>
                  </a:lnTo>
                  <a:cubicBezTo>
                    <a:pt x="1168" y="4495"/>
                    <a:pt x="1035" y="4795"/>
                    <a:pt x="1268" y="4962"/>
                  </a:cubicBezTo>
                  <a:cubicBezTo>
                    <a:pt x="1502" y="5162"/>
                    <a:pt x="1201" y="5596"/>
                    <a:pt x="1535" y="5796"/>
                  </a:cubicBezTo>
                  <a:lnTo>
                    <a:pt x="1535" y="5762"/>
                  </a:lnTo>
                  <a:lnTo>
                    <a:pt x="1535" y="5762"/>
                  </a:lnTo>
                  <a:cubicBezTo>
                    <a:pt x="1668" y="5962"/>
                    <a:pt x="1502" y="6263"/>
                    <a:pt x="1768" y="6429"/>
                  </a:cubicBezTo>
                  <a:cubicBezTo>
                    <a:pt x="1935" y="6630"/>
                    <a:pt x="1768" y="6930"/>
                    <a:pt x="2002" y="7097"/>
                  </a:cubicBezTo>
                  <a:cubicBezTo>
                    <a:pt x="2169" y="7297"/>
                    <a:pt x="2002" y="7597"/>
                    <a:pt x="2269" y="7764"/>
                  </a:cubicBezTo>
                  <a:cubicBezTo>
                    <a:pt x="2369" y="7931"/>
                    <a:pt x="2202" y="8264"/>
                    <a:pt x="2502" y="8398"/>
                  </a:cubicBezTo>
                  <a:lnTo>
                    <a:pt x="2502" y="8331"/>
                  </a:lnTo>
                  <a:cubicBezTo>
                    <a:pt x="2602" y="8498"/>
                    <a:pt x="2536" y="8664"/>
                    <a:pt x="2702" y="8798"/>
                  </a:cubicBezTo>
                  <a:cubicBezTo>
                    <a:pt x="2869" y="8965"/>
                    <a:pt x="2702" y="9298"/>
                    <a:pt x="2969" y="9432"/>
                  </a:cubicBezTo>
                  <a:cubicBezTo>
                    <a:pt x="3036" y="9598"/>
                    <a:pt x="3036" y="9765"/>
                    <a:pt x="3169" y="9899"/>
                  </a:cubicBezTo>
                  <a:cubicBezTo>
                    <a:pt x="3370" y="10065"/>
                    <a:pt x="3169" y="10399"/>
                    <a:pt x="3436" y="10499"/>
                  </a:cubicBezTo>
                  <a:cubicBezTo>
                    <a:pt x="3503" y="10666"/>
                    <a:pt x="3503" y="10833"/>
                    <a:pt x="3636" y="10966"/>
                  </a:cubicBezTo>
                  <a:cubicBezTo>
                    <a:pt x="3837" y="11133"/>
                    <a:pt x="3636" y="11433"/>
                    <a:pt x="3870" y="11600"/>
                  </a:cubicBezTo>
                  <a:cubicBezTo>
                    <a:pt x="4103" y="11767"/>
                    <a:pt x="3870" y="12100"/>
                    <a:pt x="4170" y="12234"/>
                  </a:cubicBezTo>
                  <a:lnTo>
                    <a:pt x="4170" y="12167"/>
                  </a:lnTo>
                  <a:cubicBezTo>
                    <a:pt x="4237" y="12334"/>
                    <a:pt x="4237" y="12501"/>
                    <a:pt x="4370" y="12634"/>
                  </a:cubicBezTo>
                  <a:cubicBezTo>
                    <a:pt x="4470" y="12801"/>
                    <a:pt x="4470" y="12968"/>
                    <a:pt x="4604" y="13101"/>
                  </a:cubicBezTo>
                  <a:cubicBezTo>
                    <a:pt x="4671" y="13234"/>
                    <a:pt x="4671" y="13401"/>
                    <a:pt x="4804" y="13501"/>
                  </a:cubicBezTo>
                  <a:cubicBezTo>
                    <a:pt x="4937" y="13635"/>
                    <a:pt x="4904" y="13868"/>
                    <a:pt x="5071" y="13935"/>
                  </a:cubicBezTo>
                  <a:cubicBezTo>
                    <a:pt x="5138" y="14068"/>
                    <a:pt x="5104" y="14268"/>
                    <a:pt x="5304" y="14335"/>
                  </a:cubicBezTo>
                  <a:cubicBezTo>
                    <a:pt x="5404" y="14602"/>
                    <a:pt x="5504" y="14802"/>
                    <a:pt x="5771" y="14969"/>
                  </a:cubicBezTo>
                  <a:cubicBezTo>
                    <a:pt x="5805" y="15102"/>
                    <a:pt x="5905" y="15136"/>
                    <a:pt x="5971" y="15236"/>
                  </a:cubicBezTo>
                  <a:cubicBezTo>
                    <a:pt x="6172" y="15436"/>
                    <a:pt x="6238" y="15736"/>
                    <a:pt x="6472" y="15870"/>
                  </a:cubicBezTo>
                  <a:cubicBezTo>
                    <a:pt x="6505" y="15970"/>
                    <a:pt x="6605" y="16070"/>
                    <a:pt x="6672" y="16103"/>
                  </a:cubicBezTo>
                  <a:cubicBezTo>
                    <a:pt x="7139" y="16770"/>
                    <a:pt x="7739" y="17371"/>
                    <a:pt x="8440" y="17771"/>
                  </a:cubicBezTo>
                  <a:cubicBezTo>
                    <a:pt x="8507" y="17904"/>
                    <a:pt x="8740" y="17871"/>
                    <a:pt x="8840" y="17971"/>
                  </a:cubicBezTo>
                  <a:cubicBezTo>
                    <a:pt x="8974" y="18138"/>
                    <a:pt x="9174" y="18105"/>
                    <a:pt x="9307" y="18205"/>
                  </a:cubicBezTo>
                  <a:cubicBezTo>
                    <a:pt x="9391" y="18321"/>
                    <a:pt x="9516" y="18330"/>
                    <a:pt x="9641" y="18330"/>
                  </a:cubicBezTo>
                  <a:cubicBezTo>
                    <a:pt x="9662" y="18330"/>
                    <a:pt x="9682" y="18329"/>
                    <a:pt x="9703" y="18329"/>
                  </a:cubicBezTo>
                  <a:cubicBezTo>
                    <a:pt x="9806" y="18329"/>
                    <a:pt x="9905" y="18335"/>
                    <a:pt x="9974" y="18405"/>
                  </a:cubicBezTo>
                  <a:cubicBezTo>
                    <a:pt x="10080" y="18497"/>
                    <a:pt x="10195" y="18516"/>
                    <a:pt x="10313" y="18516"/>
                  </a:cubicBezTo>
                  <a:cubicBezTo>
                    <a:pt x="10399" y="18516"/>
                    <a:pt x="10486" y="18506"/>
                    <a:pt x="10571" y="18506"/>
                  </a:cubicBezTo>
                  <a:cubicBezTo>
                    <a:pt x="10665" y="18506"/>
                    <a:pt x="10757" y="18519"/>
                    <a:pt x="10842" y="18572"/>
                  </a:cubicBezTo>
                  <a:cubicBezTo>
                    <a:pt x="10997" y="18683"/>
                    <a:pt x="11168" y="18712"/>
                    <a:pt x="11342" y="18712"/>
                  </a:cubicBezTo>
                  <a:cubicBezTo>
                    <a:pt x="11541" y="18712"/>
                    <a:pt x="11745" y="18674"/>
                    <a:pt x="11937" y="18674"/>
                  </a:cubicBezTo>
                  <a:cubicBezTo>
                    <a:pt x="12081" y="18674"/>
                    <a:pt x="12219" y="18695"/>
                    <a:pt x="12343" y="18772"/>
                  </a:cubicBezTo>
                  <a:cubicBezTo>
                    <a:pt x="12459" y="18838"/>
                    <a:pt x="12568" y="18888"/>
                    <a:pt x="12668" y="18888"/>
                  </a:cubicBezTo>
                  <a:cubicBezTo>
                    <a:pt x="12768" y="18888"/>
                    <a:pt x="12860" y="18838"/>
                    <a:pt x="12943" y="18705"/>
                  </a:cubicBezTo>
                  <a:cubicBezTo>
                    <a:pt x="13077" y="18705"/>
                    <a:pt x="13143" y="18572"/>
                    <a:pt x="13177" y="18471"/>
                  </a:cubicBezTo>
                  <a:cubicBezTo>
                    <a:pt x="13410" y="18205"/>
                    <a:pt x="13343" y="17938"/>
                    <a:pt x="13177" y="17638"/>
                  </a:cubicBezTo>
                  <a:cubicBezTo>
                    <a:pt x="13110" y="17571"/>
                    <a:pt x="13010" y="17471"/>
                    <a:pt x="12943" y="17437"/>
                  </a:cubicBezTo>
                  <a:cubicBezTo>
                    <a:pt x="12743" y="17237"/>
                    <a:pt x="12443" y="17371"/>
                    <a:pt x="12176" y="17237"/>
                  </a:cubicBezTo>
                  <a:lnTo>
                    <a:pt x="12143" y="17271"/>
                  </a:lnTo>
                  <a:lnTo>
                    <a:pt x="12109" y="17237"/>
                  </a:lnTo>
                  <a:cubicBezTo>
                    <a:pt x="11976" y="17070"/>
                    <a:pt x="11776" y="17137"/>
                    <a:pt x="11509" y="17070"/>
                  </a:cubicBezTo>
                  <a:cubicBezTo>
                    <a:pt x="11809" y="16937"/>
                    <a:pt x="12143" y="16837"/>
                    <a:pt x="12443" y="16670"/>
                  </a:cubicBezTo>
                  <a:cubicBezTo>
                    <a:pt x="12610" y="16470"/>
                    <a:pt x="12943" y="16670"/>
                    <a:pt x="13043" y="16437"/>
                  </a:cubicBezTo>
                  <a:cubicBezTo>
                    <a:pt x="13277" y="16337"/>
                    <a:pt x="13443" y="16237"/>
                    <a:pt x="13477" y="15970"/>
                  </a:cubicBezTo>
                  <a:lnTo>
                    <a:pt x="13477" y="16003"/>
                  </a:lnTo>
                  <a:cubicBezTo>
                    <a:pt x="13644" y="15936"/>
                    <a:pt x="13644" y="15770"/>
                    <a:pt x="13610" y="15636"/>
                  </a:cubicBezTo>
                  <a:cubicBezTo>
                    <a:pt x="13477" y="15503"/>
                    <a:pt x="13443" y="15303"/>
                    <a:pt x="13277" y="15236"/>
                  </a:cubicBezTo>
                  <a:lnTo>
                    <a:pt x="13310" y="15236"/>
                  </a:lnTo>
                  <a:cubicBezTo>
                    <a:pt x="13160" y="15086"/>
                    <a:pt x="13027" y="15027"/>
                    <a:pt x="12893" y="15027"/>
                  </a:cubicBezTo>
                  <a:cubicBezTo>
                    <a:pt x="12760" y="15027"/>
                    <a:pt x="12626" y="15086"/>
                    <a:pt x="12476" y="15169"/>
                  </a:cubicBezTo>
                  <a:cubicBezTo>
                    <a:pt x="12304" y="15221"/>
                    <a:pt x="12053" y="15370"/>
                    <a:pt x="11890" y="15370"/>
                  </a:cubicBezTo>
                  <a:cubicBezTo>
                    <a:pt x="11737" y="15370"/>
                    <a:pt x="11663" y="15238"/>
                    <a:pt x="11809" y="14769"/>
                  </a:cubicBezTo>
                  <a:cubicBezTo>
                    <a:pt x="11940" y="14572"/>
                    <a:pt x="12007" y="14343"/>
                    <a:pt x="11756" y="14177"/>
                  </a:cubicBezTo>
                  <a:lnTo>
                    <a:pt x="11756" y="14177"/>
                  </a:lnTo>
                  <a:cubicBezTo>
                    <a:pt x="11711" y="14074"/>
                    <a:pt x="11622" y="14002"/>
                    <a:pt x="11509" y="14002"/>
                  </a:cubicBezTo>
                  <a:cubicBezTo>
                    <a:pt x="11475" y="13902"/>
                    <a:pt x="11375" y="13835"/>
                    <a:pt x="11309" y="13835"/>
                  </a:cubicBezTo>
                  <a:cubicBezTo>
                    <a:pt x="11175" y="13835"/>
                    <a:pt x="11075" y="13835"/>
                    <a:pt x="10942" y="13968"/>
                  </a:cubicBezTo>
                  <a:cubicBezTo>
                    <a:pt x="10842" y="14135"/>
                    <a:pt x="10608" y="14068"/>
                    <a:pt x="10575" y="14268"/>
                  </a:cubicBezTo>
                  <a:cubicBezTo>
                    <a:pt x="10341" y="14335"/>
                    <a:pt x="10308" y="14602"/>
                    <a:pt x="10141" y="14735"/>
                  </a:cubicBezTo>
                  <a:lnTo>
                    <a:pt x="10074" y="14802"/>
                  </a:lnTo>
                  <a:lnTo>
                    <a:pt x="9908" y="14969"/>
                  </a:lnTo>
                  <a:cubicBezTo>
                    <a:pt x="9808" y="15069"/>
                    <a:pt x="9774" y="15102"/>
                    <a:pt x="9741" y="15169"/>
                  </a:cubicBezTo>
                  <a:cubicBezTo>
                    <a:pt x="9607" y="15336"/>
                    <a:pt x="9407" y="15436"/>
                    <a:pt x="9274" y="15603"/>
                  </a:cubicBezTo>
                  <a:cubicBezTo>
                    <a:pt x="9140" y="15636"/>
                    <a:pt x="9007" y="15736"/>
                    <a:pt x="8940" y="15803"/>
                  </a:cubicBezTo>
                  <a:cubicBezTo>
                    <a:pt x="8835" y="15891"/>
                    <a:pt x="8738" y="15932"/>
                    <a:pt x="8636" y="15932"/>
                  </a:cubicBezTo>
                  <a:cubicBezTo>
                    <a:pt x="8545" y="15932"/>
                    <a:pt x="8450" y="15899"/>
                    <a:pt x="8340" y="15836"/>
                  </a:cubicBezTo>
                  <a:cubicBezTo>
                    <a:pt x="8306" y="15770"/>
                    <a:pt x="8240" y="15736"/>
                    <a:pt x="8140" y="15636"/>
                  </a:cubicBezTo>
                  <a:lnTo>
                    <a:pt x="7940" y="15436"/>
                  </a:lnTo>
                  <a:cubicBezTo>
                    <a:pt x="7739" y="15269"/>
                    <a:pt x="7673" y="14969"/>
                    <a:pt x="7439" y="14836"/>
                  </a:cubicBezTo>
                  <a:cubicBezTo>
                    <a:pt x="7406" y="14735"/>
                    <a:pt x="7306" y="14635"/>
                    <a:pt x="7239" y="14602"/>
                  </a:cubicBezTo>
                  <a:cubicBezTo>
                    <a:pt x="7106" y="14402"/>
                    <a:pt x="6972" y="14135"/>
                    <a:pt x="6772" y="13968"/>
                  </a:cubicBezTo>
                  <a:cubicBezTo>
                    <a:pt x="6739" y="13835"/>
                    <a:pt x="6672" y="13768"/>
                    <a:pt x="6605" y="13668"/>
                  </a:cubicBezTo>
                  <a:cubicBezTo>
                    <a:pt x="6505" y="13568"/>
                    <a:pt x="6472" y="13401"/>
                    <a:pt x="6338" y="13301"/>
                  </a:cubicBezTo>
                  <a:cubicBezTo>
                    <a:pt x="6238" y="13168"/>
                    <a:pt x="6272" y="12968"/>
                    <a:pt x="6105" y="12901"/>
                  </a:cubicBezTo>
                  <a:cubicBezTo>
                    <a:pt x="5971" y="12734"/>
                    <a:pt x="6005" y="12501"/>
                    <a:pt x="5838" y="12434"/>
                  </a:cubicBezTo>
                  <a:cubicBezTo>
                    <a:pt x="5771" y="12267"/>
                    <a:pt x="5771" y="12100"/>
                    <a:pt x="5638" y="11967"/>
                  </a:cubicBezTo>
                  <a:cubicBezTo>
                    <a:pt x="5438" y="11800"/>
                    <a:pt x="5638" y="11466"/>
                    <a:pt x="5338" y="11333"/>
                  </a:cubicBezTo>
                  <a:lnTo>
                    <a:pt x="5338" y="11400"/>
                  </a:lnTo>
                  <a:cubicBezTo>
                    <a:pt x="5271" y="11233"/>
                    <a:pt x="5271" y="11066"/>
                    <a:pt x="5138" y="10933"/>
                  </a:cubicBezTo>
                  <a:cubicBezTo>
                    <a:pt x="4937" y="10766"/>
                    <a:pt x="5138" y="10432"/>
                    <a:pt x="4904" y="10299"/>
                  </a:cubicBezTo>
                  <a:cubicBezTo>
                    <a:pt x="4704" y="9932"/>
                    <a:pt x="4637" y="9565"/>
                    <a:pt x="4437" y="9231"/>
                  </a:cubicBezTo>
                  <a:cubicBezTo>
                    <a:pt x="4237" y="9065"/>
                    <a:pt x="4437" y="8731"/>
                    <a:pt x="4137" y="8598"/>
                  </a:cubicBezTo>
                  <a:lnTo>
                    <a:pt x="4137" y="8631"/>
                  </a:lnTo>
                  <a:cubicBezTo>
                    <a:pt x="4070" y="8464"/>
                    <a:pt x="4070" y="8297"/>
                    <a:pt x="3937" y="8164"/>
                  </a:cubicBezTo>
                  <a:cubicBezTo>
                    <a:pt x="3770" y="7997"/>
                    <a:pt x="3937" y="7664"/>
                    <a:pt x="3670" y="7564"/>
                  </a:cubicBezTo>
                  <a:cubicBezTo>
                    <a:pt x="3503" y="7397"/>
                    <a:pt x="3703" y="7063"/>
                    <a:pt x="3436" y="6930"/>
                  </a:cubicBezTo>
                  <a:lnTo>
                    <a:pt x="3436" y="6963"/>
                  </a:lnTo>
                  <a:cubicBezTo>
                    <a:pt x="3303" y="6763"/>
                    <a:pt x="3470" y="6463"/>
                    <a:pt x="3169" y="6296"/>
                  </a:cubicBezTo>
                  <a:lnTo>
                    <a:pt x="3169" y="6329"/>
                  </a:lnTo>
                  <a:cubicBezTo>
                    <a:pt x="3003" y="6129"/>
                    <a:pt x="3169" y="5829"/>
                    <a:pt x="2936" y="5662"/>
                  </a:cubicBezTo>
                  <a:lnTo>
                    <a:pt x="2936" y="5729"/>
                  </a:lnTo>
                  <a:cubicBezTo>
                    <a:pt x="2803" y="5495"/>
                    <a:pt x="2936" y="5229"/>
                    <a:pt x="2702" y="5062"/>
                  </a:cubicBezTo>
                  <a:cubicBezTo>
                    <a:pt x="2536" y="4828"/>
                    <a:pt x="2702" y="4561"/>
                    <a:pt x="2502" y="4395"/>
                  </a:cubicBezTo>
                  <a:lnTo>
                    <a:pt x="2469" y="4328"/>
                  </a:lnTo>
                  <a:lnTo>
                    <a:pt x="2502" y="4261"/>
                  </a:lnTo>
                  <a:cubicBezTo>
                    <a:pt x="2369" y="3994"/>
                    <a:pt x="2502" y="3728"/>
                    <a:pt x="2302" y="3494"/>
                  </a:cubicBezTo>
                  <a:cubicBezTo>
                    <a:pt x="2035" y="3261"/>
                    <a:pt x="2302" y="2894"/>
                    <a:pt x="2035" y="2627"/>
                  </a:cubicBezTo>
                  <a:cubicBezTo>
                    <a:pt x="1802" y="2393"/>
                    <a:pt x="2035" y="1993"/>
                    <a:pt x="1802" y="1759"/>
                  </a:cubicBezTo>
                  <a:lnTo>
                    <a:pt x="1768" y="1726"/>
                  </a:lnTo>
                  <a:lnTo>
                    <a:pt x="1802" y="1659"/>
                  </a:lnTo>
                  <a:cubicBezTo>
                    <a:pt x="1602" y="1393"/>
                    <a:pt x="1802" y="992"/>
                    <a:pt x="1535" y="725"/>
                  </a:cubicBezTo>
                  <a:cubicBezTo>
                    <a:pt x="1368" y="559"/>
                    <a:pt x="1435" y="292"/>
                    <a:pt x="1301" y="125"/>
                  </a:cubicBezTo>
                  <a:cubicBezTo>
                    <a:pt x="1126" y="37"/>
                    <a:pt x="987" y="0"/>
                    <a:pt x="875" y="0"/>
                  </a:cubicBezTo>
                  <a:close/>
                </a:path>
              </a:pathLst>
            </a:custGeom>
            <a:solidFill>
              <a:srgbClr val="493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7"/>
            <p:cNvSpPr/>
            <p:nvPr/>
          </p:nvSpPr>
          <p:spPr>
            <a:xfrm>
              <a:off x="2734625" y="1687600"/>
              <a:ext cx="91750" cy="664550"/>
            </a:xfrm>
            <a:custGeom>
              <a:avLst/>
              <a:gdLst/>
              <a:ahLst/>
              <a:cxnLst/>
              <a:rect l="l" t="t" r="r" b="b"/>
              <a:pathLst>
                <a:path w="3670" h="26582" extrusionOk="0">
                  <a:moveTo>
                    <a:pt x="2241" y="0"/>
                  </a:moveTo>
                  <a:cubicBezTo>
                    <a:pt x="2034" y="0"/>
                    <a:pt x="1838" y="51"/>
                    <a:pt x="1668" y="263"/>
                  </a:cubicBezTo>
                  <a:cubicBezTo>
                    <a:pt x="1602" y="563"/>
                    <a:pt x="1668" y="863"/>
                    <a:pt x="1468" y="1097"/>
                  </a:cubicBezTo>
                  <a:cubicBezTo>
                    <a:pt x="1201" y="1564"/>
                    <a:pt x="1568" y="2131"/>
                    <a:pt x="1335" y="2531"/>
                  </a:cubicBezTo>
                  <a:cubicBezTo>
                    <a:pt x="1401" y="2564"/>
                    <a:pt x="1401" y="2631"/>
                    <a:pt x="1335" y="2698"/>
                  </a:cubicBezTo>
                  <a:cubicBezTo>
                    <a:pt x="1101" y="3532"/>
                    <a:pt x="1468" y="4432"/>
                    <a:pt x="1235" y="5266"/>
                  </a:cubicBezTo>
                  <a:cubicBezTo>
                    <a:pt x="934" y="5967"/>
                    <a:pt x="1301" y="6767"/>
                    <a:pt x="1068" y="7468"/>
                  </a:cubicBezTo>
                  <a:cubicBezTo>
                    <a:pt x="1101" y="7535"/>
                    <a:pt x="1135" y="7568"/>
                    <a:pt x="1101" y="7601"/>
                  </a:cubicBezTo>
                  <a:cubicBezTo>
                    <a:pt x="901" y="8902"/>
                    <a:pt x="934" y="10203"/>
                    <a:pt x="834" y="11471"/>
                  </a:cubicBezTo>
                  <a:cubicBezTo>
                    <a:pt x="768" y="12872"/>
                    <a:pt x="668" y="14206"/>
                    <a:pt x="634" y="15574"/>
                  </a:cubicBezTo>
                  <a:cubicBezTo>
                    <a:pt x="301" y="16474"/>
                    <a:pt x="734" y="17442"/>
                    <a:pt x="467" y="18376"/>
                  </a:cubicBezTo>
                  <a:cubicBezTo>
                    <a:pt x="134" y="19210"/>
                    <a:pt x="568" y="20110"/>
                    <a:pt x="301" y="20944"/>
                  </a:cubicBezTo>
                  <a:cubicBezTo>
                    <a:pt x="0" y="21611"/>
                    <a:pt x="267" y="22312"/>
                    <a:pt x="234" y="22979"/>
                  </a:cubicBezTo>
                  <a:cubicBezTo>
                    <a:pt x="401" y="23880"/>
                    <a:pt x="434" y="24714"/>
                    <a:pt x="301" y="25581"/>
                  </a:cubicBezTo>
                  <a:cubicBezTo>
                    <a:pt x="234" y="26115"/>
                    <a:pt x="434" y="26415"/>
                    <a:pt x="901" y="26582"/>
                  </a:cubicBezTo>
                  <a:cubicBezTo>
                    <a:pt x="1401" y="26281"/>
                    <a:pt x="2335" y="25981"/>
                    <a:pt x="2135" y="25481"/>
                  </a:cubicBezTo>
                  <a:cubicBezTo>
                    <a:pt x="1835" y="24780"/>
                    <a:pt x="2335" y="24714"/>
                    <a:pt x="2602" y="24380"/>
                  </a:cubicBezTo>
                  <a:cubicBezTo>
                    <a:pt x="2636" y="24280"/>
                    <a:pt x="2669" y="24146"/>
                    <a:pt x="2669" y="24080"/>
                  </a:cubicBezTo>
                  <a:cubicBezTo>
                    <a:pt x="2669" y="23679"/>
                    <a:pt x="2436" y="23313"/>
                    <a:pt x="2436" y="22879"/>
                  </a:cubicBezTo>
                  <a:cubicBezTo>
                    <a:pt x="2436" y="22245"/>
                    <a:pt x="2636" y="21278"/>
                    <a:pt x="1735" y="20877"/>
                  </a:cubicBezTo>
                  <a:cubicBezTo>
                    <a:pt x="1668" y="20877"/>
                    <a:pt x="1635" y="20877"/>
                    <a:pt x="1635" y="20911"/>
                  </a:cubicBezTo>
                  <a:cubicBezTo>
                    <a:pt x="1635" y="20948"/>
                    <a:pt x="1632" y="20962"/>
                    <a:pt x="1628" y="20962"/>
                  </a:cubicBezTo>
                  <a:cubicBezTo>
                    <a:pt x="1615" y="20962"/>
                    <a:pt x="1593" y="20808"/>
                    <a:pt x="1654" y="20808"/>
                  </a:cubicBezTo>
                  <a:cubicBezTo>
                    <a:pt x="1658" y="20808"/>
                    <a:pt x="1663" y="20809"/>
                    <a:pt x="1668" y="20811"/>
                  </a:cubicBezTo>
                  <a:cubicBezTo>
                    <a:pt x="1730" y="20820"/>
                    <a:pt x="1788" y="20824"/>
                    <a:pt x="1843" y="20824"/>
                  </a:cubicBezTo>
                  <a:cubicBezTo>
                    <a:pt x="2387" y="20824"/>
                    <a:pt x="2623" y="20395"/>
                    <a:pt x="2502" y="19910"/>
                  </a:cubicBezTo>
                  <a:cubicBezTo>
                    <a:pt x="2402" y="19243"/>
                    <a:pt x="2903" y="18442"/>
                    <a:pt x="2102" y="17942"/>
                  </a:cubicBezTo>
                  <a:cubicBezTo>
                    <a:pt x="2469" y="17242"/>
                    <a:pt x="2402" y="16541"/>
                    <a:pt x="2436" y="15774"/>
                  </a:cubicBezTo>
                  <a:cubicBezTo>
                    <a:pt x="2436" y="15440"/>
                    <a:pt x="2235" y="15207"/>
                    <a:pt x="2302" y="14773"/>
                  </a:cubicBezTo>
                  <a:cubicBezTo>
                    <a:pt x="2569" y="13606"/>
                    <a:pt x="2769" y="12371"/>
                    <a:pt x="2302" y="11204"/>
                  </a:cubicBezTo>
                  <a:cubicBezTo>
                    <a:pt x="2102" y="10704"/>
                    <a:pt x="2102" y="10270"/>
                    <a:pt x="2235" y="9836"/>
                  </a:cubicBezTo>
                  <a:cubicBezTo>
                    <a:pt x="2669" y="8235"/>
                    <a:pt x="2736" y="6601"/>
                    <a:pt x="2636" y="4999"/>
                  </a:cubicBezTo>
                  <a:cubicBezTo>
                    <a:pt x="2602" y="4099"/>
                    <a:pt x="2802" y="3231"/>
                    <a:pt x="2836" y="2364"/>
                  </a:cubicBezTo>
                  <a:cubicBezTo>
                    <a:pt x="2903" y="1664"/>
                    <a:pt x="3670" y="896"/>
                    <a:pt x="2903" y="196"/>
                  </a:cubicBezTo>
                  <a:cubicBezTo>
                    <a:pt x="2802" y="96"/>
                    <a:pt x="2669" y="63"/>
                    <a:pt x="2602" y="29"/>
                  </a:cubicBezTo>
                  <a:cubicBezTo>
                    <a:pt x="2481" y="17"/>
                    <a:pt x="2359" y="0"/>
                    <a:pt x="2241" y="0"/>
                  </a:cubicBezTo>
                  <a:close/>
                </a:path>
              </a:pathLst>
            </a:custGeom>
            <a:solidFill>
              <a:srgbClr val="FFB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7"/>
            <p:cNvSpPr/>
            <p:nvPr/>
          </p:nvSpPr>
          <p:spPr>
            <a:xfrm>
              <a:off x="3978000" y="3985650"/>
              <a:ext cx="390325" cy="92450"/>
            </a:xfrm>
            <a:custGeom>
              <a:avLst/>
              <a:gdLst/>
              <a:ahLst/>
              <a:cxnLst/>
              <a:rect l="l" t="t" r="r" b="b"/>
              <a:pathLst>
                <a:path w="15613" h="3698" extrusionOk="0">
                  <a:moveTo>
                    <a:pt x="6137" y="0"/>
                  </a:moveTo>
                  <a:cubicBezTo>
                    <a:pt x="5869" y="0"/>
                    <a:pt x="5731" y="181"/>
                    <a:pt x="5572" y="340"/>
                  </a:cubicBezTo>
                  <a:cubicBezTo>
                    <a:pt x="5474" y="335"/>
                    <a:pt x="5377" y="331"/>
                    <a:pt x="5283" y="331"/>
                  </a:cubicBezTo>
                  <a:cubicBezTo>
                    <a:pt x="4770" y="331"/>
                    <a:pt x="4330" y="438"/>
                    <a:pt x="4104" y="974"/>
                  </a:cubicBezTo>
                  <a:cubicBezTo>
                    <a:pt x="4154" y="967"/>
                    <a:pt x="4203" y="964"/>
                    <a:pt x="4250" y="964"/>
                  </a:cubicBezTo>
                  <a:cubicBezTo>
                    <a:pt x="4885" y="964"/>
                    <a:pt x="5210" y="1559"/>
                    <a:pt x="5738" y="1808"/>
                  </a:cubicBezTo>
                  <a:cubicBezTo>
                    <a:pt x="5505" y="2041"/>
                    <a:pt x="5238" y="2141"/>
                    <a:pt x="5038" y="2141"/>
                  </a:cubicBezTo>
                  <a:cubicBezTo>
                    <a:pt x="4071" y="2074"/>
                    <a:pt x="3170" y="2008"/>
                    <a:pt x="2236" y="1808"/>
                  </a:cubicBezTo>
                  <a:cubicBezTo>
                    <a:pt x="2162" y="1792"/>
                    <a:pt x="2093" y="1785"/>
                    <a:pt x="2028" y="1785"/>
                  </a:cubicBezTo>
                  <a:cubicBezTo>
                    <a:pt x="1681" y="1785"/>
                    <a:pt x="1439" y="1974"/>
                    <a:pt x="1102" y="1974"/>
                  </a:cubicBezTo>
                  <a:cubicBezTo>
                    <a:pt x="1260" y="2418"/>
                    <a:pt x="1118" y="2500"/>
                    <a:pt x="906" y="2500"/>
                  </a:cubicBezTo>
                  <a:cubicBezTo>
                    <a:pt x="781" y="2500"/>
                    <a:pt x="633" y="2472"/>
                    <a:pt x="508" y="2472"/>
                  </a:cubicBezTo>
                  <a:cubicBezTo>
                    <a:pt x="399" y="2472"/>
                    <a:pt x="309" y="2493"/>
                    <a:pt x="268" y="2575"/>
                  </a:cubicBezTo>
                  <a:cubicBezTo>
                    <a:pt x="234" y="2675"/>
                    <a:pt x="101" y="2708"/>
                    <a:pt x="34" y="2808"/>
                  </a:cubicBezTo>
                  <a:cubicBezTo>
                    <a:pt x="1" y="3008"/>
                    <a:pt x="101" y="3075"/>
                    <a:pt x="268" y="3075"/>
                  </a:cubicBezTo>
                  <a:cubicBezTo>
                    <a:pt x="539" y="2930"/>
                    <a:pt x="811" y="2874"/>
                    <a:pt x="1082" y="2874"/>
                  </a:cubicBezTo>
                  <a:cubicBezTo>
                    <a:pt x="1311" y="2874"/>
                    <a:pt x="1540" y="2914"/>
                    <a:pt x="1769" y="2975"/>
                  </a:cubicBezTo>
                  <a:cubicBezTo>
                    <a:pt x="1920" y="3056"/>
                    <a:pt x="2076" y="3078"/>
                    <a:pt x="2236" y="3078"/>
                  </a:cubicBezTo>
                  <a:cubicBezTo>
                    <a:pt x="2446" y="3078"/>
                    <a:pt x="2660" y="3039"/>
                    <a:pt x="2870" y="3039"/>
                  </a:cubicBezTo>
                  <a:cubicBezTo>
                    <a:pt x="3029" y="3039"/>
                    <a:pt x="3186" y="3061"/>
                    <a:pt x="3337" y="3142"/>
                  </a:cubicBezTo>
                  <a:lnTo>
                    <a:pt x="3403" y="3075"/>
                  </a:lnTo>
                  <a:lnTo>
                    <a:pt x="3503" y="3075"/>
                  </a:lnTo>
                  <a:cubicBezTo>
                    <a:pt x="3703" y="3169"/>
                    <a:pt x="3911" y="3193"/>
                    <a:pt x="4121" y="3193"/>
                  </a:cubicBezTo>
                  <a:cubicBezTo>
                    <a:pt x="4335" y="3193"/>
                    <a:pt x="4552" y="3168"/>
                    <a:pt x="4766" y="3168"/>
                  </a:cubicBezTo>
                  <a:cubicBezTo>
                    <a:pt x="4938" y="3168"/>
                    <a:pt x="5107" y="3184"/>
                    <a:pt x="5271" y="3242"/>
                  </a:cubicBezTo>
                  <a:lnTo>
                    <a:pt x="5872" y="3242"/>
                  </a:lnTo>
                  <a:cubicBezTo>
                    <a:pt x="6089" y="3321"/>
                    <a:pt x="6314" y="3344"/>
                    <a:pt x="6545" y="3344"/>
                  </a:cubicBezTo>
                  <a:cubicBezTo>
                    <a:pt x="6886" y="3344"/>
                    <a:pt x="7238" y="3293"/>
                    <a:pt x="7590" y="3293"/>
                  </a:cubicBezTo>
                  <a:cubicBezTo>
                    <a:pt x="7808" y="3293"/>
                    <a:pt x="8025" y="3313"/>
                    <a:pt x="8240" y="3375"/>
                  </a:cubicBezTo>
                  <a:lnTo>
                    <a:pt x="8340" y="3375"/>
                  </a:lnTo>
                  <a:lnTo>
                    <a:pt x="8407" y="3409"/>
                  </a:lnTo>
                  <a:cubicBezTo>
                    <a:pt x="8581" y="3507"/>
                    <a:pt x="8765" y="3534"/>
                    <a:pt x="8956" y="3534"/>
                  </a:cubicBezTo>
                  <a:cubicBezTo>
                    <a:pt x="9190" y="3534"/>
                    <a:pt x="9434" y="3493"/>
                    <a:pt x="9678" y="3493"/>
                  </a:cubicBezTo>
                  <a:cubicBezTo>
                    <a:pt x="9844" y="3493"/>
                    <a:pt x="10011" y="3512"/>
                    <a:pt x="10175" y="3576"/>
                  </a:cubicBezTo>
                  <a:cubicBezTo>
                    <a:pt x="10193" y="3567"/>
                    <a:pt x="10208" y="3562"/>
                    <a:pt x="10223" y="3562"/>
                  </a:cubicBezTo>
                  <a:cubicBezTo>
                    <a:pt x="10262" y="3562"/>
                    <a:pt x="10293" y="3593"/>
                    <a:pt x="10342" y="3642"/>
                  </a:cubicBezTo>
                  <a:cubicBezTo>
                    <a:pt x="10381" y="3681"/>
                    <a:pt x="10443" y="3698"/>
                    <a:pt x="10501" y="3698"/>
                  </a:cubicBezTo>
                  <a:cubicBezTo>
                    <a:pt x="10542" y="3698"/>
                    <a:pt x="10581" y="3689"/>
                    <a:pt x="10609" y="3676"/>
                  </a:cubicBezTo>
                  <a:cubicBezTo>
                    <a:pt x="11009" y="3309"/>
                    <a:pt x="11509" y="3242"/>
                    <a:pt x="11943" y="3175"/>
                  </a:cubicBezTo>
                  <a:cubicBezTo>
                    <a:pt x="12378" y="2791"/>
                    <a:pt x="12873" y="2584"/>
                    <a:pt x="13411" y="2584"/>
                  </a:cubicBezTo>
                  <a:cubicBezTo>
                    <a:pt x="13574" y="2584"/>
                    <a:pt x="13741" y="2603"/>
                    <a:pt x="13911" y="2642"/>
                  </a:cubicBezTo>
                  <a:cubicBezTo>
                    <a:pt x="14094" y="2670"/>
                    <a:pt x="14288" y="2704"/>
                    <a:pt x="14480" y="2704"/>
                  </a:cubicBezTo>
                  <a:cubicBezTo>
                    <a:pt x="14743" y="2704"/>
                    <a:pt x="15000" y="2640"/>
                    <a:pt x="15212" y="2408"/>
                  </a:cubicBezTo>
                  <a:cubicBezTo>
                    <a:pt x="15379" y="2375"/>
                    <a:pt x="15612" y="2341"/>
                    <a:pt x="15545" y="2141"/>
                  </a:cubicBezTo>
                  <a:cubicBezTo>
                    <a:pt x="15279" y="1574"/>
                    <a:pt x="14912" y="1140"/>
                    <a:pt x="14345" y="1040"/>
                  </a:cubicBezTo>
                  <a:cubicBezTo>
                    <a:pt x="14011" y="1007"/>
                    <a:pt x="13878" y="1007"/>
                    <a:pt x="13677" y="707"/>
                  </a:cubicBezTo>
                  <a:cubicBezTo>
                    <a:pt x="13578" y="570"/>
                    <a:pt x="13441" y="535"/>
                    <a:pt x="13284" y="535"/>
                  </a:cubicBezTo>
                  <a:cubicBezTo>
                    <a:pt x="13124" y="535"/>
                    <a:pt x="12944" y="571"/>
                    <a:pt x="12761" y="571"/>
                  </a:cubicBezTo>
                  <a:cubicBezTo>
                    <a:pt x="12643" y="571"/>
                    <a:pt x="12525" y="556"/>
                    <a:pt x="12410" y="507"/>
                  </a:cubicBezTo>
                  <a:cubicBezTo>
                    <a:pt x="12377" y="493"/>
                    <a:pt x="12348" y="487"/>
                    <a:pt x="12324" y="487"/>
                  </a:cubicBezTo>
                  <a:cubicBezTo>
                    <a:pt x="12099" y="487"/>
                    <a:pt x="12183" y="984"/>
                    <a:pt x="11943" y="1074"/>
                  </a:cubicBezTo>
                  <a:cubicBezTo>
                    <a:pt x="11709" y="1040"/>
                    <a:pt x="11843" y="807"/>
                    <a:pt x="11743" y="673"/>
                  </a:cubicBezTo>
                  <a:cubicBezTo>
                    <a:pt x="11600" y="435"/>
                    <a:pt x="11372" y="231"/>
                    <a:pt x="11144" y="231"/>
                  </a:cubicBezTo>
                  <a:cubicBezTo>
                    <a:pt x="11052" y="231"/>
                    <a:pt x="10961" y="264"/>
                    <a:pt x="10875" y="340"/>
                  </a:cubicBezTo>
                  <a:cubicBezTo>
                    <a:pt x="10640" y="521"/>
                    <a:pt x="10423" y="574"/>
                    <a:pt x="10200" y="574"/>
                  </a:cubicBezTo>
                  <a:cubicBezTo>
                    <a:pt x="10013" y="574"/>
                    <a:pt x="9821" y="537"/>
                    <a:pt x="9608" y="507"/>
                  </a:cubicBezTo>
                  <a:cubicBezTo>
                    <a:pt x="8540" y="307"/>
                    <a:pt x="7440" y="240"/>
                    <a:pt x="6372" y="40"/>
                  </a:cubicBezTo>
                  <a:cubicBezTo>
                    <a:pt x="6283" y="12"/>
                    <a:pt x="6206" y="0"/>
                    <a:pt x="6137" y="0"/>
                  </a:cubicBezTo>
                  <a:close/>
                </a:path>
              </a:pathLst>
            </a:custGeom>
            <a:solidFill>
              <a:srgbClr val="65A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7"/>
            <p:cNvSpPr/>
            <p:nvPr/>
          </p:nvSpPr>
          <p:spPr>
            <a:xfrm>
              <a:off x="3603575" y="2546900"/>
              <a:ext cx="98425" cy="432625"/>
            </a:xfrm>
            <a:custGeom>
              <a:avLst/>
              <a:gdLst/>
              <a:ahLst/>
              <a:cxnLst/>
              <a:rect l="l" t="t" r="r" b="b"/>
              <a:pathLst>
                <a:path w="3937" h="17305" extrusionOk="0">
                  <a:moveTo>
                    <a:pt x="1690" y="0"/>
                  </a:moveTo>
                  <a:cubicBezTo>
                    <a:pt x="1610" y="0"/>
                    <a:pt x="1519" y="19"/>
                    <a:pt x="1449" y="19"/>
                  </a:cubicBezTo>
                  <a:cubicBezTo>
                    <a:pt x="1432" y="19"/>
                    <a:pt x="1416" y="18"/>
                    <a:pt x="1402" y="15"/>
                  </a:cubicBezTo>
                  <a:cubicBezTo>
                    <a:pt x="1302" y="15"/>
                    <a:pt x="1302" y="182"/>
                    <a:pt x="1235" y="249"/>
                  </a:cubicBezTo>
                  <a:lnTo>
                    <a:pt x="1235" y="482"/>
                  </a:lnTo>
                  <a:cubicBezTo>
                    <a:pt x="1035" y="749"/>
                    <a:pt x="1201" y="1083"/>
                    <a:pt x="1168" y="1416"/>
                  </a:cubicBezTo>
                  <a:cubicBezTo>
                    <a:pt x="1168" y="1516"/>
                    <a:pt x="1235" y="1583"/>
                    <a:pt x="1201" y="1683"/>
                  </a:cubicBezTo>
                  <a:cubicBezTo>
                    <a:pt x="1135" y="1683"/>
                    <a:pt x="1068" y="1683"/>
                    <a:pt x="1068" y="1750"/>
                  </a:cubicBezTo>
                  <a:lnTo>
                    <a:pt x="1068" y="1983"/>
                  </a:lnTo>
                  <a:cubicBezTo>
                    <a:pt x="1001" y="2050"/>
                    <a:pt x="1001" y="2150"/>
                    <a:pt x="1001" y="2250"/>
                  </a:cubicBezTo>
                  <a:cubicBezTo>
                    <a:pt x="901" y="2817"/>
                    <a:pt x="1135" y="3351"/>
                    <a:pt x="901" y="3885"/>
                  </a:cubicBezTo>
                  <a:lnTo>
                    <a:pt x="901" y="4085"/>
                  </a:lnTo>
                  <a:cubicBezTo>
                    <a:pt x="835" y="4318"/>
                    <a:pt x="634" y="4385"/>
                    <a:pt x="468" y="4552"/>
                  </a:cubicBezTo>
                  <a:cubicBezTo>
                    <a:pt x="568" y="4985"/>
                    <a:pt x="968" y="5252"/>
                    <a:pt x="868" y="5753"/>
                  </a:cubicBezTo>
                  <a:cubicBezTo>
                    <a:pt x="868" y="5986"/>
                    <a:pt x="801" y="6153"/>
                    <a:pt x="734" y="6353"/>
                  </a:cubicBezTo>
                  <a:cubicBezTo>
                    <a:pt x="301" y="8755"/>
                    <a:pt x="301" y="11257"/>
                    <a:pt x="1" y="13725"/>
                  </a:cubicBezTo>
                  <a:cubicBezTo>
                    <a:pt x="1" y="13992"/>
                    <a:pt x="67" y="14225"/>
                    <a:pt x="301" y="14359"/>
                  </a:cubicBezTo>
                  <a:cubicBezTo>
                    <a:pt x="1068" y="14859"/>
                    <a:pt x="668" y="15093"/>
                    <a:pt x="134" y="15393"/>
                  </a:cubicBezTo>
                  <a:cubicBezTo>
                    <a:pt x="134" y="15393"/>
                    <a:pt x="67" y="15426"/>
                    <a:pt x="67" y="15493"/>
                  </a:cubicBezTo>
                  <a:cubicBezTo>
                    <a:pt x="34" y="15526"/>
                    <a:pt x="67" y="15593"/>
                    <a:pt x="134" y="15660"/>
                  </a:cubicBezTo>
                  <a:cubicBezTo>
                    <a:pt x="234" y="15726"/>
                    <a:pt x="201" y="15927"/>
                    <a:pt x="334" y="16060"/>
                  </a:cubicBezTo>
                  <a:lnTo>
                    <a:pt x="334" y="17094"/>
                  </a:lnTo>
                  <a:cubicBezTo>
                    <a:pt x="710" y="17166"/>
                    <a:pt x="1086" y="17304"/>
                    <a:pt x="1436" y="17304"/>
                  </a:cubicBezTo>
                  <a:cubicBezTo>
                    <a:pt x="1738" y="17304"/>
                    <a:pt x="2021" y="17201"/>
                    <a:pt x="2269" y="16861"/>
                  </a:cubicBezTo>
                  <a:cubicBezTo>
                    <a:pt x="2836" y="16594"/>
                    <a:pt x="3403" y="16360"/>
                    <a:pt x="2936" y="15560"/>
                  </a:cubicBezTo>
                  <a:cubicBezTo>
                    <a:pt x="2903" y="15526"/>
                    <a:pt x="3003" y="15359"/>
                    <a:pt x="3036" y="15259"/>
                  </a:cubicBezTo>
                  <a:cubicBezTo>
                    <a:pt x="3170" y="14959"/>
                    <a:pt x="3203" y="14759"/>
                    <a:pt x="2869" y="14559"/>
                  </a:cubicBezTo>
                  <a:cubicBezTo>
                    <a:pt x="2502" y="14359"/>
                    <a:pt x="2602" y="14025"/>
                    <a:pt x="2836" y="13725"/>
                  </a:cubicBezTo>
                  <a:cubicBezTo>
                    <a:pt x="3036" y="13491"/>
                    <a:pt x="3236" y="13191"/>
                    <a:pt x="3203" y="12858"/>
                  </a:cubicBezTo>
                  <a:cubicBezTo>
                    <a:pt x="3170" y="12357"/>
                    <a:pt x="3336" y="11890"/>
                    <a:pt x="3603" y="11490"/>
                  </a:cubicBezTo>
                  <a:cubicBezTo>
                    <a:pt x="3837" y="11190"/>
                    <a:pt x="3903" y="10756"/>
                    <a:pt x="3937" y="10356"/>
                  </a:cubicBezTo>
                  <a:cubicBezTo>
                    <a:pt x="3521" y="10160"/>
                    <a:pt x="3141" y="9839"/>
                    <a:pt x="2653" y="9839"/>
                  </a:cubicBezTo>
                  <a:cubicBezTo>
                    <a:pt x="2475" y="9839"/>
                    <a:pt x="2283" y="9882"/>
                    <a:pt x="2069" y="9989"/>
                  </a:cubicBezTo>
                  <a:cubicBezTo>
                    <a:pt x="1999" y="10024"/>
                    <a:pt x="1934" y="10039"/>
                    <a:pt x="1873" y="10039"/>
                  </a:cubicBezTo>
                  <a:cubicBezTo>
                    <a:pt x="1585" y="10039"/>
                    <a:pt x="1407" y="9686"/>
                    <a:pt x="1435" y="9355"/>
                  </a:cubicBezTo>
                  <a:cubicBezTo>
                    <a:pt x="1502" y="8488"/>
                    <a:pt x="1535" y="7587"/>
                    <a:pt x="1702" y="6720"/>
                  </a:cubicBezTo>
                  <a:cubicBezTo>
                    <a:pt x="1802" y="6186"/>
                    <a:pt x="1702" y="5552"/>
                    <a:pt x="2035" y="5085"/>
                  </a:cubicBezTo>
                  <a:cubicBezTo>
                    <a:pt x="2803" y="4051"/>
                    <a:pt x="2035" y="3017"/>
                    <a:pt x="2169" y="1983"/>
                  </a:cubicBezTo>
                  <a:cubicBezTo>
                    <a:pt x="1668" y="1483"/>
                    <a:pt x="1735" y="882"/>
                    <a:pt x="1869" y="315"/>
                  </a:cubicBezTo>
                  <a:cubicBezTo>
                    <a:pt x="1925" y="51"/>
                    <a:pt x="1821" y="0"/>
                    <a:pt x="1690" y="0"/>
                  </a:cubicBezTo>
                  <a:close/>
                </a:path>
              </a:pathLst>
            </a:custGeom>
            <a:solidFill>
              <a:srgbClr val="DED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7"/>
            <p:cNvSpPr/>
            <p:nvPr/>
          </p:nvSpPr>
          <p:spPr>
            <a:xfrm>
              <a:off x="4144800" y="4060350"/>
              <a:ext cx="135125" cy="446250"/>
            </a:xfrm>
            <a:custGeom>
              <a:avLst/>
              <a:gdLst/>
              <a:ahLst/>
              <a:cxnLst/>
              <a:rect l="l" t="t" r="r" b="b"/>
              <a:pathLst>
                <a:path w="5405" h="17850" extrusionOk="0">
                  <a:moveTo>
                    <a:pt x="4585" y="1"/>
                  </a:moveTo>
                  <a:cubicBezTo>
                    <a:pt x="4358" y="1"/>
                    <a:pt x="4232" y="182"/>
                    <a:pt x="3903" y="654"/>
                  </a:cubicBezTo>
                  <a:cubicBezTo>
                    <a:pt x="3846" y="712"/>
                    <a:pt x="3788" y="794"/>
                    <a:pt x="3709" y="794"/>
                  </a:cubicBezTo>
                  <a:cubicBezTo>
                    <a:pt x="3696" y="794"/>
                    <a:pt x="3683" y="792"/>
                    <a:pt x="3670" y="788"/>
                  </a:cubicBezTo>
                  <a:cubicBezTo>
                    <a:pt x="3403" y="921"/>
                    <a:pt x="3603" y="1255"/>
                    <a:pt x="3403" y="1421"/>
                  </a:cubicBezTo>
                  <a:cubicBezTo>
                    <a:pt x="3336" y="1555"/>
                    <a:pt x="3336" y="1755"/>
                    <a:pt x="3236" y="1888"/>
                  </a:cubicBezTo>
                  <a:cubicBezTo>
                    <a:pt x="3036" y="2022"/>
                    <a:pt x="3236" y="2355"/>
                    <a:pt x="3036" y="2522"/>
                  </a:cubicBezTo>
                  <a:cubicBezTo>
                    <a:pt x="2902" y="2689"/>
                    <a:pt x="2902" y="2889"/>
                    <a:pt x="2869" y="3056"/>
                  </a:cubicBezTo>
                  <a:lnTo>
                    <a:pt x="2902" y="3123"/>
                  </a:lnTo>
                  <a:lnTo>
                    <a:pt x="2869" y="3189"/>
                  </a:lnTo>
                  <a:cubicBezTo>
                    <a:pt x="2736" y="3289"/>
                    <a:pt x="2769" y="3456"/>
                    <a:pt x="2702" y="3623"/>
                  </a:cubicBezTo>
                  <a:lnTo>
                    <a:pt x="2702" y="3590"/>
                  </a:lnTo>
                  <a:cubicBezTo>
                    <a:pt x="2435" y="3756"/>
                    <a:pt x="2669" y="4057"/>
                    <a:pt x="2502" y="4257"/>
                  </a:cubicBezTo>
                  <a:lnTo>
                    <a:pt x="2502" y="4223"/>
                  </a:lnTo>
                  <a:cubicBezTo>
                    <a:pt x="2235" y="4390"/>
                    <a:pt x="2402" y="4690"/>
                    <a:pt x="2269" y="4891"/>
                  </a:cubicBezTo>
                  <a:lnTo>
                    <a:pt x="2269" y="4857"/>
                  </a:lnTo>
                  <a:cubicBezTo>
                    <a:pt x="2035" y="5024"/>
                    <a:pt x="2202" y="5291"/>
                    <a:pt x="2069" y="5524"/>
                  </a:cubicBezTo>
                  <a:lnTo>
                    <a:pt x="2069" y="5458"/>
                  </a:lnTo>
                  <a:cubicBezTo>
                    <a:pt x="1735" y="5725"/>
                    <a:pt x="2035" y="6091"/>
                    <a:pt x="1835" y="6358"/>
                  </a:cubicBezTo>
                  <a:cubicBezTo>
                    <a:pt x="1568" y="6592"/>
                    <a:pt x="1835" y="6959"/>
                    <a:pt x="1602" y="7226"/>
                  </a:cubicBezTo>
                  <a:cubicBezTo>
                    <a:pt x="1368" y="7492"/>
                    <a:pt x="1602" y="7859"/>
                    <a:pt x="1401" y="8093"/>
                  </a:cubicBezTo>
                  <a:cubicBezTo>
                    <a:pt x="1201" y="8360"/>
                    <a:pt x="1435" y="8727"/>
                    <a:pt x="1235" y="8994"/>
                  </a:cubicBezTo>
                  <a:cubicBezTo>
                    <a:pt x="1034" y="9227"/>
                    <a:pt x="1235" y="9594"/>
                    <a:pt x="1068" y="9894"/>
                  </a:cubicBezTo>
                  <a:lnTo>
                    <a:pt x="1101" y="9994"/>
                  </a:lnTo>
                  <a:lnTo>
                    <a:pt x="1068" y="10028"/>
                  </a:lnTo>
                  <a:cubicBezTo>
                    <a:pt x="868" y="10261"/>
                    <a:pt x="1101" y="10661"/>
                    <a:pt x="901" y="10895"/>
                  </a:cubicBezTo>
                  <a:cubicBezTo>
                    <a:pt x="601" y="11228"/>
                    <a:pt x="934" y="11662"/>
                    <a:pt x="701" y="11996"/>
                  </a:cubicBezTo>
                  <a:cubicBezTo>
                    <a:pt x="434" y="12329"/>
                    <a:pt x="734" y="12730"/>
                    <a:pt x="534" y="13063"/>
                  </a:cubicBezTo>
                  <a:cubicBezTo>
                    <a:pt x="234" y="13497"/>
                    <a:pt x="567" y="13997"/>
                    <a:pt x="367" y="14397"/>
                  </a:cubicBezTo>
                  <a:lnTo>
                    <a:pt x="367" y="14364"/>
                  </a:lnTo>
                  <a:lnTo>
                    <a:pt x="367" y="14364"/>
                  </a:lnTo>
                  <a:cubicBezTo>
                    <a:pt x="0" y="14864"/>
                    <a:pt x="434" y="15198"/>
                    <a:pt x="567" y="15598"/>
                  </a:cubicBezTo>
                  <a:cubicBezTo>
                    <a:pt x="701" y="15732"/>
                    <a:pt x="668" y="15932"/>
                    <a:pt x="834" y="16032"/>
                  </a:cubicBezTo>
                  <a:cubicBezTo>
                    <a:pt x="868" y="16165"/>
                    <a:pt x="934" y="16199"/>
                    <a:pt x="1034" y="16265"/>
                  </a:cubicBezTo>
                  <a:cubicBezTo>
                    <a:pt x="1268" y="16599"/>
                    <a:pt x="1535" y="16933"/>
                    <a:pt x="1935" y="17066"/>
                  </a:cubicBezTo>
                  <a:cubicBezTo>
                    <a:pt x="2169" y="17266"/>
                    <a:pt x="2402" y="17433"/>
                    <a:pt x="2669" y="17600"/>
                  </a:cubicBezTo>
                  <a:cubicBezTo>
                    <a:pt x="2890" y="17666"/>
                    <a:pt x="3082" y="17849"/>
                    <a:pt x="3283" y="17849"/>
                  </a:cubicBezTo>
                  <a:cubicBezTo>
                    <a:pt x="3385" y="17849"/>
                    <a:pt x="3490" y="17802"/>
                    <a:pt x="3603" y="17666"/>
                  </a:cubicBezTo>
                  <a:lnTo>
                    <a:pt x="3570" y="17666"/>
                  </a:lnTo>
                  <a:cubicBezTo>
                    <a:pt x="3703" y="17666"/>
                    <a:pt x="3770" y="17566"/>
                    <a:pt x="3836" y="17433"/>
                  </a:cubicBezTo>
                  <a:lnTo>
                    <a:pt x="3836" y="17500"/>
                  </a:lnTo>
                  <a:cubicBezTo>
                    <a:pt x="4003" y="17199"/>
                    <a:pt x="4003" y="16899"/>
                    <a:pt x="3770" y="16666"/>
                  </a:cubicBezTo>
                  <a:cubicBezTo>
                    <a:pt x="3736" y="16532"/>
                    <a:pt x="3670" y="16499"/>
                    <a:pt x="3536" y="16432"/>
                  </a:cubicBezTo>
                  <a:cubicBezTo>
                    <a:pt x="3436" y="16232"/>
                    <a:pt x="3236" y="16332"/>
                    <a:pt x="3103" y="16199"/>
                  </a:cubicBezTo>
                  <a:cubicBezTo>
                    <a:pt x="3069" y="16099"/>
                    <a:pt x="3003" y="16032"/>
                    <a:pt x="2869" y="16032"/>
                  </a:cubicBezTo>
                  <a:cubicBezTo>
                    <a:pt x="2836" y="15865"/>
                    <a:pt x="2569" y="15898"/>
                    <a:pt x="2502" y="15765"/>
                  </a:cubicBezTo>
                  <a:lnTo>
                    <a:pt x="2269" y="15565"/>
                  </a:lnTo>
                  <a:cubicBezTo>
                    <a:pt x="2202" y="15498"/>
                    <a:pt x="2102" y="15431"/>
                    <a:pt x="2069" y="15365"/>
                  </a:cubicBezTo>
                  <a:cubicBezTo>
                    <a:pt x="1902" y="15231"/>
                    <a:pt x="1935" y="15031"/>
                    <a:pt x="1835" y="14931"/>
                  </a:cubicBezTo>
                  <a:cubicBezTo>
                    <a:pt x="1668" y="14664"/>
                    <a:pt x="1668" y="14364"/>
                    <a:pt x="1768" y="14064"/>
                  </a:cubicBezTo>
                  <a:cubicBezTo>
                    <a:pt x="2035" y="13697"/>
                    <a:pt x="1768" y="13263"/>
                    <a:pt x="1935" y="12930"/>
                  </a:cubicBezTo>
                  <a:lnTo>
                    <a:pt x="1935" y="12930"/>
                  </a:lnTo>
                  <a:lnTo>
                    <a:pt x="1935" y="12996"/>
                  </a:lnTo>
                  <a:cubicBezTo>
                    <a:pt x="2269" y="12696"/>
                    <a:pt x="1935" y="12229"/>
                    <a:pt x="2169" y="11896"/>
                  </a:cubicBezTo>
                  <a:lnTo>
                    <a:pt x="2169" y="11896"/>
                  </a:lnTo>
                  <a:lnTo>
                    <a:pt x="2169" y="11929"/>
                  </a:lnTo>
                  <a:cubicBezTo>
                    <a:pt x="2502" y="11662"/>
                    <a:pt x="2169" y="11195"/>
                    <a:pt x="2369" y="10862"/>
                  </a:cubicBezTo>
                  <a:lnTo>
                    <a:pt x="2369" y="10862"/>
                  </a:lnTo>
                  <a:lnTo>
                    <a:pt x="2369" y="10895"/>
                  </a:lnTo>
                  <a:cubicBezTo>
                    <a:pt x="2702" y="10561"/>
                    <a:pt x="2335" y="10161"/>
                    <a:pt x="2569" y="9827"/>
                  </a:cubicBezTo>
                  <a:cubicBezTo>
                    <a:pt x="2836" y="9561"/>
                    <a:pt x="2569" y="9227"/>
                    <a:pt x="2736" y="8927"/>
                  </a:cubicBezTo>
                  <a:lnTo>
                    <a:pt x="2736" y="8927"/>
                  </a:lnTo>
                  <a:lnTo>
                    <a:pt x="2736" y="8994"/>
                  </a:lnTo>
                  <a:cubicBezTo>
                    <a:pt x="3036" y="8727"/>
                    <a:pt x="2769" y="8393"/>
                    <a:pt x="2936" y="8093"/>
                  </a:cubicBezTo>
                  <a:lnTo>
                    <a:pt x="2936" y="8093"/>
                  </a:lnTo>
                  <a:lnTo>
                    <a:pt x="2936" y="8160"/>
                  </a:lnTo>
                  <a:cubicBezTo>
                    <a:pt x="3236" y="7893"/>
                    <a:pt x="3003" y="7526"/>
                    <a:pt x="3169" y="7259"/>
                  </a:cubicBezTo>
                  <a:lnTo>
                    <a:pt x="3169" y="7259"/>
                  </a:lnTo>
                  <a:lnTo>
                    <a:pt x="3169" y="7326"/>
                  </a:lnTo>
                  <a:cubicBezTo>
                    <a:pt x="3436" y="7059"/>
                    <a:pt x="3169" y="6692"/>
                    <a:pt x="3369" y="6425"/>
                  </a:cubicBezTo>
                  <a:cubicBezTo>
                    <a:pt x="3536" y="6258"/>
                    <a:pt x="3403" y="5991"/>
                    <a:pt x="3536" y="5758"/>
                  </a:cubicBezTo>
                  <a:cubicBezTo>
                    <a:pt x="3770" y="5591"/>
                    <a:pt x="3603" y="5324"/>
                    <a:pt x="3736" y="5091"/>
                  </a:cubicBezTo>
                  <a:lnTo>
                    <a:pt x="3736" y="5091"/>
                  </a:lnTo>
                  <a:lnTo>
                    <a:pt x="3736" y="5157"/>
                  </a:lnTo>
                  <a:cubicBezTo>
                    <a:pt x="4003" y="4991"/>
                    <a:pt x="3836" y="4690"/>
                    <a:pt x="3937" y="4490"/>
                  </a:cubicBezTo>
                  <a:lnTo>
                    <a:pt x="3937" y="4490"/>
                  </a:lnTo>
                  <a:lnTo>
                    <a:pt x="3937" y="4524"/>
                  </a:lnTo>
                  <a:cubicBezTo>
                    <a:pt x="4203" y="4357"/>
                    <a:pt x="4003" y="4057"/>
                    <a:pt x="4170" y="3857"/>
                  </a:cubicBezTo>
                  <a:cubicBezTo>
                    <a:pt x="4404" y="3690"/>
                    <a:pt x="4203" y="3356"/>
                    <a:pt x="4370" y="3189"/>
                  </a:cubicBezTo>
                  <a:cubicBezTo>
                    <a:pt x="4570" y="3056"/>
                    <a:pt x="4370" y="2722"/>
                    <a:pt x="4570" y="2556"/>
                  </a:cubicBezTo>
                  <a:cubicBezTo>
                    <a:pt x="4704" y="2422"/>
                    <a:pt x="4670" y="2255"/>
                    <a:pt x="4737" y="2089"/>
                  </a:cubicBezTo>
                  <a:lnTo>
                    <a:pt x="4737" y="2122"/>
                  </a:lnTo>
                  <a:cubicBezTo>
                    <a:pt x="5037" y="2022"/>
                    <a:pt x="4770" y="1688"/>
                    <a:pt x="5004" y="1522"/>
                  </a:cubicBezTo>
                  <a:cubicBezTo>
                    <a:pt x="5104" y="1388"/>
                    <a:pt x="5071" y="1188"/>
                    <a:pt x="5204" y="1055"/>
                  </a:cubicBezTo>
                  <a:cubicBezTo>
                    <a:pt x="5271" y="954"/>
                    <a:pt x="5338" y="854"/>
                    <a:pt x="5371" y="754"/>
                  </a:cubicBezTo>
                  <a:cubicBezTo>
                    <a:pt x="5404" y="554"/>
                    <a:pt x="5371" y="354"/>
                    <a:pt x="5204" y="187"/>
                  </a:cubicBezTo>
                  <a:cubicBezTo>
                    <a:pt x="4909" y="72"/>
                    <a:pt x="4727" y="1"/>
                    <a:pt x="4585" y="1"/>
                  </a:cubicBezTo>
                  <a:close/>
                </a:path>
              </a:pathLst>
            </a:custGeom>
            <a:solidFill>
              <a:srgbClr val="604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7"/>
            <p:cNvSpPr/>
            <p:nvPr/>
          </p:nvSpPr>
          <p:spPr>
            <a:xfrm>
              <a:off x="4709375" y="3456600"/>
              <a:ext cx="196000" cy="385675"/>
            </a:xfrm>
            <a:custGeom>
              <a:avLst/>
              <a:gdLst/>
              <a:ahLst/>
              <a:cxnLst/>
              <a:rect l="l" t="t" r="r" b="b"/>
              <a:pathLst>
                <a:path w="7840" h="15427" extrusionOk="0">
                  <a:moveTo>
                    <a:pt x="7343" y="0"/>
                  </a:moveTo>
                  <a:cubicBezTo>
                    <a:pt x="7043" y="0"/>
                    <a:pt x="6764" y="190"/>
                    <a:pt x="6505" y="320"/>
                  </a:cubicBezTo>
                  <a:cubicBezTo>
                    <a:pt x="6171" y="487"/>
                    <a:pt x="6471" y="820"/>
                    <a:pt x="6672" y="1154"/>
                  </a:cubicBezTo>
                  <a:cubicBezTo>
                    <a:pt x="6169" y="986"/>
                    <a:pt x="5745" y="766"/>
                    <a:pt x="5342" y="766"/>
                  </a:cubicBezTo>
                  <a:cubicBezTo>
                    <a:pt x="5103" y="766"/>
                    <a:pt x="4872" y="843"/>
                    <a:pt x="4637" y="1054"/>
                  </a:cubicBezTo>
                  <a:cubicBezTo>
                    <a:pt x="4622" y="1099"/>
                    <a:pt x="4580" y="1117"/>
                    <a:pt x="4529" y="1117"/>
                  </a:cubicBezTo>
                  <a:cubicBezTo>
                    <a:pt x="4467" y="1117"/>
                    <a:pt x="4392" y="1091"/>
                    <a:pt x="4337" y="1054"/>
                  </a:cubicBezTo>
                  <a:cubicBezTo>
                    <a:pt x="4012" y="833"/>
                    <a:pt x="3708" y="696"/>
                    <a:pt x="3428" y="696"/>
                  </a:cubicBezTo>
                  <a:cubicBezTo>
                    <a:pt x="3075" y="696"/>
                    <a:pt x="2763" y="914"/>
                    <a:pt x="2502" y="1454"/>
                  </a:cubicBezTo>
                  <a:cubicBezTo>
                    <a:pt x="2369" y="1654"/>
                    <a:pt x="2002" y="1821"/>
                    <a:pt x="1668" y="1888"/>
                  </a:cubicBezTo>
                  <a:cubicBezTo>
                    <a:pt x="1268" y="1988"/>
                    <a:pt x="801" y="2021"/>
                    <a:pt x="367" y="2288"/>
                  </a:cubicBezTo>
                  <a:cubicBezTo>
                    <a:pt x="200" y="2555"/>
                    <a:pt x="167" y="2889"/>
                    <a:pt x="100" y="3189"/>
                  </a:cubicBezTo>
                  <a:cubicBezTo>
                    <a:pt x="34" y="3522"/>
                    <a:pt x="0" y="3889"/>
                    <a:pt x="300" y="4156"/>
                  </a:cubicBezTo>
                  <a:cubicBezTo>
                    <a:pt x="327" y="4262"/>
                    <a:pt x="353" y="4429"/>
                    <a:pt x="429" y="4429"/>
                  </a:cubicBezTo>
                  <a:cubicBezTo>
                    <a:pt x="449" y="4429"/>
                    <a:pt x="473" y="4418"/>
                    <a:pt x="501" y="4390"/>
                  </a:cubicBezTo>
                  <a:cubicBezTo>
                    <a:pt x="795" y="4208"/>
                    <a:pt x="1044" y="3950"/>
                    <a:pt x="1341" y="3950"/>
                  </a:cubicBezTo>
                  <a:cubicBezTo>
                    <a:pt x="1480" y="3950"/>
                    <a:pt x="1631" y="4007"/>
                    <a:pt x="1801" y="4156"/>
                  </a:cubicBezTo>
                  <a:cubicBezTo>
                    <a:pt x="1837" y="4185"/>
                    <a:pt x="1868" y="4196"/>
                    <a:pt x="1895" y="4196"/>
                  </a:cubicBezTo>
                  <a:cubicBezTo>
                    <a:pt x="1997" y="4196"/>
                    <a:pt x="2049" y="4035"/>
                    <a:pt x="2102" y="3956"/>
                  </a:cubicBezTo>
                  <a:cubicBezTo>
                    <a:pt x="2202" y="3689"/>
                    <a:pt x="2335" y="3389"/>
                    <a:pt x="2369" y="3155"/>
                  </a:cubicBezTo>
                  <a:cubicBezTo>
                    <a:pt x="2423" y="2744"/>
                    <a:pt x="2591" y="2603"/>
                    <a:pt x="2890" y="2603"/>
                  </a:cubicBezTo>
                  <a:cubicBezTo>
                    <a:pt x="2954" y="2603"/>
                    <a:pt x="3025" y="2610"/>
                    <a:pt x="3102" y="2622"/>
                  </a:cubicBezTo>
                  <a:cubicBezTo>
                    <a:pt x="3194" y="2633"/>
                    <a:pt x="3286" y="2638"/>
                    <a:pt x="3376" y="2638"/>
                  </a:cubicBezTo>
                  <a:cubicBezTo>
                    <a:pt x="3840" y="2638"/>
                    <a:pt x="4274" y="2490"/>
                    <a:pt x="4637" y="2155"/>
                  </a:cubicBezTo>
                  <a:cubicBezTo>
                    <a:pt x="4739" y="2053"/>
                    <a:pt x="4829" y="2013"/>
                    <a:pt x="4936" y="2013"/>
                  </a:cubicBezTo>
                  <a:cubicBezTo>
                    <a:pt x="5005" y="2013"/>
                    <a:pt x="5080" y="2029"/>
                    <a:pt x="5171" y="2055"/>
                  </a:cubicBezTo>
                  <a:cubicBezTo>
                    <a:pt x="5804" y="2221"/>
                    <a:pt x="5871" y="2655"/>
                    <a:pt x="5938" y="3189"/>
                  </a:cubicBezTo>
                  <a:cubicBezTo>
                    <a:pt x="6004" y="4323"/>
                    <a:pt x="5604" y="5457"/>
                    <a:pt x="6171" y="6524"/>
                  </a:cubicBezTo>
                  <a:cubicBezTo>
                    <a:pt x="6171" y="6558"/>
                    <a:pt x="6171" y="6658"/>
                    <a:pt x="6138" y="6691"/>
                  </a:cubicBezTo>
                  <a:cubicBezTo>
                    <a:pt x="6004" y="6825"/>
                    <a:pt x="5704" y="6791"/>
                    <a:pt x="5804" y="7025"/>
                  </a:cubicBezTo>
                  <a:cubicBezTo>
                    <a:pt x="5838" y="7158"/>
                    <a:pt x="6171" y="7125"/>
                    <a:pt x="5971" y="7358"/>
                  </a:cubicBezTo>
                  <a:cubicBezTo>
                    <a:pt x="5838" y="7492"/>
                    <a:pt x="5671" y="7625"/>
                    <a:pt x="5604" y="7725"/>
                  </a:cubicBezTo>
                  <a:cubicBezTo>
                    <a:pt x="5504" y="7859"/>
                    <a:pt x="5504" y="8026"/>
                    <a:pt x="5504" y="8159"/>
                  </a:cubicBezTo>
                  <a:cubicBezTo>
                    <a:pt x="5537" y="8826"/>
                    <a:pt x="5337" y="9393"/>
                    <a:pt x="5204" y="10027"/>
                  </a:cubicBezTo>
                  <a:cubicBezTo>
                    <a:pt x="5137" y="10361"/>
                    <a:pt x="5104" y="10661"/>
                    <a:pt x="5304" y="11028"/>
                  </a:cubicBezTo>
                  <a:cubicBezTo>
                    <a:pt x="5537" y="11495"/>
                    <a:pt x="5371" y="11662"/>
                    <a:pt x="4870" y="11662"/>
                  </a:cubicBezTo>
                  <a:cubicBezTo>
                    <a:pt x="4772" y="11662"/>
                    <a:pt x="4674" y="11604"/>
                    <a:pt x="4576" y="11604"/>
                  </a:cubicBezTo>
                  <a:cubicBezTo>
                    <a:pt x="4507" y="11604"/>
                    <a:pt x="4439" y="11632"/>
                    <a:pt x="4370" y="11728"/>
                  </a:cubicBezTo>
                  <a:cubicBezTo>
                    <a:pt x="4470" y="12095"/>
                    <a:pt x="4603" y="12495"/>
                    <a:pt x="4537" y="12862"/>
                  </a:cubicBezTo>
                  <a:cubicBezTo>
                    <a:pt x="4537" y="13104"/>
                    <a:pt x="4580" y="13216"/>
                    <a:pt x="4706" y="13216"/>
                  </a:cubicBezTo>
                  <a:cubicBezTo>
                    <a:pt x="4770" y="13216"/>
                    <a:pt x="4857" y="13186"/>
                    <a:pt x="4970" y="13129"/>
                  </a:cubicBezTo>
                  <a:cubicBezTo>
                    <a:pt x="4998" y="13115"/>
                    <a:pt x="5022" y="13109"/>
                    <a:pt x="5044" y="13109"/>
                  </a:cubicBezTo>
                  <a:cubicBezTo>
                    <a:pt x="5178" y="13109"/>
                    <a:pt x="5195" y="13352"/>
                    <a:pt x="5137" y="13496"/>
                  </a:cubicBezTo>
                  <a:cubicBezTo>
                    <a:pt x="5037" y="13663"/>
                    <a:pt x="4837" y="13730"/>
                    <a:pt x="4704" y="13830"/>
                  </a:cubicBezTo>
                  <a:cubicBezTo>
                    <a:pt x="4270" y="14130"/>
                    <a:pt x="4036" y="14397"/>
                    <a:pt x="4770" y="14664"/>
                  </a:cubicBezTo>
                  <a:cubicBezTo>
                    <a:pt x="5037" y="14797"/>
                    <a:pt x="5004" y="15131"/>
                    <a:pt x="5037" y="15398"/>
                  </a:cubicBezTo>
                  <a:cubicBezTo>
                    <a:pt x="5079" y="15418"/>
                    <a:pt x="5110" y="15426"/>
                    <a:pt x="5139" y="15426"/>
                  </a:cubicBezTo>
                  <a:cubicBezTo>
                    <a:pt x="5204" y="15426"/>
                    <a:pt x="5256" y="15387"/>
                    <a:pt x="5371" y="15364"/>
                  </a:cubicBezTo>
                  <a:cubicBezTo>
                    <a:pt x="5437" y="15231"/>
                    <a:pt x="5437" y="15131"/>
                    <a:pt x="5437" y="14997"/>
                  </a:cubicBezTo>
                  <a:cubicBezTo>
                    <a:pt x="5638" y="14697"/>
                    <a:pt x="5437" y="14363"/>
                    <a:pt x="5604" y="14063"/>
                  </a:cubicBezTo>
                  <a:cubicBezTo>
                    <a:pt x="5537" y="14030"/>
                    <a:pt x="5537" y="13963"/>
                    <a:pt x="5604" y="13896"/>
                  </a:cubicBezTo>
                  <a:cubicBezTo>
                    <a:pt x="5804" y="13663"/>
                    <a:pt x="5537" y="13296"/>
                    <a:pt x="5771" y="13029"/>
                  </a:cubicBezTo>
                  <a:cubicBezTo>
                    <a:pt x="5704" y="12996"/>
                    <a:pt x="5704" y="12896"/>
                    <a:pt x="5771" y="12862"/>
                  </a:cubicBezTo>
                  <a:cubicBezTo>
                    <a:pt x="5971" y="12629"/>
                    <a:pt x="5704" y="12229"/>
                    <a:pt x="5938" y="11995"/>
                  </a:cubicBezTo>
                  <a:cubicBezTo>
                    <a:pt x="6171" y="11561"/>
                    <a:pt x="5838" y="11061"/>
                    <a:pt x="6105" y="10661"/>
                  </a:cubicBezTo>
                  <a:cubicBezTo>
                    <a:pt x="6038" y="10627"/>
                    <a:pt x="6038" y="10527"/>
                    <a:pt x="6105" y="10494"/>
                  </a:cubicBezTo>
                  <a:cubicBezTo>
                    <a:pt x="6305" y="10227"/>
                    <a:pt x="6038" y="9860"/>
                    <a:pt x="6271" y="9627"/>
                  </a:cubicBezTo>
                  <a:cubicBezTo>
                    <a:pt x="6505" y="9360"/>
                    <a:pt x="6271" y="8993"/>
                    <a:pt x="6471" y="8726"/>
                  </a:cubicBezTo>
                  <a:cubicBezTo>
                    <a:pt x="6772" y="8393"/>
                    <a:pt x="6438" y="7992"/>
                    <a:pt x="6672" y="7659"/>
                  </a:cubicBezTo>
                  <a:cubicBezTo>
                    <a:pt x="6938" y="7392"/>
                    <a:pt x="6672" y="7025"/>
                    <a:pt x="6872" y="6791"/>
                  </a:cubicBezTo>
                  <a:cubicBezTo>
                    <a:pt x="7105" y="6491"/>
                    <a:pt x="6872" y="6158"/>
                    <a:pt x="7039" y="5857"/>
                  </a:cubicBezTo>
                  <a:cubicBezTo>
                    <a:pt x="7005" y="5791"/>
                    <a:pt x="7005" y="5724"/>
                    <a:pt x="7039" y="5691"/>
                  </a:cubicBezTo>
                  <a:cubicBezTo>
                    <a:pt x="7205" y="5490"/>
                    <a:pt x="7039" y="5190"/>
                    <a:pt x="7205" y="4990"/>
                  </a:cubicBezTo>
                  <a:cubicBezTo>
                    <a:pt x="7172" y="4890"/>
                    <a:pt x="7172" y="4857"/>
                    <a:pt x="7205" y="4823"/>
                  </a:cubicBezTo>
                  <a:cubicBezTo>
                    <a:pt x="7439" y="4556"/>
                    <a:pt x="7172" y="4189"/>
                    <a:pt x="7372" y="3956"/>
                  </a:cubicBezTo>
                  <a:cubicBezTo>
                    <a:pt x="7539" y="3722"/>
                    <a:pt x="7439" y="3489"/>
                    <a:pt x="7472" y="3222"/>
                  </a:cubicBezTo>
                  <a:cubicBezTo>
                    <a:pt x="7572" y="2855"/>
                    <a:pt x="7339" y="2388"/>
                    <a:pt x="7639" y="2021"/>
                  </a:cubicBezTo>
                  <a:cubicBezTo>
                    <a:pt x="7672" y="1955"/>
                    <a:pt x="7706" y="1854"/>
                    <a:pt x="7706" y="1788"/>
                  </a:cubicBezTo>
                  <a:cubicBezTo>
                    <a:pt x="7706" y="1454"/>
                    <a:pt x="7772" y="1121"/>
                    <a:pt x="7772" y="720"/>
                  </a:cubicBezTo>
                  <a:cubicBezTo>
                    <a:pt x="7772" y="487"/>
                    <a:pt x="7839" y="187"/>
                    <a:pt x="7606" y="53"/>
                  </a:cubicBezTo>
                  <a:cubicBezTo>
                    <a:pt x="7516" y="16"/>
                    <a:pt x="7429" y="0"/>
                    <a:pt x="7343" y="0"/>
                  </a:cubicBezTo>
                  <a:close/>
                </a:path>
              </a:pathLst>
            </a:custGeom>
            <a:solidFill>
              <a:srgbClr val="6BA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7"/>
            <p:cNvSpPr/>
            <p:nvPr/>
          </p:nvSpPr>
          <p:spPr>
            <a:xfrm>
              <a:off x="2749625" y="1070200"/>
              <a:ext cx="333600" cy="404150"/>
            </a:xfrm>
            <a:custGeom>
              <a:avLst/>
              <a:gdLst/>
              <a:ahLst/>
              <a:cxnLst/>
              <a:rect l="l" t="t" r="r" b="b"/>
              <a:pathLst>
                <a:path w="13344" h="16166" extrusionOk="0">
                  <a:moveTo>
                    <a:pt x="1702" y="13717"/>
                  </a:moveTo>
                  <a:cubicBezTo>
                    <a:pt x="1759" y="13756"/>
                    <a:pt x="1751" y="13772"/>
                    <a:pt x="1727" y="13791"/>
                  </a:cubicBezTo>
                  <a:lnTo>
                    <a:pt x="1727" y="13791"/>
                  </a:lnTo>
                  <a:cubicBezTo>
                    <a:pt x="1734" y="13769"/>
                    <a:pt x="1728" y="13743"/>
                    <a:pt x="1702" y="13717"/>
                  </a:cubicBezTo>
                  <a:close/>
                  <a:moveTo>
                    <a:pt x="11068" y="0"/>
                  </a:moveTo>
                  <a:cubicBezTo>
                    <a:pt x="9957" y="0"/>
                    <a:pt x="8880" y="243"/>
                    <a:pt x="7805" y="243"/>
                  </a:cubicBezTo>
                  <a:cubicBezTo>
                    <a:pt x="7750" y="243"/>
                    <a:pt x="7695" y="242"/>
                    <a:pt x="7640" y="241"/>
                  </a:cubicBezTo>
                  <a:cubicBezTo>
                    <a:pt x="7608" y="233"/>
                    <a:pt x="7579" y="229"/>
                    <a:pt x="7551" y="229"/>
                  </a:cubicBezTo>
                  <a:cubicBezTo>
                    <a:pt x="7461" y="229"/>
                    <a:pt x="7390" y="272"/>
                    <a:pt x="7339" y="374"/>
                  </a:cubicBezTo>
                  <a:cubicBezTo>
                    <a:pt x="6839" y="441"/>
                    <a:pt x="6372" y="575"/>
                    <a:pt x="5872" y="708"/>
                  </a:cubicBezTo>
                  <a:cubicBezTo>
                    <a:pt x="5738" y="708"/>
                    <a:pt x="5672" y="741"/>
                    <a:pt x="5638" y="841"/>
                  </a:cubicBezTo>
                  <a:cubicBezTo>
                    <a:pt x="5471" y="908"/>
                    <a:pt x="5305" y="875"/>
                    <a:pt x="5171" y="1042"/>
                  </a:cubicBezTo>
                  <a:cubicBezTo>
                    <a:pt x="5038" y="1108"/>
                    <a:pt x="4871" y="1108"/>
                    <a:pt x="4738" y="1242"/>
                  </a:cubicBezTo>
                  <a:cubicBezTo>
                    <a:pt x="4571" y="1442"/>
                    <a:pt x="4304" y="1242"/>
                    <a:pt x="4137" y="1509"/>
                  </a:cubicBezTo>
                  <a:cubicBezTo>
                    <a:pt x="4004" y="1609"/>
                    <a:pt x="3837" y="1575"/>
                    <a:pt x="3704" y="1742"/>
                  </a:cubicBezTo>
                  <a:cubicBezTo>
                    <a:pt x="3570" y="1876"/>
                    <a:pt x="3370" y="1842"/>
                    <a:pt x="3303" y="2009"/>
                  </a:cubicBezTo>
                  <a:cubicBezTo>
                    <a:pt x="3170" y="2042"/>
                    <a:pt x="3070" y="2076"/>
                    <a:pt x="3003" y="2176"/>
                  </a:cubicBezTo>
                  <a:cubicBezTo>
                    <a:pt x="2903" y="2276"/>
                    <a:pt x="2736" y="2343"/>
                    <a:pt x="2669" y="2443"/>
                  </a:cubicBezTo>
                  <a:cubicBezTo>
                    <a:pt x="2569" y="2509"/>
                    <a:pt x="2503" y="2576"/>
                    <a:pt x="2469" y="2676"/>
                  </a:cubicBezTo>
                  <a:cubicBezTo>
                    <a:pt x="2369" y="2743"/>
                    <a:pt x="2303" y="2843"/>
                    <a:pt x="2236" y="2910"/>
                  </a:cubicBezTo>
                  <a:cubicBezTo>
                    <a:pt x="2169" y="3010"/>
                    <a:pt x="2069" y="3076"/>
                    <a:pt x="2036" y="3176"/>
                  </a:cubicBezTo>
                  <a:cubicBezTo>
                    <a:pt x="1969" y="3243"/>
                    <a:pt x="1869" y="3343"/>
                    <a:pt x="1836" y="3410"/>
                  </a:cubicBezTo>
                  <a:cubicBezTo>
                    <a:pt x="1702" y="3510"/>
                    <a:pt x="1735" y="3710"/>
                    <a:pt x="1635" y="3844"/>
                  </a:cubicBezTo>
                  <a:cubicBezTo>
                    <a:pt x="1535" y="3910"/>
                    <a:pt x="1469" y="4010"/>
                    <a:pt x="1402" y="4077"/>
                  </a:cubicBezTo>
                  <a:cubicBezTo>
                    <a:pt x="1168" y="4244"/>
                    <a:pt x="1369" y="4577"/>
                    <a:pt x="1202" y="4744"/>
                  </a:cubicBezTo>
                  <a:cubicBezTo>
                    <a:pt x="968" y="5011"/>
                    <a:pt x="1202" y="5378"/>
                    <a:pt x="1002" y="5612"/>
                  </a:cubicBezTo>
                  <a:cubicBezTo>
                    <a:pt x="801" y="5778"/>
                    <a:pt x="968" y="6079"/>
                    <a:pt x="801" y="6279"/>
                  </a:cubicBezTo>
                  <a:cubicBezTo>
                    <a:pt x="535" y="6546"/>
                    <a:pt x="801" y="6946"/>
                    <a:pt x="501" y="7146"/>
                  </a:cubicBezTo>
                  <a:cubicBezTo>
                    <a:pt x="468" y="7279"/>
                    <a:pt x="468" y="7379"/>
                    <a:pt x="468" y="7480"/>
                  </a:cubicBezTo>
                  <a:cubicBezTo>
                    <a:pt x="468" y="7947"/>
                    <a:pt x="635" y="8447"/>
                    <a:pt x="435" y="8914"/>
                  </a:cubicBezTo>
                  <a:cubicBezTo>
                    <a:pt x="334" y="10915"/>
                    <a:pt x="1" y="12917"/>
                    <a:pt x="334" y="14918"/>
                  </a:cubicBezTo>
                  <a:cubicBezTo>
                    <a:pt x="334" y="15218"/>
                    <a:pt x="301" y="15552"/>
                    <a:pt x="368" y="15852"/>
                  </a:cubicBezTo>
                  <a:cubicBezTo>
                    <a:pt x="436" y="16074"/>
                    <a:pt x="539" y="16165"/>
                    <a:pt x="660" y="16165"/>
                  </a:cubicBezTo>
                  <a:cubicBezTo>
                    <a:pt x="774" y="16165"/>
                    <a:pt x="905" y="16082"/>
                    <a:pt x="1035" y="15952"/>
                  </a:cubicBezTo>
                  <a:cubicBezTo>
                    <a:pt x="868" y="15619"/>
                    <a:pt x="835" y="15352"/>
                    <a:pt x="1202" y="14785"/>
                  </a:cubicBezTo>
                  <a:cubicBezTo>
                    <a:pt x="1268" y="14685"/>
                    <a:pt x="1268" y="14585"/>
                    <a:pt x="1268" y="14518"/>
                  </a:cubicBezTo>
                  <a:cubicBezTo>
                    <a:pt x="1202" y="14184"/>
                    <a:pt x="1268" y="13917"/>
                    <a:pt x="1635" y="13851"/>
                  </a:cubicBezTo>
                  <a:cubicBezTo>
                    <a:pt x="1648" y="13851"/>
                    <a:pt x="1661" y="13848"/>
                    <a:pt x="1672" y="13844"/>
                  </a:cubicBezTo>
                  <a:lnTo>
                    <a:pt x="1672" y="13844"/>
                  </a:lnTo>
                  <a:cubicBezTo>
                    <a:pt x="1671" y="13846"/>
                    <a:pt x="1670" y="13848"/>
                    <a:pt x="1669" y="13851"/>
                  </a:cubicBezTo>
                  <a:cubicBezTo>
                    <a:pt x="1435" y="14084"/>
                    <a:pt x="1502" y="14251"/>
                    <a:pt x="1802" y="14351"/>
                  </a:cubicBezTo>
                  <a:cubicBezTo>
                    <a:pt x="1847" y="14362"/>
                    <a:pt x="1884" y="14366"/>
                    <a:pt x="1917" y="14366"/>
                  </a:cubicBezTo>
                  <a:cubicBezTo>
                    <a:pt x="1984" y="14366"/>
                    <a:pt x="2036" y="14351"/>
                    <a:pt x="2102" y="14351"/>
                  </a:cubicBezTo>
                  <a:cubicBezTo>
                    <a:pt x="2436" y="14218"/>
                    <a:pt x="2803" y="14251"/>
                    <a:pt x="3170" y="14118"/>
                  </a:cubicBezTo>
                  <a:cubicBezTo>
                    <a:pt x="3270" y="14084"/>
                    <a:pt x="3337" y="14051"/>
                    <a:pt x="3370" y="13951"/>
                  </a:cubicBezTo>
                  <a:cubicBezTo>
                    <a:pt x="3437" y="13851"/>
                    <a:pt x="3503" y="13717"/>
                    <a:pt x="3503" y="13551"/>
                  </a:cubicBezTo>
                  <a:cubicBezTo>
                    <a:pt x="3470" y="13450"/>
                    <a:pt x="3437" y="13384"/>
                    <a:pt x="3337" y="13284"/>
                  </a:cubicBezTo>
                  <a:cubicBezTo>
                    <a:pt x="3262" y="13291"/>
                    <a:pt x="3190" y="13295"/>
                    <a:pt x="3119" y="13295"/>
                  </a:cubicBezTo>
                  <a:cubicBezTo>
                    <a:pt x="2585" y="13295"/>
                    <a:pt x="2140" y="13086"/>
                    <a:pt x="1669" y="12850"/>
                  </a:cubicBezTo>
                  <a:cubicBezTo>
                    <a:pt x="868" y="12416"/>
                    <a:pt x="835" y="12216"/>
                    <a:pt x="1535" y="11716"/>
                  </a:cubicBezTo>
                  <a:cubicBezTo>
                    <a:pt x="2202" y="11216"/>
                    <a:pt x="2603" y="10615"/>
                    <a:pt x="2336" y="9781"/>
                  </a:cubicBezTo>
                  <a:cubicBezTo>
                    <a:pt x="2169" y="9247"/>
                    <a:pt x="2703" y="8547"/>
                    <a:pt x="1936" y="8180"/>
                  </a:cubicBezTo>
                  <a:cubicBezTo>
                    <a:pt x="1913" y="8165"/>
                    <a:pt x="1895" y="8160"/>
                    <a:pt x="1882" y="8160"/>
                  </a:cubicBezTo>
                  <a:cubicBezTo>
                    <a:pt x="1859" y="8160"/>
                    <a:pt x="1849" y="8175"/>
                    <a:pt x="1849" y="8175"/>
                  </a:cubicBezTo>
                  <a:cubicBezTo>
                    <a:pt x="1849" y="8175"/>
                    <a:pt x="1857" y="8163"/>
                    <a:pt x="1869" y="8113"/>
                  </a:cubicBezTo>
                  <a:cubicBezTo>
                    <a:pt x="1936" y="8013"/>
                    <a:pt x="2036" y="8013"/>
                    <a:pt x="2136" y="7913"/>
                  </a:cubicBezTo>
                  <a:cubicBezTo>
                    <a:pt x="2836" y="7279"/>
                    <a:pt x="2436" y="6912"/>
                    <a:pt x="1802" y="6546"/>
                  </a:cubicBezTo>
                  <a:lnTo>
                    <a:pt x="1802" y="6546"/>
                  </a:lnTo>
                  <a:cubicBezTo>
                    <a:pt x="1924" y="6578"/>
                    <a:pt x="2037" y="6595"/>
                    <a:pt x="2142" y="6595"/>
                  </a:cubicBezTo>
                  <a:cubicBezTo>
                    <a:pt x="2471" y="6595"/>
                    <a:pt x="2718" y="6432"/>
                    <a:pt x="2870" y="6079"/>
                  </a:cubicBezTo>
                  <a:cubicBezTo>
                    <a:pt x="3036" y="5712"/>
                    <a:pt x="3170" y="5345"/>
                    <a:pt x="2669" y="5078"/>
                  </a:cubicBezTo>
                  <a:cubicBezTo>
                    <a:pt x="2603" y="5044"/>
                    <a:pt x="2469" y="5011"/>
                    <a:pt x="2369" y="5011"/>
                  </a:cubicBezTo>
                  <a:cubicBezTo>
                    <a:pt x="2328" y="4994"/>
                    <a:pt x="2284" y="4990"/>
                    <a:pt x="2239" y="4990"/>
                  </a:cubicBezTo>
                  <a:cubicBezTo>
                    <a:pt x="2195" y="4990"/>
                    <a:pt x="2150" y="4994"/>
                    <a:pt x="2107" y="4994"/>
                  </a:cubicBezTo>
                  <a:cubicBezTo>
                    <a:pt x="2019" y="4994"/>
                    <a:pt x="1936" y="4978"/>
                    <a:pt x="1869" y="4878"/>
                  </a:cubicBezTo>
                  <a:cubicBezTo>
                    <a:pt x="2002" y="4711"/>
                    <a:pt x="2152" y="4669"/>
                    <a:pt x="2311" y="4669"/>
                  </a:cubicBezTo>
                  <a:cubicBezTo>
                    <a:pt x="2469" y="4669"/>
                    <a:pt x="2636" y="4711"/>
                    <a:pt x="2803" y="4711"/>
                  </a:cubicBezTo>
                  <a:cubicBezTo>
                    <a:pt x="2824" y="4712"/>
                    <a:pt x="2845" y="4712"/>
                    <a:pt x="2865" y="4712"/>
                  </a:cubicBezTo>
                  <a:cubicBezTo>
                    <a:pt x="3653" y="4712"/>
                    <a:pt x="3959" y="4092"/>
                    <a:pt x="3503" y="3377"/>
                  </a:cubicBezTo>
                  <a:cubicBezTo>
                    <a:pt x="3437" y="3210"/>
                    <a:pt x="3103" y="3210"/>
                    <a:pt x="3170" y="2943"/>
                  </a:cubicBezTo>
                  <a:cubicBezTo>
                    <a:pt x="3770" y="2376"/>
                    <a:pt x="4504" y="2242"/>
                    <a:pt x="5171" y="1909"/>
                  </a:cubicBezTo>
                  <a:cubicBezTo>
                    <a:pt x="5248" y="1870"/>
                    <a:pt x="5336" y="1810"/>
                    <a:pt x="5422" y="1810"/>
                  </a:cubicBezTo>
                  <a:cubicBezTo>
                    <a:pt x="5485" y="1810"/>
                    <a:pt x="5548" y="1843"/>
                    <a:pt x="5605" y="1942"/>
                  </a:cubicBezTo>
                  <a:cubicBezTo>
                    <a:pt x="5756" y="2328"/>
                    <a:pt x="5902" y="2469"/>
                    <a:pt x="6045" y="2469"/>
                  </a:cubicBezTo>
                  <a:cubicBezTo>
                    <a:pt x="6247" y="2469"/>
                    <a:pt x="6443" y="2183"/>
                    <a:pt x="6639" y="1909"/>
                  </a:cubicBezTo>
                  <a:cubicBezTo>
                    <a:pt x="6752" y="1773"/>
                    <a:pt x="6850" y="1637"/>
                    <a:pt x="6985" y="1637"/>
                  </a:cubicBezTo>
                  <a:cubicBezTo>
                    <a:pt x="7049" y="1637"/>
                    <a:pt x="7120" y="1667"/>
                    <a:pt x="7206" y="1742"/>
                  </a:cubicBezTo>
                  <a:cubicBezTo>
                    <a:pt x="7406" y="1907"/>
                    <a:pt x="7586" y="1976"/>
                    <a:pt x="7750" y="1976"/>
                  </a:cubicBezTo>
                  <a:cubicBezTo>
                    <a:pt x="8052" y="1976"/>
                    <a:pt x="8303" y="1744"/>
                    <a:pt x="8540" y="1442"/>
                  </a:cubicBezTo>
                  <a:cubicBezTo>
                    <a:pt x="8674" y="1175"/>
                    <a:pt x="8707" y="841"/>
                    <a:pt x="9107" y="775"/>
                  </a:cubicBezTo>
                  <a:cubicBezTo>
                    <a:pt x="9174" y="741"/>
                    <a:pt x="9274" y="741"/>
                    <a:pt x="9341" y="741"/>
                  </a:cubicBezTo>
                  <a:lnTo>
                    <a:pt x="9608" y="741"/>
                  </a:lnTo>
                  <a:cubicBezTo>
                    <a:pt x="9775" y="741"/>
                    <a:pt x="9941" y="775"/>
                    <a:pt x="10108" y="841"/>
                  </a:cubicBezTo>
                  <a:cubicBezTo>
                    <a:pt x="10175" y="875"/>
                    <a:pt x="10275" y="875"/>
                    <a:pt x="10342" y="875"/>
                  </a:cubicBezTo>
                  <a:cubicBezTo>
                    <a:pt x="10508" y="875"/>
                    <a:pt x="10675" y="841"/>
                    <a:pt x="10842" y="841"/>
                  </a:cubicBezTo>
                  <a:lnTo>
                    <a:pt x="11109" y="841"/>
                  </a:lnTo>
                  <a:cubicBezTo>
                    <a:pt x="11176" y="841"/>
                    <a:pt x="11276" y="775"/>
                    <a:pt x="11342" y="775"/>
                  </a:cubicBezTo>
                  <a:cubicBezTo>
                    <a:pt x="11376" y="741"/>
                    <a:pt x="11442" y="741"/>
                    <a:pt x="11476" y="741"/>
                  </a:cubicBezTo>
                  <a:cubicBezTo>
                    <a:pt x="11525" y="732"/>
                    <a:pt x="11573" y="728"/>
                    <a:pt x="11622" y="728"/>
                  </a:cubicBezTo>
                  <a:cubicBezTo>
                    <a:pt x="11740" y="728"/>
                    <a:pt x="11858" y="751"/>
                    <a:pt x="11976" y="775"/>
                  </a:cubicBezTo>
                  <a:lnTo>
                    <a:pt x="12210" y="775"/>
                  </a:lnTo>
                  <a:cubicBezTo>
                    <a:pt x="12577" y="608"/>
                    <a:pt x="13144" y="775"/>
                    <a:pt x="13344" y="241"/>
                  </a:cubicBezTo>
                  <a:cubicBezTo>
                    <a:pt x="13191" y="112"/>
                    <a:pt x="13025" y="78"/>
                    <a:pt x="12858" y="78"/>
                  </a:cubicBezTo>
                  <a:cubicBezTo>
                    <a:pt x="12673" y="78"/>
                    <a:pt x="12485" y="119"/>
                    <a:pt x="12308" y="119"/>
                  </a:cubicBezTo>
                  <a:cubicBezTo>
                    <a:pt x="12191" y="119"/>
                    <a:pt x="12079" y="101"/>
                    <a:pt x="11976" y="41"/>
                  </a:cubicBezTo>
                  <a:cubicBezTo>
                    <a:pt x="11926" y="58"/>
                    <a:pt x="11893" y="66"/>
                    <a:pt x="11868" y="66"/>
                  </a:cubicBezTo>
                  <a:cubicBezTo>
                    <a:pt x="11843" y="66"/>
                    <a:pt x="11826" y="58"/>
                    <a:pt x="11809" y="41"/>
                  </a:cubicBezTo>
                  <a:cubicBezTo>
                    <a:pt x="11560" y="12"/>
                    <a:pt x="11313" y="0"/>
                    <a:pt x="11068" y="0"/>
                  </a:cubicBezTo>
                  <a:close/>
                </a:path>
              </a:pathLst>
            </a:custGeom>
            <a:solidFill>
              <a:srgbClr val="FF8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7"/>
            <p:cNvSpPr/>
            <p:nvPr/>
          </p:nvSpPr>
          <p:spPr>
            <a:xfrm>
              <a:off x="3408225" y="2996750"/>
              <a:ext cx="69450" cy="365100"/>
            </a:xfrm>
            <a:custGeom>
              <a:avLst/>
              <a:gdLst/>
              <a:ahLst/>
              <a:cxnLst/>
              <a:rect l="l" t="t" r="r" b="b"/>
              <a:pathLst>
                <a:path w="2778" h="14604" extrusionOk="0">
                  <a:moveTo>
                    <a:pt x="1177" y="1"/>
                  </a:moveTo>
                  <a:cubicBezTo>
                    <a:pt x="1110" y="67"/>
                    <a:pt x="1043" y="101"/>
                    <a:pt x="1010" y="301"/>
                  </a:cubicBezTo>
                  <a:cubicBezTo>
                    <a:pt x="943" y="634"/>
                    <a:pt x="810" y="1035"/>
                    <a:pt x="676" y="1368"/>
                  </a:cubicBezTo>
                  <a:cubicBezTo>
                    <a:pt x="676" y="1602"/>
                    <a:pt x="643" y="1802"/>
                    <a:pt x="509" y="2035"/>
                  </a:cubicBezTo>
                  <a:cubicBezTo>
                    <a:pt x="109" y="2936"/>
                    <a:pt x="42" y="3803"/>
                    <a:pt x="843" y="4604"/>
                  </a:cubicBezTo>
                  <a:cubicBezTo>
                    <a:pt x="976" y="4737"/>
                    <a:pt x="1043" y="4938"/>
                    <a:pt x="843" y="5071"/>
                  </a:cubicBezTo>
                  <a:cubicBezTo>
                    <a:pt x="776" y="5071"/>
                    <a:pt x="676" y="5104"/>
                    <a:pt x="609" y="5138"/>
                  </a:cubicBezTo>
                  <a:cubicBezTo>
                    <a:pt x="0" y="6484"/>
                    <a:pt x="192" y="7214"/>
                    <a:pt x="1156" y="7269"/>
                  </a:cubicBezTo>
                  <a:lnTo>
                    <a:pt x="1156" y="7269"/>
                  </a:lnTo>
                  <a:cubicBezTo>
                    <a:pt x="763" y="7277"/>
                    <a:pt x="537" y="7481"/>
                    <a:pt x="476" y="7906"/>
                  </a:cubicBezTo>
                  <a:cubicBezTo>
                    <a:pt x="376" y="8307"/>
                    <a:pt x="543" y="8573"/>
                    <a:pt x="976" y="8707"/>
                  </a:cubicBezTo>
                  <a:cubicBezTo>
                    <a:pt x="1644" y="8907"/>
                    <a:pt x="1043" y="9241"/>
                    <a:pt x="1010" y="9474"/>
                  </a:cubicBezTo>
                  <a:cubicBezTo>
                    <a:pt x="976" y="9574"/>
                    <a:pt x="943" y="9641"/>
                    <a:pt x="943" y="9741"/>
                  </a:cubicBezTo>
                  <a:cubicBezTo>
                    <a:pt x="876" y="9974"/>
                    <a:pt x="943" y="10208"/>
                    <a:pt x="843" y="10408"/>
                  </a:cubicBezTo>
                  <a:cubicBezTo>
                    <a:pt x="810" y="10475"/>
                    <a:pt x="776" y="10575"/>
                    <a:pt x="776" y="10642"/>
                  </a:cubicBezTo>
                  <a:cubicBezTo>
                    <a:pt x="810" y="10708"/>
                    <a:pt x="810" y="10742"/>
                    <a:pt x="810" y="10775"/>
                  </a:cubicBezTo>
                  <a:lnTo>
                    <a:pt x="876" y="10875"/>
                  </a:lnTo>
                  <a:cubicBezTo>
                    <a:pt x="1010" y="10908"/>
                    <a:pt x="1110" y="10908"/>
                    <a:pt x="1177" y="10908"/>
                  </a:cubicBezTo>
                  <a:cubicBezTo>
                    <a:pt x="1341" y="10808"/>
                    <a:pt x="1413" y="10773"/>
                    <a:pt x="1433" y="10773"/>
                  </a:cubicBezTo>
                  <a:cubicBezTo>
                    <a:pt x="1483" y="10773"/>
                    <a:pt x="1231" y="10981"/>
                    <a:pt x="1260" y="10981"/>
                  </a:cubicBezTo>
                  <a:cubicBezTo>
                    <a:pt x="1263" y="10981"/>
                    <a:pt x="1268" y="10979"/>
                    <a:pt x="1277" y="10975"/>
                  </a:cubicBezTo>
                  <a:lnTo>
                    <a:pt x="1277" y="10975"/>
                  </a:lnTo>
                  <a:cubicBezTo>
                    <a:pt x="1143" y="11275"/>
                    <a:pt x="1310" y="11409"/>
                    <a:pt x="1543" y="11542"/>
                  </a:cubicBezTo>
                  <a:cubicBezTo>
                    <a:pt x="1877" y="11709"/>
                    <a:pt x="1944" y="11976"/>
                    <a:pt x="1877" y="12309"/>
                  </a:cubicBezTo>
                  <a:cubicBezTo>
                    <a:pt x="1777" y="13077"/>
                    <a:pt x="2044" y="13744"/>
                    <a:pt x="2211" y="14444"/>
                  </a:cubicBezTo>
                  <a:cubicBezTo>
                    <a:pt x="2308" y="14542"/>
                    <a:pt x="2424" y="14604"/>
                    <a:pt x="2544" y="14604"/>
                  </a:cubicBezTo>
                  <a:cubicBezTo>
                    <a:pt x="2588" y="14604"/>
                    <a:pt x="2633" y="14596"/>
                    <a:pt x="2678" y="14578"/>
                  </a:cubicBezTo>
                  <a:cubicBezTo>
                    <a:pt x="2778" y="14478"/>
                    <a:pt x="2778" y="14378"/>
                    <a:pt x="2778" y="14244"/>
                  </a:cubicBezTo>
                  <a:cubicBezTo>
                    <a:pt x="2711" y="12276"/>
                    <a:pt x="2311" y="10375"/>
                    <a:pt x="2377" y="8407"/>
                  </a:cubicBezTo>
                  <a:cubicBezTo>
                    <a:pt x="2377" y="8273"/>
                    <a:pt x="2344" y="8207"/>
                    <a:pt x="2277" y="8106"/>
                  </a:cubicBezTo>
                  <a:cubicBezTo>
                    <a:pt x="2044" y="7773"/>
                    <a:pt x="2177" y="7373"/>
                    <a:pt x="2144" y="6972"/>
                  </a:cubicBezTo>
                  <a:cubicBezTo>
                    <a:pt x="2010" y="6138"/>
                    <a:pt x="2211" y="5304"/>
                    <a:pt x="1910" y="4471"/>
                  </a:cubicBezTo>
                  <a:cubicBezTo>
                    <a:pt x="1644" y="3370"/>
                    <a:pt x="1977" y="2202"/>
                    <a:pt x="1644" y="1068"/>
                  </a:cubicBezTo>
                  <a:cubicBezTo>
                    <a:pt x="1610" y="1035"/>
                    <a:pt x="1610" y="935"/>
                    <a:pt x="1644" y="901"/>
                  </a:cubicBezTo>
                  <a:cubicBezTo>
                    <a:pt x="1443" y="601"/>
                    <a:pt x="1644" y="234"/>
                    <a:pt x="1377" y="1"/>
                  </a:cubicBezTo>
                  <a:close/>
                </a:path>
              </a:pathLst>
            </a:custGeom>
            <a:solidFill>
              <a:srgbClr val="FFAC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7"/>
            <p:cNvSpPr/>
            <p:nvPr/>
          </p:nvSpPr>
          <p:spPr>
            <a:xfrm>
              <a:off x="3404275" y="2648175"/>
              <a:ext cx="230175" cy="50900"/>
            </a:xfrm>
            <a:custGeom>
              <a:avLst/>
              <a:gdLst/>
              <a:ahLst/>
              <a:cxnLst/>
              <a:rect l="l" t="t" r="r" b="b"/>
              <a:pathLst>
                <a:path w="9207" h="2036" extrusionOk="0">
                  <a:moveTo>
                    <a:pt x="3169" y="0"/>
                  </a:moveTo>
                  <a:cubicBezTo>
                    <a:pt x="2802" y="55"/>
                    <a:pt x="2445" y="80"/>
                    <a:pt x="2087" y="80"/>
                  </a:cubicBezTo>
                  <a:cubicBezTo>
                    <a:pt x="1794" y="80"/>
                    <a:pt x="1501" y="64"/>
                    <a:pt x="1201" y="34"/>
                  </a:cubicBezTo>
                  <a:cubicBezTo>
                    <a:pt x="1001" y="167"/>
                    <a:pt x="701" y="100"/>
                    <a:pt x="467" y="200"/>
                  </a:cubicBezTo>
                  <a:cubicBezTo>
                    <a:pt x="0" y="501"/>
                    <a:pt x="0" y="934"/>
                    <a:pt x="334" y="1335"/>
                  </a:cubicBezTo>
                  <a:cubicBezTo>
                    <a:pt x="667" y="1601"/>
                    <a:pt x="1101" y="1601"/>
                    <a:pt x="1468" y="1601"/>
                  </a:cubicBezTo>
                  <a:cubicBezTo>
                    <a:pt x="1695" y="1594"/>
                    <a:pt x="1921" y="1591"/>
                    <a:pt x="2147" y="1591"/>
                  </a:cubicBezTo>
                  <a:cubicBezTo>
                    <a:pt x="4050" y="1591"/>
                    <a:pt x="5931" y="1826"/>
                    <a:pt x="7839" y="2035"/>
                  </a:cubicBezTo>
                  <a:cubicBezTo>
                    <a:pt x="8206" y="2035"/>
                    <a:pt x="8606" y="2035"/>
                    <a:pt x="8940" y="1768"/>
                  </a:cubicBezTo>
                  <a:cubicBezTo>
                    <a:pt x="9207" y="968"/>
                    <a:pt x="9207" y="968"/>
                    <a:pt x="8373" y="501"/>
                  </a:cubicBezTo>
                  <a:cubicBezTo>
                    <a:pt x="8349" y="454"/>
                    <a:pt x="8326" y="406"/>
                    <a:pt x="8279" y="406"/>
                  </a:cubicBezTo>
                  <a:cubicBezTo>
                    <a:pt x="8259" y="406"/>
                    <a:pt x="8235" y="414"/>
                    <a:pt x="8206" y="434"/>
                  </a:cubicBezTo>
                  <a:cubicBezTo>
                    <a:pt x="8117" y="412"/>
                    <a:pt x="8025" y="408"/>
                    <a:pt x="7929" y="408"/>
                  </a:cubicBezTo>
                  <a:cubicBezTo>
                    <a:pt x="7882" y="408"/>
                    <a:pt x="7834" y="409"/>
                    <a:pt x="7785" y="409"/>
                  </a:cubicBezTo>
                  <a:cubicBezTo>
                    <a:pt x="7639" y="409"/>
                    <a:pt x="7489" y="401"/>
                    <a:pt x="7339" y="334"/>
                  </a:cubicBezTo>
                  <a:cubicBezTo>
                    <a:pt x="7313" y="373"/>
                    <a:pt x="7286" y="387"/>
                    <a:pt x="7262" y="387"/>
                  </a:cubicBezTo>
                  <a:cubicBezTo>
                    <a:pt x="7225" y="387"/>
                    <a:pt x="7192" y="354"/>
                    <a:pt x="7172" y="334"/>
                  </a:cubicBezTo>
                  <a:cubicBezTo>
                    <a:pt x="7006" y="251"/>
                    <a:pt x="6844" y="231"/>
                    <a:pt x="6684" y="231"/>
                  </a:cubicBezTo>
                  <a:cubicBezTo>
                    <a:pt x="6538" y="231"/>
                    <a:pt x="6392" y="248"/>
                    <a:pt x="6246" y="248"/>
                  </a:cubicBezTo>
                  <a:cubicBezTo>
                    <a:pt x="6101" y="248"/>
                    <a:pt x="5954" y="231"/>
                    <a:pt x="5804" y="167"/>
                  </a:cubicBezTo>
                  <a:lnTo>
                    <a:pt x="5704" y="200"/>
                  </a:lnTo>
                  <a:lnTo>
                    <a:pt x="5638" y="167"/>
                  </a:lnTo>
                  <a:cubicBezTo>
                    <a:pt x="5538" y="34"/>
                    <a:pt x="5437" y="34"/>
                    <a:pt x="5304" y="34"/>
                  </a:cubicBezTo>
                  <a:cubicBezTo>
                    <a:pt x="5237" y="31"/>
                    <a:pt x="5170" y="29"/>
                    <a:pt x="5103" y="29"/>
                  </a:cubicBezTo>
                  <a:cubicBezTo>
                    <a:pt x="4708" y="29"/>
                    <a:pt x="4304" y="76"/>
                    <a:pt x="3904" y="76"/>
                  </a:cubicBezTo>
                  <a:cubicBezTo>
                    <a:pt x="3657" y="76"/>
                    <a:pt x="3411" y="58"/>
                    <a:pt x="3169" y="0"/>
                  </a:cubicBezTo>
                  <a:close/>
                </a:path>
              </a:pathLst>
            </a:custGeom>
            <a:solidFill>
              <a:srgbClr val="493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7"/>
            <p:cNvSpPr/>
            <p:nvPr/>
          </p:nvSpPr>
          <p:spPr>
            <a:xfrm>
              <a:off x="4274900" y="4043975"/>
              <a:ext cx="182650" cy="51825"/>
            </a:xfrm>
            <a:custGeom>
              <a:avLst/>
              <a:gdLst/>
              <a:ahLst/>
              <a:cxnLst/>
              <a:rect l="l" t="t" r="r" b="b"/>
              <a:pathLst>
                <a:path w="7306" h="2073" extrusionOk="0">
                  <a:moveTo>
                    <a:pt x="1317" y="0"/>
                  </a:moveTo>
                  <a:cubicBezTo>
                    <a:pt x="777" y="0"/>
                    <a:pt x="293" y="230"/>
                    <a:pt x="0" y="842"/>
                  </a:cubicBezTo>
                  <a:cubicBezTo>
                    <a:pt x="0" y="1042"/>
                    <a:pt x="33" y="1243"/>
                    <a:pt x="33" y="1476"/>
                  </a:cubicBezTo>
                  <a:cubicBezTo>
                    <a:pt x="208" y="1558"/>
                    <a:pt x="386" y="1580"/>
                    <a:pt x="565" y="1580"/>
                  </a:cubicBezTo>
                  <a:cubicBezTo>
                    <a:pt x="775" y="1580"/>
                    <a:pt x="988" y="1550"/>
                    <a:pt x="1202" y="1550"/>
                  </a:cubicBezTo>
                  <a:cubicBezTo>
                    <a:pt x="1401" y="1550"/>
                    <a:pt x="1601" y="1576"/>
                    <a:pt x="1801" y="1676"/>
                  </a:cubicBezTo>
                  <a:lnTo>
                    <a:pt x="2168" y="1676"/>
                  </a:lnTo>
                  <a:cubicBezTo>
                    <a:pt x="2341" y="1768"/>
                    <a:pt x="2518" y="1794"/>
                    <a:pt x="2695" y="1794"/>
                  </a:cubicBezTo>
                  <a:cubicBezTo>
                    <a:pt x="2936" y="1794"/>
                    <a:pt x="3178" y="1746"/>
                    <a:pt x="3419" y="1746"/>
                  </a:cubicBezTo>
                  <a:cubicBezTo>
                    <a:pt x="3582" y="1746"/>
                    <a:pt x="3744" y="1768"/>
                    <a:pt x="3903" y="1843"/>
                  </a:cubicBezTo>
                  <a:lnTo>
                    <a:pt x="4003" y="1843"/>
                  </a:lnTo>
                  <a:lnTo>
                    <a:pt x="4070" y="1876"/>
                  </a:lnTo>
                  <a:cubicBezTo>
                    <a:pt x="4245" y="1950"/>
                    <a:pt x="4425" y="1973"/>
                    <a:pt x="4608" y="1973"/>
                  </a:cubicBezTo>
                  <a:cubicBezTo>
                    <a:pt x="4903" y="1973"/>
                    <a:pt x="5204" y="1913"/>
                    <a:pt x="5500" y="1913"/>
                  </a:cubicBezTo>
                  <a:cubicBezTo>
                    <a:pt x="5682" y="1913"/>
                    <a:pt x="5863" y="1936"/>
                    <a:pt x="6038" y="2010"/>
                  </a:cubicBezTo>
                  <a:lnTo>
                    <a:pt x="6138" y="1976"/>
                  </a:lnTo>
                  <a:lnTo>
                    <a:pt x="6205" y="1976"/>
                  </a:lnTo>
                  <a:cubicBezTo>
                    <a:pt x="6353" y="2044"/>
                    <a:pt x="6506" y="2073"/>
                    <a:pt x="6659" y="2073"/>
                  </a:cubicBezTo>
                  <a:cubicBezTo>
                    <a:pt x="6884" y="2073"/>
                    <a:pt x="7106" y="2009"/>
                    <a:pt x="7305" y="1910"/>
                  </a:cubicBezTo>
                  <a:cubicBezTo>
                    <a:pt x="7072" y="1676"/>
                    <a:pt x="6638" y="1543"/>
                    <a:pt x="7038" y="1076"/>
                  </a:cubicBezTo>
                  <a:cubicBezTo>
                    <a:pt x="7205" y="909"/>
                    <a:pt x="7139" y="742"/>
                    <a:pt x="7005" y="642"/>
                  </a:cubicBezTo>
                  <a:cubicBezTo>
                    <a:pt x="6789" y="382"/>
                    <a:pt x="6235" y="207"/>
                    <a:pt x="5782" y="207"/>
                  </a:cubicBezTo>
                  <a:cubicBezTo>
                    <a:pt x="5537" y="207"/>
                    <a:pt x="5321" y="258"/>
                    <a:pt x="5204" y="375"/>
                  </a:cubicBezTo>
                  <a:cubicBezTo>
                    <a:pt x="5058" y="521"/>
                    <a:pt x="4902" y="556"/>
                    <a:pt x="4744" y="556"/>
                  </a:cubicBezTo>
                  <a:cubicBezTo>
                    <a:pt x="4595" y="556"/>
                    <a:pt x="4444" y="525"/>
                    <a:pt x="4299" y="525"/>
                  </a:cubicBezTo>
                  <a:cubicBezTo>
                    <a:pt x="4209" y="525"/>
                    <a:pt x="4121" y="537"/>
                    <a:pt x="4036" y="575"/>
                  </a:cubicBezTo>
                  <a:cubicBezTo>
                    <a:pt x="4013" y="587"/>
                    <a:pt x="3989" y="592"/>
                    <a:pt x="3965" y="592"/>
                  </a:cubicBezTo>
                  <a:cubicBezTo>
                    <a:pt x="3782" y="592"/>
                    <a:pt x="3579" y="289"/>
                    <a:pt x="3403" y="142"/>
                  </a:cubicBezTo>
                  <a:cubicBezTo>
                    <a:pt x="2835" y="142"/>
                    <a:pt x="2268" y="142"/>
                    <a:pt x="1735" y="42"/>
                  </a:cubicBezTo>
                  <a:cubicBezTo>
                    <a:pt x="1593" y="15"/>
                    <a:pt x="1453" y="0"/>
                    <a:pt x="1317" y="0"/>
                  </a:cubicBezTo>
                  <a:close/>
                </a:path>
              </a:pathLst>
            </a:custGeom>
            <a:solidFill>
              <a:srgbClr val="6EB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7"/>
            <p:cNvSpPr/>
            <p:nvPr/>
          </p:nvSpPr>
          <p:spPr>
            <a:xfrm>
              <a:off x="2723775" y="2272075"/>
              <a:ext cx="65075" cy="263475"/>
            </a:xfrm>
            <a:custGeom>
              <a:avLst/>
              <a:gdLst/>
              <a:ahLst/>
              <a:cxnLst/>
              <a:rect l="l" t="t" r="r" b="b"/>
              <a:pathLst>
                <a:path w="2603" h="10539" extrusionOk="0">
                  <a:moveTo>
                    <a:pt x="801" y="0"/>
                  </a:moveTo>
                  <a:cubicBezTo>
                    <a:pt x="301" y="1001"/>
                    <a:pt x="668" y="2035"/>
                    <a:pt x="434" y="3069"/>
                  </a:cubicBezTo>
                  <a:lnTo>
                    <a:pt x="434" y="3403"/>
                  </a:lnTo>
                  <a:cubicBezTo>
                    <a:pt x="334" y="4970"/>
                    <a:pt x="301" y="6472"/>
                    <a:pt x="168" y="8006"/>
                  </a:cubicBezTo>
                  <a:cubicBezTo>
                    <a:pt x="234" y="8039"/>
                    <a:pt x="234" y="8073"/>
                    <a:pt x="201" y="8139"/>
                  </a:cubicBezTo>
                  <a:cubicBezTo>
                    <a:pt x="1" y="8907"/>
                    <a:pt x="34" y="9707"/>
                    <a:pt x="168" y="10508"/>
                  </a:cubicBezTo>
                  <a:cubicBezTo>
                    <a:pt x="230" y="10529"/>
                    <a:pt x="283" y="10538"/>
                    <a:pt x="328" y="10538"/>
                  </a:cubicBezTo>
                  <a:cubicBezTo>
                    <a:pt x="570" y="10538"/>
                    <a:pt x="584" y="10266"/>
                    <a:pt x="668" y="10041"/>
                  </a:cubicBezTo>
                  <a:cubicBezTo>
                    <a:pt x="1469" y="9374"/>
                    <a:pt x="2069" y="8640"/>
                    <a:pt x="1936" y="7572"/>
                  </a:cubicBezTo>
                  <a:cubicBezTo>
                    <a:pt x="1869" y="6805"/>
                    <a:pt x="2002" y="6071"/>
                    <a:pt x="2202" y="5404"/>
                  </a:cubicBezTo>
                  <a:cubicBezTo>
                    <a:pt x="2369" y="4804"/>
                    <a:pt x="2603" y="4237"/>
                    <a:pt x="2503" y="3569"/>
                  </a:cubicBezTo>
                  <a:cubicBezTo>
                    <a:pt x="2436" y="3369"/>
                    <a:pt x="2436" y="3169"/>
                    <a:pt x="2202" y="3069"/>
                  </a:cubicBezTo>
                  <a:cubicBezTo>
                    <a:pt x="2162" y="3060"/>
                    <a:pt x="2124" y="3056"/>
                    <a:pt x="2089" y="3056"/>
                  </a:cubicBezTo>
                  <a:cubicBezTo>
                    <a:pt x="1865" y="3056"/>
                    <a:pt x="1742" y="3225"/>
                    <a:pt x="1569" y="3369"/>
                  </a:cubicBezTo>
                  <a:cubicBezTo>
                    <a:pt x="1384" y="3553"/>
                    <a:pt x="1426" y="4048"/>
                    <a:pt x="1044" y="4048"/>
                  </a:cubicBezTo>
                  <a:cubicBezTo>
                    <a:pt x="1011" y="4048"/>
                    <a:pt x="975" y="4044"/>
                    <a:pt x="935" y="4036"/>
                  </a:cubicBezTo>
                  <a:cubicBezTo>
                    <a:pt x="935" y="3870"/>
                    <a:pt x="1002" y="3736"/>
                    <a:pt x="1102" y="3636"/>
                  </a:cubicBezTo>
                  <a:cubicBezTo>
                    <a:pt x="1202" y="3503"/>
                    <a:pt x="1368" y="3403"/>
                    <a:pt x="1268" y="3203"/>
                  </a:cubicBezTo>
                  <a:cubicBezTo>
                    <a:pt x="1202" y="2902"/>
                    <a:pt x="601" y="2635"/>
                    <a:pt x="935" y="2335"/>
                  </a:cubicBezTo>
                  <a:cubicBezTo>
                    <a:pt x="1268" y="2068"/>
                    <a:pt x="1202" y="1968"/>
                    <a:pt x="1068" y="1735"/>
                  </a:cubicBezTo>
                  <a:cubicBezTo>
                    <a:pt x="1002" y="1568"/>
                    <a:pt x="968" y="1401"/>
                    <a:pt x="1035" y="1168"/>
                  </a:cubicBezTo>
                  <a:cubicBezTo>
                    <a:pt x="1202" y="734"/>
                    <a:pt x="1068" y="334"/>
                    <a:pt x="801" y="0"/>
                  </a:cubicBezTo>
                  <a:close/>
                </a:path>
              </a:pathLst>
            </a:custGeom>
            <a:solidFill>
              <a:srgbClr val="FFB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7"/>
            <p:cNvSpPr/>
            <p:nvPr/>
          </p:nvSpPr>
          <p:spPr>
            <a:xfrm>
              <a:off x="3307525" y="2004725"/>
              <a:ext cx="60075" cy="150625"/>
            </a:xfrm>
            <a:custGeom>
              <a:avLst/>
              <a:gdLst/>
              <a:ahLst/>
              <a:cxnLst/>
              <a:rect l="l" t="t" r="r" b="b"/>
              <a:pathLst>
                <a:path w="2403" h="6025" extrusionOk="0">
                  <a:moveTo>
                    <a:pt x="1078" y="0"/>
                  </a:moveTo>
                  <a:cubicBezTo>
                    <a:pt x="867" y="0"/>
                    <a:pt x="643" y="145"/>
                    <a:pt x="368" y="420"/>
                  </a:cubicBezTo>
                  <a:cubicBezTo>
                    <a:pt x="334" y="520"/>
                    <a:pt x="268" y="587"/>
                    <a:pt x="268" y="687"/>
                  </a:cubicBezTo>
                  <a:cubicBezTo>
                    <a:pt x="268" y="754"/>
                    <a:pt x="334" y="854"/>
                    <a:pt x="368" y="921"/>
                  </a:cubicBezTo>
                  <a:cubicBezTo>
                    <a:pt x="535" y="1054"/>
                    <a:pt x="668" y="1154"/>
                    <a:pt x="535" y="1354"/>
                  </a:cubicBezTo>
                  <a:cubicBezTo>
                    <a:pt x="1" y="2188"/>
                    <a:pt x="234" y="3022"/>
                    <a:pt x="535" y="3889"/>
                  </a:cubicBezTo>
                  <a:cubicBezTo>
                    <a:pt x="568" y="4023"/>
                    <a:pt x="701" y="4123"/>
                    <a:pt x="668" y="4256"/>
                  </a:cubicBezTo>
                  <a:cubicBezTo>
                    <a:pt x="501" y="4790"/>
                    <a:pt x="735" y="5257"/>
                    <a:pt x="835" y="5757"/>
                  </a:cubicBezTo>
                  <a:cubicBezTo>
                    <a:pt x="851" y="5863"/>
                    <a:pt x="899" y="5897"/>
                    <a:pt x="963" y="5897"/>
                  </a:cubicBezTo>
                  <a:cubicBezTo>
                    <a:pt x="1085" y="5897"/>
                    <a:pt x="1268" y="5772"/>
                    <a:pt x="1409" y="5772"/>
                  </a:cubicBezTo>
                  <a:cubicBezTo>
                    <a:pt x="1499" y="5772"/>
                    <a:pt x="1572" y="5823"/>
                    <a:pt x="1602" y="5991"/>
                  </a:cubicBezTo>
                  <a:cubicBezTo>
                    <a:pt x="1602" y="6024"/>
                    <a:pt x="1769" y="6024"/>
                    <a:pt x="1769" y="6024"/>
                  </a:cubicBezTo>
                  <a:cubicBezTo>
                    <a:pt x="1869" y="5924"/>
                    <a:pt x="1869" y="5791"/>
                    <a:pt x="1902" y="5724"/>
                  </a:cubicBezTo>
                  <a:cubicBezTo>
                    <a:pt x="2002" y="5691"/>
                    <a:pt x="2069" y="5557"/>
                    <a:pt x="1936" y="5557"/>
                  </a:cubicBezTo>
                  <a:cubicBezTo>
                    <a:pt x="1569" y="5057"/>
                    <a:pt x="2069" y="5224"/>
                    <a:pt x="2269" y="5157"/>
                  </a:cubicBezTo>
                  <a:cubicBezTo>
                    <a:pt x="2336" y="4090"/>
                    <a:pt x="2403" y="3022"/>
                    <a:pt x="2169" y="1988"/>
                  </a:cubicBezTo>
                  <a:cubicBezTo>
                    <a:pt x="2102" y="1855"/>
                    <a:pt x="2102" y="1721"/>
                    <a:pt x="2102" y="1588"/>
                  </a:cubicBezTo>
                  <a:cubicBezTo>
                    <a:pt x="2069" y="1454"/>
                    <a:pt x="2036" y="1388"/>
                    <a:pt x="2102" y="1254"/>
                  </a:cubicBezTo>
                  <a:lnTo>
                    <a:pt x="2102" y="1187"/>
                  </a:lnTo>
                  <a:lnTo>
                    <a:pt x="2002" y="921"/>
                  </a:lnTo>
                  <a:cubicBezTo>
                    <a:pt x="1650" y="294"/>
                    <a:pt x="1377" y="0"/>
                    <a:pt x="1078" y="0"/>
                  </a:cubicBezTo>
                  <a:close/>
                </a:path>
              </a:pathLst>
            </a:custGeom>
            <a:solidFill>
              <a:srgbClr val="FFC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7"/>
            <p:cNvSpPr/>
            <p:nvPr/>
          </p:nvSpPr>
          <p:spPr>
            <a:xfrm>
              <a:off x="3299200" y="1851725"/>
              <a:ext cx="61725" cy="178525"/>
            </a:xfrm>
            <a:custGeom>
              <a:avLst/>
              <a:gdLst/>
              <a:ahLst/>
              <a:cxnLst/>
              <a:rect l="l" t="t" r="r" b="b"/>
              <a:pathLst>
                <a:path w="2469" h="7141" extrusionOk="0">
                  <a:moveTo>
                    <a:pt x="1749" y="1"/>
                  </a:moveTo>
                  <a:cubicBezTo>
                    <a:pt x="1720" y="1"/>
                    <a:pt x="1692" y="12"/>
                    <a:pt x="1668" y="36"/>
                  </a:cubicBezTo>
                  <a:cubicBezTo>
                    <a:pt x="1468" y="336"/>
                    <a:pt x="1368" y="769"/>
                    <a:pt x="901" y="836"/>
                  </a:cubicBezTo>
                  <a:cubicBezTo>
                    <a:pt x="200" y="1003"/>
                    <a:pt x="0" y="1503"/>
                    <a:pt x="0" y="2170"/>
                  </a:cubicBezTo>
                  <a:cubicBezTo>
                    <a:pt x="0" y="2371"/>
                    <a:pt x="0" y="2537"/>
                    <a:pt x="34" y="2771"/>
                  </a:cubicBezTo>
                  <a:cubicBezTo>
                    <a:pt x="67" y="2871"/>
                    <a:pt x="67" y="2971"/>
                    <a:pt x="100" y="3038"/>
                  </a:cubicBezTo>
                  <a:cubicBezTo>
                    <a:pt x="100" y="3104"/>
                    <a:pt x="167" y="3138"/>
                    <a:pt x="167" y="3171"/>
                  </a:cubicBezTo>
                  <a:cubicBezTo>
                    <a:pt x="234" y="3305"/>
                    <a:pt x="267" y="3438"/>
                    <a:pt x="367" y="3538"/>
                  </a:cubicBezTo>
                  <a:lnTo>
                    <a:pt x="501" y="3938"/>
                  </a:lnTo>
                  <a:cubicBezTo>
                    <a:pt x="501" y="4205"/>
                    <a:pt x="334" y="4606"/>
                    <a:pt x="667" y="4672"/>
                  </a:cubicBezTo>
                  <a:cubicBezTo>
                    <a:pt x="1368" y="4839"/>
                    <a:pt x="1435" y="5506"/>
                    <a:pt x="1768" y="5773"/>
                  </a:cubicBezTo>
                  <a:cubicBezTo>
                    <a:pt x="1578" y="5640"/>
                    <a:pt x="1366" y="5517"/>
                    <a:pt x="1132" y="5517"/>
                  </a:cubicBezTo>
                  <a:cubicBezTo>
                    <a:pt x="956" y="5517"/>
                    <a:pt x="768" y="5587"/>
                    <a:pt x="567" y="5773"/>
                  </a:cubicBezTo>
                  <a:cubicBezTo>
                    <a:pt x="534" y="5840"/>
                    <a:pt x="501" y="5973"/>
                    <a:pt x="501" y="6040"/>
                  </a:cubicBezTo>
                  <a:cubicBezTo>
                    <a:pt x="534" y="6273"/>
                    <a:pt x="634" y="6440"/>
                    <a:pt x="834" y="6540"/>
                  </a:cubicBezTo>
                  <a:cubicBezTo>
                    <a:pt x="1085" y="6368"/>
                    <a:pt x="1277" y="6276"/>
                    <a:pt x="1451" y="6276"/>
                  </a:cubicBezTo>
                  <a:cubicBezTo>
                    <a:pt x="1648" y="6276"/>
                    <a:pt x="1823" y="6393"/>
                    <a:pt x="2035" y="6640"/>
                  </a:cubicBezTo>
                  <a:cubicBezTo>
                    <a:pt x="2168" y="6807"/>
                    <a:pt x="2135" y="7041"/>
                    <a:pt x="2369" y="7141"/>
                  </a:cubicBezTo>
                  <a:cubicBezTo>
                    <a:pt x="2469" y="6273"/>
                    <a:pt x="2469" y="5439"/>
                    <a:pt x="2235" y="4539"/>
                  </a:cubicBezTo>
                  <a:cubicBezTo>
                    <a:pt x="2202" y="4372"/>
                    <a:pt x="2168" y="4172"/>
                    <a:pt x="2202" y="3972"/>
                  </a:cubicBezTo>
                  <a:cubicBezTo>
                    <a:pt x="1902" y="2871"/>
                    <a:pt x="2202" y="1803"/>
                    <a:pt x="1935" y="703"/>
                  </a:cubicBezTo>
                  <a:cubicBezTo>
                    <a:pt x="1935" y="503"/>
                    <a:pt x="1902" y="302"/>
                    <a:pt x="1902" y="102"/>
                  </a:cubicBezTo>
                  <a:cubicBezTo>
                    <a:pt x="1859" y="38"/>
                    <a:pt x="1802" y="1"/>
                    <a:pt x="1749" y="1"/>
                  </a:cubicBezTo>
                  <a:close/>
                </a:path>
              </a:pathLst>
            </a:custGeom>
            <a:solidFill>
              <a:srgbClr val="FFC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7"/>
            <p:cNvSpPr/>
            <p:nvPr/>
          </p:nvSpPr>
          <p:spPr>
            <a:xfrm>
              <a:off x="3284175" y="1698325"/>
              <a:ext cx="61750" cy="153250"/>
            </a:xfrm>
            <a:custGeom>
              <a:avLst/>
              <a:gdLst/>
              <a:ahLst/>
              <a:cxnLst/>
              <a:rect l="l" t="t" r="r" b="b"/>
              <a:pathLst>
                <a:path w="2470" h="6130" extrusionOk="0">
                  <a:moveTo>
                    <a:pt x="1735" y="0"/>
                  </a:moveTo>
                  <a:cubicBezTo>
                    <a:pt x="1335" y="34"/>
                    <a:pt x="1102" y="167"/>
                    <a:pt x="968" y="601"/>
                  </a:cubicBezTo>
                  <a:cubicBezTo>
                    <a:pt x="801" y="1168"/>
                    <a:pt x="434" y="1735"/>
                    <a:pt x="401" y="2302"/>
                  </a:cubicBezTo>
                  <a:cubicBezTo>
                    <a:pt x="268" y="3570"/>
                    <a:pt x="1" y="4904"/>
                    <a:pt x="635" y="6105"/>
                  </a:cubicBezTo>
                  <a:cubicBezTo>
                    <a:pt x="701" y="6122"/>
                    <a:pt x="768" y="6130"/>
                    <a:pt x="826" y="6130"/>
                  </a:cubicBezTo>
                  <a:cubicBezTo>
                    <a:pt x="885" y="6130"/>
                    <a:pt x="935" y="6122"/>
                    <a:pt x="968" y="6105"/>
                  </a:cubicBezTo>
                  <a:cubicBezTo>
                    <a:pt x="1402" y="5738"/>
                    <a:pt x="2169" y="5838"/>
                    <a:pt x="2403" y="5137"/>
                  </a:cubicBezTo>
                  <a:cubicBezTo>
                    <a:pt x="2302" y="4337"/>
                    <a:pt x="2469" y="3570"/>
                    <a:pt x="2236" y="2802"/>
                  </a:cubicBezTo>
                  <a:cubicBezTo>
                    <a:pt x="2136" y="2569"/>
                    <a:pt x="2136" y="2269"/>
                    <a:pt x="2169" y="2002"/>
                  </a:cubicBezTo>
                  <a:cubicBezTo>
                    <a:pt x="2136" y="1902"/>
                    <a:pt x="2102" y="1768"/>
                    <a:pt x="1969" y="1668"/>
                  </a:cubicBezTo>
                  <a:cubicBezTo>
                    <a:pt x="1135" y="1335"/>
                    <a:pt x="2269" y="1268"/>
                    <a:pt x="2069" y="1001"/>
                  </a:cubicBezTo>
                  <a:cubicBezTo>
                    <a:pt x="2002" y="768"/>
                    <a:pt x="2102" y="501"/>
                    <a:pt x="1969" y="267"/>
                  </a:cubicBezTo>
                  <a:lnTo>
                    <a:pt x="1735" y="0"/>
                  </a:lnTo>
                  <a:close/>
                </a:path>
              </a:pathLst>
            </a:custGeom>
            <a:solidFill>
              <a:srgbClr val="FFB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7"/>
            <p:cNvSpPr/>
            <p:nvPr/>
          </p:nvSpPr>
          <p:spPr>
            <a:xfrm>
              <a:off x="3544375" y="3756950"/>
              <a:ext cx="36700" cy="137350"/>
            </a:xfrm>
            <a:custGeom>
              <a:avLst/>
              <a:gdLst/>
              <a:ahLst/>
              <a:cxnLst/>
              <a:rect l="l" t="t" r="r" b="b"/>
              <a:pathLst>
                <a:path w="1468" h="5494" extrusionOk="0">
                  <a:moveTo>
                    <a:pt x="322" y="1"/>
                  </a:moveTo>
                  <a:cubicBezTo>
                    <a:pt x="275" y="1"/>
                    <a:pt x="204" y="24"/>
                    <a:pt x="134" y="48"/>
                  </a:cubicBezTo>
                  <a:cubicBezTo>
                    <a:pt x="0" y="1682"/>
                    <a:pt x="67" y="3350"/>
                    <a:pt x="267" y="4985"/>
                  </a:cubicBezTo>
                  <a:cubicBezTo>
                    <a:pt x="300" y="5085"/>
                    <a:pt x="300" y="5218"/>
                    <a:pt x="300" y="5352"/>
                  </a:cubicBezTo>
                  <a:cubicBezTo>
                    <a:pt x="341" y="5454"/>
                    <a:pt x="382" y="5493"/>
                    <a:pt x="431" y="5493"/>
                  </a:cubicBezTo>
                  <a:cubicBezTo>
                    <a:pt x="461" y="5493"/>
                    <a:pt x="495" y="5478"/>
                    <a:pt x="534" y="5452"/>
                  </a:cubicBezTo>
                  <a:cubicBezTo>
                    <a:pt x="1034" y="5185"/>
                    <a:pt x="1268" y="4718"/>
                    <a:pt x="1368" y="4184"/>
                  </a:cubicBezTo>
                  <a:cubicBezTo>
                    <a:pt x="1468" y="3517"/>
                    <a:pt x="1268" y="2950"/>
                    <a:pt x="1068" y="2349"/>
                  </a:cubicBezTo>
                  <a:cubicBezTo>
                    <a:pt x="901" y="1882"/>
                    <a:pt x="467" y="1315"/>
                    <a:pt x="601" y="1015"/>
                  </a:cubicBezTo>
                  <a:cubicBezTo>
                    <a:pt x="901" y="515"/>
                    <a:pt x="501" y="348"/>
                    <a:pt x="367" y="14"/>
                  </a:cubicBezTo>
                  <a:cubicBezTo>
                    <a:pt x="357" y="5"/>
                    <a:pt x="342" y="1"/>
                    <a:pt x="322" y="1"/>
                  </a:cubicBezTo>
                  <a:close/>
                </a:path>
              </a:pathLst>
            </a:custGeom>
            <a:solidFill>
              <a:srgbClr val="75A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7"/>
            <p:cNvSpPr/>
            <p:nvPr/>
          </p:nvSpPr>
          <p:spPr>
            <a:xfrm>
              <a:off x="3588575" y="2968150"/>
              <a:ext cx="124125" cy="65325"/>
            </a:xfrm>
            <a:custGeom>
              <a:avLst/>
              <a:gdLst/>
              <a:ahLst/>
              <a:cxnLst/>
              <a:rect l="l" t="t" r="r" b="b"/>
              <a:pathLst>
                <a:path w="4965" h="2613" extrusionOk="0">
                  <a:moveTo>
                    <a:pt x="4189" y="0"/>
                  </a:moveTo>
                  <a:cubicBezTo>
                    <a:pt x="4133" y="0"/>
                    <a:pt x="4071" y="4"/>
                    <a:pt x="4003" y="11"/>
                  </a:cubicBezTo>
                  <a:cubicBezTo>
                    <a:pt x="3887" y="85"/>
                    <a:pt x="3774" y="108"/>
                    <a:pt x="3662" y="108"/>
                  </a:cubicBezTo>
                  <a:cubicBezTo>
                    <a:pt x="3462" y="108"/>
                    <a:pt x="3267" y="33"/>
                    <a:pt x="3063" y="33"/>
                  </a:cubicBezTo>
                  <a:cubicBezTo>
                    <a:pt x="3021" y="33"/>
                    <a:pt x="2979" y="36"/>
                    <a:pt x="2936" y="44"/>
                  </a:cubicBezTo>
                  <a:cubicBezTo>
                    <a:pt x="2429" y="257"/>
                    <a:pt x="1900" y="321"/>
                    <a:pt x="1368" y="321"/>
                  </a:cubicBezTo>
                  <a:cubicBezTo>
                    <a:pt x="1234" y="321"/>
                    <a:pt x="1101" y="317"/>
                    <a:pt x="968" y="311"/>
                  </a:cubicBezTo>
                  <a:cubicBezTo>
                    <a:pt x="834" y="311"/>
                    <a:pt x="734" y="311"/>
                    <a:pt x="567" y="244"/>
                  </a:cubicBezTo>
                  <a:cubicBezTo>
                    <a:pt x="467" y="277"/>
                    <a:pt x="434" y="377"/>
                    <a:pt x="334" y="444"/>
                  </a:cubicBezTo>
                  <a:cubicBezTo>
                    <a:pt x="234" y="578"/>
                    <a:pt x="267" y="778"/>
                    <a:pt x="134" y="911"/>
                  </a:cubicBezTo>
                  <a:lnTo>
                    <a:pt x="134" y="1111"/>
                  </a:lnTo>
                  <a:cubicBezTo>
                    <a:pt x="67" y="1612"/>
                    <a:pt x="0" y="2112"/>
                    <a:pt x="234" y="2612"/>
                  </a:cubicBezTo>
                  <a:cubicBezTo>
                    <a:pt x="534" y="2212"/>
                    <a:pt x="300" y="1678"/>
                    <a:pt x="467" y="1211"/>
                  </a:cubicBezTo>
                  <a:cubicBezTo>
                    <a:pt x="664" y="720"/>
                    <a:pt x="896" y="428"/>
                    <a:pt x="1205" y="428"/>
                  </a:cubicBezTo>
                  <a:cubicBezTo>
                    <a:pt x="1316" y="428"/>
                    <a:pt x="1436" y="465"/>
                    <a:pt x="1568" y="544"/>
                  </a:cubicBezTo>
                  <a:cubicBezTo>
                    <a:pt x="2268" y="945"/>
                    <a:pt x="3102" y="1011"/>
                    <a:pt x="3836" y="1278"/>
                  </a:cubicBezTo>
                  <a:cubicBezTo>
                    <a:pt x="3928" y="1352"/>
                    <a:pt x="4041" y="1375"/>
                    <a:pt x="4157" y="1375"/>
                  </a:cubicBezTo>
                  <a:cubicBezTo>
                    <a:pt x="4251" y="1375"/>
                    <a:pt x="4347" y="1360"/>
                    <a:pt x="4437" y="1345"/>
                  </a:cubicBezTo>
                  <a:cubicBezTo>
                    <a:pt x="4503" y="1278"/>
                    <a:pt x="4603" y="1211"/>
                    <a:pt x="4637" y="1111"/>
                  </a:cubicBezTo>
                  <a:cubicBezTo>
                    <a:pt x="4699" y="614"/>
                    <a:pt x="4964" y="0"/>
                    <a:pt x="4189" y="0"/>
                  </a:cubicBezTo>
                  <a:close/>
                </a:path>
              </a:pathLst>
            </a:custGeom>
            <a:solidFill>
              <a:srgbClr val="CAD8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7"/>
            <p:cNvSpPr/>
            <p:nvPr/>
          </p:nvSpPr>
          <p:spPr>
            <a:xfrm>
              <a:off x="2974800" y="4264950"/>
              <a:ext cx="70075" cy="77800"/>
            </a:xfrm>
            <a:custGeom>
              <a:avLst/>
              <a:gdLst/>
              <a:ahLst/>
              <a:cxnLst/>
              <a:rect l="l" t="t" r="r" b="b"/>
              <a:pathLst>
                <a:path w="2803" h="3112" extrusionOk="0">
                  <a:moveTo>
                    <a:pt x="808" y="0"/>
                  </a:moveTo>
                  <a:cubicBezTo>
                    <a:pt x="568" y="0"/>
                    <a:pt x="309" y="132"/>
                    <a:pt x="34" y="343"/>
                  </a:cubicBezTo>
                  <a:cubicBezTo>
                    <a:pt x="0" y="476"/>
                    <a:pt x="0" y="576"/>
                    <a:pt x="134" y="709"/>
                  </a:cubicBezTo>
                  <a:cubicBezTo>
                    <a:pt x="267" y="843"/>
                    <a:pt x="200" y="1043"/>
                    <a:pt x="367" y="1143"/>
                  </a:cubicBezTo>
                  <a:cubicBezTo>
                    <a:pt x="501" y="1243"/>
                    <a:pt x="467" y="1410"/>
                    <a:pt x="634" y="1543"/>
                  </a:cubicBezTo>
                  <a:cubicBezTo>
                    <a:pt x="701" y="1577"/>
                    <a:pt x="768" y="1677"/>
                    <a:pt x="834" y="1744"/>
                  </a:cubicBezTo>
                  <a:cubicBezTo>
                    <a:pt x="868" y="1810"/>
                    <a:pt x="868" y="1877"/>
                    <a:pt x="868" y="1910"/>
                  </a:cubicBezTo>
                  <a:cubicBezTo>
                    <a:pt x="934" y="2010"/>
                    <a:pt x="1001" y="2077"/>
                    <a:pt x="1101" y="2177"/>
                  </a:cubicBezTo>
                  <a:cubicBezTo>
                    <a:pt x="1201" y="2311"/>
                    <a:pt x="1168" y="2511"/>
                    <a:pt x="1335" y="2577"/>
                  </a:cubicBezTo>
                  <a:cubicBezTo>
                    <a:pt x="1435" y="2644"/>
                    <a:pt x="1468" y="2711"/>
                    <a:pt x="1535" y="2811"/>
                  </a:cubicBezTo>
                  <a:cubicBezTo>
                    <a:pt x="1601" y="2844"/>
                    <a:pt x="1601" y="2911"/>
                    <a:pt x="1601" y="2978"/>
                  </a:cubicBezTo>
                  <a:cubicBezTo>
                    <a:pt x="1635" y="3044"/>
                    <a:pt x="1702" y="3078"/>
                    <a:pt x="1702" y="3111"/>
                  </a:cubicBezTo>
                  <a:cubicBezTo>
                    <a:pt x="1802" y="3044"/>
                    <a:pt x="1835" y="2944"/>
                    <a:pt x="1868" y="2878"/>
                  </a:cubicBezTo>
                  <a:cubicBezTo>
                    <a:pt x="1935" y="2444"/>
                    <a:pt x="2269" y="2277"/>
                    <a:pt x="2535" y="2077"/>
                  </a:cubicBezTo>
                  <a:cubicBezTo>
                    <a:pt x="2669" y="2010"/>
                    <a:pt x="2769" y="1877"/>
                    <a:pt x="2802" y="1744"/>
                  </a:cubicBezTo>
                  <a:cubicBezTo>
                    <a:pt x="2802" y="1577"/>
                    <a:pt x="2702" y="1443"/>
                    <a:pt x="2602" y="1377"/>
                  </a:cubicBezTo>
                  <a:cubicBezTo>
                    <a:pt x="2335" y="1243"/>
                    <a:pt x="2135" y="1076"/>
                    <a:pt x="1935" y="876"/>
                  </a:cubicBezTo>
                  <a:cubicBezTo>
                    <a:pt x="1802" y="743"/>
                    <a:pt x="1635" y="643"/>
                    <a:pt x="1501" y="509"/>
                  </a:cubicBezTo>
                  <a:cubicBezTo>
                    <a:pt x="1295" y="149"/>
                    <a:pt x="1063" y="0"/>
                    <a:pt x="808" y="0"/>
                  </a:cubicBezTo>
                  <a:close/>
                </a:path>
              </a:pathLst>
            </a:custGeom>
            <a:solidFill>
              <a:srgbClr val="FEC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7"/>
            <p:cNvSpPr/>
            <p:nvPr/>
          </p:nvSpPr>
          <p:spPr>
            <a:xfrm>
              <a:off x="3340050" y="1336325"/>
              <a:ext cx="33400" cy="116025"/>
            </a:xfrm>
            <a:custGeom>
              <a:avLst/>
              <a:gdLst/>
              <a:ahLst/>
              <a:cxnLst/>
              <a:rect l="l" t="t" r="r" b="b"/>
              <a:pathLst>
                <a:path w="1336" h="4641" extrusionOk="0">
                  <a:moveTo>
                    <a:pt x="663" y="1"/>
                  </a:moveTo>
                  <a:cubicBezTo>
                    <a:pt x="473" y="1"/>
                    <a:pt x="368" y="209"/>
                    <a:pt x="368" y="604"/>
                  </a:cubicBezTo>
                  <a:cubicBezTo>
                    <a:pt x="334" y="1605"/>
                    <a:pt x="368" y="2605"/>
                    <a:pt x="101" y="3606"/>
                  </a:cubicBezTo>
                  <a:cubicBezTo>
                    <a:pt x="34" y="3973"/>
                    <a:pt x="1" y="4440"/>
                    <a:pt x="534" y="4640"/>
                  </a:cubicBezTo>
                  <a:lnTo>
                    <a:pt x="701" y="4640"/>
                  </a:lnTo>
                  <a:cubicBezTo>
                    <a:pt x="901" y="4440"/>
                    <a:pt x="735" y="4140"/>
                    <a:pt x="935" y="3940"/>
                  </a:cubicBezTo>
                  <a:lnTo>
                    <a:pt x="935" y="3573"/>
                  </a:lnTo>
                  <a:cubicBezTo>
                    <a:pt x="1202" y="3139"/>
                    <a:pt x="868" y="2705"/>
                    <a:pt x="1102" y="2272"/>
                  </a:cubicBezTo>
                  <a:cubicBezTo>
                    <a:pt x="1335" y="1638"/>
                    <a:pt x="1102" y="971"/>
                    <a:pt x="1168" y="304"/>
                  </a:cubicBezTo>
                  <a:cubicBezTo>
                    <a:pt x="964" y="100"/>
                    <a:pt x="793" y="1"/>
                    <a:pt x="663" y="1"/>
                  </a:cubicBezTo>
                  <a:close/>
                </a:path>
              </a:pathLst>
            </a:custGeom>
            <a:solidFill>
              <a:srgbClr val="FF9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7"/>
            <p:cNvSpPr/>
            <p:nvPr/>
          </p:nvSpPr>
          <p:spPr>
            <a:xfrm>
              <a:off x="3335875" y="1259675"/>
              <a:ext cx="38400" cy="78550"/>
            </a:xfrm>
            <a:custGeom>
              <a:avLst/>
              <a:gdLst/>
              <a:ahLst/>
              <a:cxnLst/>
              <a:rect l="l" t="t" r="r" b="b"/>
              <a:pathLst>
                <a:path w="1536" h="3142" extrusionOk="0">
                  <a:moveTo>
                    <a:pt x="668" y="1"/>
                  </a:moveTo>
                  <a:cubicBezTo>
                    <a:pt x="1" y="935"/>
                    <a:pt x="568" y="1935"/>
                    <a:pt x="501" y="2869"/>
                  </a:cubicBezTo>
                  <a:cubicBezTo>
                    <a:pt x="454" y="3108"/>
                    <a:pt x="644" y="3142"/>
                    <a:pt x="842" y="3142"/>
                  </a:cubicBezTo>
                  <a:cubicBezTo>
                    <a:pt x="921" y="3142"/>
                    <a:pt x="1002" y="3136"/>
                    <a:pt x="1068" y="3136"/>
                  </a:cubicBezTo>
                  <a:cubicBezTo>
                    <a:pt x="1235" y="3036"/>
                    <a:pt x="1269" y="2936"/>
                    <a:pt x="1369" y="2769"/>
                  </a:cubicBezTo>
                  <a:cubicBezTo>
                    <a:pt x="1335" y="2703"/>
                    <a:pt x="1335" y="2669"/>
                    <a:pt x="1369" y="2636"/>
                  </a:cubicBezTo>
                  <a:cubicBezTo>
                    <a:pt x="1335" y="2636"/>
                    <a:pt x="1335" y="2602"/>
                    <a:pt x="1335" y="2602"/>
                  </a:cubicBezTo>
                  <a:cubicBezTo>
                    <a:pt x="1269" y="2502"/>
                    <a:pt x="1335" y="2436"/>
                    <a:pt x="1369" y="2369"/>
                  </a:cubicBezTo>
                  <a:cubicBezTo>
                    <a:pt x="1502" y="1869"/>
                    <a:pt x="1535" y="1368"/>
                    <a:pt x="1202" y="968"/>
                  </a:cubicBezTo>
                  <a:cubicBezTo>
                    <a:pt x="1035" y="634"/>
                    <a:pt x="1335" y="34"/>
                    <a:pt x="668" y="1"/>
                  </a:cubicBezTo>
                  <a:close/>
                </a:path>
              </a:pathLst>
            </a:custGeom>
            <a:solidFill>
              <a:srgbClr val="FF9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7"/>
            <p:cNvSpPr/>
            <p:nvPr/>
          </p:nvSpPr>
          <p:spPr>
            <a:xfrm>
              <a:off x="3382575" y="2476900"/>
              <a:ext cx="25900" cy="87075"/>
            </a:xfrm>
            <a:custGeom>
              <a:avLst/>
              <a:gdLst/>
              <a:ahLst/>
              <a:cxnLst/>
              <a:rect l="l" t="t" r="r" b="b"/>
              <a:pathLst>
                <a:path w="1036" h="3483" extrusionOk="0">
                  <a:moveTo>
                    <a:pt x="632" y="1"/>
                  </a:moveTo>
                  <a:cubicBezTo>
                    <a:pt x="614" y="1"/>
                    <a:pt x="593" y="5"/>
                    <a:pt x="568" y="13"/>
                  </a:cubicBezTo>
                  <a:cubicBezTo>
                    <a:pt x="568" y="380"/>
                    <a:pt x="34" y="714"/>
                    <a:pt x="535" y="1147"/>
                  </a:cubicBezTo>
                  <a:cubicBezTo>
                    <a:pt x="635" y="1214"/>
                    <a:pt x="568" y="1447"/>
                    <a:pt x="468" y="1514"/>
                  </a:cubicBezTo>
                  <a:cubicBezTo>
                    <a:pt x="134" y="1781"/>
                    <a:pt x="68" y="1948"/>
                    <a:pt x="468" y="2148"/>
                  </a:cubicBezTo>
                  <a:cubicBezTo>
                    <a:pt x="1" y="2782"/>
                    <a:pt x="535" y="3115"/>
                    <a:pt x="868" y="3482"/>
                  </a:cubicBezTo>
                  <a:cubicBezTo>
                    <a:pt x="1035" y="2615"/>
                    <a:pt x="868" y="1714"/>
                    <a:pt x="868" y="814"/>
                  </a:cubicBezTo>
                  <a:cubicBezTo>
                    <a:pt x="868" y="680"/>
                    <a:pt x="835" y="547"/>
                    <a:pt x="735" y="480"/>
                  </a:cubicBezTo>
                  <a:lnTo>
                    <a:pt x="735" y="113"/>
                  </a:lnTo>
                  <a:cubicBezTo>
                    <a:pt x="710" y="38"/>
                    <a:pt x="685" y="1"/>
                    <a:pt x="632" y="1"/>
                  </a:cubicBezTo>
                  <a:close/>
                </a:path>
              </a:pathLst>
            </a:custGeom>
            <a:solidFill>
              <a:srgbClr val="FFC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7"/>
            <p:cNvSpPr/>
            <p:nvPr/>
          </p:nvSpPr>
          <p:spPr>
            <a:xfrm>
              <a:off x="4871975" y="2409350"/>
              <a:ext cx="50075" cy="31300"/>
            </a:xfrm>
            <a:custGeom>
              <a:avLst/>
              <a:gdLst/>
              <a:ahLst/>
              <a:cxnLst/>
              <a:rect l="l" t="t" r="r" b="b"/>
              <a:pathLst>
                <a:path w="2003" h="1252" extrusionOk="0">
                  <a:moveTo>
                    <a:pt x="227" y="0"/>
                  </a:moveTo>
                  <a:cubicBezTo>
                    <a:pt x="148" y="0"/>
                    <a:pt x="74" y="25"/>
                    <a:pt x="1" y="80"/>
                  </a:cubicBezTo>
                  <a:cubicBezTo>
                    <a:pt x="306" y="907"/>
                    <a:pt x="511" y="1252"/>
                    <a:pt x="960" y="1252"/>
                  </a:cubicBezTo>
                  <a:cubicBezTo>
                    <a:pt x="1199" y="1252"/>
                    <a:pt x="1507" y="1154"/>
                    <a:pt x="1936" y="981"/>
                  </a:cubicBezTo>
                  <a:cubicBezTo>
                    <a:pt x="2002" y="880"/>
                    <a:pt x="2002" y="747"/>
                    <a:pt x="1936" y="680"/>
                  </a:cubicBezTo>
                  <a:cubicBezTo>
                    <a:pt x="1835" y="547"/>
                    <a:pt x="1635" y="580"/>
                    <a:pt x="1502" y="480"/>
                  </a:cubicBezTo>
                  <a:cubicBezTo>
                    <a:pt x="1435" y="347"/>
                    <a:pt x="1202" y="380"/>
                    <a:pt x="1102" y="247"/>
                  </a:cubicBezTo>
                  <a:cubicBezTo>
                    <a:pt x="968" y="147"/>
                    <a:pt x="768" y="180"/>
                    <a:pt x="635" y="47"/>
                  </a:cubicBezTo>
                  <a:lnTo>
                    <a:pt x="434" y="47"/>
                  </a:lnTo>
                  <a:cubicBezTo>
                    <a:pt x="360" y="17"/>
                    <a:pt x="291" y="0"/>
                    <a:pt x="227" y="0"/>
                  </a:cubicBezTo>
                  <a:close/>
                </a:path>
              </a:pathLst>
            </a:custGeom>
            <a:solidFill>
              <a:srgbClr val="DDD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7"/>
            <p:cNvSpPr/>
            <p:nvPr/>
          </p:nvSpPr>
          <p:spPr>
            <a:xfrm>
              <a:off x="3392600" y="2567775"/>
              <a:ext cx="25025" cy="66250"/>
            </a:xfrm>
            <a:custGeom>
              <a:avLst/>
              <a:gdLst/>
              <a:ahLst/>
              <a:cxnLst/>
              <a:rect l="l" t="t" r="r" b="b"/>
              <a:pathLst>
                <a:path w="1001" h="2650" extrusionOk="0">
                  <a:moveTo>
                    <a:pt x="540" y="1"/>
                  </a:moveTo>
                  <a:cubicBezTo>
                    <a:pt x="518" y="1"/>
                    <a:pt x="494" y="5"/>
                    <a:pt x="467" y="14"/>
                  </a:cubicBezTo>
                  <a:cubicBezTo>
                    <a:pt x="401" y="181"/>
                    <a:pt x="67" y="248"/>
                    <a:pt x="300" y="581"/>
                  </a:cubicBezTo>
                  <a:cubicBezTo>
                    <a:pt x="601" y="1015"/>
                    <a:pt x="601" y="1515"/>
                    <a:pt x="300" y="1982"/>
                  </a:cubicBezTo>
                  <a:cubicBezTo>
                    <a:pt x="0" y="2482"/>
                    <a:pt x="334" y="2583"/>
                    <a:pt x="734" y="2649"/>
                  </a:cubicBezTo>
                  <a:cubicBezTo>
                    <a:pt x="1001" y="2082"/>
                    <a:pt x="767" y="1548"/>
                    <a:pt x="767" y="981"/>
                  </a:cubicBezTo>
                  <a:cubicBezTo>
                    <a:pt x="734" y="715"/>
                    <a:pt x="834" y="481"/>
                    <a:pt x="634" y="248"/>
                  </a:cubicBezTo>
                  <a:cubicBezTo>
                    <a:pt x="601" y="181"/>
                    <a:pt x="601" y="147"/>
                    <a:pt x="634" y="81"/>
                  </a:cubicBezTo>
                  <a:cubicBezTo>
                    <a:pt x="634" y="32"/>
                    <a:pt x="598" y="1"/>
                    <a:pt x="540" y="1"/>
                  </a:cubicBezTo>
                  <a:close/>
                </a:path>
              </a:pathLst>
            </a:custGeom>
            <a:solidFill>
              <a:srgbClr val="FFC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7"/>
            <p:cNvSpPr/>
            <p:nvPr/>
          </p:nvSpPr>
          <p:spPr>
            <a:xfrm>
              <a:off x="3311700" y="1725850"/>
              <a:ext cx="26725" cy="21800"/>
            </a:xfrm>
            <a:custGeom>
              <a:avLst/>
              <a:gdLst/>
              <a:ahLst/>
              <a:cxnLst/>
              <a:rect l="l" t="t" r="r" b="b"/>
              <a:pathLst>
                <a:path w="1069" h="872" extrusionOk="0">
                  <a:moveTo>
                    <a:pt x="868" y="0"/>
                  </a:moveTo>
                  <a:cubicBezTo>
                    <a:pt x="468" y="34"/>
                    <a:pt x="1" y="67"/>
                    <a:pt x="67" y="567"/>
                  </a:cubicBezTo>
                  <a:cubicBezTo>
                    <a:pt x="119" y="799"/>
                    <a:pt x="215" y="872"/>
                    <a:pt x="329" y="872"/>
                  </a:cubicBezTo>
                  <a:cubicBezTo>
                    <a:pt x="511" y="872"/>
                    <a:pt x="737" y="688"/>
                    <a:pt x="901" y="667"/>
                  </a:cubicBezTo>
                  <a:cubicBezTo>
                    <a:pt x="926" y="676"/>
                    <a:pt x="947" y="680"/>
                    <a:pt x="965" y="680"/>
                  </a:cubicBezTo>
                  <a:cubicBezTo>
                    <a:pt x="1018" y="680"/>
                    <a:pt x="1043" y="642"/>
                    <a:pt x="1068" y="567"/>
                  </a:cubicBezTo>
                  <a:lnTo>
                    <a:pt x="1068" y="501"/>
                  </a:lnTo>
                  <a:cubicBezTo>
                    <a:pt x="1001" y="334"/>
                    <a:pt x="1035" y="134"/>
                    <a:pt x="868" y="0"/>
                  </a:cubicBezTo>
                  <a:close/>
                </a:path>
              </a:pathLst>
            </a:custGeom>
            <a:solidFill>
              <a:srgbClr val="FFB9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7"/>
            <p:cNvSpPr/>
            <p:nvPr/>
          </p:nvSpPr>
          <p:spPr>
            <a:xfrm>
              <a:off x="4589275" y="4097600"/>
              <a:ext cx="60900" cy="15575"/>
            </a:xfrm>
            <a:custGeom>
              <a:avLst/>
              <a:gdLst/>
              <a:ahLst/>
              <a:cxnLst/>
              <a:rect l="l" t="t" r="r" b="b"/>
              <a:pathLst>
                <a:path w="2436" h="623" extrusionOk="0">
                  <a:moveTo>
                    <a:pt x="1120" y="0"/>
                  </a:moveTo>
                  <a:cubicBezTo>
                    <a:pt x="837" y="0"/>
                    <a:pt x="564" y="59"/>
                    <a:pt x="301" y="265"/>
                  </a:cubicBezTo>
                  <a:cubicBezTo>
                    <a:pt x="201" y="265"/>
                    <a:pt x="134" y="332"/>
                    <a:pt x="67" y="332"/>
                  </a:cubicBezTo>
                  <a:cubicBezTo>
                    <a:pt x="1" y="332"/>
                    <a:pt x="1" y="365"/>
                    <a:pt x="1" y="398"/>
                  </a:cubicBezTo>
                  <a:cubicBezTo>
                    <a:pt x="1" y="432"/>
                    <a:pt x="67" y="499"/>
                    <a:pt x="134" y="499"/>
                  </a:cubicBezTo>
                  <a:lnTo>
                    <a:pt x="201" y="499"/>
                  </a:lnTo>
                  <a:lnTo>
                    <a:pt x="301" y="532"/>
                  </a:lnTo>
                  <a:cubicBezTo>
                    <a:pt x="603" y="589"/>
                    <a:pt x="910" y="622"/>
                    <a:pt x="1219" y="622"/>
                  </a:cubicBezTo>
                  <a:cubicBezTo>
                    <a:pt x="1627" y="622"/>
                    <a:pt x="2037" y="565"/>
                    <a:pt x="2436" y="432"/>
                  </a:cubicBezTo>
                  <a:lnTo>
                    <a:pt x="2436" y="232"/>
                  </a:lnTo>
                  <a:cubicBezTo>
                    <a:pt x="2280" y="128"/>
                    <a:pt x="2103" y="44"/>
                    <a:pt x="1938" y="44"/>
                  </a:cubicBezTo>
                  <a:cubicBezTo>
                    <a:pt x="1891" y="44"/>
                    <a:pt x="1846" y="50"/>
                    <a:pt x="1802" y="65"/>
                  </a:cubicBezTo>
                  <a:cubicBezTo>
                    <a:pt x="1568" y="36"/>
                    <a:pt x="1341" y="0"/>
                    <a:pt x="1120" y="0"/>
                  </a:cubicBezTo>
                  <a:close/>
                </a:path>
              </a:pathLst>
            </a:custGeom>
            <a:solidFill>
              <a:srgbClr val="7CB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7"/>
            <p:cNvSpPr/>
            <p:nvPr/>
          </p:nvSpPr>
          <p:spPr>
            <a:xfrm>
              <a:off x="3965500" y="2254550"/>
              <a:ext cx="29225" cy="5875"/>
            </a:xfrm>
            <a:custGeom>
              <a:avLst/>
              <a:gdLst/>
              <a:ahLst/>
              <a:cxnLst/>
              <a:rect l="l" t="t" r="r" b="b"/>
              <a:pathLst>
                <a:path w="1169" h="235" extrusionOk="0">
                  <a:moveTo>
                    <a:pt x="534" y="1"/>
                  </a:moveTo>
                  <a:cubicBezTo>
                    <a:pt x="401" y="1"/>
                    <a:pt x="234" y="1"/>
                    <a:pt x="67" y="34"/>
                  </a:cubicBezTo>
                  <a:cubicBezTo>
                    <a:pt x="34" y="34"/>
                    <a:pt x="34" y="67"/>
                    <a:pt x="1" y="101"/>
                  </a:cubicBezTo>
                  <a:cubicBezTo>
                    <a:pt x="1" y="168"/>
                    <a:pt x="1" y="201"/>
                    <a:pt x="67" y="234"/>
                  </a:cubicBezTo>
                  <a:cubicBezTo>
                    <a:pt x="130" y="223"/>
                    <a:pt x="194" y="219"/>
                    <a:pt x="260" y="219"/>
                  </a:cubicBezTo>
                  <a:cubicBezTo>
                    <a:pt x="375" y="219"/>
                    <a:pt x="492" y="230"/>
                    <a:pt x="608" y="230"/>
                  </a:cubicBezTo>
                  <a:cubicBezTo>
                    <a:pt x="812" y="230"/>
                    <a:pt x="1009" y="195"/>
                    <a:pt x="1168" y="1"/>
                  </a:cubicBezTo>
                  <a:close/>
                </a:path>
              </a:pathLst>
            </a:custGeom>
            <a:solidFill>
              <a:srgbClr val="E2E0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7"/>
            <p:cNvSpPr/>
            <p:nvPr/>
          </p:nvSpPr>
          <p:spPr>
            <a:xfrm>
              <a:off x="3671125" y="2997325"/>
              <a:ext cx="437000" cy="1004350"/>
            </a:xfrm>
            <a:custGeom>
              <a:avLst/>
              <a:gdLst/>
              <a:ahLst/>
              <a:cxnLst/>
              <a:rect l="l" t="t" r="r" b="b"/>
              <a:pathLst>
                <a:path w="17480" h="40174" extrusionOk="0">
                  <a:moveTo>
                    <a:pt x="2112" y="1"/>
                  </a:moveTo>
                  <a:cubicBezTo>
                    <a:pt x="1855" y="1"/>
                    <a:pt x="1623" y="69"/>
                    <a:pt x="1435" y="311"/>
                  </a:cubicBezTo>
                  <a:cubicBezTo>
                    <a:pt x="1366" y="887"/>
                    <a:pt x="1344" y="1066"/>
                    <a:pt x="1096" y="1066"/>
                  </a:cubicBezTo>
                  <a:cubicBezTo>
                    <a:pt x="984" y="1066"/>
                    <a:pt x="828" y="1030"/>
                    <a:pt x="601" y="978"/>
                  </a:cubicBezTo>
                  <a:cubicBezTo>
                    <a:pt x="473" y="927"/>
                    <a:pt x="365" y="856"/>
                    <a:pt x="231" y="856"/>
                  </a:cubicBezTo>
                  <a:cubicBezTo>
                    <a:pt x="190" y="856"/>
                    <a:pt x="147" y="863"/>
                    <a:pt x="101" y="878"/>
                  </a:cubicBezTo>
                  <a:cubicBezTo>
                    <a:pt x="1" y="1646"/>
                    <a:pt x="1" y="1712"/>
                    <a:pt x="701" y="1712"/>
                  </a:cubicBezTo>
                  <a:cubicBezTo>
                    <a:pt x="1268" y="1712"/>
                    <a:pt x="1268" y="1912"/>
                    <a:pt x="1268" y="2246"/>
                  </a:cubicBezTo>
                  <a:cubicBezTo>
                    <a:pt x="1768" y="3480"/>
                    <a:pt x="1935" y="4714"/>
                    <a:pt x="1969" y="5982"/>
                  </a:cubicBezTo>
                  <a:cubicBezTo>
                    <a:pt x="2002" y="6582"/>
                    <a:pt x="1702" y="7250"/>
                    <a:pt x="2169" y="7883"/>
                  </a:cubicBezTo>
                  <a:cubicBezTo>
                    <a:pt x="2269" y="7983"/>
                    <a:pt x="2169" y="8150"/>
                    <a:pt x="2102" y="8250"/>
                  </a:cubicBezTo>
                  <a:cubicBezTo>
                    <a:pt x="1635" y="8917"/>
                    <a:pt x="1802" y="9651"/>
                    <a:pt x="2169" y="10252"/>
                  </a:cubicBezTo>
                  <a:cubicBezTo>
                    <a:pt x="2469" y="10719"/>
                    <a:pt x="2502" y="11219"/>
                    <a:pt x="2602" y="11753"/>
                  </a:cubicBezTo>
                  <a:cubicBezTo>
                    <a:pt x="2836" y="13321"/>
                    <a:pt x="2803" y="14888"/>
                    <a:pt x="3203" y="16389"/>
                  </a:cubicBezTo>
                  <a:cubicBezTo>
                    <a:pt x="3470" y="17223"/>
                    <a:pt x="3770" y="18191"/>
                    <a:pt x="3270" y="19058"/>
                  </a:cubicBezTo>
                  <a:cubicBezTo>
                    <a:pt x="3136" y="19225"/>
                    <a:pt x="3203" y="19425"/>
                    <a:pt x="3336" y="19658"/>
                  </a:cubicBezTo>
                  <a:cubicBezTo>
                    <a:pt x="4204" y="20826"/>
                    <a:pt x="4037" y="22194"/>
                    <a:pt x="4037" y="23494"/>
                  </a:cubicBezTo>
                  <a:cubicBezTo>
                    <a:pt x="4037" y="24162"/>
                    <a:pt x="3970" y="24829"/>
                    <a:pt x="4204" y="25429"/>
                  </a:cubicBezTo>
                  <a:cubicBezTo>
                    <a:pt x="4337" y="25830"/>
                    <a:pt x="4470" y="26196"/>
                    <a:pt x="4204" y="26563"/>
                  </a:cubicBezTo>
                  <a:cubicBezTo>
                    <a:pt x="3903" y="27064"/>
                    <a:pt x="4003" y="27531"/>
                    <a:pt x="4304" y="27998"/>
                  </a:cubicBezTo>
                  <a:cubicBezTo>
                    <a:pt x="4671" y="28565"/>
                    <a:pt x="4804" y="29165"/>
                    <a:pt x="4437" y="29766"/>
                  </a:cubicBezTo>
                  <a:cubicBezTo>
                    <a:pt x="4270" y="30033"/>
                    <a:pt x="4337" y="30233"/>
                    <a:pt x="4437" y="30500"/>
                  </a:cubicBezTo>
                  <a:cubicBezTo>
                    <a:pt x="4637" y="31100"/>
                    <a:pt x="4637" y="31734"/>
                    <a:pt x="4470" y="32368"/>
                  </a:cubicBezTo>
                  <a:cubicBezTo>
                    <a:pt x="4370" y="32701"/>
                    <a:pt x="4437" y="33068"/>
                    <a:pt x="4437" y="33402"/>
                  </a:cubicBezTo>
                  <a:cubicBezTo>
                    <a:pt x="4804" y="33735"/>
                    <a:pt x="5371" y="33535"/>
                    <a:pt x="5705" y="34002"/>
                  </a:cubicBezTo>
                  <a:cubicBezTo>
                    <a:pt x="5638" y="34269"/>
                    <a:pt x="5504" y="34669"/>
                    <a:pt x="5805" y="34869"/>
                  </a:cubicBezTo>
                  <a:cubicBezTo>
                    <a:pt x="6082" y="35063"/>
                    <a:pt x="6382" y="35418"/>
                    <a:pt x="6762" y="35418"/>
                  </a:cubicBezTo>
                  <a:cubicBezTo>
                    <a:pt x="6840" y="35418"/>
                    <a:pt x="6921" y="35404"/>
                    <a:pt x="7006" y="35370"/>
                  </a:cubicBezTo>
                  <a:cubicBezTo>
                    <a:pt x="7183" y="35299"/>
                    <a:pt x="7352" y="35266"/>
                    <a:pt x="7512" y="35266"/>
                  </a:cubicBezTo>
                  <a:cubicBezTo>
                    <a:pt x="7805" y="35266"/>
                    <a:pt x="8070" y="35376"/>
                    <a:pt x="8306" y="35570"/>
                  </a:cubicBezTo>
                  <a:cubicBezTo>
                    <a:pt x="8826" y="35999"/>
                    <a:pt x="9362" y="36230"/>
                    <a:pt x="9964" y="36230"/>
                  </a:cubicBezTo>
                  <a:cubicBezTo>
                    <a:pt x="10251" y="36230"/>
                    <a:pt x="10553" y="36178"/>
                    <a:pt x="10875" y="36070"/>
                  </a:cubicBezTo>
                  <a:cubicBezTo>
                    <a:pt x="11031" y="36030"/>
                    <a:pt x="11175" y="36010"/>
                    <a:pt x="11311" y="36010"/>
                  </a:cubicBezTo>
                  <a:cubicBezTo>
                    <a:pt x="11844" y="36010"/>
                    <a:pt x="12237" y="36319"/>
                    <a:pt x="12610" y="36904"/>
                  </a:cubicBezTo>
                  <a:cubicBezTo>
                    <a:pt x="12676" y="37071"/>
                    <a:pt x="12743" y="37271"/>
                    <a:pt x="12876" y="37338"/>
                  </a:cubicBezTo>
                  <a:cubicBezTo>
                    <a:pt x="13577" y="37538"/>
                    <a:pt x="13977" y="38172"/>
                    <a:pt x="14478" y="38672"/>
                  </a:cubicBezTo>
                  <a:cubicBezTo>
                    <a:pt x="14644" y="38839"/>
                    <a:pt x="14811" y="39006"/>
                    <a:pt x="15111" y="39006"/>
                  </a:cubicBezTo>
                  <a:cubicBezTo>
                    <a:pt x="15545" y="39006"/>
                    <a:pt x="15712" y="39272"/>
                    <a:pt x="15712" y="39706"/>
                  </a:cubicBezTo>
                  <a:cubicBezTo>
                    <a:pt x="15712" y="39906"/>
                    <a:pt x="15778" y="40040"/>
                    <a:pt x="15945" y="40173"/>
                  </a:cubicBezTo>
                  <a:cubicBezTo>
                    <a:pt x="16179" y="39940"/>
                    <a:pt x="16179" y="39606"/>
                    <a:pt x="16379" y="39373"/>
                  </a:cubicBezTo>
                  <a:cubicBezTo>
                    <a:pt x="16446" y="39272"/>
                    <a:pt x="16479" y="39172"/>
                    <a:pt x="16479" y="39072"/>
                  </a:cubicBezTo>
                  <a:cubicBezTo>
                    <a:pt x="16512" y="38739"/>
                    <a:pt x="16546" y="38405"/>
                    <a:pt x="16646" y="38072"/>
                  </a:cubicBezTo>
                  <a:cubicBezTo>
                    <a:pt x="16679" y="37771"/>
                    <a:pt x="16679" y="37438"/>
                    <a:pt x="16646" y="37171"/>
                  </a:cubicBezTo>
                  <a:cubicBezTo>
                    <a:pt x="16145" y="36237"/>
                    <a:pt x="16379" y="35236"/>
                    <a:pt x="16179" y="34336"/>
                  </a:cubicBezTo>
                  <a:cubicBezTo>
                    <a:pt x="16145" y="34002"/>
                    <a:pt x="16179" y="33502"/>
                    <a:pt x="15712" y="33435"/>
                  </a:cubicBezTo>
                  <a:cubicBezTo>
                    <a:pt x="15681" y="33431"/>
                    <a:pt x="15653" y="33429"/>
                    <a:pt x="15626" y="33429"/>
                  </a:cubicBezTo>
                  <a:cubicBezTo>
                    <a:pt x="15219" y="33429"/>
                    <a:pt x="15272" y="33889"/>
                    <a:pt x="15178" y="34202"/>
                  </a:cubicBezTo>
                  <a:cubicBezTo>
                    <a:pt x="15178" y="34256"/>
                    <a:pt x="15156" y="34354"/>
                    <a:pt x="15148" y="34354"/>
                  </a:cubicBezTo>
                  <a:cubicBezTo>
                    <a:pt x="15146" y="34354"/>
                    <a:pt x="15145" y="34348"/>
                    <a:pt x="15145" y="34336"/>
                  </a:cubicBezTo>
                  <a:cubicBezTo>
                    <a:pt x="15111" y="32601"/>
                    <a:pt x="15278" y="30666"/>
                    <a:pt x="15812" y="28765"/>
                  </a:cubicBezTo>
                  <a:cubicBezTo>
                    <a:pt x="16112" y="27831"/>
                    <a:pt x="16112" y="26864"/>
                    <a:pt x="15979" y="25896"/>
                  </a:cubicBezTo>
                  <a:cubicBezTo>
                    <a:pt x="15945" y="25563"/>
                    <a:pt x="15945" y="25262"/>
                    <a:pt x="16212" y="25062"/>
                  </a:cubicBezTo>
                  <a:cubicBezTo>
                    <a:pt x="16712" y="24695"/>
                    <a:pt x="16612" y="24328"/>
                    <a:pt x="16212" y="23995"/>
                  </a:cubicBezTo>
                  <a:cubicBezTo>
                    <a:pt x="15778" y="23561"/>
                    <a:pt x="15945" y="23228"/>
                    <a:pt x="16346" y="22927"/>
                  </a:cubicBezTo>
                  <a:cubicBezTo>
                    <a:pt x="16512" y="22861"/>
                    <a:pt x="16646" y="22727"/>
                    <a:pt x="16779" y="22594"/>
                  </a:cubicBezTo>
                  <a:cubicBezTo>
                    <a:pt x="17280" y="22027"/>
                    <a:pt x="17480" y="21326"/>
                    <a:pt x="17380" y="20526"/>
                  </a:cubicBezTo>
                  <a:cubicBezTo>
                    <a:pt x="17313" y="19892"/>
                    <a:pt x="16846" y="19692"/>
                    <a:pt x="16312" y="19525"/>
                  </a:cubicBezTo>
                  <a:cubicBezTo>
                    <a:pt x="15812" y="19358"/>
                    <a:pt x="15778" y="18658"/>
                    <a:pt x="16279" y="18224"/>
                  </a:cubicBezTo>
                  <a:cubicBezTo>
                    <a:pt x="16813" y="17757"/>
                    <a:pt x="16946" y="17223"/>
                    <a:pt x="16813" y="16523"/>
                  </a:cubicBezTo>
                  <a:cubicBezTo>
                    <a:pt x="16646" y="15589"/>
                    <a:pt x="16479" y="14688"/>
                    <a:pt x="16612" y="13754"/>
                  </a:cubicBezTo>
                  <a:cubicBezTo>
                    <a:pt x="16184" y="12745"/>
                    <a:pt x="15868" y="11624"/>
                    <a:pt x="14560" y="11624"/>
                  </a:cubicBezTo>
                  <a:cubicBezTo>
                    <a:pt x="14441" y="11624"/>
                    <a:pt x="14314" y="11633"/>
                    <a:pt x="14177" y="11653"/>
                  </a:cubicBezTo>
                  <a:cubicBezTo>
                    <a:pt x="14159" y="11662"/>
                    <a:pt x="14142" y="11666"/>
                    <a:pt x="14124" y="11666"/>
                  </a:cubicBezTo>
                  <a:cubicBezTo>
                    <a:pt x="14075" y="11666"/>
                    <a:pt x="14026" y="11635"/>
                    <a:pt x="13977" y="11586"/>
                  </a:cubicBezTo>
                  <a:cubicBezTo>
                    <a:pt x="12876" y="11219"/>
                    <a:pt x="12710" y="10885"/>
                    <a:pt x="13210" y="9851"/>
                  </a:cubicBezTo>
                  <a:cubicBezTo>
                    <a:pt x="13477" y="9351"/>
                    <a:pt x="13177" y="7516"/>
                    <a:pt x="12810" y="7516"/>
                  </a:cubicBezTo>
                  <a:cubicBezTo>
                    <a:pt x="11609" y="7516"/>
                    <a:pt x="11475" y="6916"/>
                    <a:pt x="11676" y="5982"/>
                  </a:cubicBezTo>
                  <a:cubicBezTo>
                    <a:pt x="11676" y="5959"/>
                    <a:pt x="11677" y="5945"/>
                    <a:pt x="11678" y="5937"/>
                  </a:cubicBezTo>
                  <a:lnTo>
                    <a:pt x="11678" y="5937"/>
                  </a:lnTo>
                  <a:cubicBezTo>
                    <a:pt x="11679" y="5937"/>
                    <a:pt x="11680" y="5937"/>
                    <a:pt x="11680" y="5937"/>
                  </a:cubicBezTo>
                  <a:cubicBezTo>
                    <a:pt x="11685" y="5937"/>
                    <a:pt x="11684" y="5926"/>
                    <a:pt x="11682" y="5926"/>
                  </a:cubicBezTo>
                  <a:lnTo>
                    <a:pt x="11682" y="5926"/>
                  </a:lnTo>
                  <a:cubicBezTo>
                    <a:pt x="11681" y="5926"/>
                    <a:pt x="11679" y="5929"/>
                    <a:pt x="11678" y="5937"/>
                  </a:cubicBezTo>
                  <a:lnTo>
                    <a:pt x="11678" y="5937"/>
                  </a:lnTo>
                  <a:cubicBezTo>
                    <a:pt x="11672" y="5933"/>
                    <a:pt x="11661" y="5920"/>
                    <a:pt x="11642" y="5882"/>
                  </a:cubicBezTo>
                  <a:cubicBezTo>
                    <a:pt x="11008" y="4648"/>
                    <a:pt x="10575" y="3313"/>
                    <a:pt x="8874" y="2980"/>
                  </a:cubicBezTo>
                  <a:cubicBezTo>
                    <a:pt x="8206" y="2813"/>
                    <a:pt x="7539" y="2913"/>
                    <a:pt x="6805" y="2813"/>
                  </a:cubicBezTo>
                  <a:cubicBezTo>
                    <a:pt x="7139" y="2479"/>
                    <a:pt x="7306" y="2079"/>
                    <a:pt x="7673" y="1912"/>
                  </a:cubicBezTo>
                  <a:cubicBezTo>
                    <a:pt x="7973" y="1812"/>
                    <a:pt x="8206" y="1646"/>
                    <a:pt x="8140" y="1212"/>
                  </a:cubicBezTo>
                  <a:cubicBezTo>
                    <a:pt x="8073" y="1145"/>
                    <a:pt x="8006" y="1045"/>
                    <a:pt x="7940" y="1012"/>
                  </a:cubicBezTo>
                  <a:cubicBezTo>
                    <a:pt x="7606" y="912"/>
                    <a:pt x="7172" y="878"/>
                    <a:pt x="6839" y="712"/>
                  </a:cubicBezTo>
                  <a:cubicBezTo>
                    <a:pt x="5371" y="245"/>
                    <a:pt x="3803" y="245"/>
                    <a:pt x="2302" y="11"/>
                  </a:cubicBezTo>
                  <a:cubicBezTo>
                    <a:pt x="2238" y="5"/>
                    <a:pt x="2174" y="1"/>
                    <a:pt x="2112" y="1"/>
                  </a:cubicBezTo>
                  <a:close/>
                </a:path>
              </a:pathLst>
            </a:custGeom>
            <a:solidFill>
              <a:srgbClr val="64B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7"/>
            <p:cNvSpPr/>
            <p:nvPr/>
          </p:nvSpPr>
          <p:spPr>
            <a:xfrm>
              <a:off x="3953825" y="4051575"/>
              <a:ext cx="104275" cy="421250"/>
            </a:xfrm>
            <a:custGeom>
              <a:avLst/>
              <a:gdLst/>
              <a:ahLst/>
              <a:cxnLst/>
              <a:rect l="l" t="t" r="r" b="b"/>
              <a:pathLst>
                <a:path w="4171" h="16850" extrusionOk="0">
                  <a:moveTo>
                    <a:pt x="599" y="0"/>
                  </a:moveTo>
                  <a:cubicBezTo>
                    <a:pt x="472" y="0"/>
                    <a:pt x="344" y="41"/>
                    <a:pt x="201" y="105"/>
                  </a:cubicBezTo>
                  <a:cubicBezTo>
                    <a:pt x="167" y="205"/>
                    <a:pt x="67" y="338"/>
                    <a:pt x="1" y="405"/>
                  </a:cubicBezTo>
                  <a:cubicBezTo>
                    <a:pt x="1" y="705"/>
                    <a:pt x="34" y="939"/>
                    <a:pt x="34" y="1239"/>
                  </a:cubicBezTo>
                  <a:cubicBezTo>
                    <a:pt x="267" y="1639"/>
                    <a:pt x="267" y="2073"/>
                    <a:pt x="267" y="2540"/>
                  </a:cubicBezTo>
                  <a:cubicBezTo>
                    <a:pt x="534" y="2907"/>
                    <a:pt x="534" y="3374"/>
                    <a:pt x="568" y="3774"/>
                  </a:cubicBezTo>
                  <a:cubicBezTo>
                    <a:pt x="868" y="4408"/>
                    <a:pt x="1035" y="5075"/>
                    <a:pt x="1035" y="5742"/>
                  </a:cubicBezTo>
                  <a:cubicBezTo>
                    <a:pt x="1268" y="6109"/>
                    <a:pt x="1268" y="6576"/>
                    <a:pt x="1335" y="7010"/>
                  </a:cubicBezTo>
                  <a:cubicBezTo>
                    <a:pt x="1568" y="7343"/>
                    <a:pt x="1568" y="7710"/>
                    <a:pt x="1568" y="8077"/>
                  </a:cubicBezTo>
                  <a:cubicBezTo>
                    <a:pt x="1869" y="8911"/>
                    <a:pt x="2035" y="9745"/>
                    <a:pt x="2069" y="10612"/>
                  </a:cubicBezTo>
                  <a:cubicBezTo>
                    <a:pt x="2336" y="11046"/>
                    <a:pt x="2336" y="11446"/>
                    <a:pt x="2336" y="11913"/>
                  </a:cubicBezTo>
                  <a:cubicBezTo>
                    <a:pt x="2569" y="12447"/>
                    <a:pt x="2569" y="13047"/>
                    <a:pt x="2569" y="13614"/>
                  </a:cubicBezTo>
                  <a:cubicBezTo>
                    <a:pt x="2736" y="14215"/>
                    <a:pt x="2936" y="14782"/>
                    <a:pt x="2569" y="15382"/>
                  </a:cubicBezTo>
                  <a:cubicBezTo>
                    <a:pt x="2569" y="15516"/>
                    <a:pt x="2536" y="15582"/>
                    <a:pt x="2402" y="15616"/>
                  </a:cubicBezTo>
                  <a:cubicBezTo>
                    <a:pt x="2369" y="15782"/>
                    <a:pt x="2336" y="15949"/>
                    <a:pt x="2169" y="16049"/>
                  </a:cubicBezTo>
                  <a:cubicBezTo>
                    <a:pt x="2169" y="16249"/>
                    <a:pt x="2202" y="16416"/>
                    <a:pt x="2202" y="16616"/>
                  </a:cubicBezTo>
                  <a:cubicBezTo>
                    <a:pt x="2336" y="16616"/>
                    <a:pt x="2402" y="16716"/>
                    <a:pt x="2402" y="16850"/>
                  </a:cubicBezTo>
                  <a:cubicBezTo>
                    <a:pt x="2669" y="16783"/>
                    <a:pt x="2903" y="16783"/>
                    <a:pt x="3170" y="16783"/>
                  </a:cubicBezTo>
                  <a:cubicBezTo>
                    <a:pt x="3170" y="16683"/>
                    <a:pt x="3236" y="16616"/>
                    <a:pt x="3370" y="16583"/>
                  </a:cubicBezTo>
                  <a:cubicBezTo>
                    <a:pt x="3436" y="16350"/>
                    <a:pt x="3570" y="16116"/>
                    <a:pt x="3903" y="15883"/>
                  </a:cubicBezTo>
                  <a:cubicBezTo>
                    <a:pt x="3937" y="15616"/>
                    <a:pt x="4003" y="15416"/>
                    <a:pt x="4170" y="15249"/>
                  </a:cubicBezTo>
                  <a:cubicBezTo>
                    <a:pt x="4137" y="14748"/>
                    <a:pt x="4137" y="14281"/>
                    <a:pt x="4070" y="13781"/>
                  </a:cubicBezTo>
                  <a:cubicBezTo>
                    <a:pt x="3803" y="12747"/>
                    <a:pt x="3670" y="11713"/>
                    <a:pt x="3536" y="10612"/>
                  </a:cubicBezTo>
                  <a:cubicBezTo>
                    <a:pt x="3270" y="10212"/>
                    <a:pt x="3270" y="9778"/>
                    <a:pt x="3270" y="9345"/>
                  </a:cubicBezTo>
                  <a:cubicBezTo>
                    <a:pt x="3069" y="8944"/>
                    <a:pt x="3069" y="8511"/>
                    <a:pt x="3036" y="8077"/>
                  </a:cubicBezTo>
                  <a:cubicBezTo>
                    <a:pt x="2769" y="7743"/>
                    <a:pt x="2769" y="7376"/>
                    <a:pt x="2769" y="7010"/>
                  </a:cubicBezTo>
                  <a:cubicBezTo>
                    <a:pt x="2536" y="6676"/>
                    <a:pt x="2536" y="6276"/>
                    <a:pt x="2536" y="5909"/>
                  </a:cubicBezTo>
                  <a:cubicBezTo>
                    <a:pt x="2269" y="5542"/>
                    <a:pt x="2269" y="5075"/>
                    <a:pt x="2236" y="4675"/>
                  </a:cubicBezTo>
                  <a:cubicBezTo>
                    <a:pt x="2035" y="4408"/>
                    <a:pt x="2035" y="4074"/>
                    <a:pt x="2035" y="3774"/>
                  </a:cubicBezTo>
                  <a:cubicBezTo>
                    <a:pt x="1769" y="3507"/>
                    <a:pt x="1769" y="3107"/>
                    <a:pt x="1769" y="2740"/>
                  </a:cubicBezTo>
                  <a:cubicBezTo>
                    <a:pt x="1535" y="2340"/>
                    <a:pt x="1535" y="1906"/>
                    <a:pt x="1535" y="1439"/>
                  </a:cubicBezTo>
                  <a:cubicBezTo>
                    <a:pt x="1268" y="1105"/>
                    <a:pt x="1368" y="672"/>
                    <a:pt x="1168" y="338"/>
                  </a:cubicBezTo>
                  <a:cubicBezTo>
                    <a:pt x="1068" y="271"/>
                    <a:pt x="1035" y="238"/>
                    <a:pt x="1035" y="171"/>
                  </a:cubicBezTo>
                  <a:cubicBezTo>
                    <a:pt x="878" y="49"/>
                    <a:pt x="739" y="0"/>
                    <a:pt x="599" y="0"/>
                  </a:cubicBezTo>
                  <a:close/>
                </a:path>
              </a:pathLst>
            </a:custGeom>
            <a:solidFill>
              <a:srgbClr val="604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7"/>
            <p:cNvSpPr/>
            <p:nvPr/>
          </p:nvSpPr>
          <p:spPr>
            <a:xfrm>
              <a:off x="3699475" y="2959875"/>
              <a:ext cx="193500" cy="70250"/>
            </a:xfrm>
            <a:custGeom>
              <a:avLst/>
              <a:gdLst/>
              <a:ahLst/>
              <a:cxnLst/>
              <a:rect l="l" t="t" r="r" b="b"/>
              <a:pathLst>
                <a:path w="7740" h="2810" extrusionOk="0">
                  <a:moveTo>
                    <a:pt x="1311" y="0"/>
                  </a:moveTo>
                  <a:cubicBezTo>
                    <a:pt x="390" y="0"/>
                    <a:pt x="289" y="846"/>
                    <a:pt x="67" y="1542"/>
                  </a:cubicBezTo>
                  <a:lnTo>
                    <a:pt x="34" y="1576"/>
                  </a:lnTo>
                  <a:cubicBezTo>
                    <a:pt x="34" y="1576"/>
                    <a:pt x="1" y="1642"/>
                    <a:pt x="1" y="1676"/>
                  </a:cubicBezTo>
                  <a:cubicBezTo>
                    <a:pt x="1" y="1743"/>
                    <a:pt x="1" y="1743"/>
                    <a:pt x="67" y="1809"/>
                  </a:cubicBezTo>
                  <a:lnTo>
                    <a:pt x="234" y="1809"/>
                  </a:lnTo>
                  <a:cubicBezTo>
                    <a:pt x="2136" y="1876"/>
                    <a:pt x="4004" y="2176"/>
                    <a:pt x="5838" y="2510"/>
                  </a:cubicBezTo>
                  <a:cubicBezTo>
                    <a:pt x="5936" y="2586"/>
                    <a:pt x="6047" y="2609"/>
                    <a:pt x="6165" y="2609"/>
                  </a:cubicBezTo>
                  <a:cubicBezTo>
                    <a:pt x="6348" y="2609"/>
                    <a:pt x="6545" y="2553"/>
                    <a:pt x="6727" y="2553"/>
                  </a:cubicBezTo>
                  <a:cubicBezTo>
                    <a:pt x="6789" y="2553"/>
                    <a:pt x="6849" y="2559"/>
                    <a:pt x="6906" y="2576"/>
                  </a:cubicBezTo>
                  <a:cubicBezTo>
                    <a:pt x="7006" y="2710"/>
                    <a:pt x="7172" y="2810"/>
                    <a:pt x="7339" y="2810"/>
                  </a:cubicBezTo>
                  <a:cubicBezTo>
                    <a:pt x="7506" y="2810"/>
                    <a:pt x="7673" y="2710"/>
                    <a:pt x="7740" y="2576"/>
                  </a:cubicBezTo>
                  <a:lnTo>
                    <a:pt x="7740" y="2376"/>
                  </a:lnTo>
                  <a:cubicBezTo>
                    <a:pt x="7539" y="2009"/>
                    <a:pt x="7072" y="1976"/>
                    <a:pt x="6806" y="1709"/>
                  </a:cubicBezTo>
                  <a:cubicBezTo>
                    <a:pt x="6639" y="1576"/>
                    <a:pt x="6238" y="1542"/>
                    <a:pt x="6339" y="1209"/>
                  </a:cubicBezTo>
                  <a:cubicBezTo>
                    <a:pt x="6572" y="408"/>
                    <a:pt x="5972" y="542"/>
                    <a:pt x="5538" y="508"/>
                  </a:cubicBezTo>
                  <a:cubicBezTo>
                    <a:pt x="5469" y="498"/>
                    <a:pt x="5401" y="493"/>
                    <a:pt x="5334" y="493"/>
                  </a:cubicBezTo>
                  <a:cubicBezTo>
                    <a:pt x="4761" y="493"/>
                    <a:pt x="4289" y="864"/>
                    <a:pt x="3870" y="1342"/>
                  </a:cubicBezTo>
                  <a:cubicBezTo>
                    <a:pt x="3803" y="75"/>
                    <a:pt x="3170" y="208"/>
                    <a:pt x="1468" y="8"/>
                  </a:cubicBezTo>
                  <a:cubicBezTo>
                    <a:pt x="1413" y="3"/>
                    <a:pt x="1361" y="0"/>
                    <a:pt x="1311" y="0"/>
                  </a:cubicBezTo>
                  <a:close/>
                </a:path>
              </a:pathLst>
            </a:custGeom>
            <a:solidFill>
              <a:srgbClr val="CAD8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7"/>
            <p:cNvSpPr/>
            <p:nvPr/>
          </p:nvSpPr>
          <p:spPr>
            <a:xfrm>
              <a:off x="3675300" y="3835150"/>
              <a:ext cx="56725" cy="31650"/>
            </a:xfrm>
            <a:custGeom>
              <a:avLst/>
              <a:gdLst/>
              <a:ahLst/>
              <a:cxnLst/>
              <a:rect l="l" t="t" r="r" b="b"/>
              <a:pathLst>
                <a:path w="2269" h="1266" extrusionOk="0">
                  <a:moveTo>
                    <a:pt x="796" y="1"/>
                  </a:moveTo>
                  <a:cubicBezTo>
                    <a:pt x="587" y="1"/>
                    <a:pt x="401" y="49"/>
                    <a:pt x="267" y="155"/>
                  </a:cubicBezTo>
                  <a:cubicBezTo>
                    <a:pt x="100" y="256"/>
                    <a:pt x="0" y="389"/>
                    <a:pt x="100" y="589"/>
                  </a:cubicBezTo>
                  <a:cubicBezTo>
                    <a:pt x="252" y="982"/>
                    <a:pt x="731" y="1266"/>
                    <a:pt x="1267" y="1266"/>
                  </a:cubicBezTo>
                  <a:cubicBezTo>
                    <a:pt x="1322" y="1266"/>
                    <a:pt x="1378" y="1262"/>
                    <a:pt x="1435" y="1256"/>
                  </a:cubicBezTo>
                  <a:lnTo>
                    <a:pt x="1768" y="1256"/>
                  </a:lnTo>
                  <a:cubicBezTo>
                    <a:pt x="1968" y="1223"/>
                    <a:pt x="2169" y="1190"/>
                    <a:pt x="2202" y="923"/>
                  </a:cubicBezTo>
                  <a:cubicBezTo>
                    <a:pt x="2269" y="756"/>
                    <a:pt x="2135" y="589"/>
                    <a:pt x="2002" y="456"/>
                  </a:cubicBezTo>
                  <a:cubicBezTo>
                    <a:pt x="1935" y="422"/>
                    <a:pt x="1835" y="356"/>
                    <a:pt x="1768" y="289"/>
                  </a:cubicBezTo>
                  <a:cubicBezTo>
                    <a:pt x="1468" y="109"/>
                    <a:pt x="1108" y="1"/>
                    <a:pt x="796" y="1"/>
                  </a:cubicBezTo>
                  <a:close/>
                </a:path>
              </a:pathLst>
            </a:custGeom>
            <a:solidFill>
              <a:srgbClr val="5A8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7"/>
            <p:cNvSpPr/>
            <p:nvPr/>
          </p:nvSpPr>
          <p:spPr>
            <a:xfrm>
              <a:off x="4066400" y="3967450"/>
              <a:ext cx="51725" cy="44850"/>
            </a:xfrm>
            <a:custGeom>
              <a:avLst/>
              <a:gdLst/>
              <a:ahLst/>
              <a:cxnLst/>
              <a:rect l="l" t="t" r="r" b="b"/>
              <a:pathLst>
                <a:path w="2069" h="1794" extrusionOk="0">
                  <a:moveTo>
                    <a:pt x="2036" y="0"/>
                  </a:moveTo>
                  <a:cubicBezTo>
                    <a:pt x="1481" y="124"/>
                    <a:pt x="1040" y="475"/>
                    <a:pt x="476" y="475"/>
                  </a:cubicBezTo>
                  <a:cubicBezTo>
                    <a:pt x="430" y="475"/>
                    <a:pt x="383" y="473"/>
                    <a:pt x="334" y="467"/>
                  </a:cubicBezTo>
                  <a:cubicBezTo>
                    <a:pt x="1" y="734"/>
                    <a:pt x="168" y="1068"/>
                    <a:pt x="134" y="1368"/>
                  </a:cubicBezTo>
                  <a:cubicBezTo>
                    <a:pt x="201" y="1468"/>
                    <a:pt x="301" y="1635"/>
                    <a:pt x="368" y="1768"/>
                  </a:cubicBezTo>
                  <a:cubicBezTo>
                    <a:pt x="418" y="1785"/>
                    <a:pt x="451" y="1793"/>
                    <a:pt x="480" y="1793"/>
                  </a:cubicBezTo>
                  <a:cubicBezTo>
                    <a:pt x="510" y="1793"/>
                    <a:pt x="535" y="1785"/>
                    <a:pt x="568" y="1768"/>
                  </a:cubicBezTo>
                  <a:cubicBezTo>
                    <a:pt x="1002" y="1401"/>
                    <a:pt x="1635" y="1401"/>
                    <a:pt x="2069" y="1101"/>
                  </a:cubicBezTo>
                  <a:cubicBezTo>
                    <a:pt x="2069" y="734"/>
                    <a:pt x="2036" y="401"/>
                    <a:pt x="2036" y="0"/>
                  </a:cubicBezTo>
                  <a:close/>
                </a:path>
              </a:pathLst>
            </a:custGeom>
            <a:solidFill>
              <a:srgbClr val="77C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7"/>
            <p:cNvSpPr/>
            <p:nvPr/>
          </p:nvSpPr>
          <p:spPr>
            <a:xfrm>
              <a:off x="3728675" y="3759400"/>
              <a:ext cx="34200" cy="25500"/>
            </a:xfrm>
            <a:custGeom>
              <a:avLst/>
              <a:gdLst/>
              <a:ahLst/>
              <a:cxnLst/>
              <a:rect l="l" t="t" r="r" b="b"/>
              <a:pathLst>
                <a:path w="1368" h="1020" extrusionOk="0">
                  <a:moveTo>
                    <a:pt x="871" y="0"/>
                  </a:moveTo>
                  <a:cubicBezTo>
                    <a:pt x="817" y="0"/>
                    <a:pt x="759" y="6"/>
                    <a:pt x="701" y="17"/>
                  </a:cubicBezTo>
                  <a:cubicBezTo>
                    <a:pt x="367" y="50"/>
                    <a:pt x="0" y="117"/>
                    <a:pt x="0" y="517"/>
                  </a:cubicBezTo>
                  <a:cubicBezTo>
                    <a:pt x="0" y="738"/>
                    <a:pt x="150" y="1020"/>
                    <a:pt x="507" y="1020"/>
                  </a:cubicBezTo>
                  <a:cubicBezTo>
                    <a:pt x="527" y="1020"/>
                    <a:pt x="547" y="1019"/>
                    <a:pt x="567" y="1017"/>
                  </a:cubicBezTo>
                  <a:cubicBezTo>
                    <a:pt x="834" y="850"/>
                    <a:pt x="1334" y="917"/>
                    <a:pt x="1368" y="517"/>
                  </a:cubicBezTo>
                  <a:cubicBezTo>
                    <a:pt x="1368" y="153"/>
                    <a:pt x="1156" y="0"/>
                    <a:pt x="871" y="0"/>
                  </a:cubicBezTo>
                  <a:close/>
                </a:path>
              </a:pathLst>
            </a:custGeom>
            <a:solidFill>
              <a:srgbClr val="5C8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7"/>
            <p:cNvSpPr/>
            <p:nvPr/>
          </p:nvSpPr>
          <p:spPr>
            <a:xfrm>
              <a:off x="3782050" y="3831450"/>
              <a:ext cx="31700" cy="21675"/>
            </a:xfrm>
            <a:custGeom>
              <a:avLst/>
              <a:gdLst/>
              <a:ahLst/>
              <a:cxnLst/>
              <a:rect l="l" t="t" r="r" b="b"/>
              <a:pathLst>
                <a:path w="1268" h="867" extrusionOk="0">
                  <a:moveTo>
                    <a:pt x="779" y="0"/>
                  </a:moveTo>
                  <a:cubicBezTo>
                    <a:pt x="754" y="0"/>
                    <a:pt x="728" y="1"/>
                    <a:pt x="701" y="3"/>
                  </a:cubicBezTo>
                  <a:cubicBezTo>
                    <a:pt x="434" y="37"/>
                    <a:pt x="234" y="37"/>
                    <a:pt x="0" y="37"/>
                  </a:cubicBezTo>
                  <a:cubicBezTo>
                    <a:pt x="45" y="659"/>
                    <a:pt x="59" y="867"/>
                    <a:pt x="301" y="867"/>
                  </a:cubicBezTo>
                  <a:cubicBezTo>
                    <a:pt x="423" y="867"/>
                    <a:pt x="600" y="815"/>
                    <a:pt x="867" y="737"/>
                  </a:cubicBezTo>
                  <a:cubicBezTo>
                    <a:pt x="1034" y="704"/>
                    <a:pt x="1134" y="670"/>
                    <a:pt x="1268" y="637"/>
                  </a:cubicBezTo>
                  <a:cubicBezTo>
                    <a:pt x="1268" y="231"/>
                    <a:pt x="1150" y="0"/>
                    <a:pt x="779" y="0"/>
                  </a:cubicBezTo>
                  <a:close/>
                </a:path>
              </a:pathLst>
            </a:custGeom>
            <a:solidFill>
              <a:srgbClr val="5B8B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7"/>
            <p:cNvSpPr/>
            <p:nvPr/>
          </p:nvSpPr>
          <p:spPr>
            <a:xfrm>
              <a:off x="3683625" y="3000925"/>
              <a:ext cx="16725" cy="3900"/>
            </a:xfrm>
            <a:custGeom>
              <a:avLst/>
              <a:gdLst/>
              <a:ahLst/>
              <a:cxnLst/>
              <a:rect l="l" t="t" r="r" b="b"/>
              <a:pathLst>
                <a:path w="669" h="156" extrusionOk="0">
                  <a:moveTo>
                    <a:pt x="635" y="0"/>
                  </a:moveTo>
                  <a:cubicBezTo>
                    <a:pt x="501" y="0"/>
                    <a:pt x="353" y="15"/>
                    <a:pt x="210" y="15"/>
                  </a:cubicBezTo>
                  <a:cubicBezTo>
                    <a:pt x="138" y="15"/>
                    <a:pt x="68" y="12"/>
                    <a:pt x="1" y="0"/>
                  </a:cubicBezTo>
                  <a:lnTo>
                    <a:pt x="1" y="0"/>
                  </a:lnTo>
                  <a:cubicBezTo>
                    <a:pt x="109" y="126"/>
                    <a:pt x="226" y="155"/>
                    <a:pt x="348" y="155"/>
                  </a:cubicBezTo>
                  <a:cubicBezTo>
                    <a:pt x="453" y="155"/>
                    <a:pt x="560" y="134"/>
                    <a:pt x="668" y="134"/>
                  </a:cubicBezTo>
                  <a:cubicBezTo>
                    <a:pt x="668" y="101"/>
                    <a:pt x="635" y="34"/>
                    <a:pt x="635" y="0"/>
                  </a:cubicBezTo>
                  <a:close/>
                </a:path>
              </a:pathLst>
            </a:custGeom>
            <a:solidFill>
              <a:srgbClr val="64B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7"/>
            <p:cNvSpPr/>
            <p:nvPr/>
          </p:nvSpPr>
          <p:spPr>
            <a:xfrm>
              <a:off x="3691150" y="3051800"/>
              <a:ext cx="11700" cy="5450"/>
            </a:xfrm>
            <a:custGeom>
              <a:avLst/>
              <a:gdLst/>
              <a:ahLst/>
              <a:cxnLst/>
              <a:rect l="l" t="t" r="r" b="b"/>
              <a:pathLst>
                <a:path w="468" h="218" extrusionOk="0">
                  <a:moveTo>
                    <a:pt x="67" y="0"/>
                  </a:moveTo>
                  <a:cubicBezTo>
                    <a:pt x="0" y="0"/>
                    <a:pt x="0" y="134"/>
                    <a:pt x="33" y="167"/>
                  </a:cubicBezTo>
                  <a:cubicBezTo>
                    <a:pt x="100" y="200"/>
                    <a:pt x="150" y="217"/>
                    <a:pt x="196" y="217"/>
                  </a:cubicBezTo>
                  <a:cubicBezTo>
                    <a:pt x="242" y="217"/>
                    <a:pt x="284" y="200"/>
                    <a:pt x="334" y="167"/>
                  </a:cubicBezTo>
                  <a:cubicBezTo>
                    <a:pt x="467" y="67"/>
                    <a:pt x="400" y="34"/>
                    <a:pt x="300" y="34"/>
                  </a:cubicBezTo>
                  <a:cubicBezTo>
                    <a:pt x="200" y="34"/>
                    <a:pt x="134" y="0"/>
                    <a:pt x="67" y="0"/>
                  </a:cubicBezTo>
                  <a:close/>
                </a:path>
              </a:pathLst>
            </a:custGeom>
            <a:solidFill>
              <a:srgbClr val="64B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7"/>
            <p:cNvSpPr/>
            <p:nvPr/>
          </p:nvSpPr>
          <p:spPr>
            <a:xfrm>
              <a:off x="4075575" y="4011650"/>
              <a:ext cx="5025" cy="2525"/>
            </a:xfrm>
            <a:custGeom>
              <a:avLst/>
              <a:gdLst/>
              <a:ahLst/>
              <a:cxnLst/>
              <a:rect l="l" t="t" r="r" b="b"/>
              <a:pathLst>
                <a:path w="201" h="101" extrusionOk="0">
                  <a:moveTo>
                    <a:pt x="1" y="0"/>
                  </a:moveTo>
                  <a:cubicBezTo>
                    <a:pt x="17" y="67"/>
                    <a:pt x="51" y="100"/>
                    <a:pt x="88" y="100"/>
                  </a:cubicBezTo>
                  <a:cubicBezTo>
                    <a:pt x="126" y="100"/>
                    <a:pt x="168" y="67"/>
                    <a:pt x="201" y="0"/>
                  </a:cubicBezTo>
                  <a:close/>
                </a:path>
              </a:pathLst>
            </a:custGeom>
            <a:solidFill>
              <a:srgbClr val="65A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7"/>
            <p:cNvSpPr/>
            <p:nvPr/>
          </p:nvSpPr>
          <p:spPr>
            <a:xfrm>
              <a:off x="2878900" y="2110800"/>
              <a:ext cx="255200" cy="1565775"/>
            </a:xfrm>
            <a:custGeom>
              <a:avLst/>
              <a:gdLst/>
              <a:ahLst/>
              <a:cxnLst/>
              <a:rect l="l" t="t" r="r" b="b"/>
              <a:pathLst>
                <a:path w="10208" h="62631" extrusionOk="0">
                  <a:moveTo>
                    <a:pt x="1679" y="0"/>
                  </a:moveTo>
                  <a:cubicBezTo>
                    <a:pt x="1636" y="0"/>
                    <a:pt x="1588" y="4"/>
                    <a:pt x="1535" y="13"/>
                  </a:cubicBezTo>
                  <a:cubicBezTo>
                    <a:pt x="1301" y="347"/>
                    <a:pt x="1335" y="781"/>
                    <a:pt x="1335" y="1147"/>
                  </a:cubicBezTo>
                  <a:cubicBezTo>
                    <a:pt x="1268" y="2282"/>
                    <a:pt x="1134" y="3416"/>
                    <a:pt x="1101" y="4517"/>
                  </a:cubicBezTo>
                  <a:cubicBezTo>
                    <a:pt x="1034" y="6618"/>
                    <a:pt x="601" y="8686"/>
                    <a:pt x="767" y="10788"/>
                  </a:cubicBezTo>
                  <a:cubicBezTo>
                    <a:pt x="801" y="11355"/>
                    <a:pt x="968" y="11989"/>
                    <a:pt x="1168" y="12522"/>
                  </a:cubicBezTo>
                  <a:cubicBezTo>
                    <a:pt x="1468" y="13456"/>
                    <a:pt x="1368" y="14157"/>
                    <a:pt x="501" y="14690"/>
                  </a:cubicBezTo>
                  <a:cubicBezTo>
                    <a:pt x="0" y="16025"/>
                    <a:pt x="267" y="17459"/>
                    <a:pt x="267" y="18860"/>
                  </a:cubicBezTo>
                  <a:cubicBezTo>
                    <a:pt x="267" y="20194"/>
                    <a:pt x="501" y="21595"/>
                    <a:pt x="267" y="22930"/>
                  </a:cubicBezTo>
                  <a:cubicBezTo>
                    <a:pt x="200" y="25999"/>
                    <a:pt x="200" y="29101"/>
                    <a:pt x="534" y="32136"/>
                  </a:cubicBezTo>
                  <a:cubicBezTo>
                    <a:pt x="701" y="32603"/>
                    <a:pt x="601" y="32970"/>
                    <a:pt x="434" y="33371"/>
                  </a:cubicBezTo>
                  <a:cubicBezTo>
                    <a:pt x="300" y="33671"/>
                    <a:pt x="300" y="34004"/>
                    <a:pt x="367" y="34305"/>
                  </a:cubicBezTo>
                  <a:cubicBezTo>
                    <a:pt x="501" y="34671"/>
                    <a:pt x="767" y="35038"/>
                    <a:pt x="534" y="35472"/>
                  </a:cubicBezTo>
                  <a:cubicBezTo>
                    <a:pt x="467" y="35672"/>
                    <a:pt x="300" y="35872"/>
                    <a:pt x="300" y="36139"/>
                  </a:cubicBezTo>
                  <a:lnTo>
                    <a:pt x="300" y="36306"/>
                  </a:lnTo>
                  <a:cubicBezTo>
                    <a:pt x="300" y="36373"/>
                    <a:pt x="334" y="36506"/>
                    <a:pt x="367" y="36606"/>
                  </a:cubicBezTo>
                  <a:cubicBezTo>
                    <a:pt x="534" y="37006"/>
                    <a:pt x="367" y="37440"/>
                    <a:pt x="334" y="37840"/>
                  </a:cubicBezTo>
                  <a:cubicBezTo>
                    <a:pt x="300" y="41810"/>
                    <a:pt x="334" y="45779"/>
                    <a:pt x="634" y="49716"/>
                  </a:cubicBezTo>
                  <a:cubicBezTo>
                    <a:pt x="701" y="50950"/>
                    <a:pt x="634" y="52117"/>
                    <a:pt x="801" y="53318"/>
                  </a:cubicBezTo>
                  <a:cubicBezTo>
                    <a:pt x="1101" y="55320"/>
                    <a:pt x="1101" y="57288"/>
                    <a:pt x="968" y="59289"/>
                  </a:cubicBezTo>
                  <a:cubicBezTo>
                    <a:pt x="934" y="60223"/>
                    <a:pt x="667" y="61190"/>
                    <a:pt x="1268" y="62058"/>
                  </a:cubicBezTo>
                  <a:cubicBezTo>
                    <a:pt x="1701" y="61691"/>
                    <a:pt x="2202" y="61357"/>
                    <a:pt x="2702" y="60990"/>
                  </a:cubicBezTo>
                  <a:cubicBezTo>
                    <a:pt x="2825" y="60902"/>
                    <a:pt x="2949" y="60861"/>
                    <a:pt x="3077" y="60861"/>
                  </a:cubicBezTo>
                  <a:cubicBezTo>
                    <a:pt x="3191" y="60861"/>
                    <a:pt x="3310" y="60894"/>
                    <a:pt x="3436" y="60957"/>
                  </a:cubicBezTo>
                  <a:cubicBezTo>
                    <a:pt x="3503" y="61024"/>
                    <a:pt x="3536" y="61057"/>
                    <a:pt x="3636" y="61124"/>
                  </a:cubicBezTo>
                  <a:cubicBezTo>
                    <a:pt x="3936" y="61224"/>
                    <a:pt x="3970" y="61491"/>
                    <a:pt x="4103" y="61724"/>
                  </a:cubicBezTo>
                  <a:cubicBezTo>
                    <a:pt x="4418" y="62133"/>
                    <a:pt x="4613" y="62630"/>
                    <a:pt x="5221" y="62630"/>
                  </a:cubicBezTo>
                  <a:cubicBezTo>
                    <a:pt x="5259" y="62630"/>
                    <a:pt x="5297" y="62629"/>
                    <a:pt x="5337" y="62625"/>
                  </a:cubicBezTo>
                  <a:cubicBezTo>
                    <a:pt x="5538" y="61991"/>
                    <a:pt x="6038" y="61657"/>
                    <a:pt x="6605" y="61324"/>
                  </a:cubicBezTo>
                  <a:cubicBezTo>
                    <a:pt x="6655" y="61257"/>
                    <a:pt x="6747" y="61249"/>
                    <a:pt x="6851" y="61249"/>
                  </a:cubicBezTo>
                  <a:cubicBezTo>
                    <a:pt x="6886" y="61249"/>
                    <a:pt x="6922" y="61250"/>
                    <a:pt x="6958" y="61250"/>
                  </a:cubicBezTo>
                  <a:cubicBezTo>
                    <a:pt x="7031" y="61250"/>
                    <a:pt x="7105" y="61246"/>
                    <a:pt x="7172" y="61224"/>
                  </a:cubicBezTo>
                  <a:cubicBezTo>
                    <a:pt x="7539" y="60990"/>
                    <a:pt x="8039" y="61024"/>
                    <a:pt x="8373" y="60723"/>
                  </a:cubicBezTo>
                  <a:cubicBezTo>
                    <a:pt x="8540" y="60523"/>
                    <a:pt x="8640" y="60323"/>
                    <a:pt x="8640" y="60023"/>
                  </a:cubicBezTo>
                  <a:cubicBezTo>
                    <a:pt x="8573" y="59289"/>
                    <a:pt x="7706" y="58822"/>
                    <a:pt x="7873" y="57888"/>
                  </a:cubicBezTo>
                  <a:cubicBezTo>
                    <a:pt x="8306" y="55620"/>
                    <a:pt x="8006" y="53218"/>
                    <a:pt x="8306" y="50883"/>
                  </a:cubicBezTo>
                  <a:cubicBezTo>
                    <a:pt x="8306" y="50716"/>
                    <a:pt x="8306" y="50516"/>
                    <a:pt x="8239" y="50349"/>
                  </a:cubicBezTo>
                  <a:cubicBezTo>
                    <a:pt x="8178" y="49858"/>
                    <a:pt x="8003" y="49508"/>
                    <a:pt x="7376" y="49508"/>
                  </a:cubicBezTo>
                  <a:cubicBezTo>
                    <a:pt x="7359" y="49508"/>
                    <a:pt x="7341" y="49508"/>
                    <a:pt x="7323" y="49508"/>
                  </a:cubicBezTo>
                  <a:lnTo>
                    <a:pt x="7323" y="49508"/>
                  </a:lnTo>
                  <a:cubicBezTo>
                    <a:pt x="8055" y="49451"/>
                    <a:pt x="8510" y="49142"/>
                    <a:pt x="8573" y="48381"/>
                  </a:cubicBezTo>
                  <a:cubicBezTo>
                    <a:pt x="8740" y="46880"/>
                    <a:pt x="7706" y="45713"/>
                    <a:pt x="7506" y="44312"/>
                  </a:cubicBezTo>
                  <a:cubicBezTo>
                    <a:pt x="7472" y="44178"/>
                    <a:pt x="7205" y="44078"/>
                    <a:pt x="7039" y="44045"/>
                  </a:cubicBezTo>
                  <a:cubicBezTo>
                    <a:pt x="6861" y="43986"/>
                    <a:pt x="6680" y="43964"/>
                    <a:pt x="6498" y="43964"/>
                  </a:cubicBezTo>
                  <a:cubicBezTo>
                    <a:pt x="6168" y="43964"/>
                    <a:pt x="5839" y="44035"/>
                    <a:pt x="5538" y="44078"/>
                  </a:cubicBezTo>
                  <a:cubicBezTo>
                    <a:pt x="6038" y="43611"/>
                    <a:pt x="5804" y="43144"/>
                    <a:pt x="5571" y="42677"/>
                  </a:cubicBezTo>
                  <a:cubicBezTo>
                    <a:pt x="5137" y="42344"/>
                    <a:pt x="5871" y="42544"/>
                    <a:pt x="5704" y="42344"/>
                  </a:cubicBezTo>
                  <a:cubicBezTo>
                    <a:pt x="5838" y="42043"/>
                    <a:pt x="5671" y="41877"/>
                    <a:pt x="5471" y="41710"/>
                  </a:cubicBezTo>
                  <a:cubicBezTo>
                    <a:pt x="4837" y="40876"/>
                    <a:pt x="5104" y="40009"/>
                    <a:pt x="5204" y="39141"/>
                  </a:cubicBezTo>
                  <a:cubicBezTo>
                    <a:pt x="5271" y="38941"/>
                    <a:pt x="5371" y="38708"/>
                    <a:pt x="5437" y="38474"/>
                  </a:cubicBezTo>
                  <a:cubicBezTo>
                    <a:pt x="5171" y="38041"/>
                    <a:pt x="5137" y="37674"/>
                    <a:pt x="5538" y="37340"/>
                  </a:cubicBezTo>
                  <a:cubicBezTo>
                    <a:pt x="5604" y="37307"/>
                    <a:pt x="5638" y="37273"/>
                    <a:pt x="5638" y="37207"/>
                  </a:cubicBezTo>
                  <a:cubicBezTo>
                    <a:pt x="5671" y="37140"/>
                    <a:pt x="5671" y="37107"/>
                    <a:pt x="5671" y="37040"/>
                  </a:cubicBezTo>
                  <a:lnTo>
                    <a:pt x="5671" y="36873"/>
                  </a:lnTo>
                  <a:cubicBezTo>
                    <a:pt x="5704" y="36273"/>
                    <a:pt x="5538" y="35672"/>
                    <a:pt x="5337" y="35038"/>
                  </a:cubicBezTo>
                  <a:cubicBezTo>
                    <a:pt x="5171" y="34505"/>
                    <a:pt x="5871" y="33871"/>
                    <a:pt x="5838" y="33204"/>
                  </a:cubicBezTo>
                  <a:cubicBezTo>
                    <a:pt x="5804" y="32870"/>
                    <a:pt x="5871" y="32503"/>
                    <a:pt x="5771" y="32170"/>
                  </a:cubicBezTo>
                  <a:cubicBezTo>
                    <a:pt x="5671" y="31869"/>
                    <a:pt x="5771" y="31669"/>
                    <a:pt x="5938" y="31469"/>
                  </a:cubicBezTo>
                  <a:cubicBezTo>
                    <a:pt x="6005" y="31302"/>
                    <a:pt x="6105" y="31136"/>
                    <a:pt x="6138" y="30935"/>
                  </a:cubicBezTo>
                  <a:cubicBezTo>
                    <a:pt x="6171" y="30368"/>
                    <a:pt x="5337" y="30168"/>
                    <a:pt x="5771" y="29534"/>
                  </a:cubicBezTo>
                  <a:cubicBezTo>
                    <a:pt x="5971" y="29134"/>
                    <a:pt x="6205" y="28701"/>
                    <a:pt x="5838" y="28267"/>
                  </a:cubicBezTo>
                  <a:cubicBezTo>
                    <a:pt x="5733" y="28149"/>
                    <a:pt x="5633" y="28108"/>
                    <a:pt x="5535" y="28108"/>
                  </a:cubicBezTo>
                  <a:cubicBezTo>
                    <a:pt x="5383" y="28108"/>
                    <a:pt x="5233" y="28206"/>
                    <a:pt x="5071" y="28267"/>
                  </a:cubicBezTo>
                  <a:cubicBezTo>
                    <a:pt x="5337" y="27800"/>
                    <a:pt x="5838" y="27833"/>
                    <a:pt x="6205" y="27666"/>
                  </a:cubicBezTo>
                  <a:cubicBezTo>
                    <a:pt x="6371" y="27600"/>
                    <a:pt x="6572" y="27500"/>
                    <a:pt x="6572" y="27266"/>
                  </a:cubicBezTo>
                  <a:cubicBezTo>
                    <a:pt x="6572" y="27033"/>
                    <a:pt x="6405" y="26966"/>
                    <a:pt x="6305" y="26832"/>
                  </a:cubicBezTo>
                  <a:cubicBezTo>
                    <a:pt x="6138" y="26699"/>
                    <a:pt x="5871" y="26866"/>
                    <a:pt x="5804" y="26632"/>
                  </a:cubicBezTo>
                  <a:cubicBezTo>
                    <a:pt x="5804" y="26632"/>
                    <a:pt x="5838" y="26632"/>
                    <a:pt x="5871" y="26599"/>
                  </a:cubicBezTo>
                  <a:lnTo>
                    <a:pt x="5971" y="26499"/>
                  </a:lnTo>
                  <a:cubicBezTo>
                    <a:pt x="6472" y="25665"/>
                    <a:pt x="6371" y="25431"/>
                    <a:pt x="5538" y="25098"/>
                  </a:cubicBezTo>
                  <a:cubicBezTo>
                    <a:pt x="5371" y="24998"/>
                    <a:pt x="5004" y="25031"/>
                    <a:pt x="5037" y="24798"/>
                  </a:cubicBezTo>
                  <a:cubicBezTo>
                    <a:pt x="5121" y="24331"/>
                    <a:pt x="4954" y="24256"/>
                    <a:pt x="4741" y="24256"/>
                  </a:cubicBezTo>
                  <a:cubicBezTo>
                    <a:pt x="4640" y="24256"/>
                    <a:pt x="4529" y="24272"/>
                    <a:pt x="4430" y="24272"/>
                  </a:cubicBezTo>
                  <a:cubicBezTo>
                    <a:pt x="4319" y="24272"/>
                    <a:pt x="4223" y="24252"/>
                    <a:pt x="4170" y="24164"/>
                  </a:cubicBezTo>
                  <a:lnTo>
                    <a:pt x="4170" y="24164"/>
                  </a:lnTo>
                  <a:cubicBezTo>
                    <a:pt x="4503" y="24331"/>
                    <a:pt x="5271" y="23964"/>
                    <a:pt x="5137" y="24831"/>
                  </a:cubicBezTo>
                  <a:cubicBezTo>
                    <a:pt x="5137" y="24931"/>
                    <a:pt x="5237" y="24998"/>
                    <a:pt x="5371" y="24998"/>
                  </a:cubicBezTo>
                  <a:cubicBezTo>
                    <a:pt x="6038" y="25031"/>
                    <a:pt x="6638" y="25165"/>
                    <a:pt x="7205" y="25498"/>
                  </a:cubicBezTo>
                  <a:cubicBezTo>
                    <a:pt x="7280" y="25535"/>
                    <a:pt x="7356" y="25553"/>
                    <a:pt x="7427" y="25553"/>
                  </a:cubicBezTo>
                  <a:cubicBezTo>
                    <a:pt x="7674" y="25553"/>
                    <a:pt x="7861" y="25342"/>
                    <a:pt x="7706" y="25031"/>
                  </a:cubicBezTo>
                  <a:cubicBezTo>
                    <a:pt x="7454" y="24497"/>
                    <a:pt x="7440" y="23755"/>
                    <a:pt x="6937" y="23532"/>
                  </a:cubicBezTo>
                  <a:lnTo>
                    <a:pt x="6937" y="23532"/>
                  </a:lnTo>
                  <a:cubicBezTo>
                    <a:pt x="6999" y="23549"/>
                    <a:pt x="7083" y="23564"/>
                    <a:pt x="7178" y="23564"/>
                  </a:cubicBezTo>
                  <a:cubicBezTo>
                    <a:pt x="7279" y="23564"/>
                    <a:pt x="7392" y="23547"/>
                    <a:pt x="7506" y="23497"/>
                  </a:cubicBezTo>
                  <a:cubicBezTo>
                    <a:pt x="7662" y="23474"/>
                    <a:pt x="7789" y="23272"/>
                    <a:pt x="7976" y="23272"/>
                  </a:cubicBezTo>
                  <a:cubicBezTo>
                    <a:pt x="8068" y="23272"/>
                    <a:pt x="8174" y="23321"/>
                    <a:pt x="8306" y="23463"/>
                  </a:cubicBezTo>
                  <a:cubicBezTo>
                    <a:pt x="8742" y="23992"/>
                    <a:pt x="8996" y="24260"/>
                    <a:pt x="9190" y="24260"/>
                  </a:cubicBezTo>
                  <a:cubicBezTo>
                    <a:pt x="9413" y="24260"/>
                    <a:pt x="9558" y="23909"/>
                    <a:pt x="9807" y="23197"/>
                  </a:cubicBezTo>
                  <a:cubicBezTo>
                    <a:pt x="9841" y="23130"/>
                    <a:pt x="9874" y="22996"/>
                    <a:pt x="9941" y="22930"/>
                  </a:cubicBezTo>
                  <a:cubicBezTo>
                    <a:pt x="9941" y="22830"/>
                    <a:pt x="9941" y="22696"/>
                    <a:pt x="9874" y="22629"/>
                  </a:cubicBezTo>
                  <a:cubicBezTo>
                    <a:pt x="9607" y="22329"/>
                    <a:pt x="9307" y="22029"/>
                    <a:pt x="8973" y="21762"/>
                  </a:cubicBezTo>
                  <a:cubicBezTo>
                    <a:pt x="8840" y="21695"/>
                    <a:pt x="8773" y="21695"/>
                    <a:pt x="8673" y="21695"/>
                  </a:cubicBezTo>
                  <a:cubicBezTo>
                    <a:pt x="8563" y="21695"/>
                    <a:pt x="8499" y="21854"/>
                    <a:pt x="8461" y="21854"/>
                  </a:cubicBezTo>
                  <a:cubicBezTo>
                    <a:pt x="8452" y="21854"/>
                    <a:pt x="8445" y="21847"/>
                    <a:pt x="8440" y="21829"/>
                  </a:cubicBezTo>
                  <a:cubicBezTo>
                    <a:pt x="8132" y="21479"/>
                    <a:pt x="7825" y="21353"/>
                    <a:pt x="7519" y="21353"/>
                  </a:cubicBezTo>
                  <a:cubicBezTo>
                    <a:pt x="7097" y="21353"/>
                    <a:pt x="6678" y="21596"/>
                    <a:pt x="6271" y="21829"/>
                  </a:cubicBezTo>
                  <a:cubicBezTo>
                    <a:pt x="6305" y="21695"/>
                    <a:pt x="6271" y="21495"/>
                    <a:pt x="6338" y="21462"/>
                  </a:cubicBezTo>
                  <a:cubicBezTo>
                    <a:pt x="7539" y="21128"/>
                    <a:pt x="7139" y="20161"/>
                    <a:pt x="7139" y="19427"/>
                  </a:cubicBezTo>
                  <a:cubicBezTo>
                    <a:pt x="7172" y="18960"/>
                    <a:pt x="7105" y="18493"/>
                    <a:pt x="7439" y="18126"/>
                  </a:cubicBezTo>
                  <a:cubicBezTo>
                    <a:pt x="7506" y="17993"/>
                    <a:pt x="7539" y="17859"/>
                    <a:pt x="7539" y="17693"/>
                  </a:cubicBezTo>
                  <a:cubicBezTo>
                    <a:pt x="7539" y="17626"/>
                    <a:pt x="7539" y="17526"/>
                    <a:pt x="7506" y="17459"/>
                  </a:cubicBezTo>
                  <a:cubicBezTo>
                    <a:pt x="7481" y="17309"/>
                    <a:pt x="7549" y="17234"/>
                    <a:pt x="7656" y="17234"/>
                  </a:cubicBezTo>
                  <a:cubicBezTo>
                    <a:pt x="7691" y="17234"/>
                    <a:pt x="7731" y="17242"/>
                    <a:pt x="7772" y="17259"/>
                  </a:cubicBezTo>
                  <a:cubicBezTo>
                    <a:pt x="8214" y="17362"/>
                    <a:pt x="8536" y="17423"/>
                    <a:pt x="8792" y="17423"/>
                  </a:cubicBezTo>
                  <a:cubicBezTo>
                    <a:pt x="9367" y="17423"/>
                    <a:pt x="9610" y="17112"/>
                    <a:pt x="10141" y="16258"/>
                  </a:cubicBezTo>
                  <a:cubicBezTo>
                    <a:pt x="10208" y="15791"/>
                    <a:pt x="10208" y="15291"/>
                    <a:pt x="10107" y="14824"/>
                  </a:cubicBezTo>
                  <a:cubicBezTo>
                    <a:pt x="9964" y="14622"/>
                    <a:pt x="9869" y="14297"/>
                    <a:pt x="9589" y="14297"/>
                  </a:cubicBezTo>
                  <a:cubicBezTo>
                    <a:pt x="9545" y="14297"/>
                    <a:pt x="9495" y="14305"/>
                    <a:pt x="9440" y="14324"/>
                  </a:cubicBezTo>
                  <a:cubicBezTo>
                    <a:pt x="9140" y="14424"/>
                    <a:pt x="9107" y="14757"/>
                    <a:pt x="8973" y="14991"/>
                  </a:cubicBezTo>
                  <a:cubicBezTo>
                    <a:pt x="8807" y="15358"/>
                    <a:pt x="9173" y="15791"/>
                    <a:pt x="8940" y="16192"/>
                  </a:cubicBezTo>
                  <a:cubicBezTo>
                    <a:pt x="8840" y="15958"/>
                    <a:pt x="9040" y="15624"/>
                    <a:pt x="8673" y="15491"/>
                  </a:cubicBezTo>
                  <a:cubicBezTo>
                    <a:pt x="8545" y="15528"/>
                    <a:pt x="8434" y="15547"/>
                    <a:pt x="8330" y="15547"/>
                  </a:cubicBezTo>
                  <a:cubicBezTo>
                    <a:pt x="8055" y="15547"/>
                    <a:pt x="7826" y="15414"/>
                    <a:pt x="7439" y="15124"/>
                  </a:cubicBezTo>
                  <a:cubicBezTo>
                    <a:pt x="7339" y="15024"/>
                    <a:pt x="7272" y="14991"/>
                    <a:pt x="7172" y="14957"/>
                  </a:cubicBezTo>
                  <a:cubicBezTo>
                    <a:pt x="6472" y="13656"/>
                    <a:pt x="6138" y="12255"/>
                    <a:pt x="6038" y="10788"/>
                  </a:cubicBezTo>
                  <a:cubicBezTo>
                    <a:pt x="6038" y="10588"/>
                    <a:pt x="6038" y="10354"/>
                    <a:pt x="5838" y="10254"/>
                  </a:cubicBezTo>
                  <a:cubicBezTo>
                    <a:pt x="5337" y="9920"/>
                    <a:pt x="5037" y="9353"/>
                    <a:pt x="4537" y="8986"/>
                  </a:cubicBezTo>
                  <a:cubicBezTo>
                    <a:pt x="3803" y="8419"/>
                    <a:pt x="2969" y="7852"/>
                    <a:pt x="3036" y="6685"/>
                  </a:cubicBezTo>
                  <a:cubicBezTo>
                    <a:pt x="3036" y="6418"/>
                    <a:pt x="2836" y="6084"/>
                    <a:pt x="2635" y="5851"/>
                  </a:cubicBezTo>
                  <a:cubicBezTo>
                    <a:pt x="1968" y="5184"/>
                    <a:pt x="1968" y="4416"/>
                    <a:pt x="2102" y="3583"/>
                  </a:cubicBezTo>
                  <a:cubicBezTo>
                    <a:pt x="2202" y="2615"/>
                    <a:pt x="2168" y="1648"/>
                    <a:pt x="2102" y="680"/>
                  </a:cubicBezTo>
                  <a:cubicBezTo>
                    <a:pt x="2041" y="437"/>
                    <a:pt x="2119" y="0"/>
                    <a:pt x="1679" y="0"/>
                  </a:cubicBezTo>
                  <a:close/>
                </a:path>
              </a:pathLst>
            </a:custGeom>
            <a:solidFill>
              <a:srgbClr val="FFB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7"/>
            <p:cNvSpPr/>
            <p:nvPr/>
          </p:nvSpPr>
          <p:spPr>
            <a:xfrm>
              <a:off x="2772975" y="3034275"/>
              <a:ext cx="141800" cy="666750"/>
            </a:xfrm>
            <a:custGeom>
              <a:avLst/>
              <a:gdLst/>
              <a:ahLst/>
              <a:cxnLst/>
              <a:rect l="l" t="t" r="r" b="b"/>
              <a:pathLst>
                <a:path w="5672" h="26670" extrusionOk="0">
                  <a:moveTo>
                    <a:pt x="735" y="1"/>
                  </a:moveTo>
                  <a:cubicBezTo>
                    <a:pt x="101" y="534"/>
                    <a:pt x="1" y="1235"/>
                    <a:pt x="568" y="1802"/>
                  </a:cubicBezTo>
                  <a:cubicBezTo>
                    <a:pt x="902" y="2136"/>
                    <a:pt x="835" y="2302"/>
                    <a:pt x="701" y="2603"/>
                  </a:cubicBezTo>
                  <a:cubicBezTo>
                    <a:pt x="735" y="2803"/>
                    <a:pt x="1202" y="3103"/>
                    <a:pt x="601" y="3236"/>
                  </a:cubicBezTo>
                  <a:cubicBezTo>
                    <a:pt x="401" y="3403"/>
                    <a:pt x="368" y="3603"/>
                    <a:pt x="435" y="3870"/>
                  </a:cubicBezTo>
                  <a:cubicBezTo>
                    <a:pt x="501" y="4170"/>
                    <a:pt x="1002" y="3937"/>
                    <a:pt x="935" y="4304"/>
                  </a:cubicBezTo>
                  <a:cubicBezTo>
                    <a:pt x="1002" y="4404"/>
                    <a:pt x="1002" y="4504"/>
                    <a:pt x="1035" y="4571"/>
                  </a:cubicBezTo>
                  <a:cubicBezTo>
                    <a:pt x="1168" y="4938"/>
                    <a:pt x="701" y="5238"/>
                    <a:pt x="902" y="5671"/>
                  </a:cubicBezTo>
                  <a:cubicBezTo>
                    <a:pt x="1402" y="6672"/>
                    <a:pt x="1669" y="7706"/>
                    <a:pt x="501" y="8507"/>
                  </a:cubicBezTo>
                  <a:cubicBezTo>
                    <a:pt x="486" y="8514"/>
                    <a:pt x="475" y="8519"/>
                    <a:pt x="467" y="8522"/>
                  </a:cubicBezTo>
                  <a:lnTo>
                    <a:pt x="467" y="8522"/>
                  </a:lnTo>
                  <a:cubicBezTo>
                    <a:pt x="470" y="8514"/>
                    <a:pt x="468" y="8511"/>
                    <a:pt x="465" y="8511"/>
                  </a:cubicBezTo>
                  <a:cubicBezTo>
                    <a:pt x="457" y="8511"/>
                    <a:pt x="439" y="8527"/>
                    <a:pt x="450" y="8527"/>
                  </a:cubicBezTo>
                  <a:cubicBezTo>
                    <a:pt x="453" y="8527"/>
                    <a:pt x="458" y="8526"/>
                    <a:pt x="467" y="8522"/>
                  </a:cubicBezTo>
                  <a:lnTo>
                    <a:pt x="467" y="8522"/>
                  </a:lnTo>
                  <a:cubicBezTo>
                    <a:pt x="463" y="8532"/>
                    <a:pt x="454" y="8547"/>
                    <a:pt x="435" y="8574"/>
                  </a:cubicBezTo>
                  <a:cubicBezTo>
                    <a:pt x="368" y="8940"/>
                    <a:pt x="401" y="9374"/>
                    <a:pt x="401" y="9741"/>
                  </a:cubicBezTo>
                  <a:cubicBezTo>
                    <a:pt x="501" y="14344"/>
                    <a:pt x="701" y="18914"/>
                    <a:pt x="1035" y="23518"/>
                  </a:cubicBezTo>
                  <a:cubicBezTo>
                    <a:pt x="1068" y="23951"/>
                    <a:pt x="1102" y="24418"/>
                    <a:pt x="1569" y="24718"/>
                  </a:cubicBezTo>
                  <a:cubicBezTo>
                    <a:pt x="2436" y="25185"/>
                    <a:pt x="3103" y="25886"/>
                    <a:pt x="3837" y="26520"/>
                  </a:cubicBezTo>
                  <a:cubicBezTo>
                    <a:pt x="3998" y="26607"/>
                    <a:pt x="4146" y="26669"/>
                    <a:pt x="4281" y="26669"/>
                  </a:cubicBezTo>
                  <a:cubicBezTo>
                    <a:pt x="4454" y="26669"/>
                    <a:pt x="4606" y="26567"/>
                    <a:pt x="4738" y="26286"/>
                  </a:cubicBezTo>
                  <a:cubicBezTo>
                    <a:pt x="4904" y="25919"/>
                    <a:pt x="5205" y="25552"/>
                    <a:pt x="5438" y="25185"/>
                  </a:cubicBezTo>
                  <a:cubicBezTo>
                    <a:pt x="5438" y="24051"/>
                    <a:pt x="5438" y="22917"/>
                    <a:pt x="5538" y="21783"/>
                  </a:cubicBezTo>
                  <a:cubicBezTo>
                    <a:pt x="5672" y="20215"/>
                    <a:pt x="5505" y="18581"/>
                    <a:pt x="5438" y="17013"/>
                  </a:cubicBezTo>
                  <a:cubicBezTo>
                    <a:pt x="5438" y="16746"/>
                    <a:pt x="5438" y="16546"/>
                    <a:pt x="5238" y="16412"/>
                  </a:cubicBezTo>
                  <a:cubicBezTo>
                    <a:pt x="4871" y="16779"/>
                    <a:pt x="5004" y="17280"/>
                    <a:pt x="5004" y="17780"/>
                  </a:cubicBezTo>
                  <a:cubicBezTo>
                    <a:pt x="5004" y="19014"/>
                    <a:pt x="4904" y="20215"/>
                    <a:pt x="4871" y="21416"/>
                  </a:cubicBezTo>
                  <a:cubicBezTo>
                    <a:pt x="4537" y="19782"/>
                    <a:pt x="4237" y="18214"/>
                    <a:pt x="4237" y="16579"/>
                  </a:cubicBezTo>
                  <a:cubicBezTo>
                    <a:pt x="4271" y="12877"/>
                    <a:pt x="3370" y="9241"/>
                    <a:pt x="3670" y="5538"/>
                  </a:cubicBezTo>
                  <a:cubicBezTo>
                    <a:pt x="3704" y="4537"/>
                    <a:pt x="3704" y="3503"/>
                    <a:pt x="3603" y="2436"/>
                  </a:cubicBezTo>
                  <a:cubicBezTo>
                    <a:pt x="3570" y="1935"/>
                    <a:pt x="3503" y="1435"/>
                    <a:pt x="3003" y="1168"/>
                  </a:cubicBezTo>
                  <a:cubicBezTo>
                    <a:pt x="2269" y="735"/>
                    <a:pt x="1569" y="201"/>
                    <a:pt x="735" y="1"/>
                  </a:cubicBezTo>
                  <a:close/>
                </a:path>
              </a:pathLst>
            </a:custGeom>
            <a:solidFill>
              <a:srgbClr val="FFA8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7"/>
            <p:cNvSpPr/>
            <p:nvPr/>
          </p:nvSpPr>
          <p:spPr>
            <a:xfrm>
              <a:off x="2988975" y="3631250"/>
              <a:ext cx="167650" cy="677375"/>
            </a:xfrm>
            <a:custGeom>
              <a:avLst/>
              <a:gdLst/>
              <a:ahLst/>
              <a:cxnLst/>
              <a:rect l="l" t="t" r="r" b="b"/>
              <a:pathLst>
                <a:path w="6706" h="27095" extrusionOk="0">
                  <a:moveTo>
                    <a:pt x="3277" y="1"/>
                  </a:moveTo>
                  <a:cubicBezTo>
                    <a:pt x="3077" y="1"/>
                    <a:pt x="2852" y="81"/>
                    <a:pt x="2602" y="239"/>
                  </a:cubicBezTo>
                  <a:cubicBezTo>
                    <a:pt x="2402" y="306"/>
                    <a:pt x="2269" y="339"/>
                    <a:pt x="2202" y="506"/>
                  </a:cubicBezTo>
                  <a:cubicBezTo>
                    <a:pt x="2226" y="529"/>
                    <a:pt x="2266" y="553"/>
                    <a:pt x="2323" y="553"/>
                  </a:cubicBezTo>
                  <a:cubicBezTo>
                    <a:pt x="2346" y="553"/>
                    <a:pt x="2373" y="549"/>
                    <a:pt x="2402" y="539"/>
                  </a:cubicBezTo>
                  <a:cubicBezTo>
                    <a:pt x="3503" y="873"/>
                    <a:pt x="3803" y="1273"/>
                    <a:pt x="3603" y="2441"/>
                  </a:cubicBezTo>
                  <a:cubicBezTo>
                    <a:pt x="3570" y="2707"/>
                    <a:pt x="3503" y="2908"/>
                    <a:pt x="3636" y="3174"/>
                  </a:cubicBezTo>
                  <a:cubicBezTo>
                    <a:pt x="3770" y="3375"/>
                    <a:pt x="3803" y="3575"/>
                    <a:pt x="3636" y="3742"/>
                  </a:cubicBezTo>
                  <a:cubicBezTo>
                    <a:pt x="3303" y="4042"/>
                    <a:pt x="3403" y="4409"/>
                    <a:pt x="3336" y="4742"/>
                  </a:cubicBezTo>
                  <a:cubicBezTo>
                    <a:pt x="3069" y="6710"/>
                    <a:pt x="2769" y="8678"/>
                    <a:pt x="2602" y="10613"/>
                  </a:cubicBezTo>
                  <a:cubicBezTo>
                    <a:pt x="2435" y="12414"/>
                    <a:pt x="2169" y="14182"/>
                    <a:pt x="1935" y="15950"/>
                  </a:cubicBezTo>
                  <a:cubicBezTo>
                    <a:pt x="1835" y="16551"/>
                    <a:pt x="1668" y="17118"/>
                    <a:pt x="1568" y="17718"/>
                  </a:cubicBezTo>
                  <a:cubicBezTo>
                    <a:pt x="1537" y="17829"/>
                    <a:pt x="1475" y="17864"/>
                    <a:pt x="1402" y="17864"/>
                  </a:cubicBezTo>
                  <a:cubicBezTo>
                    <a:pt x="1320" y="17864"/>
                    <a:pt x="1222" y="17820"/>
                    <a:pt x="1135" y="17785"/>
                  </a:cubicBezTo>
                  <a:cubicBezTo>
                    <a:pt x="1001" y="17952"/>
                    <a:pt x="968" y="18118"/>
                    <a:pt x="1068" y="18285"/>
                  </a:cubicBezTo>
                  <a:cubicBezTo>
                    <a:pt x="1735" y="19586"/>
                    <a:pt x="2002" y="21021"/>
                    <a:pt x="2736" y="22255"/>
                  </a:cubicBezTo>
                  <a:cubicBezTo>
                    <a:pt x="2902" y="22555"/>
                    <a:pt x="3403" y="22889"/>
                    <a:pt x="2969" y="23222"/>
                  </a:cubicBezTo>
                  <a:cubicBezTo>
                    <a:pt x="2899" y="23271"/>
                    <a:pt x="2837" y="23292"/>
                    <a:pt x="2780" y="23292"/>
                  </a:cubicBezTo>
                  <a:cubicBezTo>
                    <a:pt x="2567" y="23292"/>
                    <a:pt x="2441" y="22992"/>
                    <a:pt x="2335" y="22755"/>
                  </a:cubicBezTo>
                  <a:cubicBezTo>
                    <a:pt x="2135" y="22288"/>
                    <a:pt x="2169" y="21721"/>
                    <a:pt x="1568" y="21554"/>
                  </a:cubicBezTo>
                  <a:cubicBezTo>
                    <a:pt x="834" y="21721"/>
                    <a:pt x="668" y="22255"/>
                    <a:pt x="934" y="22855"/>
                  </a:cubicBezTo>
                  <a:cubicBezTo>
                    <a:pt x="1068" y="23189"/>
                    <a:pt x="1101" y="23389"/>
                    <a:pt x="834" y="23589"/>
                  </a:cubicBezTo>
                  <a:cubicBezTo>
                    <a:pt x="0" y="24290"/>
                    <a:pt x="0" y="24923"/>
                    <a:pt x="834" y="25590"/>
                  </a:cubicBezTo>
                  <a:cubicBezTo>
                    <a:pt x="968" y="25691"/>
                    <a:pt x="968" y="25891"/>
                    <a:pt x="968" y="26024"/>
                  </a:cubicBezTo>
                  <a:cubicBezTo>
                    <a:pt x="1068" y="26191"/>
                    <a:pt x="1235" y="26224"/>
                    <a:pt x="1401" y="26224"/>
                  </a:cubicBezTo>
                  <a:cubicBezTo>
                    <a:pt x="1635" y="26424"/>
                    <a:pt x="1902" y="26558"/>
                    <a:pt x="2069" y="26858"/>
                  </a:cubicBezTo>
                  <a:lnTo>
                    <a:pt x="2269" y="27058"/>
                  </a:lnTo>
                  <a:cubicBezTo>
                    <a:pt x="2332" y="27084"/>
                    <a:pt x="2401" y="27095"/>
                    <a:pt x="2471" y="27095"/>
                  </a:cubicBezTo>
                  <a:cubicBezTo>
                    <a:pt x="2583" y="27095"/>
                    <a:pt x="2699" y="27066"/>
                    <a:pt x="2802" y="27025"/>
                  </a:cubicBezTo>
                  <a:lnTo>
                    <a:pt x="3069" y="26891"/>
                  </a:lnTo>
                  <a:cubicBezTo>
                    <a:pt x="3203" y="26791"/>
                    <a:pt x="3303" y="26725"/>
                    <a:pt x="3403" y="26591"/>
                  </a:cubicBezTo>
                  <a:cubicBezTo>
                    <a:pt x="3436" y="26524"/>
                    <a:pt x="3436" y="26391"/>
                    <a:pt x="3436" y="26291"/>
                  </a:cubicBezTo>
                  <a:cubicBezTo>
                    <a:pt x="3303" y="25557"/>
                    <a:pt x="3403" y="24957"/>
                    <a:pt x="3870" y="24256"/>
                  </a:cubicBezTo>
                  <a:cubicBezTo>
                    <a:pt x="4337" y="23522"/>
                    <a:pt x="4303" y="22422"/>
                    <a:pt x="4937" y="21688"/>
                  </a:cubicBezTo>
                  <a:cubicBezTo>
                    <a:pt x="5037" y="21087"/>
                    <a:pt x="5304" y="20587"/>
                    <a:pt x="5471" y="20053"/>
                  </a:cubicBezTo>
                  <a:cubicBezTo>
                    <a:pt x="5471" y="19886"/>
                    <a:pt x="5471" y="19753"/>
                    <a:pt x="5438" y="19586"/>
                  </a:cubicBezTo>
                  <a:cubicBezTo>
                    <a:pt x="5304" y="18786"/>
                    <a:pt x="5304" y="18052"/>
                    <a:pt x="5805" y="17351"/>
                  </a:cubicBezTo>
                  <a:cubicBezTo>
                    <a:pt x="6138" y="16851"/>
                    <a:pt x="6105" y="16351"/>
                    <a:pt x="5905" y="15783"/>
                  </a:cubicBezTo>
                  <a:cubicBezTo>
                    <a:pt x="5704" y="15183"/>
                    <a:pt x="5438" y="14416"/>
                    <a:pt x="5805" y="13915"/>
                  </a:cubicBezTo>
                  <a:cubicBezTo>
                    <a:pt x="6705" y="12781"/>
                    <a:pt x="6272" y="11947"/>
                    <a:pt x="5638" y="10847"/>
                  </a:cubicBezTo>
                  <a:cubicBezTo>
                    <a:pt x="4637" y="9079"/>
                    <a:pt x="4871" y="7044"/>
                    <a:pt x="5204" y="5109"/>
                  </a:cubicBezTo>
                  <a:cubicBezTo>
                    <a:pt x="5371" y="4142"/>
                    <a:pt x="5438" y="3174"/>
                    <a:pt x="5137" y="2207"/>
                  </a:cubicBezTo>
                  <a:cubicBezTo>
                    <a:pt x="4871" y="1573"/>
                    <a:pt x="4237" y="1240"/>
                    <a:pt x="4037" y="573"/>
                  </a:cubicBezTo>
                  <a:cubicBezTo>
                    <a:pt x="3835" y="189"/>
                    <a:pt x="3584" y="1"/>
                    <a:pt x="3277" y="1"/>
                  </a:cubicBezTo>
                  <a:close/>
                </a:path>
              </a:pathLst>
            </a:custGeom>
            <a:solidFill>
              <a:srgbClr val="FFB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7"/>
            <p:cNvSpPr/>
            <p:nvPr/>
          </p:nvSpPr>
          <p:spPr>
            <a:xfrm>
              <a:off x="2660400" y="3309825"/>
              <a:ext cx="133450" cy="402725"/>
            </a:xfrm>
            <a:custGeom>
              <a:avLst/>
              <a:gdLst/>
              <a:ahLst/>
              <a:cxnLst/>
              <a:rect l="l" t="t" r="r" b="b"/>
              <a:pathLst>
                <a:path w="5338" h="16109" extrusionOk="0">
                  <a:moveTo>
                    <a:pt x="3099" y="1"/>
                  </a:moveTo>
                  <a:cubicBezTo>
                    <a:pt x="2930" y="1"/>
                    <a:pt x="2773" y="80"/>
                    <a:pt x="2603" y="187"/>
                  </a:cubicBezTo>
                  <a:cubicBezTo>
                    <a:pt x="2436" y="287"/>
                    <a:pt x="2336" y="454"/>
                    <a:pt x="2236" y="620"/>
                  </a:cubicBezTo>
                  <a:lnTo>
                    <a:pt x="2102" y="887"/>
                  </a:lnTo>
                  <a:cubicBezTo>
                    <a:pt x="2002" y="1054"/>
                    <a:pt x="1902" y="1187"/>
                    <a:pt x="1869" y="1354"/>
                  </a:cubicBezTo>
                  <a:cubicBezTo>
                    <a:pt x="1935" y="1388"/>
                    <a:pt x="2002" y="1488"/>
                    <a:pt x="1902" y="1488"/>
                  </a:cubicBezTo>
                  <a:cubicBezTo>
                    <a:pt x="1869" y="1488"/>
                    <a:pt x="1869" y="1354"/>
                    <a:pt x="1769" y="1354"/>
                  </a:cubicBezTo>
                  <a:cubicBezTo>
                    <a:pt x="1001" y="1454"/>
                    <a:pt x="401" y="2555"/>
                    <a:pt x="935" y="3189"/>
                  </a:cubicBezTo>
                  <a:cubicBezTo>
                    <a:pt x="1535" y="3856"/>
                    <a:pt x="1235" y="4423"/>
                    <a:pt x="1101" y="5057"/>
                  </a:cubicBezTo>
                  <a:cubicBezTo>
                    <a:pt x="1035" y="5424"/>
                    <a:pt x="935" y="5657"/>
                    <a:pt x="1368" y="5791"/>
                  </a:cubicBezTo>
                  <a:cubicBezTo>
                    <a:pt x="1568" y="5891"/>
                    <a:pt x="1669" y="6124"/>
                    <a:pt x="1602" y="6558"/>
                  </a:cubicBezTo>
                  <a:cubicBezTo>
                    <a:pt x="1538" y="6051"/>
                    <a:pt x="1385" y="5755"/>
                    <a:pt x="1055" y="5755"/>
                  </a:cubicBezTo>
                  <a:cubicBezTo>
                    <a:pt x="1038" y="5755"/>
                    <a:pt x="1020" y="5756"/>
                    <a:pt x="1001" y="5757"/>
                  </a:cubicBezTo>
                  <a:cubicBezTo>
                    <a:pt x="534" y="5824"/>
                    <a:pt x="668" y="6224"/>
                    <a:pt x="668" y="6525"/>
                  </a:cubicBezTo>
                  <a:cubicBezTo>
                    <a:pt x="668" y="6892"/>
                    <a:pt x="735" y="7325"/>
                    <a:pt x="935" y="7659"/>
                  </a:cubicBezTo>
                  <a:cubicBezTo>
                    <a:pt x="1168" y="7992"/>
                    <a:pt x="1168" y="8393"/>
                    <a:pt x="1035" y="8760"/>
                  </a:cubicBezTo>
                  <a:cubicBezTo>
                    <a:pt x="735" y="9660"/>
                    <a:pt x="835" y="10594"/>
                    <a:pt x="234" y="11395"/>
                  </a:cubicBezTo>
                  <a:cubicBezTo>
                    <a:pt x="1" y="12029"/>
                    <a:pt x="101" y="12696"/>
                    <a:pt x="67" y="13330"/>
                  </a:cubicBezTo>
                  <a:cubicBezTo>
                    <a:pt x="101" y="13863"/>
                    <a:pt x="101" y="14397"/>
                    <a:pt x="167" y="14797"/>
                  </a:cubicBezTo>
                  <a:cubicBezTo>
                    <a:pt x="201" y="15564"/>
                    <a:pt x="201" y="15564"/>
                    <a:pt x="1035" y="15564"/>
                  </a:cubicBezTo>
                  <a:cubicBezTo>
                    <a:pt x="1275" y="15440"/>
                    <a:pt x="1497" y="15390"/>
                    <a:pt x="1706" y="15390"/>
                  </a:cubicBezTo>
                  <a:cubicBezTo>
                    <a:pt x="2338" y="15390"/>
                    <a:pt x="2852" y="15848"/>
                    <a:pt x="3403" y="16098"/>
                  </a:cubicBezTo>
                  <a:cubicBezTo>
                    <a:pt x="3439" y="16105"/>
                    <a:pt x="3473" y="16109"/>
                    <a:pt x="3504" y="16109"/>
                  </a:cubicBezTo>
                  <a:cubicBezTo>
                    <a:pt x="3901" y="16109"/>
                    <a:pt x="3894" y="15557"/>
                    <a:pt x="4204" y="15464"/>
                  </a:cubicBezTo>
                  <a:cubicBezTo>
                    <a:pt x="4504" y="14931"/>
                    <a:pt x="5338" y="14697"/>
                    <a:pt x="5204" y="13863"/>
                  </a:cubicBezTo>
                  <a:cubicBezTo>
                    <a:pt x="5238" y="12529"/>
                    <a:pt x="4737" y="11261"/>
                    <a:pt x="4571" y="9960"/>
                  </a:cubicBezTo>
                  <a:cubicBezTo>
                    <a:pt x="4237" y="6958"/>
                    <a:pt x="3903" y="3956"/>
                    <a:pt x="3703" y="954"/>
                  </a:cubicBezTo>
                  <a:cubicBezTo>
                    <a:pt x="3703" y="620"/>
                    <a:pt x="3670" y="354"/>
                    <a:pt x="3403" y="87"/>
                  </a:cubicBezTo>
                  <a:cubicBezTo>
                    <a:pt x="3295" y="26"/>
                    <a:pt x="3195" y="1"/>
                    <a:pt x="3099" y="1"/>
                  </a:cubicBezTo>
                  <a:close/>
                </a:path>
              </a:pathLst>
            </a:custGeom>
            <a:solidFill>
              <a:srgbClr val="FFB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7"/>
            <p:cNvSpPr/>
            <p:nvPr/>
          </p:nvSpPr>
          <p:spPr>
            <a:xfrm>
              <a:off x="2888075" y="4074200"/>
              <a:ext cx="141775" cy="208500"/>
            </a:xfrm>
            <a:custGeom>
              <a:avLst/>
              <a:gdLst/>
              <a:ahLst/>
              <a:cxnLst/>
              <a:rect l="l" t="t" r="r" b="b"/>
              <a:pathLst>
                <a:path w="5671" h="8340" extrusionOk="0">
                  <a:moveTo>
                    <a:pt x="3903" y="0"/>
                  </a:moveTo>
                  <a:cubicBezTo>
                    <a:pt x="3669" y="701"/>
                    <a:pt x="3002" y="634"/>
                    <a:pt x="2502" y="667"/>
                  </a:cubicBezTo>
                  <a:cubicBezTo>
                    <a:pt x="1835" y="701"/>
                    <a:pt x="1334" y="934"/>
                    <a:pt x="934" y="1368"/>
                  </a:cubicBezTo>
                  <a:cubicBezTo>
                    <a:pt x="601" y="1535"/>
                    <a:pt x="0" y="1435"/>
                    <a:pt x="0" y="2035"/>
                  </a:cubicBezTo>
                  <a:cubicBezTo>
                    <a:pt x="59" y="2622"/>
                    <a:pt x="531" y="3132"/>
                    <a:pt x="1144" y="3132"/>
                  </a:cubicBezTo>
                  <a:cubicBezTo>
                    <a:pt x="1227" y="3132"/>
                    <a:pt x="1313" y="3122"/>
                    <a:pt x="1401" y="3102"/>
                  </a:cubicBezTo>
                  <a:cubicBezTo>
                    <a:pt x="1472" y="3081"/>
                    <a:pt x="1522" y="3072"/>
                    <a:pt x="1557" y="3072"/>
                  </a:cubicBezTo>
                  <a:cubicBezTo>
                    <a:pt x="1687" y="3072"/>
                    <a:pt x="1616" y="3198"/>
                    <a:pt x="1668" y="3303"/>
                  </a:cubicBezTo>
                  <a:cubicBezTo>
                    <a:pt x="2002" y="3870"/>
                    <a:pt x="2335" y="5037"/>
                    <a:pt x="2469" y="5938"/>
                  </a:cubicBezTo>
                  <a:cubicBezTo>
                    <a:pt x="2502" y="6105"/>
                    <a:pt x="2635" y="6171"/>
                    <a:pt x="2669" y="6305"/>
                  </a:cubicBezTo>
                  <a:cubicBezTo>
                    <a:pt x="2836" y="6805"/>
                    <a:pt x="3269" y="7205"/>
                    <a:pt x="3436" y="7772"/>
                  </a:cubicBezTo>
                  <a:cubicBezTo>
                    <a:pt x="3469" y="7839"/>
                    <a:pt x="3569" y="7872"/>
                    <a:pt x="3603" y="7973"/>
                  </a:cubicBezTo>
                  <a:cubicBezTo>
                    <a:pt x="3624" y="7974"/>
                    <a:pt x="3645" y="7975"/>
                    <a:pt x="3667" y="7975"/>
                  </a:cubicBezTo>
                  <a:cubicBezTo>
                    <a:pt x="3883" y="7975"/>
                    <a:pt x="4116" y="7906"/>
                    <a:pt x="4332" y="7906"/>
                  </a:cubicBezTo>
                  <a:cubicBezTo>
                    <a:pt x="4570" y="7906"/>
                    <a:pt x="4787" y="7989"/>
                    <a:pt x="4937" y="8339"/>
                  </a:cubicBezTo>
                  <a:cubicBezTo>
                    <a:pt x="5271" y="7839"/>
                    <a:pt x="4904" y="7672"/>
                    <a:pt x="4603" y="7439"/>
                  </a:cubicBezTo>
                  <a:cubicBezTo>
                    <a:pt x="4303" y="7139"/>
                    <a:pt x="4270" y="6872"/>
                    <a:pt x="4603" y="6538"/>
                  </a:cubicBezTo>
                  <a:cubicBezTo>
                    <a:pt x="4970" y="6171"/>
                    <a:pt x="5304" y="5804"/>
                    <a:pt x="5638" y="5437"/>
                  </a:cubicBezTo>
                  <a:cubicBezTo>
                    <a:pt x="4837" y="4970"/>
                    <a:pt x="4837" y="4804"/>
                    <a:pt x="5504" y="4003"/>
                  </a:cubicBezTo>
                  <a:cubicBezTo>
                    <a:pt x="5671" y="3136"/>
                    <a:pt x="4603" y="467"/>
                    <a:pt x="3903" y="0"/>
                  </a:cubicBezTo>
                  <a:close/>
                </a:path>
              </a:pathLst>
            </a:custGeom>
            <a:solidFill>
              <a:srgbClr val="FFBF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7"/>
            <p:cNvSpPr/>
            <p:nvPr/>
          </p:nvSpPr>
          <p:spPr>
            <a:xfrm>
              <a:off x="2939775" y="3937475"/>
              <a:ext cx="130125" cy="273400"/>
            </a:xfrm>
            <a:custGeom>
              <a:avLst/>
              <a:gdLst/>
              <a:ahLst/>
              <a:cxnLst/>
              <a:rect l="l" t="t" r="r" b="b"/>
              <a:pathLst>
                <a:path w="5205" h="10936" extrusionOk="0">
                  <a:moveTo>
                    <a:pt x="357" y="0"/>
                  </a:moveTo>
                  <a:cubicBezTo>
                    <a:pt x="228" y="0"/>
                    <a:pt x="107" y="108"/>
                    <a:pt x="0" y="399"/>
                  </a:cubicBezTo>
                  <a:cubicBezTo>
                    <a:pt x="634" y="2067"/>
                    <a:pt x="1235" y="3768"/>
                    <a:pt x="1835" y="5469"/>
                  </a:cubicBezTo>
                  <a:cubicBezTo>
                    <a:pt x="2369" y="6336"/>
                    <a:pt x="2535" y="7337"/>
                    <a:pt x="3002" y="8238"/>
                  </a:cubicBezTo>
                  <a:cubicBezTo>
                    <a:pt x="3203" y="8605"/>
                    <a:pt x="3503" y="8972"/>
                    <a:pt x="3436" y="9472"/>
                  </a:cubicBezTo>
                  <a:cubicBezTo>
                    <a:pt x="4037" y="9672"/>
                    <a:pt x="3770" y="10339"/>
                    <a:pt x="4137" y="10740"/>
                  </a:cubicBezTo>
                  <a:cubicBezTo>
                    <a:pt x="4223" y="10878"/>
                    <a:pt x="4337" y="10936"/>
                    <a:pt x="4459" y="10936"/>
                  </a:cubicBezTo>
                  <a:cubicBezTo>
                    <a:pt x="4572" y="10936"/>
                    <a:pt x="4692" y="10886"/>
                    <a:pt x="4804" y="10806"/>
                  </a:cubicBezTo>
                  <a:cubicBezTo>
                    <a:pt x="5204" y="10606"/>
                    <a:pt x="5137" y="10339"/>
                    <a:pt x="4971" y="10039"/>
                  </a:cubicBezTo>
                  <a:cubicBezTo>
                    <a:pt x="4770" y="9706"/>
                    <a:pt x="4570" y="9439"/>
                    <a:pt x="4470" y="9005"/>
                  </a:cubicBezTo>
                  <a:cubicBezTo>
                    <a:pt x="4303" y="8238"/>
                    <a:pt x="4037" y="7504"/>
                    <a:pt x="3636" y="6837"/>
                  </a:cubicBezTo>
                  <a:cubicBezTo>
                    <a:pt x="3436" y="6437"/>
                    <a:pt x="3269" y="6070"/>
                    <a:pt x="3136" y="5603"/>
                  </a:cubicBezTo>
                  <a:cubicBezTo>
                    <a:pt x="2902" y="5436"/>
                    <a:pt x="3103" y="5136"/>
                    <a:pt x="2902" y="4969"/>
                  </a:cubicBezTo>
                  <a:cubicBezTo>
                    <a:pt x="2035" y="3601"/>
                    <a:pt x="1768" y="1967"/>
                    <a:pt x="868" y="632"/>
                  </a:cubicBezTo>
                  <a:cubicBezTo>
                    <a:pt x="768" y="599"/>
                    <a:pt x="834" y="466"/>
                    <a:pt x="834" y="332"/>
                  </a:cubicBezTo>
                  <a:cubicBezTo>
                    <a:pt x="672" y="151"/>
                    <a:pt x="509" y="0"/>
                    <a:pt x="357" y="0"/>
                  </a:cubicBezTo>
                  <a:close/>
                </a:path>
              </a:pathLst>
            </a:custGeom>
            <a:solidFill>
              <a:srgbClr val="F3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7"/>
            <p:cNvSpPr/>
            <p:nvPr/>
          </p:nvSpPr>
          <p:spPr>
            <a:xfrm>
              <a:off x="2852200" y="4081700"/>
              <a:ext cx="130950" cy="186825"/>
            </a:xfrm>
            <a:custGeom>
              <a:avLst/>
              <a:gdLst/>
              <a:ahLst/>
              <a:cxnLst/>
              <a:rect l="l" t="t" r="r" b="b"/>
              <a:pathLst>
                <a:path w="5238" h="7473" extrusionOk="0">
                  <a:moveTo>
                    <a:pt x="1" y="0"/>
                  </a:moveTo>
                  <a:cubicBezTo>
                    <a:pt x="1" y="100"/>
                    <a:pt x="34" y="234"/>
                    <a:pt x="68" y="367"/>
                  </a:cubicBezTo>
                  <a:cubicBezTo>
                    <a:pt x="334" y="501"/>
                    <a:pt x="434" y="734"/>
                    <a:pt x="535" y="1001"/>
                  </a:cubicBezTo>
                  <a:cubicBezTo>
                    <a:pt x="768" y="1168"/>
                    <a:pt x="935" y="1335"/>
                    <a:pt x="1002" y="1602"/>
                  </a:cubicBezTo>
                  <a:cubicBezTo>
                    <a:pt x="1102" y="1702"/>
                    <a:pt x="1168" y="1868"/>
                    <a:pt x="1202" y="2035"/>
                  </a:cubicBezTo>
                  <a:cubicBezTo>
                    <a:pt x="1268" y="2102"/>
                    <a:pt x="1335" y="2202"/>
                    <a:pt x="1402" y="2269"/>
                  </a:cubicBezTo>
                  <a:cubicBezTo>
                    <a:pt x="1569" y="2369"/>
                    <a:pt x="1602" y="2536"/>
                    <a:pt x="1669" y="2702"/>
                  </a:cubicBezTo>
                  <a:cubicBezTo>
                    <a:pt x="1902" y="2869"/>
                    <a:pt x="2069" y="3069"/>
                    <a:pt x="2069" y="3369"/>
                  </a:cubicBezTo>
                  <a:cubicBezTo>
                    <a:pt x="2236" y="3436"/>
                    <a:pt x="2336" y="3636"/>
                    <a:pt x="2336" y="3770"/>
                  </a:cubicBezTo>
                  <a:cubicBezTo>
                    <a:pt x="2503" y="3903"/>
                    <a:pt x="2536" y="4037"/>
                    <a:pt x="2569" y="4203"/>
                  </a:cubicBezTo>
                  <a:cubicBezTo>
                    <a:pt x="2603" y="4303"/>
                    <a:pt x="2703" y="4370"/>
                    <a:pt x="2736" y="4470"/>
                  </a:cubicBezTo>
                  <a:cubicBezTo>
                    <a:pt x="2903" y="4570"/>
                    <a:pt x="2936" y="4704"/>
                    <a:pt x="3003" y="4871"/>
                  </a:cubicBezTo>
                  <a:cubicBezTo>
                    <a:pt x="3236" y="5037"/>
                    <a:pt x="3370" y="5237"/>
                    <a:pt x="3403" y="5538"/>
                  </a:cubicBezTo>
                  <a:cubicBezTo>
                    <a:pt x="3570" y="5571"/>
                    <a:pt x="3603" y="5738"/>
                    <a:pt x="3670" y="5905"/>
                  </a:cubicBezTo>
                  <a:cubicBezTo>
                    <a:pt x="3703" y="6005"/>
                    <a:pt x="3770" y="6071"/>
                    <a:pt x="3837" y="6171"/>
                  </a:cubicBezTo>
                  <a:cubicBezTo>
                    <a:pt x="4004" y="6238"/>
                    <a:pt x="4037" y="6372"/>
                    <a:pt x="4070" y="6538"/>
                  </a:cubicBezTo>
                  <a:cubicBezTo>
                    <a:pt x="4104" y="6638"/>
                    <a:pt x="4204" y="6705"/>
                    <a:pt x="4237" y="6805"/>
                  </a:cubicBezTo>
                  <a:cubicBezTo>
                    <a:pt x="4404" y="6872"/>
                    <a:pt x="4437" y="7005"/>
                    <a:pt x="4504" y="7172"/>
                  </a:cubicBezTo>
                  <a:cubicBezTo>
                    <a:pt x="4571" y="7239"/>
                    <a:pt x="4604" y="7339"/>
                    <a:pt x="4704" y="7406"/>
                  </a:cubicBezTo>
                  <a:cubicBezTo>
                    <a:pt x="4771" y="7472"/>
                    <a:pt x="4838" y="7472"/>
                    <a:pt x="4904" y="7472"/>
                  </a:cubicBezTo>
                  <a:cubicBezTo>
                    <a:pt x="4871" y="7206"/>
                    <a:pt x="5238" y="6739"/>
                    <a:pt x="4938" y="6705"/>
                  </a:cubicBezTo>
                  <a:cubicBezTo>
                    <a:pt x="4237" y="6638"/>
                    <a:pt x="4771" y="5738"/>
                    <a:pt x="4170" y="5671"/>
                  </a:cubicBezTo>
                  <a:cubicBezTo>
                    <a:pt x="4037" y="5671"/>
                    <a:pt x="4037" y="5471"/>
                    <a:pt x="4170" y="5404"/>
                  </a:cubicBezTo>
                  <a:cubicBezTo>
                    <a:pt x="4771" y="5171"/>
                    <a:pt x="4404" y="4604"/>
                    <a:pt x="4537" y="4237"/>
                  </a:cubicBezTo>
                  <a:cubicBezTo>
                    <a:pt x="4537" y="4203"/>
                    <a:pt x="4404" y="4170"/>
                    <a:pt x="4371" y="4137"/>
                  </a:cubicBezTo>
                  <a:cubicBezTo>
                    <a:pt x="4004" y="4137"/>
                    <a:pt x="4337" y="4670"/>
                    <a:pt x="3937" y="4704"/>
                  </a:cubicBezTo>
                  <a:cubicBezTo>
                    <a:pt x="3904" y="4604"/>
                    <a:pt x="3837" y="4570"/>
                    <a:pt x="3837" y="4537"/>
                  </a:cubicBezTo>
                  <a:cubicBezTo>
                    <a:pt x="3837" y="4037"/>
                    <a:pt x="4070" y="3503"/>
                    <a:pt x="3403" y="3169"/>
                  </a:cubicBezTo>
                  <a:cubicBezTo>
                    <a:pt x="3270" y="3136"/>
                    <a:pt x="3270" y="2902"/>
                    <a:pt x="3337" y="2802"/>
                  </a:cubicBezTo>
                  <a:cubicBezTo>
                    <a:pt x="3503" y="2402"/>
                    <a:pt x="3236" y="2369"/>
                    <a:pt x="3003" y="2302"/>
                  </a:cubicBezTo>
                  <a:cubicBezTo>
                    <a:pt x="2921" y="2269"/>
                    <a:pt x="2859" y="2255"/>
                    <a:pt x="2813" y="2255"/>
                  </a:cubicBezTo>
                  <a:cubicBezTo>
                    <a:pt x="2669" y="2255"/>
                    <a:pt x="2669" y="2393"/>
                    <a:pt x="2669" y="2569"/>
                  </a:cubicBezTo>
                  <a:cubicBezTo>
                    <a:pt x="2669" y="2702"/>
                    <a:pt x="2594" y="2737"/>
                    <a:pt x="2510" y="2737"/>
                  </a:cubicBezTo>
                  <a:cubicBezTo>
                    <a:pt x="2447" y="2737"/>
                    <a:pt x="2379" y="2717"/>
                    <a:pt x="2336" y="2702"/>
                  </a:cubicBezTo>
                  <a:cubicBezTo>
                    <a:pt x="2169" y="2636"/>
                    <a:pt x="2036" y="2502"/>
                    <a:pt x="1902" y="2369"/>
                  </a:cubicBezTo>
                  <a:cubicBezTo>
                    <a:pt x="1669" y="2069"/>
                    <a:pt x="2369" y="2035"/>
                    <a:pt x="2169" y="1735"/>
                  </a:cubicBezTo>
                  <a:cubicBezTo>
                    <a:pt x="2133" y="1699"/>
                    <a:pt x="2092" y="1686"/>
                    <a:pt x="2048" y="1686"/>
                  </a:cubicBezTo>
                  <a:cubicBezTo>
                    <a:pt x="1947" y="1686"/>
                    <a:pt x="1832" y="1754"/>
                    <a:pt x="1727" y="1754"/>
                  </a:cubicBezTo>
                  <a:cubicBezTo>
                    <a:pt x="1670" y="1754"/>
                    <a:pt x="1615" y="1733"/>
                    <a:pt x="1569" y="1668"/>
                  </a:cubicBezTo>
                  <a:cubicBezTo>
                    <a:pt x="1669" y="1201"/>
                    <a:pt x="2202" y="1368"/>
                    <a:pt x="2369" y="1034"/>
                  </a:cubicBezTo>
                  <a:cubicBezTo>
                    <a:pt x="1914" y="1034"/>
                    <a:pt x="1617" y="433"/>
                    <a:pt x="1510" y="433"/>
                  </a:cubicBezTo>
                  <a:cubicBezTo>
                    <a:pt x="1507" y="433"/>
                    <a:pt x="1504" y="433"/>
                    <a:pt x="1502" y="434"/>
                  </a:cubicBezTo>
                  <a:cubicBezTo>
                    <a:pt x="1353" y="495"/>
                    <a:pt x="1223" y="520"/>
                    <a:pt x="1106" y="520"/>
                  </a:cubicBezTo>
                  <a:cubicBezTo>
                    <a:pt x="650" y="520"/>
                    <a:pt x="399" y="133"/>
                    <a:pt x="1" y="0"/>
                  </a:cubicBezTo>
                  <a:close/>
                </a:path>
              </a:pathLst>
            </a:custGeom>
            <a:solidFill>
              <a:srgbClr val="FFC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7"/>
            <p:cNvSpPr/>
            <p:nvPr/>
          </p:nvSpPr>
          <p:spPr>
            <a:xfrm>
              <a:off x="2899750" y="3828250"/>
              <a:ext cx="60900" cy="119200"/>
            </a:xfrm>
            <a:custGeom>
              <a:avLst/>
              <a:gdLst/>
              <a:ahLst/>
              <a:cxnLst/>
              <a:rect l="l" t="t" r="r" b="b"/>
              <a:pathLst>
                <a:path w="2436" h="4768" extrusionOk="0">
                  <a:moveTo>
                    <a:pt x="335" y="0"/>
                  </a:moveTo>
                  <a:cubicBezTo>
                    <a:pt x="295" y="0"/>
                    <a:pt x="251" y="9"/>
                    <a:pt x="200" y="31"/>
                  </a:cubicBezTo>
                  <a:cubicBezTo>
                    <a:pt x="34" y="131"/>
                    <a:pt x="0" y="298"/>
                    <a:pt x="100" y="498"/>
                  </a:cubicBezTo>
                  <a:lnTo>
                    <a:pt x="1101" y="3634"/>
                  </a:lnTo>
                  <a:cubicBezTo>
                    <a:pt x="1201" y="4001"/>
                    <a:pt x="1301" y="4434"/>
                    <a:pt x="1601" y="4768"/>
                  </a:cubicBezTo>
                  <a:cubicBezTo>
                    <a:pt x="1695" y="4594"/>
                    <a:pt x="1800" y="4538"/>
                    <a:pt x="1911" y="4538"/>
                  </a:cubicBezTo>
                  <a:cubicBezTo>
                    <a:pt x="2076" y="4538"/>
                    <a:pt x="2256" y="4661"/>
                    <a:pt x="2435" y="4701"/>
                  </a:cubicBezTo>
                  <a:cubicBezTo>
                    <a:pt x="2168" y="3267"/>
                    <a:pt x="1301" y="2033"/>
                    <a:pt x="968" y="665"/>
                  </a:cubicBezTo>
                  <a:cubicBezTo>
                    <a:pt x="934" y="498"/>
                    <a:pt x="801" y="331"/>
                    <a:pt x="667" y="198"/>
                  </a:cubicBezTo>
                  <a:cubicBezTo>
                    <a:pt x="563" y="120"/>
                    <a:pt x="479" y="0"/>
                    <a:pt x="335" y="0"/>
                  </a:cubicBezTo>
                  <a:close/>
                </a:path>
              </a:pathLst>
            </a:custGeom>
            <a:solidFill>
              <a:srgbClr val="F9B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7"/>
            <p:cNvSpPr/>
            <p:nvPr/>
          </p:nvSpPr>
          <p:spPr>
            <a:xfrm>
              <a:off x="2765475" y="3647025"/>
              <a:ext cx="103425" cy="52750"/>
            </a:xfrm>
            <a:custGeom>
              <a:avLst/>
              <a:gdLst/>
              <a:ahLst/>
              <a:cxnLst/>
              <a:rect l="l" t="t" r="r" b="b"/>
              <a:pathLst>
                <a:path w="4137" h="2110" extrusionOk="0">
                  <a:moveTo>
                    <a:pt x="1748" y="1"/>
                  </a:moveTo>
                  <a:cubicBezTo>
                    <a:pt x="1387" y="1"/>
                    <a:pt x="1090" y="164"/>
                    <a:pt x="868" y="609"/>
                  </a:cubicBezTo>
                  <a:cubicBezTo>
                    <a:pt x="801" y="1243"/>
                    <a:pt x="34" y="1509"/>
                    <a:pt x="1" y="2110"/>
                  </a:cubicBezTo>
                  <a:cubicBezTo>
                    <a:pt x="368" y="1910"/>
                    <a:pt x="701" y="1609"/>
                    <a:pt x="1135" y="1609"/>
                  </a:cubicBezTo>
                  <a:cubicBezTo>
                    <a:pt x="1335" y="1576"/>
                    <a:pt x="1669" y="1509"/>
                    <a:pt x="1402" y="1042"/>
                  </a:cubicBezTo>
                  <a:cubicBezTo>
                    <a:pt x="1271" y="781"/>
                    <a:pt x="1427" y="643"/>
                    <a:pt x="1644" y="643"/>
                  </a:cubicBezTo>
                  <a:cubicBezTo>
                    <a:pt x="1705" y="643"/>
                    <a:pt x="1770" y="654"/>
                    <a:pt x="1835" y="675"/>
                  </a:cubicBezTo>
                  <a:cubicBezTo>
                    <a:pt x="2302" y="742"/>
                    <a:pt x="2669" y="909"/>
                    <a:pt x="2936" y="1243"/>
                  </a:cubicBezTo>
                  <a:cubicBezTo>
                    <a:pt x="3303" y="1609"/>
                    <a:pt x="3670" y="1876"/>
                    <a:pt x="4137" y="2010"/>
                  </a:cubicBezTo>
                  <a:cubicBezTo>
                    <a:pt x="3737" y="1109"/>
                    <a:pt x="2936" y="709"/>
                    <a:pt x="2336" y="108"/>
                  </a:cubicBezTo>
                  <a:cubicBezTo>
                    <a:pt x="2124" y="42"/>
                    <a:pt x="1928" y="1"/>
                    <a:pt x="1748" y="1"/>
                  </a:cubicBezTo>
                  <a:close/>
                </a:path>
              </a:pathLst>
            </a:custGeom>
            <a:solidFill>
              <a:srgbClr val="FDB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7"/>
            <p:cNvSpPr/>
            <p:nvPr/>
          </p:nvSpPr>
          <p:spPr>
            <a:xfrm>
              <a:off x="2686250" y="3688200"/>
              <a:ext cx="59250" cy="27625"/>
            </a:xfrm>
            <a:custGeom>
              <a:avLst/>
              <a:gdLst/>
              <a:ahLst/>
              <a:cxnLst/>
              <a:rect l="l" t="t" r="r" b="b"/>
              <a:pathLst>
                <a:path w="2370" h="1105" extrusionOk="0">
                  <a:moveTo>
                    <a:pt x="282" y="1"/>
                  </a:moveTo>
                  <a:cubicBezTo>
                    <a:pt x="122" y="1"/>
                    <a:pt x="1" y="302"/>
                    <a:pt x="1" y="530"/>
                  </a:cubicBezTo>
                  <a:cubicBezTo>
                    <a:pt x="268" y="563"/>
                    <a:pt x="534" y="596"/>
                    <a:pt x="801" y="763"/>
                  </a:cubicBezTo>
                  <a:cubicBezTo>
                    <a:pt x="1226" y="1018"/>
                    <a:pt x="1651" y="1104"/>
                    <a:pt x="2116" y="1104"/>
                  </a:cubicBezTo>
                  <a:cubicBezTo>
                    <a:pt x="2199" y="1104"/>
                    <a:pt x="2283" y="1102"/>
                    <a:pt x="2369" y="1097"/>
                  </a:cubicBezTo>
                  <a:cubicBezTo>
                    <a:pt x="2036" y="129"/>
                    <a:pt x="1035" y="363"/>
                    <a:pt x="368" y="29"/>
                  </a:cubicBezTo>
                  <a:cubicBezTo>
                    <a:pt x="338" y="10"/>
                    <a:pt x="310" y="1"/>
                    <a:pt x="282" y="1"/>
                  </a:cubicBezTo>
                  <a:close/>
                </a:path>
              </a:pathLst>
            </a:custGeom>
            <a:solidFill>
              <a:srgbClr val="ED9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7"/>
            <p:cNvSpPr/>
            <p:nvPr/>
          </p:nvSpPr>
          <p:spPr>
            <a:xfrm>
              <a:off x="2960625" y="363367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80" y="0"/>
                  </a:moveTo>
                  <a:cubicBezTo>
                    <a:pt x="150" y="0"/>
                    <a:pt x="117" y="25"/>
                    <a:pt x="67" y="75"/>
                  </a:cubicBezTo>
                  <a:cubicBezTo>
                    <a:pt x="0" y="1009"/>
                    <a:pt x="734" y="1410"/>
                    <a:pt x="1335" y="1843"/>
                  </a:cubicBezTo>
                  <a:cubicBezTo>
                    <a:pt x="1420" y="1928"/>
                    <a:pt x="1529" y="1977"/>
                    <a:pt x="1639" y="1977"/>
                  </a:cubicBezTo>
                  <a:cubicBezTo>
                    <a:pt x="1788" y="1977"/>
                    <a:pt x="1939" y="1887"/>
                    <a:pt x="2035" y="1676"/>
                  </a:cubicBezTo>
                  <a:cubicBezTo>
                    <a:pt x="1568" y="1476"/>
                    <a:pt x="1234" y="1109"/>
                    <a:pt x="934" y="676"/>
                  </a:cubicBezTo>
                  <a:cubicBezTo>
                    <a:pt x="767" y="442"/>
                    <a:pt x="601" y="209"/>
                    <a:pt x="267" y="75"/>
                  </a:cubicBezTo>
                  <a:cubicBezTo>
                    <a:pt x="234" y="25"/>
                    <a:pt x="209" y="0"/>
                    <a:pt x="180" y="0"/>
                  </a:cubicBezTo>
                  <a:close/>
                </a:path>
              </a:pathLst>
            </a:custGeom>
            <a:solidFill>
              <a:srgbClr val="F0A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7"/>
            <p:cNvSpPr/>
            <p:nvPr/>
          </p:nvSpPr>
          <p:spPr>
            <a:xfrm>
              <a:off x="2946450" y="3629925"/>
              <a:ext cx="20875" cy="5650"/>
            </a:xfrm>
            <a:custGeom>
              <a:avLst/>
              <a:gdLst/>
              <a:ahLst/>
              <a:cxnLst/>
              <a:rect l="l" t="t" r="r" b="b"/>
              <a:pathLst>
                <a:path w="835" h="226" extrusionOk="0">
                  <a:moveTo>
                    <a:pt x="430" y="0"/>
                  </a:moveTo>
                  <a:cubicBezTo>
                    <a:pt x="292" y="0"/>
                    <a:pt x="150" y="75"/>
                    <a:pt x="0" y="225"/>
                  </a:cubicBezTo>
                  <a:lnTo>
                    <a:pt x="834" y="225"/>
                  </a:lnTo>
                  <a:cubicBezTo>
                    <a:pt x="701" y="75"/>
                    <a:pt x="567" y="0"/>
                    <a:pt x="430" y="0"/>
                  </a:cubicBezTo>
                  <a:close/>
                </a:path>
              </a:pathLst>
            </a:custGeom>
            <a:solidFill>
              <a:srgbClr val="FFBD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3011500" y="4062525"/>
              <a:ext cx="7525" cy="15850"/>
            </a:xfrm>
            <a:custGeom>
              <a:avLst/>
              <a:gdLst/>
              <a:ahLst/>
              <a:cxnLst/>
              <a:rect l="l" t="t" r="r" b="b"/>
              <a:pathLst>
                <a:path w="301" h="634" extrusionOk="0">
                  <a:moveTo>
                    <a:pt x="0" y="0"/>
                  </a:moveTo>
                  <a:lnTo>
                    <a:pt x="0" y="0"/>
                  </a:lnTo>
                  <a:cubicBezTo>
                    <a:pt x="33" y="234"/>
                    <a:pt x="0" y="467"/>
                    <a:pt x="234" y="634"/>
                  </a:cubicBezTo>
                  <a:cubicBezTo>
                    <a:pt x="234" y="400"/>
                    <a:pt x="300" y="134"/>
                    <a:pt x="0" y="0"/>
                  </a:cubicBezTo>
                  <a:close/>
                </a:path>
              </a:pathLst>
            </a:custGeom>
            <a:solidFill>
              <a:srgbClr val="FFB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7"/>
            <p:cNvSpPr/>
            <p:nvPr/>
          </p:nvSpPr>
          <p:spPr>
            <a:xfrm>
              <a:off x="4634325" y="3585175"/>
              <a:ext cx="70075" cy="260650"/>
            </a:xfrm>
            <a:custGeom>
              <a:avLst/>
              <a:gdLst/>
              <a:ahLst/>
              <a:cxnLst/>
              <a:rect l="l" t="t" r="r" b="b"/>
              <a:pathLst>
                <a:path w="2803" h="10426" extrusionOk="0">
                  <a:moveTo>
                    <a:pt x="2298" y="0"/>
                  </a:moveTo>
                  <a:cubicBezTo>
                    <a:pt x="1736" y="0"/>
                    <a:pt x="1259" y="444"/>
                    <a:pt x="1168" y="1081"/>
                  </a:cubicBezTo>
                  <a:cubicBezTo>
                    <a:pt x="1034" y="2015"/>
                    <a:pt x="934" y="2916"/>
                    <a:pt x="634" y="3817"/>
                  </a:cubicBezTo>
                  <a:cubicBezTo>
                    <a:pt x="600" y="4150"/>
                    <a:pt x="600" y="4517"/>
                    <a:pt x="534" y="4851"/>
                  </a:cubicBezTo>
                  <a:cubicBezTo>
                    <a:pt x="467" y="6218"/>
                    <a:pt x="267" y="7553"/>
                    <a:pt x="100" y="8920"/>
                  </a:cubicBezTo>
                  <a:cubicBezTo>
                    <a:pt x="0" y="9321"/>
                    <a:pt x="267" y="9554"/>
                    <a:pt x="434" y="9754"/>
                  </a:cubicBezTo>
                  <a:cubicBezTo>
                    <a:pt x="698" y="10200"/>
                    <a:pt x="889" y="10426"/>
                    <a:pt x="1091" y="10426"/>
                  </a:cubicBezTo>
                  <a:cubicBezTo>
                    <a:pt x="1297" y="10426"/>
                    <a:pt x="1515" y="10192"/>
                    <a:pt x="1835" y="9721"/>
                  </a:cubicBezTo>
                  <a:cubicBezTo>
                    <a:pt x="2035" y="9521"/>
                    <a:pt x="1835" y="9220"/>
                    <a:pt x="2035" y="9054"/>
                  </a:cubicBezTo>
                  <a:cubicBezTo>
                    <a:pt x="2669" y="6719"/>
                    <a:pt x="2535" y="4350"/>
                    <a:pt x="2702" y="1982"/>
                  </a:cubicBezTo>
                  <a:cubicBezTo>
                    <a:pt x="2669" y="1415"/>
                    <a:pt x="2802" y="814"/>
                    <a:pt x="2602" y="247"/>
                  </a:cubicBezTo>
                  <a:lnTo>
                    <a:pt x="2468" y="14"/>
                  </a:lnTo>
                  <a:cubicBezTo>
                    <a:pt x="2411" y="5"/>
                    <a:pt x="2354" y="0"/>
                    <a:pt x="2298" y="0"/>
                  </a:cubicBezTo>
                  <a:close/>
                </a:path>
              </a:pathLst>
            </a:custGeom>
            <a:solidFill>
              <a:srgbClr val="587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7"/>
            <p:cNvSpPr/>
            <p:nvPr/>
          </p:nvSpPr>
          <p:spPr>
            <a:xfrm>
              <a:off x="4605950" y="3808175"/>
              <a:ext cx="74250" cy="198500"/>
            </a:xfrm>
            <a:custGeom>
              <a:avLst/>
              <a:gdLst/>
              <a:ahLst/>
              <a:cxnLst/>
              <a:rect l="l" t="t" r="r" b="b"/>
              <a:pathLst>
                <a:path w="2970" h="7940" extrusionOk="0">
                  <a:moveTo>
                    <a:pt x="1235" y="0"/>
                  </a:moveTo>
                  <a:cubicBezTo>
                    <a:pt x="1168" y="134"/>
                    <a:pt x="1102" y="234"/>
                    <a:pt x="1002" y="300"/>
                  </a:cubicBezTo>
                  <a:cubicBezTo>
                    <a:pt x="835" y="1501"/>
                    <a:pt x="768" y="2769"/>
                    <a:pt x="501" y="3970"/>
                  </a:cubicBezTo>
                  <a:cubicBezTo>
                    <a:pt x="301" y="5004"/>
                    <a:pt x="1" y="6071"/>
                    <a:pt x="101" y="7139"/>
                  </a:cubicBezTo>
                  <a:cubicBezTo>
                    <a:pt x="334" y="7439"/>
                    <a:pt x="268" y="7939"/>
                    <a:pt x="801" y="7939"/>
                  </a:cubicBezTo>
                  <a:cubicBezTo>
                    <a:pt x="1335" y="7906"/>
                    <a:pt x="1669" y="7672"/>
                    <a:pt x="1435" y="7105"/>
                  </a:cubicBezTo>
                  <a:lnTo>
                    <a:pt x="1435" y="7105"/>
                  </a:lnTo>
                  <a:cubicBezTo>
                    <a:pt x="1498" y="7184"/>
                    <a:pt x="1569" y="7218"/>
                    <a:pt x="1636" y="7218"/>
                  </a:cubicBezTo>
                  <a:cubicBezTo>
                    <a:pt x="1711" y="7218"/>
                    <a:pt x="1783" y="7176"/>
                    <a:pt x="1836" y="7105"/>
                  </a:cubicBezTo>
                  <a:cubicBezTo>
                    <a:pt x="1802" y="6338"/>
                    <a:pt x="2069" y="5671"/>
                    <a:pt x="2236" y="5004"/>
                  </a:cubicBezTo>
                  <a:cubicBezTo>
                    <a:pt x="2569" y="3636"/>
                    <a:pt x="2970" y="2269"/>
                    <a:pt x="2970" y="834"/>
                  </a:cubicBezTo>
                  <a:lnTo>
                    <a:pt x="2970" y="834"/>
                  </a:lnTo>
                  <a:cubicBezTo>
                    <a:pt x="2669" y="934"/>
                    <a:pt x="2569" y="1301"/>
                    <a:pt x="2236" y="1335"/>
                  </a:cubicBezTo>
                  <a:cubicBezTo>
                    <a:pt x="1769" y="968"/>
                    <a:pt x="1669" y="334"/>
                    <a:pt x="1235" y="0"/>
                  </a:cubicBezTo>
                  <a:close/>
                </a:path>
              </a:pathLst>
            </a:custGeom>
            <a:solidFill>
              <a:srgbClr val="598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7"/>
            <p:cNvSpPr/>
            <p:nvPr/>
          </p:nvSpPr>
          <p:spPr>
            <a:xfrm>
              <a:off x="4650150" y="3492875"/>
              <a:ext cx="70925" cy="186050"/>
            </a:xfrm>
            <a:custGeom>
              <a:avLst/>
              <a:gdLst/>
              <a:ahLst/>
              <a:cxnLst/>
              <a:rect l="l" t="t" r="r" b="b"/>
              <a:pathLst>
                <a:path w="2837" h="7442" extrusionOk="0">
                  <a:moveTo>
                    <a:pt x="2327" y="0"/>
                  </a:moveTo>
                  <a:cubicBezTo>
                    <a:pt x="2092" y="0"/>
                    <a:pt x="1925" y="202"/>
                    <a:pt x="1735" y="337"/>
                  </a:cubicBezTo>
                  <a:cubicBezTo>
                    <a:pt x="1235" y="737"/>
                    <a:pt x="1135" y="1304"/>
                    <a:pt x="901" y="1871"/>
                  </a:cubicBezTo>
                  <a:lnTo>
                    <a:pt x="901" y="2071"/>
                  </a:lnTo>
                  <a:cubicBezTo>
                    <a:pt x="868" y="2238"/>
                    <a:pt x="768" y="2372"/>
                    <a:pt x="701" y="2505"/>
                  </a:cubicBezTo>
                  <a:cubicBezTo>
                    <a:pt x="368" y="4173"/>
                    <a:pt x="168" y="5774"/>
                    <a:pt x="1" y="7442"/>
                  </a:cubicBezTo>
                  <a:cubicBezTo>
                    <a:pt x="201" y="7042"/>
                    <a:pt x="635" y="6741"/>
                    <a:pt x="535" y="6141"/>
                  </a:cubicBezTo>
                  <a:cubicBezTo>
                    <a:pt x="501" y="5874"/>
                    <a:pt x="535" y="5474"/>
                    <a:pt x="968" y="5307"/>
                  </a:cubicBezTo>
                  <a:cubicBezTo>
                    <a:pt x="1202" y="5240"/>
                    <a:pt x="1035" y="5073"/>
                    <a:pt x="901" y="4940"/>
                  </a:cubicBezTo>
                  <a:cubicBezTo>
                    <a:pt x="368" y="4406"/>
                    <a:pt x="1402" y="4406"/>
                    <a:pt x="1235" y="3939"/>
                  </a:cubicBezTo>
                  <a:cubicBezTo>
                    <a:pt x="1208" y="3886"/>
                    <a:pt x="1333" y="3745"/>
                    <a:pt x="1487" y="3745"/>
                  </a:cubicBezTo>
                  <a:cubicBezTo>
                    <a:pt x="1524" y="3745"/>
                    <a:pt x="1563" y="3753"/>
                    <a:pt x="1602" y="3773"/>
                  </a:cubicBezTo>
                  <a:cubicBezTo>
                    <a:pt x="1702" y="3839"/>
                    <a:pt x="1735" y="3939"/>
                    <a:pt x="1835" y="4039"/>
                  </a:cubicBezTo>
                  <a:cubicBezTo>
                    <a:pt x="1368" y="4340"/>
                    <a:pt x="2136" y="4540"/>
                    <a:pt x="1869" y="4840"/>
                  </a:cubicBezTo>
                  <a:cubicBezTo>
                    <a:pt x="1569" y="5207"/>
                    <a:pt x="1902" y="5440"/>
                    <a:pt x="2069" y="5741"/>
                  </a:cubicBezTo>
                  <a:cubicBezTo>
                    <a:pt x="2369" y="5440"/>
                    <a:pt x="2236" y="5073"/>
                    <a:pt x="2302" y="4640"/>
                  </a:cubicBezTo>
                  <a:cubicBezTo>
                    <a:pt x="2302" y="3939"/>
                    <a:pt x="2369" y="3272"/>
                    <a:pt x="2669" y="2605"/>
                  </a:cubicBezTo>
                  <a:cubicBezTo>
                    <a:pt x="2636" y="2271"/>
                    <a:pt x="2636" y="1905"/>
                    <a:pt x="2636" y="1571"/>
                  </a:cubicBezTo>
                  <a:cubicBezTo>
                    <a:pt x="2803" y="1271"/>
                    <a:pt x="2669" y="1004"/>
                    <a:pt x="2703" y="737"/>
                  </a:cubicBezTo>
                  <a:cubicBezTo>
                    <a:pt x="2803" y="437"/>
                    <a:pt x="2836" y="170"/>
                    <a:pt x="2503" y="37"/>
                  </a:cubicBezTo>
                  <a:cubicBezTo>
                    <a:pt x="2440" y="11"/>
                    <a:pt x="2381" y="0"/>
                    <a:pt x="2327" y="0"/>
                  </a:cubicBezTo>
                  <a:close/>
                </a:path>
              </a:pathLst>
            </a:custGeom>
            <a:solidFill>
              <a:srgbClr val="5C8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7"/>
            <p:cNvSpPr/>
            <p:nvPr/>
          </p:nvSpPr>
          <p:spPr>
            <a:xfrm>
              <a:off x="4595950" y="3973250"/>
              <a:ext cx="57575" cy="105750"/>
            </a:xfrm>
            <a:custGeom>
              <a:avLst/>
              <a:gdLst/>
              <a:ahLst/>
              <a:cxnLst/>
              <a:rect l="l" t="t" r="r" b="b"/>
              <a:pathLst>
                <a:path w="2303" h="4230" extrusionOk="0">
                  <a:moveTo>
                    <a:pt x="1597" y="1"/>
                  </a:moveTo>
                  <a:cubicBezTo>
                    <a:pt x="1588" y="1"/>
                    <a:pt x="1578" y="1"/>
                    <a:pt x="1568" y="2"/>
                  </a:cubicBezTo>
                  <a:cubicBezTo>
                    <a:pt x="1468" y="369"/>
                    <a:pt x="1802" y="636"/>
                    <a:pt x="1802" y="903"/>
                  </a:cubicBezTo>
                  <a:cubicBezTo>
                    <a:pt x="1579" y="968"/>
                    <a:pt x="1444" y="1008"/>
                    <a:pt x="1338" y="1008"/>
                  </a:cubicBezTo>
                  <a:cubicBezTo>
                    <a:pt x="1173" y="1008"/>
                    <a:pt x="1078" y="912"/>
                    <a:pt x="835" y="669"/>
                  </a:cubicBezTo>
                  <a:cubicBezTo>
                    <a:pt x="734" y="636"/>
                    <a:pt x="634" y="569"/>
                    <a:pt x="534" y="536"/>
                  </a:cubicBezTo>
                  <a:cubicBezTo>
                    <a:pt x="234" y="1370"/>
                    <a:pt x="267" y="2237"/>
                    <a:pt x="234" y="3037"/>
                  </a:cubicBezTo>
                  <a:cubicBezTo>
                    <a:pt x="67" y="3404"/>
                    <a:pt x="1" y="3838"/>
                    <a:pt x="434" y="4038"/>
                  </a:cubicBezTo>
                  <a:cubicBezTo>
                    <a:pt x="651" y="4138"/>
                    <a:pt x="885" y="4230"/>
                    <a:pt x="1110" y="4230"/>
                  </a:cubicBezTo>
                  <a:cubicBezTo>
                    <a:pt x="1335" y="4230"/>
                    <a:pt x="1552" y="4138"/>
                    <a:pt x="1735" y="3871"/>
                  </a:cubicBezTo>
                  <a:cubicBezTo>
                    <a:pt x="1902" y="2737"/>
                    <a:pt x="2135" y="1570"/>
                    <a:pt x="2302" y="469"/>
                  </a:cubicBezTo>
                  <a:lnTo>
                    <a:pt x="2302" y="469"/>
                  </a:lnTo>
                  <a:cubicBezTo>
                    <a:pt x="2254" y="488"/>
                    <a:pt x="2212" y="496"/>
                    <a:pt x="2176" y="496"/>
                  </a:cubicBezTo>
                  <a:cubicBezTo>
                    <a:pt x="1893" y="496"/>
                    <a:pt x="1922" y="1"/>
                    <a:pt x="1597" y="1"/>
                  </a:cubicBezTo>
                  <a:close/>
                </a:path>
              </a:pathLst>
            </a:custGeom>
            <a:solidFill>
              <a:srgbClr val="5D9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7"/>
            <p:cNvSpPr/>
            <p:nvPr/>
          </p:nvSpPr>
          <p:spPr>
            <a:xfrm>
              <a:off x="4660175" y="3987475"/>
              <a:ext cx="135950" cy="110925"/>
            </a:xfrm>
            <a:custGeom>
              <a:avLst/>
              <a:gdLst/>
              <a:ahLst/>
              <a:cxnLst/>
              <a:rect l="l" t="t" r="r" b="b"/>
              <a:pathLst>
                <a:path w="5438" h="4437" extrusionOk="0">
                  <a:moveTo>
                    <a:pt x="5437" y="0"/>
                  </a:moveTo>
                  <a:lnTo>
                    <a:pt x="5437" y="0"/>
                  </a:lnTo>
                  <a:cubicBezTo>
                    <a:pt x="5271" y="133"/>
                    <a:pt x="5004" y="267"/>
                    <a:pt x="4937" y="434"/>
                  </a:cubicBezTo>
                  <a:cubicBezTo>
                    <a:pt x="4503" y="1334"/>
                    <a:pt x="3636" y="1601"/>
                    <a:pt x="2769" y="1801"/>
                  </a:cubicBezTo>
                  <a:cubicBezTo>
                    <a:pt x="2669" y="1835"/>
                    <a:pt x="2569" y="1868"/>
                    <a:pt x="2469" y="1935"/>
                  </a:cubicBezTo>
                  <a:cubicBezTo>
                    <a:pt x="2302" y="1968"/>
                    <a:pt x="2168" y="2102"/>
                    <a:pt x="2235" y="2302"/>
                  </a:cubicBezTo>
                  <a:cubicBezTo>
                    <a:pt x="2402" y="2935"/>
                    <a:pt x="1901" y="3036"/>
                    <a:pt x="1468" y="3036"/>
                  </a:cubicBezTo>
                  <a:cubicBezTo>
                    <a:pt x="567" y="3102"/>
                    <a:pt x="267" y="3769"/>
                    <a:pt x="0" y="4437"/>
                  </a:cubicBezTo>
                  <a:cubicBezTo>
                    <a:pt x="467" y="4403"/>
                    <a:pt x="801" y="4103"/>
                    <a:pt x="1134" y="3836"/>
                  </a:cubicBezTo>
                  <a:cubicBezTo>
                    <a:pt x="1568" y="3503"/>
                    <a:pt x="2002" y="3169"/>
                    <a:pt x="2502" y="3002"/>
                  </a:cubicBezTo>
                  <a:lnTo>
                    <a:pt x="2735" y="2802"/>
                  </a:lnTo>
                  <a:cubicBezTo>
                    <a:pt x="2813" y="2673"/>
                    <a:pt x="2931" y="2624"/>
                    <a:pt x="3026" y="2624"/>
                  </a:cubicBezTo>
                  <a:cubicBezTo>
                    <a:pt x="3054" y="2624"/>
                    <a:pt x="3080" y="2628"/>
                    <a:pt x="3102" y="2635"/>
                  </a:cubicBezTo>
                  <a:cubicBezTo>
                    <a:pt x="3236" y="2402"/>
                    <a:pt x="3436" y="2235"/>
                    <a:pt x="3703" y="2168"/>
                  </a:cubicBezTo>
                  <a:cubicBezTo>
                    <a:pt x="3870" y="1935"/>
                    <a:pt x="4070" y="1768"/>
                    <a:pt x="4337" y="1701"/>
                  </a:cubicBezTo>
                  <a:cubicBezTo>
                    <a:pt x="4403" y="1635"/>
                    <a:pt x="4470" y="1601"/>
                    <a:pt x="4537" y="1501"/>
                  </a:cubicBezTo>
                  <a:cubicBezTo>
                    <a:pt x="4837" y="1201"/>
                    <a:pt x="5104" y="934"/>
                    <a:pt x="5371" y="634"/>
                  </a:cubicBezTo>
                  <a:cubicBezTo>
                    <a:pt x="5437" y="434"/>
                    <a:pt x="5437" y="200"/>
                    <a:pt x="5437" y="0"/>
                  </a:cubicBezTo>
                  <a:close/>
                </a:path>
              </a:pathLst>
            </a:custGeom>
            <a:solidFill>
              <a:srgbClr val="7CB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7"/>
            <p:cNvSpPr/>
            <p:nvPr/>
          </p:nvSpPr>
          <p:spPr>
            <a:xfrm>
              <a:off x="4588450" y="4051675"/>
              <a:ext cx="53400" cy="51850"/>
            </a:xfrm>
            <a:custGeom>
              <a:avLst/>
              <a:gdLst/>
              <a:ahLst/>
              <a:cxnLst/>
              <a:rect l="l" t="t" r="r" b="b"/>
              <a:pathLst>
                <a:path w="2136" h="2074" extrusionOk="0">
                  <a:moveTo>
                    <a:pt x="501" y="1"/>
                  </a:moveTo>
                  <a:cubicBezTo>
                    <a:pt x="301" y="668"/>
                    <a:pt x="0" y="1368"/>
                    <a:pt x="301" y="2035"/>
                  </a:cubicBezTo>
                  <a:cubicBezTo>
                    <a:pt x="336" y="2033"/>
                    <a:pt x="372" y="2032"/>
                    <a:pt x="408" y="2032"/>
                  </a:cubicBezTo>
                  <a:cubicBezTo>
                    <a:pt x="635" y="2032"/>
                    <a:pt x="868" y="2073"/>
                    <a:pt x="1097" y="2073"/>
                  </a:cubicBezTo>
                  <a:cubicBezTo>
                    <a:pt x="1340" y="2073"/>
                    <a:pt x="1578" y="2027"/>
                    <a:pt x="1802" y="1835"/>
                  </a:cubicBezTo>
                  <a:cubicBezTo>
                    <a:pt x="1802" y="1602"/>
                    <a:pt x="1768" y="1368"/>
                    <a:pt x="2002" y="1201"/>
                  </a:cubicBezTo>
                  <a:cubicBezTo>
                    <a:pt x="2135" y="1068"/>
                    <a:pt x="2135" y="901"/>
                    <a:pt x="2002" y="768"/>
                  </a:cubicBezTo>
                  <a:cubicBezTo>
                    <a:pt x="1652" y="815"/>
                    <a:pt x="1391" y="846"/>
                    <a:pt x="1193" y="846"/>
                  </a:cubicBezTo>
                  <a:cubicBezTo>
                    <a:pt x="692" y="846"/>
                    <a:pt x="596" y="646"/>
                    <a:pt x="501" y="1"/>
                  </a:cubicBezTo>
                  <a:close/>
                </a:path>
              </a:pathLst>
            </a:custGeom>
            <a:solidFill>
              <a:srgbClr val="6AA1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7"/>
            <p:cNvSpPr/>
            <p:nvPr/>
          </p:nvSpPr>
          <p:spPr>
            <a:xfrm>
              <a:off x="4638475" y="4070850"/>
              <a:ext cx="15050" cy="17325"/>
            </a:xfrm>
            <a:custGeom>
              <a:avLst/>
              <a:gdLst/>
              <a:ahLst/>
              <a:cxnLst/>
              <a:rect l="l" t="t" r="r" b="b"/>
              <a:pathLst>
                <a:path w="602" h="693" extrusionOk="0">
                  <a:moveTo>
                    <a:pt x="1" y="1"/>
                  </a:moveTo>
                  <a:lnTo>
                    <a:pt x="1" y="434"/>
                  </a:lnTo>
                  <a:cubicBezTo>
                    <a:pt x="26" y="535"/>
                    <a:pt x="32" y="692"/>
                    <a:pt x="91" y="692"/>
                  </a:cubicBezTo>
                  <a:cubicBezTo>
                    <a:pt x="110" y="692"/>
                    <a:pt x="135" y="676"/>
                    <a:pt x="168" y="635"/>
                  </a:cubicBezTo>
                  <a:cubicBezTo>
                    <a:pt x="368" y="434"/>
                    <a:pt x="601" y="67"/>
                    <a:pt x="1" y="1"/>
                  </a:cubicBezTo>
                  <a:close/>
                </a:path>
              </a:pathLst>
            </a:custGeom>
            <a:solidFill>
              <a:srgbClr val="7CB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7"/>
            <p:cNvSpPr/>
            <p:nvPr/>
          </p:nvSpPr>
          <p:spPr>
            <a:xfrm>
              <a:off x="4679350" y="3812350"/>
              <a:ext cx="7525" cy="16700"/>
            </a:xfrm>
            <a:custGeom>
              <a:avLst/>
              <a:gdLst/>
              <a:ahLst/>
              <a:cxnLst/>
              <a:rect l="l" t="t" r="r" b="b"/>
              <a:pathLst>
                <a:path w="301" h="668" extrusionOk="0">
                  <a:moveTo>
                    <a:pt x="234" y="0"/>
                  </a:moveTo>
                  <a:lnTo>
                    <a:pt x="234" y="0"/>
                  </a:lnTo>
                  <a:cubicBezTo>
                    <a:pt x="0" y="167"/>
                    <a:pt x="34" y="434"/>
                    <a:pt x="34" y="667"/>
                  </a:cubicBezTo>
                  <a:cubicBezTo>
                    <a:pt x="301" y="500"/>
                    <a:pt x="234" y="267"/>
                    <a:pt x="234" y="0"/>
                  </a:cubicBezTo>
                  <a:close/>
                </a:path>
              </a:pathLst>
            </a:custGeom>
            <a:solidFill>
              <a:srgbClr val="598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7"/>
            <p:cNvSpPr/>
            <p:nvPr/>
          </p:nvSpPr>
          <p:spPr>
            <a:xfrm>
              <a:off x="4651000" y="4098100"/>
              <a:ext cx="10850" cy="5300"/>
            </a:xfrm>
            <a:custGeom>
              <a:avLst/>
              <a:gdLst/>
              <a:ahLst/>
              <a:cxnLst/>
              <a:rect l="l" t="t" r="r" b="b"/>
              <a:pathLst>
                <a:path w="434" h="212" extrusionOk="0">
                  <a:moveTo>
                    <a:pt x="293" y="0"/>
                  </a:moveTo>
                  <a:cubicBezTo>
                    <a:pt x="135" y="0"/>
                    <a:pt x="26" y="55"/>
                    <a:pt x="0" y="212"/>
                  </a:cubicBezTo>
                  <a:cubicBezTo>
                    <a:pt x="167" y="212"/>
                    <a:pt x="334" y="178"/>
                    <a:pt x="434" y="12"/>
                  </a:cubicBezTo>
                  <a:cubicBezTo>
                    <a:pt x="384" y="4"/>
                    <a:pt x="336" y="0"/>
                    <a:pt x="293" y="0"/>
                  </a:cubicBezTo>
                  <a:close/>
                </a:path>
              </a:pathLst>
            </a:custGeom>
            <a:solidFill>
              <a:srgbClr val="7CB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7"/>
            <p:cNvSpPr/>
            <p:nvPr/>
          </p:nvSpPr>
          <p:spPr>
            <a:xfrm>
              <a:off x="3772025" y="2392625"/>
              <a:ext cx="624650" cy="76325"/>
            </a:xfrm>
            <a:custGeom>
              <a:avLst/>
              <a:gdLst/>
              <a:ahLst/>
              <a:cxnLst/>
              <a:rect l="l" t="t" r="r" b="b"/>
              <a:pathLst>
                <a:path w="24986" h="3053" extrusionOk="0">
                  <a:moveTo>
                    <a:pt x="8394" y="1"/>
                  </a:moveTo>
                  <a:cubicBezTo>
                    <a:pt x="6592" y="1"/>
                    <a:pt x="4817" y="382"/>
                    <a:pt x="3070" y="382"/>
                  </a:cubicBezTo>
                  <a:cubicBezTo>
                    <a:pt x="2269" y="415"/>
                    <a:pt x="1468" y="349"/>
                    <a:pt x="735" y="682"/>
                  </a:cubicBezTo>
                  <a:cubicBezTo>
                    <a:pt x="468" y="1049"/>
                    <a:pt x="1" y="1383"/>
                    <a:pt x="301" y="1983"/>
                  </a:cubicBezTo>
                  <a:cubicBezTo>
                    <a:pt x="612" y="2217"/>
                    <a:pt x="946" y="2276"/>
                    <a:pt x="1284" y="2276"/>
                  </a:cubicBezTo>
                  <a:cubicBezTo>
                    <a:pt x="1630" y="2276"/>
                    <a:pt x="1981" y="2214"/>
                    <a:pt x="2319" y="2214"/>
                  </a:cubicBezTo>
                  <a:cubicBezTo>
                    <a:pt x="2358" y="2214"/>
                    <a:pt x="2397" y="2215"/>
                    <a:pt x="2436" y="2217"/>
                  </a:cubicBezTo>
                  <a:cubicBezTo>
                    <a:pt x="3970" y="2183"/>
                    <a:pt x="5505" y="2150"/>
                    <a:pt x="7039" y="1983"/>
                  </a:cubicBezTo>
                  <a:cubicBezTo>
                    <a:pt x="7982" y="1876"/>
                    <a:pt x="8911" y="1783"/>
                    <a:pt x="9836" y="1783"/>
                  </a:cubicBezTo>
                  <a:cubicBezTo>
                    <a:pt x="10350" y="1783"/>
                    <a:pt x="10863" y="1811"/>
                    <a:pt x="11376" y="1883"/>
                  </a:cubicBezTo>
                  <a:cubicBezTo>
                    <a:pt x="11512" y="1881"/>
                    <a:pt x="11648" y="1881"/>
                    <a:pt x="11784" y="1881"/>
                  </a:cubicBezTo>
                  <a:cubicBezTo>
                    <a:pt x="14577" y="1881"/>
                    <a:pt x="17313" y="2200"/>
                    <a:pt x="20048" y="2550"/>
                  </a:cubicBezTo>
                  <a:cubicBezTo>
                    <a:pt x="21389" y="2710"/>
                    <a:pt x="22669" y="3053"/>
                    <a:pt x="23975" y="3053"/>
                  </a:cubicBezTo>
                  <a:cubicBezTo>
                    <a:pt x="24034" y="3053"/>
                    <a:pt x="24092" y="3052"/>
                    <a:pt x="24151" y="3051"/>
                  </a:cubicBezTo>
                  <a:cubicBezTo>
                    <a:pt x="24985" y="2750"/>
                    <a:pt x="24985" y="2183"/>
                    <a:pt x="24685" y="1516"/>
                  </a:cubicBezTo>
                  <a:cubicBezTo>
                    <a:pt x="24151" y="1416"/>
                    <a:pt x="23651" y="1183"/>
                    <a:pt x="23084" y="1082"/>
                  </a:cubicBezTo>
                  <a:cubicBezTo>
                    <a:pt x="21516" y="916"/>
                    <a:pt x="20015" y="649"/>
                    <a:pt x="18481" y="415"/>
                  </a:cubicBezTo>
                  <a:cubicBezTo>
                    <a:pt x="17380" y="249"/>
                    <a:pt x="16346" y="48"/>
                    <a:pt x="15312" y="48"/>
                  </a:cubicBezTo>
                  <a:cubicBezTo>
                    <a:pt x="14261" y="48"/>
                    <a:pt x="13210" y="57"/>
                    <a:pt x="12155" y="57"/>
                  </a:cubicBezTo>
                  <a:cubicBezTo>
                    <a:pt x="11100" y="57"/>
                    <a:pt x="10041" y="48"/>
                    <a:pt x="8974" y="15"/>
                  </a:cubicBezTo>
                  <a:cubicBezTo>
                    <a:pt x="8780" y="5"/>
                    <a:pt x="8587" y="1"/>
                    <a:pt x="8394" y="1"/>
                  </a:cubicBezTo>
                  <a:close/>
                </a:path>
              </a:pathLst>
            </a:custGeom>
            <a:solidFill>
              <a:srgbClr val="DDD4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7"/>
            <p:cNvSpPr/>
            <p:nvPr/>
          </p:nvSpPr>
          <p:spPr>
            <a:xfrm>
              <a:off x="4379975" y="2429675"/>
              <a:ext cx="299400" cy="127600"/>
            </a:xfrm>
            <a:custGeom>
              <a:avLst/>
              <a:gdLst/>
              <a:ahLst/>
              <a:cxnLst/>
              <a:rect l="l" t="t" r="r" b="b"/>
              <a:pathLst>
                <a:path w="11976" h="5104" extrusionOk="0">
                  <a:moveTo>
                    <a:pt x="1201" y="1"/>
                  </a:moveTo>
                  <a:cubicBezTo>
                    <a:pt x="967" y="34"/>
                    <a:pt x="667" y="34"/>
                    <a:pt x="367" y="34"/>
                  </a:cubicBezTo>
                  <a:cubicBezTo>
                    <a:pt x="300" y="234"/>
                    <a:pt x="167" y="434"/>
                    <a:pt x="300" y="701"/>
                  </a:cubicBezTo>
                  <a:cubicBezTo>
                    <a:pt x="467" y="1035"/>
                    <a:pt x="267" y="1202"/>
                    <a:pt x="0" y="1335"/>
                  </a:cubicBezTo>
                  <a:cubicBezTo>
                    <a:pt x="100" y="1869"/>
                    <a:pt x="567" y="1769"/>
                    <a:pt x="834" y="1869"/>
                  </a:cubicBezTo>
                  <a:cubicBezTo>
                    <a:pt x="4003" y="2836"/>
                    <a:pt x="7339" y="3503"/>
                    <a:pt x="10341" y="5004"/>
                  </a:cubicBezTo>
                  <a:cubicBezTo>
                    <a:pt x="10469" y="5047"/>
                    <a:pt x="10597" y="5103"/>
                    <a:pt x="10734" y="5103"/>
                  </a:cubicBezTo>
                  <a:cubicBezTo>
                    <a:pt x="10811" y="5103"/>
                    <a:pt x="10891" y="5086"/>
                    <a:pt x="10975" y="5038"/>
                  </a:cubicBezTo>
                  <a:cubicBezTo>
                    <a:pt x="11175" y="5038"/>
                    <a:pt x="11342" y="5038"/>
                    <a:pt x="11508" y="5004"/>
                  </a:cubicBezTo>
                  <a:cubicBezTo>
                    <a:pt x="11875" y="4871"/>
                    <a:pt x="11975" y="4337"/>
                    <a:pt x="11809" y="4270"/>
                  </a:cubicBezTo>
                  <a:cubicBezTo>
                    <a:pt x="11375" y="4170"/>
                    <a:pt x="11375" y="3670"/>
                    <a:pt x="10975" y="3537"/>
                  </a:cubicBezTo>
                  <a:cubicBezTo>
                    <a:pt x="10474" y="3403"/>
                    <a:pt x="10007" y="3103"/>
                    <a:pt x="9507" y="2903"/>
                  </a:cubicBezTo>
                  <a:cubicBezTo>
                    <a:pt x="8206" y="2336"/>
                    <a:pt x="6838" y="1835"/>
                    <a:pt x="5471" y="1368"/>
                  </a:cubicBezTo>
                  <a:cubicBezTo>
                    <a:pt x="4303" y="1001"/>
                    <a:pt x="3136" y="735"/>
                    <a:pt x="2035" y="201"/>
                  </a:cubicBezTo>
                  <a:lnTo>
                    <a:pt x="1635" y="201"/>
                  </a:lnTo>
                  <a:cubicBezTo>
                    <a:pt x="1535" y="67"/>
                    <a:pt x="1334" y="101"/>
                    <a:pt x="1201" y="1"/>
                  </a:cubicBezTo>
                  <a:close/>
                </a:path>
              </a:pathLst>
            </a:custGeom>
            <a:solidFill>
              <a:srgbClr val="D8D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7"/>
            <p:cNvSpPr/>
            <p:nvPr/>
          </p:nvSpPr>
          <p:spPr>
            <a:xfrm>
              <a:off x="4031375" y="2367975"/>
              <a:ext cx="2525" cy="4200"/>
            </a:xfrm>
            <a:custGeom>
              <a:avLst/>
              <a:gdLst/>
              <a:ahLst/>
              <a:cxnLst/>
              <a:rect l="l" t="t" r="r" b="b"/>
              <a:pathLst>
                <a:path w="101" h="168" extrusionOk="0">
                  <a:moveTo>
                    <a:pt x="68" y="0"/>
                  </a:moveTo>
                  <a:cubicBezTo>
                    <a:pt x="68" y="34"/>
                    <a:pt x="1" y="34"/>
                    <a:pt x="1" y="67"/>
                  </a:cubicBezTo>
                  <a:cubicBezTo>
                    <a:pt x="1" y="134"/>
                    <a:pt x="68" y="134"/>
                    <a:pt x="68" y="167"/>
                  </a:cubicBezTo>
                  <a:cubicBezTo>
                    <a:pt x="68" y="134"/>
                    <a:pt x="101" y="134"/>
                    <a:pt x="101" y="67"/>
                  </a:cubicBezTo>
                  <a:cubicBezTo>
                    <a:pt x="101" y="67"/>
                    <a:pt x="68" y="34"/>
                    <a:pt x="68" y="0"/>
                  </a:cubicBezTo>
                  <a:close/>
                </a:path>
              </a:pathLst>
            </a:custGeom>
            <a:solidFill>
              <a:srgbClr val="D6D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7"/>
            <p:cNvSpPr/>
            <p:nvPr/>
          </p:nvSpPr>
          <p:spPr>
            <a:xfrm>
              <a:off x="4412500" y="2429675"/>
              <a:ext cx="10025" cy="5025"/>
            </a:xfrm>
            <a:custGeom>
              <a:avLst/>
              <a:gdLst/>
              <a:ahLst/>
              <a:cxnLst/>
              <a:rect l="l" t="t" r="r" b="b"/>
              <a:pathLst>
                <a:path w="401" h="201" extrusionOk="0">
                  <a:moveTo>
                    <a:pt x="0" y="1"/>
                  </a:moveTo>
                  <a:cubicBezTo>
                    <a:pt x="67" y="168"/>
                    <a:pt x="234" y="201"/>
                    <a:pt x="400" y="201"/>
                  </a:cubicBezTo>
                  <a:cubicBezTo>
                    <a:pt x="300" y="34"/>
                    <a:pt x="167" y="1"/>
                    <a:pt x="0" y="1"/>
                  </a:cubicBezTo>
                  <a:close/>
                </a:path>
              </a:pathLst>
            </a:custGeom>
            <a:solidFill>
              <a:srgbClr val="DDD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7"/>
            <p:cNvSpPr/>
            <p:nvPr/>
          </p:nvSpPr>
          <p:spPr>
            <a:xfrm>
              <a:off x="4513400" y="2333775"/>
              <a:ext cx="3350" cy="1700"/>
            </a:xfrm>
            <a:custGeom>
              <a:avLst/>
              <a:gdLst/>
              <a:ahLst/>
              <a:cxnLst/>
              <a:rect l="l" t="t" r="r" b="b"/>
              <a:pathLst>
                <a:path w="134" h="68" extrusionOk="0">
                  <a:moveTo>
                    <a:pt x="34" y="1"/>
                  </a:moveTo>
                  <a:lnTo>
                    <a:pt x="0" y="34"/>
                  </a:lnTo>
                  <a:lnTo>
                    <a:pt x="134" y="67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DDD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7"/>
            <p:cNvSpPr/>
            <p:nvPr/>
          </p:nvSpPr>
          <p:spPr>
            <a:xfrm>
              <a:off x="3103225" y="2702375"/>
              <a:ext cx="399475" cy="1048275"/>
            </a:xfrm>
            <a:custGeom>
              <a:avLst/>
              <a:gdLst/>
              <a:ahLst/>
              <a:cxnLst/>
              <a:rect l="l" t="t" r="r" b="b"/>
              <a:pathLst>
                <a:path w="15979" h="41931" extrusionOk="0">
                  <a:moveTo>
                    <a:pt x="1401" y="1"/>
                  </a:moveTo>
                  <a:cubicBezTo>
                    <a:pt x="234" y="67"/>
                    <a:pt x="301" y="968"/>
                    <a:pt x="334" y="1702"/>
                  </a:cubicBezTo>
                  <a:cubicBezTo>
                    <a:pt x="567" y="4537"/>
                    <a:pt x="0" y="7373"/>
                    <a:pt x="200" y="10208"/>
                  </a:cubicBezTo>
                  <a:cubicBezTo>
                    <a:pt x="367" y="12876"/>
                    <a:pt x="200" y="15578"/>
                    <a:pt x="467" y="18314"/>
                  </a:cubicBezTo>
                  <a:cubicBezTo>
                    <a:pt x="567" y="18881"/>
                    <a:pt x="634" y="19481"/>
                    <a:pt x="667" y="20082"/>
                  </a:cubicBezTo>
                  <a:cubicBezTo>
                    <a:pt x="801" y="22917"/>
                    <a:pt x="734" y="25819"/>
                    <a:pt x="868" y="28654"/>
                  </a:cubicBezTo>
                  <a:cubicBezTo>
                    <a:pt x="968" y="30856"/>
                    <a:pt x="868" y="33058"/>
                    <a:pt x="968" y="35259"/>
                  </a:cubicBezTo>
                  <a:cubicBezTo>
                    <a:pt x="1001" y="36327"/>
                    <a:pt x="968" y="37261"/>
                    <a:pt x="534" y="38195"/>
                  </a:cubicBezTo>
                  <a:cubicBezTo>
                    <a:pt x="401" y="38428"/>
                    <a:pt x="501" y="38695"/>
                    <a:pt x="701" y="38862"/>
                  </a:cubicBezTo>
                  <a:cubicBezTo>
                    <a:pt x="765" y="38890"/>
                    <a:pt x="824" y="38902"/>
                    <a:pt x="880" y="38902"/>
                  </a:cubicBezTo>
                  <a:cubicBezTo>
                    <a:pt x="1089" y="38902"/>
                    <a:pt x="1258" y="38740"/>
                    <a:pt x="1468" y="38662"/>
                  </a:cubicBezTo>
                  <a:cubicBezTo>
                    <a:pt x="1535" y="38595"/>
                    <a:pt x="1568" y="38562"/>
                    <a:pt x="1668" y="38528"/>
                  </a:cubicBezTo>
                  <a:cubicBezTo>
                    <a:pt x="1735" y="38495"/>
                    <a:pt x="1868" y="38395"/>
                    <a:pt x="1968" y="38361"/>
                  </a:cubicBezTo>
                  <a:cubicBezTo>
                    <a:pt x="2035" y="38328"/>
                    <a:pt x="2135" y="38261"/>
                    <a:pt x="2169" y="38228"/>
                  </a:cubicBezTo>
                  <a:cubicBezTo>
                    <a:pt x="2202" y="38195"/>
                    <a:pt x="2302" y="38161"/>
                    <a:pt x="2335" y="38095"/>
                  </a:cubicBezTo>
                  <a:cubicBezTo>
                    <a:pt x="2369" y="38061"/>
                    <a:pt x="2469" y="38028"/>
                    <a:pt x="2469" y="37928"/>
                  </a:cubicBezTo>
                  <a:cubicBezTo>
                    <a:pt x="2636" y="37694"/>
                    <a:pt x="2902" y="37694"/>
                    <a:pt x="3136" y="37594"/>
                  </a:cubicBezTo>
                  <a:cubicBezTo>
                    <a:pt x="3441" y="37492"/>
                    <a:pt x="3685" y="37437"/>
                    <a:pt x="3888" y="37437"/>
                  </a:cubicBezTo>
                  <a:cubicBezTo>
                    <a:pt x="4350" y="37437"/>
                    <a:pt x="4603" y="37723"/>
                    <a:pt x="4904" y="38395"/>
                  </a:cubicBezTo>
                  <a:lnTo>
                    <a:pt x="5304" y="39162"/>
                  </a:lnTo>
                  <a:cubicBezTo>
                    <a:pt x="5533" y="39599"/>
                    <a:pt x="5697" y="39790"/>
                    <a:pt x="5975" y="39790"/>
                  </a:cubicBezTo>
                  <a:cubicBezTo>
                    <a:pt x="6142" y="39790"/>
                    <a:pt x="6350" y="39721"/>
                    <a:pt x="6638" y="39596"/>
                  </a:cubicBezTo>
                  <a:cubicBezTo>
                    <a:pt x="7172" y="39395"/>
                    <a:pt x="7672" y="38995"/>
                    <a:pt x="8240" y="38862"/>
                  </a:cubicBezTo>
                  <a:cubicBezTo>
                    <a:pt x="8506" y="38728"/>
                    <a:pt x="8707" y="38595"/>
                    <a:pt x="8907" y="38428"/>
                  </a:cubicBezTo>
                  <a:cubicBezTo>
                    <a:pt x="9007" y="38395"/>
                    <a:pt x="9040" y="38395"/>
                    <a:pt x="9140" y="38395"/>
                  </a:cubicBezTo>
                  <a:cubicBezTo>
                    <a:pt x="9201" y="38385"/>
                    <a:pt x="9261" y="38381"/>
                    <a:pt x="9322" y="38381"/>
                  </a:cubicBezTo>
                  <a:cubicBezTo>
                    <a:pt x="9694" y="38381"/>
                    <a:pt x="10063" y="38537"/>
                    <a:pt x="10408" y="38595"/>
                  </a:cubicBezTo>
                  <a:cubicBezTo>
                    <a:pt x="10474" y="38695"/>
                    <a:pt x="10474" y="38728"/>
                    <a:pt x="10474" y="38828"/>
                  </a:cubicBezTo>
                  <a:lnTo>
                    <a:pt x="10675" y="39029"/>
                  </a:lnTo>
                  <a:cubicBezTo>
                    <a:pt x="11142" y="39429"/>
                    <a:pt x="11542" y="39862"/>
                    <a:pt x="11575" y="40530"/>
                  </a:cubicBezTo>
                  <a:cubicBezTo>
                    <a:pt x="11604" y="40699"/>
                    <a:pt x="11680" y="40845"/>
                    <a:pt x="11885" y="40845"/>
                  </a:cubicBezTo>
                  <a:cubicBezTo>
                    <a:pt x="11922" y="40845"/>
                    <a:pt x="11963" y="40840"/>
                    <a:pt x="12009" y="40830"/>
                  </a:cubicBezTo>
                  <a:cubicBezTo>
                    <a:pt x="12643" y="40696"/>
                    <a:pt x="13243" y="40430"/>
                    <a:pt x="13910" y="40430"/>
                  </a:cubicBezTo>
                  <a:cubicBezTo>
                    <a:pt x="14677" y="40663"/>
                    <a:pt x="14411" y="41564"/>
                    <a:pt x="14911" y="41931"/>
                  </a:cubicBezTo>
                  <a:cubicBezTo>
                    <a:pt x="15311" y="41730"/>
                    <a:pt x="15144" y="41397"/>
                    <a:pt x="15144" y="41163"/>
                  </a:cubicBezTo>
                  <a:cubicBezTo>
                    <a:pt x="15144" y="39562"/>
                    <a:pt x="14878" y="37994"/>
                    <a:pt x="14878" y="36393"/>
                  </a:cubicBezTo>
                  <a:cubicBezTo>
                    <a:pt x="14878" y="36026"/>
                    <a:pt x="14744" y="35659"/>
                    <a:pt x="15011" y="35292"/>
                  </a:cubicBezTo>
                  <a:cubicBezTo>
                    <a:pt x="15311" y="34859"/>
                    <a:pt x="15978" y="34292"/>
                    <a:pt x="14744" y="34158"/>
                  </a:cubicBezTo>
                  <a:cubicBezTo>
                    <a:pt x="14644" y="34158"/>
                    <a:pt x="14677" y="33891"/>
                    <a:pt x="14711" y="33791"/>
                  </a:cubicBezTo>
                  <a:cubicBezTo>
                    <a:pt x="14911" y="33024"/>
                    <a:pt x="14677" y="32324"/>
                    <a:pt x="14377" y="31657"/>
                  </a:cubicBezTo>
                  <a:cubicBezTo>
                    <a:pt x="14244" y="31356"/>
                    <a:pt x="14077" y="30889"/>
                    <a:pt x="14411" y="30789"/>
                  </a:cubicBezTo>
                  <a:cubicBezTo>
                    <a:pt x="15578" y="30322"/>
                    <a:pt x="14944" y="29855"/>
                    <a:pt x="14477" y="29455"/>
                  </a:cubicBezTo>
                  <a:cubicBezTo>
                    <a:pt x="13910" y="28988"/>
                    <a:pt x="13877" y="28521"/>
                    <a:pt x="14177" y="27921"/>
                  </a:cubicBezTo>
                  <a:cubicBezTo>
                    <a:pt x="14411" y="27387"/>
                    <a:pt x="14811" y="26886"/>
                    <a:pt x="14644" y="26253"/>
                  </a:cubicBezTo>
                  <a:cubicBezTo>
                    <a:pt x="14577" y="26186"/>
                    <a:pt x="14511" y="26153"/>
                    <a:pt x="14411" y="26053"/>
                  </a:cubicBezTo>
                  <a:cubicBezTo>
                    <a:pt x="14077" y="26053"/>
                    <a:pt x="13910" y="26253"/>
                    <a:pt x="13677" y="26353"/>
                  </a:cubicBezTo>
                  <a:cubicBezTo>
                    <a:pt x="12876" y="25185"/>
                    <a:pt x="13343" y="23751"/>
                    <a:pt x="13043" y="22417"/>
                  </a:cubicBezTo>
                  <a:lnTo>
                    <a:pt x="12843" y="22417"/>
                  </a:lnTo>
                  <a:cubicBezTo>
                    <a:pt x="12843" y="22417"/>
                    <a:pt x="12809" y="22383"/>
                    <a:pt x="12809" y="22350"/>
                  </a:cubicBezTo>
                  <a:cubicBezTo>
                    <a:pt x="12743" y="22317"/>
                    <a:pt x="12809" y="22250"/>
                    <a:pt x="12843" y="22216"/>
                  </a:cubicBezTo>
                  <a:lnTo>
                    <a:pt x="13043" y="22016"/>
                  </a:lnTo>
                  <a:cubicBezTo>
                    <a:pt x="13310" y="21816"/>
                    <a:pt x="12976" y="21583"/>
                    <a:pt x="13043" y="21383"/>
                  </a:cubicBezTo>
                  <a:lnTo>
                    <a:pt x="13143" y="21316"/>
                  </a:lnTo>
                  <a:cubicBezTo>
                    <a:pt x="13910" y="20248"/>
                    <a:pt x="13910" y="20248"/>
                    <a:pt x="12676" y="19915"/>
                  </a:cubicBezTo>
                  <a:cubicBezTo>
                    <a:pt x="12576" y="19248"/>
                    <a:pt x="12976" y="18981"/>
                    <a:pt x="13643" y="18881"/>
                  </a:cubicBezTo>
                  <a:cubicBezTo>
                    <a:pt x="13510" y="18847"/>
                    <a:pt x="13377" y="18814"/>
                    <a:pt x="13310" y="18814"/>
                  </a:cubicBezTo>
                  <a:cubicBezTo>
                    <a:pt x="12576" y="18714"/>
                    <a:pt x="12576" y="18714"/>
                    <a:pt x="12576" y="18013"/>
                  </a:cubicBezTo>
                  <a:cubicBezTo>
                    <a:pt x="12576" y="17813"/>
                    <a:pt x="12543" y="17580"/>
                    <a:pt x="12576" y="17380"/>
                  </a:cubicBezTo>
                  <a:cubicBezTo>
                    <a:pt x="12640" y="17220"/>
                    <a:pt x="12520" y="16877"/>
                    <a:pt x="12861" y="16877"/>
                  </a:cubicBezTo>
                  <a:cubicBezTo>
                    <a:pt x="12876" y="16877"/>
                    <a:pt x="12892" y="16878"/>
                    <a:pt x="12910" y="16879"/>
                  </a:cubicBezTo>
                  <a:cubicBezTo>
                    <a:pt x="13010" y="16992"/>
                    <a:pt x="13119" y="17034"/>
                    <a:pt x="13212" y="17034"/>
                  </a:cubicBezTo>
                  <a:cubicBezTo>
                    <a:pt x="13366" y="17034"/>
                    <a:pt x="13472" y="16917"/>
                    <a:pt x="13410" y="16813"/>
                  </a:cubicBezTo>
                  <a:cubicBezTo>
                    <a:pt x="13243" y="16479"/>
                    <a:pt x="13377" y="15912"/>
                    <a:pt x="12809" y="15845"/>
                  </a:cubicBezTo>
                  <a:cubicBezTo>
                    <a:pt x="12676" y="15812"/>
                    <a:pt x="12509" y="15645"/>
                    <a:pt x="12576" y="15545"/>
                  </a:cubicBezTo>
                  <a:cubicBezTo>
                    <a:pt x="13010" y="15145"/>
                    <a:pt x="12543" y="14911"/>
                    <a:pt x="12476" y="14644"/>
                  </a:cubicBezTo>
                  <a:cubicBezTo>
                    <a:pt x="12342" y="14244"/>
                    <a:pt x="12910" y="14044"/>
                    <a:pt x="12643" y="13677"/>
                  </a:cubicBezTo>
                  <a:cubicBezTo>
                    <a:pt x="12876" y="13410"/>
                    <a:pt x="12676" y="13143"/>
                    <a:pt x="12743" y="12876"/>
                  </a:cubicBezTo>
                  <a:cubicBezTo>
                    <a:pt x="12743" y="12810"/>
                    <a:pt x="12709" y="12676"/>
                    <a:pt x="12676" y="12576"/>
                  </a:cubicBezTo>
                  <a:cubicBezTo>
                    <a:pt x="12575" y="12505"/>
                    <a:pt x="12455" y="12487"/>
                    <a:pt x="12334" y="12487"/>
                  </a:cubicBezTo>
                  <a:cubicBezTo>
                    <a:pt x="12199" y="12487"/>
                    <a:pt x="12062" y="12510"/>
                    <a:pt x="11946" y="12510"/>
                  </a:cubicBezTo>
                  <a:cubicBezTo>
                    <a:pt x="11823" y="12510"/>
                    <a:pt x="11723" y="12484"/>
                    <a:pt x="11675" y="12376"/>
                  </a:cubicBezTo>
                  <a:cubicBezTo>
                    <a:pt x="11455" y="11800"/>
                    <a:pt x="11114" y="11671"/>
                    <a:pt x="10740" y="11671"/>
                  </a:cubicBezTo>
                  <a:cubicBezTo>
                    <a:pt x="10439" y="11671"/>
                    <a:pt x="10118" y="11754"/>
                    <a:pt x="9820" y="11754"/>
                  </a:cubicBezTo>
                  <a:cubicBezTo>
                    <a:pt x="9759" y="11754"/>
                    <a:pt x="9699" y="11751"/>
                    <a:pt x="9641" y="11742"/>
                  </a:cubicBezTo>
                  <a:cubicBezTo>
                    <a:pt x="9307" y="11909"/>
                    <a:pt x="9040" y="12209"/>
                    <a:pt x="9007" y="12543"/>
                  </a:cubicBezTo>
                  <a:cubicBezTo>
                    <a:pt x="8913" y="13270"/>
                    <a:pt x="8555" y="13436"/>
                    <a:pt x="8108" y="13436"/>
                  </a:cubicBezTo>
                  <a:cubicBezTo>
                    <a:pt x="7919" y="13436"/>
                    <a:pt x="7714" y="13407"/>
                    <a:pt x="7506" y="13377"/>
                  </a:cubicBezTo>
                  <a:cubicBezTo>
                    <a:pt x="6672" y="13377"/>
                    <a:pt x="6171" y="13810"/>
                    <a:pt x="5905" y="14711"/>
                  </a:cubicBezTo>
                  <a:cubicBezTo>
                    <a:pt x="5838" y="14077"/>
                    <a:pt x="5471" y="14044"/>
                    <a:pt x="5071" y="14044"/>
                  </a:cubicBezTo>
                  <a:cubicBezTo>
                    <a:pt x="5004" y="14044"/>
                    <a:pt x="4904" y="14144"/>
                    <a:pt x="4870" y="14211"/>
                  </a:cubicBezTo>
                  <a:cubicBezTo>
                    <a:pt x="4707" y="14364"/>
                    <a:pt x="4569" y="14424"/>
                    <a:pt x="4449" y="14424"/>
                  </a:cubicBezTo>
                  <a:cubicBezTo>
                    <a:pt x="4153" y="14424"/>
                    <a:pt x="3969" y="14058"/>
                    <a:pt x="3803" y="13844"/>
                  </a:cubicBezTo>
                  <a:cubicBezTo>
                    <a:pt x="3611" y="13597"/>
                    <a:pt x="3453" y="13497"/>
                    <a:pt x="3315" y="13497"/>
                  </a:cubicBezTo>
                  <a:cubicBezTo>
                    <a:pt x="3117" y="13497"/>
                    <a:pt x="2959" y="13702"/>
                    <a:pt x="2802" y="13977"/>
                  </a:cubicBezTo>
                  <a:cubicBezTo>
                    <a:pt x="2302" y="16379"/>
                    <a:pt x="2736" y="18847"/>
                    <a:pt x="2836" y="21249"/>
                  </a:cubicBezTo>
                  <a:cubicBezTo>
                    <a:pt x="3036" y="21883"/>
                    <a:pt x="3036" y="22517"/>
                    <a:pt x="2902" y="23150"/>
                  </a:cubicBezTo>
                  <a:cubicBezTo>
                    <a:pt x="2902" y="23251"/>
                    <a:pt x="2902" y="23351"/>
                    <a:pt x="2969" y="23484"/>
                  </a:cubicBezTo>
                  <a:cubicBezTo>
                    <a:pt x="3169" y="26386"/>
                    <a:pt x="3336" y="29355"/>
                    <a:pt x="3002" y="32324"/>
                  </a:cubicBezTo>
                  <a:cubicBezTo>
                    <a:pt x="2736" y="31356"/>
                    <a:pt x="2802" y="30356"/>
                    <a:pt x="2736" y="29388"/>
                  </a:cubicBezTo>
                  <a:cubicBezTo>
                    <a:pt x="2402" y="25085"/>
                    <a:pt x="2002" y="20815"/>
                    <a:pt x="2035" y="16512"/>
                  </a:cubicBezTo>
                  <a:cubicBezTo>
                    <a:pt x="2068" y="11809"/>
                    <a:pt x="1968" y="7139"/>
                    <a:pt x="1835" y="2402"/>
                  </a:cubicBezTo>
                  <a:cubicBezTo>
                    <a:pt x="1835" y="1702"/>
                    <a:pt x="1835" y="1001"/>
                    <a:pt x="1668" y="301"/>
                  </a:cubicBezTo>
                  <a:cubicBezTo>
                    <a:pt x="1635" y="167"/>
                    <a:pt x="1535" y="67"/>
                    <a:pt x="1401" y="1"/>
                  </a:cubicBezTo>
                  <a:close/>
                </a:path>
              </a:pathLst>
            </a:custGeom>
            <a:solidFill>
              <a:srgbClr val="FFA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7"/>
            <p:cNvSpPr/>
            <p:nvPr/>
          </p:nvSpPr>
          <p:spPr>
            <a:xfrm>
              <a:off x="3078200" y="3812175"/>
              <a:ext cx="365750" cy="511375"/>
            </a:xfrm>
            <a:custGeom>
              <a:avLst/>
              <a:gdLst/>
              <a:ahLst/>
              <a:cxnLst/>
              <a:rect l="l" t="t" r="r" b="b"/>
              <a:pathLst>
                <a:path w="14630" h="20455" extrusionOk="0">
                  <a:moveTo>
                    <a:pt x="13033" y="0"/>
                  </a:moveTo>
                  <a:cubicBezTo>
                    <a:pt x="13022" y="0"/>
                    <a:pt x="13015" y="2"/>
                    <a:pt x="13010" y="7"/>
                  </a:cubicBezTo>
                  <a:cubicBezTo>
                    <a:pt x="12510" y="507"/>
                    <a:pt x="11642" y="407"/>
                    <a:pt x="11309" y="1275"/>
                  </a:cubicBezTo>
                  <a:cubicBezTo>
                    <a:pt x="10908" y="2242"/>
                    <a:pt x="10408" y="3176"/>
                    <a:pt x="9708" y="3977"/>
                  </a:cubicBezTo>
                  <a:cubicBezTo>
                    <a:pt x="9407" y="3843"/>
                    <a:pt x="9574" y="3576"/>
                    <a:pt x="9341" y="3409"/>
                  </a:cubicBezTo>
                  <a:cubicBezTo>
                    <a:pt x="8807" y="3977"/>
                    <a:pt x="8006" y="4410"/>
                    <a:pt x="7973" y="5344"/>
                  </a:cubicBezTo>
                  <a:cubicBezTo>
                    <a:pt x="7973" y="5511"/>
                    <a:pt x="7706" y="5678"/>
                    <a:pt x="7573" y="5845"/>
                  </a:cubicBezTo>
                  <a:cubicBezTo>
                    <a:pt x="7306" y="6245"/>
                    <a:pt x="7006" y="6645"/>
                    <a:pt x="6906" y="7145"/>
                  </a:cubicBezTo>
                  <a:cubicBezTo>
                    <a:pt x="6872" y="7646"/>
                    <a:pt x="6572" y="8313"/>
                    <a:pt x="6205" y="8480"/>
                  </a:cubicBezTo>
                  <a:cubicBezTo>
                    <a:pt x="5338" y="8913"/>
                    <a:pt x="4904" y="9781"/>
                    <a:pt x="4137" y="10248"/>
                  </a:cubicBezTo>
                  <a:cubicBezTo>
                    <a:pt x="3803" y="10414"/>
                    <a:pt x="3737" y="10748"/>
                    <a:pt x="3670" y="11015"/>
                  </a:cubicBezTo>
                  <a:cubicBezTo>
                    <a:pt x="3503" y="11749"/>
                    <a:pt x="3069" y="12349"/>
                    <a:pt x="2502" y="12749"/>
                  </a:cubicBezTo>
                  <a:cubicBezTo>
                    <a:pt x="1835" y="13183"/>
                    <a:pt x="1635" y="13750"/>
                    <a:pt x="1668" y="14451"/>
                  </a:cubicBezTo>
                  <a:cubicBezTo>
                    <a:pt x="1702" y="15318"/>
                    <a:pt x="1402" y="16085"/>
                    <a:pt x="1001" y="16852"/>
                  </a:cubicBezTo>
                  <a:cubicBezTo>
                    <a:pt x="568" y="17686"/>
                    <a:pt x="67" y="18487"/>
                    <a:pt x="1" y="19454"/>
                  </a:cubicBezTo>
                  <a:cubicBezTo>
                    <a:pt x="234" y="19621"/>
                    <a:pt x="534" y="19621"/>
                    <a:pt x="835" y="19621"/>
                  </a:cubicBezTo>
                  <a:cubicBezTo>
                    <a:pt x="1103" y="19590"/>
                    <a:pt x="1367" y="19577"/>
                    <a:pt x="1629" y="19577"/>
                  </a:cubicBezTo>
                  <a:cubicBezTo>
                    <a:pt x="2477" y="19577"/>
                    <a:pt x="3304" y="19711"/>
                    <a:pt x="4170" y="19788"/>
                  </a:cubicBezTo>
                  <a:cubicBezTo>
                    <a:pt x="4237" y="19821"/>
                    <a:pt x="4337" y="19855"/>
                    <a:pt x="4470" y="19855"/>
                  </a:cubicBezTo>
                  <a:cubicBezTo>
                    <a:pt x="5171" y="19921"/>
                    <a:pt x="5705" y="20455"/>
                    <a:pt x="6405" y="20455"/>
                  </a:cubicBezTo>
                  <a:cubicBezTo>
                    <a:pt x="6539" y="20322"/>
                    <a:pt x="6672" y="20155"/>
                    <a:pt x="6772" y="20021"/>
                  </a:cubicBezTo>
                  <a:cubicBezTo>
                    <a:pt x="6772" y="19855"/>
                    <a:pt x="6839" y="19754"/>
                    <a:pt x="7006" y="19621"/>
                  </a:cubicBezTo>
                  <a:cubicBezTo>
                    <a:pt x="7006" y="19454"/>
                    <a:pt x="7006" y="19287"/>
                    <a:pt x="7172" y="19154"/>
                  </a:cubicBezTo>
                  <a:cubicBezTo>
                    <a:pt x="7239" y="18820"/>
                    <a:pt x="7339" y="18520"/>
                    <a:pt x="7573" y="18287"/>
                  </a:cubicBezTo>
                  <a:cubicBezTo>
                    <a:pt x="7606" y="17953"/>
                    <a:pt x="7739" y="17620"/>
                    <a:pt x="8006" y="17419"/>
                  </a:cubicBezTo>
                  <a:cubicBezTo>
                    <a:pt x="8006" y="17253"/>
                    <a:pt x="8006" y="17086"/>
                    <a:pt x="8173" y="16952"/>
                  </a:cubicBezTo>
                  <a:cubicBezTo>
                    <a:pt x="8340" y="16285"/>
                    <a:pt x="8540" y="15685"/>
                    <a:pt x="9007" y="15185"/>
                  </a:cubicBezTo>
                  <a:cubicBezTo>
                    <a:pt x="9241" y="14484"/>
                    <a:pt x="9541" y="13817"/>
                    <a:pt x="10008" y="13250"/>
                  </a:cubicBezTo>
                  <a:cubicBezTo>
                    <a:pt x="10008" y="13083"/>
                    <a:pt x="10041" y="12916"/>
                    <a:pt x="10208" y="12816"/>
                  </a:cubicBezTo>
                  <a:cubicBezTo>
                    <a:pt x="10341" y="12182"/>
                    <a:pt x="10575" y="11582"/>
                    <a:pt x="10875" y="11015"/>
                  </a:cubicBezTo>
                  <a:cubicBezTo>
                    <a:pt x="10875" y="10515"/>
                    <a:pt x="11075" y="10114"/>
                    <a:pt x="11475" y="9747"/>
                  </a:cubicBezTo>
                  <a:cubicBezTo>
                    <a:pt x="11475" y="9347"/>
                    <a:pt x="11576" y="9080"/>
                    <a:pt x="11876" y="8847"/>
                  </a:cubicBezTo>
                  <a:cubicBezTo>
                    <a:pt x="11842" y="8313"/>
                    <a:pt x="12309" y="7913"/>
                    <a:pt x="12343" y="7412"/>
                  </a:cubicBezTo>
                  <a:cubicBezTo>
                    <a:pt x="11809" y="6512"/>
                    <a:pt x="13177" y="5945"/>
                    <a:pt x="12743" y="5077"/>
                  </a:cubicBezTo>
                  <a:cubicBezTo>
                    <a:pt x="12710" y="5011"/>
                    <a:pt x="12910" y="4911"/>
                    <a:pt x="13010" y="4777"/>
                  </a:cubicBezTo>
                  <a:cubicBezTo>
                    <a:pt x="13644" y="4010"/>
                    <a:pt x="14144" y="3243"/>
                    <a:pt x="13810" y="2175"/>
                  </a:cubicBezTo>
                  <a:cubicBezTo>
                    <a:pt x="13721" y="1967"/>
                    <a:pt x="13791" y="1731"/>
                    <a:pt x="13974" y="1731"/>
                  </a:cubicBezTo>
                  <a:cubicBezTo>
                    <a:pt x="13996" y="1731"/>
                    <a:pt x="14019" y="1735"/>
                    <a:pt x="14044" y="1742"/>
                  </a:cubicBezTo>
                  <a:cubicBezTo>
                    <a:pt x="14089" y="1747"/>
                    <a:pt x="14130" y="1749"/>
                    <a:pt x="14167" y="1749"/>
                  </a:cubicBezTo>
                  <a:cubicBezTo>
                    <a:pt x="14630" y="1749"/>
                    <a:pt x="14542" y="1383"/>
                    <a:pt x="14511" y="1074"/>
                  </a:cubicBezTo>
                  <a:cubicBezTo>
                    <a:pt x="14511" y="808"/>
                    <a:pt x="14411" y="507"/>
                    <a:pt x="14378" y="274"/>
                  </a:cubicBezTo>
                  <a:cubicBezTo>
                    <a:pt x="14137" y="314"/>
                    <a:pt x="13871" y="560"/>
                    <a:pt x="13640" y="560"/>
                  </a:cubicBezTo>
                  <a:cubicBezTo>
                    <a:pt x="13488" y="560"/>
                    <a:pt x="13350" y="452"/>
                    <a:pt x="13243" y="107"/>
                  </a:cubicBezTo>
                  <a:cubicBezTo>
                    <a:pt x="13243" y="78"/>
                    <a:pt x="13095" y="0"/>
                    <a:pt x="13033" y="0"/>
                  </a:cubicBezTo>
                  <a:close/>
                </a:path>
              </a:pathLst>
            </a:custGeom>
            <a:solidFill>
              <a:srgbClr val="FFA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7"/>
            <p:cNvSpPr/>
            <p:nvPr/>
          </p:nvSpPr>
          <p:spPr>
            <a:xfrm>
              <a:off x="3107400" y="3650550"/>
              <a:ext cx="129275" cy="475400"/>
            </a:xfrm>
            <a:custGeom>
              <a:avLst/>
              <a:gdLst/>
              <a:ahLst/>
              <a:cxnLst/>
              <a:rect l="l" t="t" r="r" b="b"/>
              <a:pathLst>
                <a:path w="5171" h="19016" extrusionOk="0">
                  <a:moveTo>
                    <a:pt x="2368" y="1"/>
                  </a:moveTo>
                  <a:cubicBezTo>
                    <a:pt x="2302" y="1"/>
                    <a:pt x="2202" y="67"/>
                    <a:pt x="2168" y="67"/>
                  </a:cubicBezTo>
                  <a:cubicBezTo>
                    <a:pt x="2068" y="101"/>
                    <a:pt x="2002" y="201"/>
                    <a:pt x="2035" y="234"/>
                  </a:cubicBezTo>
                  <a:cubicBezTo>
                    <a:pt x="1968" y="401"/>
                    <a:pt x="1735" y="334"/>
                    <a:pt x="1635" y="468"/>
                  </a:cubicBezTo>
                  <a:cubicBezTo>
                    <a:pt x="1234" y="768"/>
                    <a:pt x="901" y="1135"/>
                    <a:pt x="434" y="1268"/>
                  </a:cubicBezTo>
                  <a:cubicBezTo>
                    <a:pt x="400" y="1302"/>
                    <a:pt x="400" y="1335"/>
                    <a:pt x="367" y="1402"/>
                  </a:cubicBezTo>
                  <a:cubicBezTo>
                    <a:pt x="400" y="1735"/>
                    <a:pt x="334" y="2136"/>
                    <a:pt x="434" y="2436"/>
                  </a:cubicBezTo>
                  <a:cubicBezTo>
                    <a:pt x="734" y="3003"/>
                    <a:pt x="500" y="3570"/>
                    <a:pt x="334" y="4070"/>
                  </a:cubicBezTo>
                  <a:cubicBezTo>
                    <a:pt x="200" y="4437"/>
                    <a:pt x="167" y="4771"/>
                    <a:pt x="100" y="5138"/>
                  </a:cubicBezTo>
                  <a:cubicBezTo>
                    <a:pt x="0" y="6072"/>
                    <a:pt x="200" y="7006"/>
                    <a:pt x="200" y="7940"/>
                  </a:cubicBezTo>
                  <a:cubicBezTo>
                    <a:pt x="167" y="9307"/>
                    <a:pt x="500" y="10675"/>
                    <a:pt x="1768" y="11509"/>
                  </a:cubicBezTo>
                  <a:cubicBezTo>
                    <a:pt x="1668" y="11742"/>
                    <a:pt x="1635" y="11909"/>
                    <a:pt x="1501" y="12009"/>
                  </a:cubicBezTo>
                  <a:cubicBezTo>
                    <a:pt x="534" y="13010"/>
                    <a:pt x="534" y="14144"/>
                    <a:pt x="1068" y="15312"/>
                  </a:cubicBezTo>
                  <a:cubicBezTo>
                    <a:pt x="1268" y="15779"/>
                    <a:pt x="1234" y="16246"/>
                    <a:pt x="867" y="16613"/>
                  </a:cubicBezTo>
                  <a:cubicBezTo>
                    <a:pt x="200" y="17313"/>
                    <a:pt x="334" y="18147"/>
                    <a:pt x="601" y="18948"/>
                  </a:cubicBezTo>
                  <a:cubicBezTo>
                    <a:pt x="772" y="18992"/>
                    <a:pt x="928" y="19015"/>
                    <a:pt x="1070" y="19015"/>
                  </a:cubicBezTo>
                  <a:cubicBezTo>
                    <a:pt x="1566" y="19015"/>
                    <a:pt x="1894" y="18736"/>
                    <a:pt x="2102" y="18114"/>
                  </a:cubicBezTo>
                  <a:cubicBezTo>
                    <a:pt x="2335" y="17580"/>
                    <a:pt x="2669" y="16980"/>
                    <a:pt x="3102" y="16513"/>
                  </a:cubicBezTo>
                  <a:cubicBezTo>
                    <a:pt x="3469" y="15579"/>
                    <a:pt x="4070" y="14778"/>
                    <a:pt x="4537" y="13911"/>
                  </a:cubicBezTo>
                  <a:cubicBezTo>
                    <a:pt x="4070" y="13244"/>
                    <a:pt x="4303" y="12576"/>
                    <a:pt x="4737" y="12076"/>
                  </a:cubicBezTo>
                  <a:cubicBezTo>
                    <a:pt x="5170" y="11609"/>
                    <a:pt x="5104" y="11209"/>
                    <a:pt x="4837" y="10742"/>
                  </a:cubicBezTo>
                  <a:cubicBezTo>
                    <a:pt x="4403" y="10041"/>
                    <a:pt x="4036" y="9307"/>
                    <a:pt x="4370" y="8440"/>
                  </a:cubicBezTo>
                  <a:cubicBezTo>
                    <a:pt x="4437" y="8173"/>
                    <a:pt x="4337" y="7906"/>
                    <a:pt x="4236" y="7606"/>
                  </a:cubicBezTo>
                  <a:cubicBezTo>
                    <a:pt x="4136" y="6972"/>
                    <a:pt x="3769" y="6272"/>
                    <a:pt x="4003" y="5772"/>
                  </a:cubicBezTo>
                  <a:cubicBezTo>
                    <a:pt x="4303" y="4971"/>
                    <a:pt x="3703" y="4204"/>
                    <a:pt x="4170" y="3437"/>
                  </a:cubicBezTo>
                  <a:cubicBezTo>
                    <a:pt x="4303" y="3170"/>
                    <a:pt x="3903" y="2936"/>
                    <a:pt x="3669" y="2803"/>
                  </a:cubicBezTo>
                  <a:cubicBezTo>
                    <a:pt x="3469" y="2736"/>
                    <a:pt x="3136" y="2736"/>
                    <a:pt x="3169" y="2469"/>
                  </a:cubicBezTo>
                  <a:cubicBezTo>
                    <a:pt x="3202" y="1735"/>
                    <a:pt x="2502" y="1168"/>
                    <a:pt x="2702" y="401"/>
                  </a:cubicBezTo>
                  <a:cubicBezTo>
                    <a:pt x="2802" y="134"/>
                    <a:pt x="2669" y="1"/>
                    <a:pt x="2368" y="1"/>
                  </a:cubicBezTo>
                  <a:close/>
                </a:path>
              </a:pathLst>
            </a:custGeom>
            <a:solidFill>
              <a:srgbClr val="FF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7"/>
            <p:cNvSpPr/>
            <p:nvPr/>
          </p:nvSpPr>
          <p:spPr>
            <a:xfrm>
              <a:off x="3437625" y="3358675"/>
              <a:ext cx="56725" cy="397875"/>
            </a:xfrm>
            <a:custGeom>
              <a:avLst/>
              <a:gdLst/>
              <a:ahLst/>
              <a:cxnLst/>
              <a:rect l="l" t="t" r="r" b="b"/>
              <a:pathLst>
                <a:path w="2269" h="15915" extrusionOk="0">
                  <a:moveTo>
                    <a:pt x="1201" y="1"/>
                  </a:moveTo>
                  <a:cubicBezTo>
                    <a:pt x="968" y="568"/>
                    <a:pt x="834" y="1202"/>
                    <a:pt x="434" y="1669"/>
                  </a:cubicBezTo>
                  <a:cubicBezTo>
                    <a:pt x="1" y="2169"/>
                    <a:pt x="267" y="2936"/>
                    <a:pt x="868" y="3303"/>
                  </a:cubicBezTo>
                  <a:cubicBezTo>
                    <a:pt x="1168" y="3503"/>
                    <a:pt x="1468" y="3670"/>
                    <a:pt x="1435" y="4137"/>
                  </a:cubicBezTo>
                  <a:cubicBezTo>
                    <a:pt x="1274" y="4137"/>
                    <a:pt x="1082" y="4083"/>
                    <a:pt x="915" y="4083"/>
                  </a:cubicBezTo>
                  <a:cubicBezTo>
                    <a:pt x="736" y="4083"/>
                    <a:pt x="586" y="4145"/>
                    <a:pt x="534" y="4404"/>
                  </a:cubicBezTo>
                  <a:cubicBezTo>
                    <a:pt x="468" y="4804"/>
                    <a:pt x="434" y="5371"/>
                    <a:pt x="768" y="5705"/>
                  </a:cubicBezTo>
                  <a:cubicBezTo>
                    <a:pt x="968" y="5905"/>
                    <a:pt x="1001" y="5938"/>
                    <a:pt x="834" y="6205"/>
                  </a:cubicBezTo>
                  <a:cubicBezTo>
                    <a:pt x="668" y="6405"/>
                    <a:pt x="801" y="6605"/>
                    <a:pt x="1035" y="6672"/>
                  </a:cubicBezTo>
                  <a:cubicBezTo>
                    <a:pt x="1135" y="6672"/>
                    <a:pt x="1335" y="6806"/>
                    <a:pt x="1168" y="6839"/>
                  </a:cubicBezTo>
                  <a:cubicBezTo>
                    <a:pt x="367" y="7139"/>
                    <a:pt x="1435" y="7740"/>
                    <a:pt x="935" y="8073"/>
                  </a:cubicBezTo>
                  <a:cubicBezTo>
                    <a:pt x="868" y="8106"/>
                    <a:pt x="868" y="8340"/>
                    <a:pt x="1001" y="8440"/>
                  </a:cubicBezTo>
                  <a:cubicBezTo>
                    <a:pt x="1044" y="8468"/>
                    <a:pt x="1083" y="8480"/>
                    <a:pt x="1120" y="8480"/>
                  </a:cubicBezTo>
                  <a:cubicBezTo>
                    <a:pt x="1257" y="8480"/>
                    <a:pt x="1356" y="8319"/>
                    <a:pt x="1435" y="8240"/>
                  </a:cubicBezTo>
                  <a:cubicBezTo>
                    <a:pt x="1485" y="8139"/>
                    <a:pt x="1555" y="8038"/>
                    <a:pt x="1672" y="8038"/>
                  </a:cubicBezTo>
                  <a:cubicBezTo>
                    <a:pt x="1710" y="8038"/>
                    <a:pt x="1753" y="8049"/>
                    <a:pt x="1802" y="8073"/>
                  </a:cubicBezTo>
                  <a:cubicBezTo>
                    <a:pt x="1969" y="8440"/>
                    <a:pt x="1768" y="8640"/>
                    <a:pt x="1435" y="8774"/>
                  </a:cubicBezTo>
                  <a:cubicBezTo>
                    <a:pt x="1168" y="8840"/>
                    <a:pt x="1035" y="8974"/>
                    <a:pt x="1101" y="9241"/>
                  </a:cubicBezTo>
                  <a:cubicBezTo>
                    <a:pt x="1435" y="10742"/>
                    <a:pt x="1135" y="12310"/>
                    <a:pt x="1535" y="13811"/>
                  </a:cubicBezTo>
                  <a:cubicBezTo>
                    <a:pt x="1702" y="14311"/>
                    <a:pt x="1635" y="14911"/>
                    <a:pt x="1635" y="15545"/>
                  </a:cubicBezTo>
                  <a:cubicBezTo>
                    <a:pt x="1168" y="15045"/>
                    <a:pt x="1368" y="14211"/>
                    <a:pt x="534" y="14211"/>
                  </a:cubicBezTo>
                  <a:cubicBezTo>
                    <a:pt x="868" y="14544"/>
                    <a:pt x="1001" y="14978"/>
                    <a:pt x="1101" y="15412"/>
                  </a:cubicBezTo>
                  <a:cubicBezTo>
                    <a:pt x="1165" y="15602"/>
                    <a:pt x="1259" y="15914"/>
                    <a:pt x="1498" y="15914"/>
                  </a:cubicBezTo>
                  <a:cubicBezTo>
                    <a:pt x="1510" y="15914"/>
                    <a:pt x="1522" y="15914"/>
                    <a:pt x="1535" y="15912"/>
                  </a:cubicBezTo>
                  <a:cubicBezTo>
                    <a:pt x="1835" y="15845"/>
                    <a:pt x="1835" y="15545"/>
                    <a:pt x="1835" y="15278"/>
                  </a:cubicBezTo>
                  <a:cubicBezTo>
                    <a:pt x="1869" y="14945"/>
                    <a:pt x="1702" y="14478"/>
                    <a:pt x="1869" y="14244"/>
                  </a:cubicBezTo>
                  <a:cubicBezTo>
                    <a:pt x="2169" y="13711"/>
                    <a:pt x="2269" y="13277"/>
                    <a:pt x="1802" y="12810"/>
                  </a:cubicBezTo>
                  <a:cubicBezTo>
                    <a:pt x="1702" y="12743"/>
                    <a:pt x="1602" y="12576"/>
                    <a:pt x="1768" y="12443"/>
                  </a:cubicBezTo>
                  <a:cubicBezTo>
                    <a:pt x="2269" y="12109"/>
                    <a:pt x="2102" y="11609"/>
                    <a:pt x="2102" y="11142"/>
                  </a:cubicBezTo>
                  <a:cubicBezTo>
                    <a:pt x="2035" y="10241"/>
                    <a:pt x="2102" y="9374"/>
                    <a:pt x="2102" y="8473"/>
                  </a:cubicBezTo>
                  <a:cubicBezTo>
                    <a:pt x="2002" y="7273"/>
                    <a:pt x="1869" y="6005"/>
                    <a:pt x="1802" y="4804"/>
                  </a:cubicBezTo>
                  <a:cubicBezTo>
                    <a:pt x="1702" y="3737"/>
                    <a:pt x="1668" y="2603"/>
                    <a:pt x="1635" y="1468"/>
                  </a:cubicBezTo>
                  <a:cubicBezTo>
                    <a:pt x="1602" y="1435"/>
                    <a:pt x="1602" y="1402"/>
                    <a:pt x="1635" y="1302"/>
                  </a:cubicBezTo>
                  <a:cubicBezTo>
                    <a:pt x="1368" y="901"/>
                    <a:pt x="1602" y="434"/>
                    <a:pt x="1435" y="1"/>
                  </a:cubicBezTo>
                  <a:close/>
                </a:path>
              </a:pathLst>
            </a:custGeom>
            <a:solidFill>
              <a:srgbClr val="FFAA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7"/>
            <p:cNvSpPr/>
            <p:nvPr/>
          </p:nvSpPr>
          <p:spPr>
            <a:xfrm>
              <a:off x="3062350" y="4062525"/>
              <a:ext cx="120950" cy="235175"/>
            </a:xfrm>
            <a:custGeom>
              <a:avLst/>
              <a:gdLst/>
              <a:ahLst/>
              <a:cxnLst/>
              <a:rect l="l" t="t" r="r" b="b"/>
              <a:pathLst>
                <a:path w="4838" h="9407" extrusionOk="0">
                  <a:moveTo>
                    <a:pt x="4838" y="0"/>
                  </a:moveTo>
                  <a:cubicBezTo>
                    <a:pt x="4204" y="67"/>
                    <a:pt x="4137" y="634"/>
                    <a:pt x="3870" y="1001"/>
                  </a:cubicBezTo>
                  <a:cubicBezTo>
                    <a:pt x="3670" y="1334"/>
                    <a:pt x="3470" y="1635"/>
                    <a:pt x="3370" y="2068"/>
                  </a:cubicBezTo>
                  <a:cubicBezTo>
                    <a:pt x="3326" y="2233"/>
                    <a:pt x="3221" y="2275"/>
                    <a:pt x="3093" y="2275"/>
                  </a:cubicBezTo>
                  <a:cubicBezTo>
                    <a:pt x="2959" y="2275"/>
                    <a:pt x="2799" y="2229"/>
                    <a:pt x="2657" y="2229"/>
                  </a:cubicBezTo>
                  <a:cubicBezTo>
                    <a:pt x="2521" y="2229"/>
                    <a:pt x="2402" y="2271"/>
                    <a:pt x="2336" y="2435"/>
                  </a:cubicBezTo>
                  <a:lnTo>
                    <a:pt x="2336" y="2836"/>
                  </a:lnTo>
                  <a:cubicBezTo>
                    <a:pt x="2436" y="3369"/>
                    <a:pt x="2002" y="3836"/>
                    <a:pt x="1969" y="4337"/>
                  </a:cubicBezTo>
                  <a:cubicBezTo>
                    <a:pt x="1435" y="4804"/>
                    <a:pt x="968" y="5571"/>
                    <a:pt x="968" y="6138"/>
                  </a:cubicBezTo>
                  <a:cubicBezTo>
                    <a:pt x="968" y="6638"/>
                    <a:pt x="935" y="7005"/>
                    <a:pt x="434" y="7272"/>
                  </a:cubicBezTo>
                  <a:cubicBezTo>
                    <a:pt x="268" y="7339"/>
                    <a:pt x="1" y="7506"/>
                    <a:pt x="101" y="7739"/>
                  </a:cubicBezTo>
                  <a:cubicBezTo>
                    <a:pt x="334" y="8273"/>
                    <a:pt x="34" y="8873"/>
                    <a:pt x="468" y="9340"/>
                  </a:cubicBezTo>
                  <a:lnTo>
                    <a:pt x="535" y="9407"/>
                  </a:lnTo>
                  <a:lnTo>
                    <a:pt x="635" y="9340"/>
                  </a:lnTo>
                  <a:cubicBezTo>
                    <a:pt x="701" y="9107"/>
                    <a:pt x="1135" y="9207"/>
                    <a:pt x="1168" y="8940"/>
                  </a:cubicBezTo>
                  <a:cubicBezTo>
                    <a:pt x="1302" y="8006"/>
                    <a:pt x="1802" y="7305"/>
                    <a:pt x="2202" y="6572"/>
                  </a:cubicBezTo>
                  <a:cubicBezTo>
                    <a:pt x="2603" y="5938"/>
                    <a:pt x="2769" y="5271"/>
                    <a:pt x="2669" y="4503"/>
                  </a:cubicBezTo>
                  <a:cubicBezTo>
                    <a:pt x="2603" y="3970"/>
                    <a:pt x="2603" y="3403"/>
                    <a:pt x="3136" y="3102"/>
                  </a:cubicBezTo>
                  <a:cubicBezTo>
                    <a:pt x="4004" y="2602"/>
                    <a:pt x="4504" y="1835"/>
                    <a:pt x="4671" y="834"/>
                  </a:cubicBezTo>
                  <a:cubicBezTo>
                    <a:pt x="4671" y="634"/>
                    <a:pt x="4771" y="434"/>
                    <a:pt x="4838" y="234"/>
                  </a:cubicBezTo>
                  <a:lnTo>
                    <a:pt x="4838" y="0"/>
                  </a:lnTo>
                  <a:close/>
                </a:path>
              </a:pathLst>
            </a:custGeom>
            <a:solidFill>
              <a:srgbClr val="FFB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7"/>
            <p:cNvSpPr/>
            <p:nvPr/>
          </p:nvSpPr>
          <p:spPr>
            <a:xfrm>
              <a:off x="3237475" y="3895425"/>
              <a:ext cx="41725" cy="41200"/>
            </a:xfrm>
            <a:custGeom>
              <a:avLst/>
              <a:gdLst/>
              <a:ahLst/>
              <a:cxnLst/>
              <a:rect l="l" t="t" r="r" b="b"/>
              <a:pathLst>
                <a:path w="1669" h="1648" extrusionOk="0">
                  <a:moveTo>
                    <a:pt x="1280" y="1"/>
                  </a:moveTo>
                  <a:cubicBezTo>
                    <a:pt x="1245" y="1"/>
                    <a:pt x="1208" y="5"/>
                    <a:pt x="1168" y="13"/>
                  </a:cubicBezTo>
                  <a:cubicBezTo>
                    <a:pt x="635" y="79"/>
                    <a:pt x="1" y="780"/>
                    <a:pt x="34" y="1280"/>
                  </a:cubicBezTo>
                  <a:cubicBezTo>
                    <a:pt x="101" y="1514"/>
                    <a:pt x="201" y="1647"/>
                    <a:pt x="468" y="1647"/>
                  </a:cubicBezTo>
                  <a:cubicBezTo>
                    <a:pt x="701" y="1647"/>
                    <a:pt x="801" y="1514"/>
                    <a:pt x="935" y="1314"/>
                  </a:cubicBezTo>
                  <a:cubicBezTo>
                    <a:pt x="1035" y="1080"/>
                    <a:pt x="601" y="947"/>
                    <a:pt x="801" y="780"/>
                  </a:cubicBezTo>
                  <a:cubicBezTo>
                    <a:pt x="968" y="680"/>
                    <a:pt x="1202" y="813"/>
                    <a:pt x="1368" y="613"/>
                  </a:cubicBezTo>
                  <a:cubicBezTo>
                    <a:pt x="1469" y="480"/>
                    <a:pt x="1669" y="346"/>
                    <a:pt x="1535" y="146"/>
                  </a:cubicBezTo>
                  <a:cubicBezTo>
                    <a:pt x="1484" y="44"/>
                    <a:pt x="1394" y="1"/>
                    <a:pt x="1280" y="1"/>
                  </a:cubicBezTo>
                  <a:close/>
                </a:path>
              </a:pathLst>
            </a:custGeom>
            <a:solidFill>
              <a:srgbClr val="FF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7"/>
            <p:cNvSpPr/>
            <p:nvPr/>
          </p:nvSpPr>
          <p:spPr>
            <a:xfrm>
              <a:off x="3366750" y="3673075"/>
              <a:ext cx="35875" cy="42550"/>
            </a:xfrm>
            <a:custGeom>
              <a:avLst/>
              <a:gdLst/>
              <a:ahLst/>
              <a:cxnLst/>
              <a:rect l="l" t="t" r="r" b="b"/>
              <a:pathLst>
                <a:path w="1435" h="1702" extrusionOk="0">
                  <a:moveTo>
                    <a:pt x="134" y="0"/>
                  </a:moveTo>
                  <a:lnTo>
                    <a:pt x="134" y="0"/>
                  </a:lnTo>
                  <a:cubicBezTo>
                    <a:pt x="0" y="668"/>
                    <a:pt x="367" y="1068"/>
                    <a:pt x="801" y="1501"/>
                  </a:cubicBezTo>
                  <a:lnTo>
                    <a:pt x="1001" y="1702"/>
                  </a:lnTo>
                  <a:cubicBezTo>
                    <a:pt x="1435" y="734"/>
                    <a:pt x="667" y="401"/>
                    <a:pt x="134" y="0"/>
                  </a:cubicBezTo>
                  <a:close/>
                </a:path>
              </a:pathLst>
            </a:custGeom>
            <a:solidFill>
              <a:srgbClr val="EE8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7"/>
            <p:cNvSpPr/>
            <p:nvPr/>
          </p:nvSpPr>
          <p:spPr>
            <a:xfrm>
              <a:off x="3219125" y="3964950"/>
              <a:ext cx="23375" cy="35425"/>
            </a:xfrm>
            <a:custGeom>
              <a:avLst/>
              <a:gdLst/>
              <a:ahLst/>
              <a:cxnLst/>
              <a:rect l="l" t="t" r="r" b="b"/>
              <a:pathLst>
                <a:path w="935" h="1417" extrusionOk="0">
                  <a:moveTo>
                    <a:pt x="768" y="0"/>
                  </a:moveTo>
                  <a:lnTo>
                    <a:pt x="768" y="0"/>
                  </a:lnTo>
                  <a:cubicBezTo>
                    <a:pt x="568" y="34"/>
                    <a:pt x="435" y="100"/>
                    <a:pt x="368" y="367"/>
                  </a:cubicBezTo>
                  <a:cubicBezTo>
                    <a:pt x="268" y="701"/>
                    <a:pt x="101" y="1001"/>
                    <a:pt x="1" y="1335"/>
                  </a:cubicBezTo>
                  <a:cubicBezTo>
                    <a:pt x="106" y="1356"/>
                    <a:pt x="212" y="1417"/>
                    <a:pt x="300" y="1417"/>
                  </a:cubicBezTo>
                  <a:cubicBezTo>
                    <a:pt x="352" y="1417"/>
                    <a:pt x="398" y="1396"/>
                    <a:pt x="435" y="1335"/>
                  </a:cubicBezTo>
                  <a:cubicBezTo>
                    <a:pt x="835" y="968"/>
                    <a:pt x="935" y="501"/>
                    <a:pt x="768" y="0"/>
                  </a:cubicBezTo>
                  <a:close/>
                </a:path>
              </a:pathLst>
            </a:custGeom>
            <a:solidFill>
              <a:srgbClr val="FF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7"/>
            <p:cNvSpPr/>
            <p:nvPr/>
          </p:nvSpPr>
          <p:spPr>
            <a:xfrm>
              <a:off x="3332550" y="3656550"/>
              <a:ext cx="32550" cy="16150"/>
            </a:xfrm>
            <a:custGeom>
              <a:avLst/>
              <a:gdLst/>
              <a:ahLst/>
              <a:cxnLst/>
              <a:rect l="l" t="t" r="r" b="b"/>
              <a:pathLst>
                <a:path w="1302" h="646" extrusionOk="0">
                  <a:moveTo>
                    <a:pt x="641" y="1"/>
                  </a:moveTo>
                  <a:cubicBezTo>
                    <a:pt x="479" y="1"/>
                    <a:pt x="290" y="83"/>
                    <a:pt x="1" y="228"/>
                  </a:cubicBezTo>
                  <a:cubicBezTo>
                    <a:pt x="269" y="429"/>
                    <a:pt x="537" y="645"/>
                    <a:pt x="836" y="645"/>
                  </a:cubicBezTo>
                  <a:cubicBezTo>
                    <a:pt x="983" y="645"/>
                    <a:pt x="1137" y="593"/>
                    <a:pt x="1301" y="461"/>
                  </a:cubicBezTo>
                  <a:cubicBezTo>
                    <a:pt x="1018" y="140"/>
                    <a:pt x="853" y="1"/>
                    <a:pt x="641" y="1"/>
                  </a:cubicBezTo>
                  <a:close/>
                </a:path>
              </a:pathLst>
            </a:custGeom>
            <a:solidFill>
              <a:srgbClr val="FAA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7"/>
            <p:cNvSpPr/>
            <p:nvPr/>
          </p:nvSpPr>
          <p:spPr>
            <a:xfrm>
              <a:off x="3365075" y="3673075"/>
              <a:ext cx="21700" cy="37550"/>
            </a:xfrm>
            <a:custGeom>
              <a:avLst/>
              <a:gdLst/>
              <a:ahLst/>
              <a:cxnLst/>
              <a:rect l="l" t="t" r="r" b="b"/>
              <a:pathLst>
                <a:path w="868" h="1502" extrusionOk="0">
                  <a:moveTo>
                    <a:pt x="0" y="0"/>
                  </a:moveTo>
                  <a:cubicBezTo>
                    <a:pt x="0" y="668"/>
                    <a:pt x="34" y="1301"/>
                    <a:pt x="868" y="1501"/>
                  </a:cubicBezTo>
                  <a:cubicBezTo>
                    <a:pt x="701" y="968"/>
                    <a:pt x="267" y="534"/>
                    <a:pt x="201" y="0"/>
                  </a:cubicBezTo>
                  <a:close/>
                </a:path>
              </a:pathLst>
            </a:custGeom>
            <a:solidFill>
              <a:srgbClr val="FAA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7"/>
            <p:cNvSpPr/>
            <p:nvPr/>
          </p:nvSpPr>
          <p:spPr>
            <a:xfrm>
              <a:off x="3224975" y="3953475"/>
              <a:ext cx="25875" cy="11500"/>
            </a:xfrm>
            <a:custGeom>
              <a:avLst/>
              <a:gdLst/>
              <a:ahLst/>
              <a:cxnLst/>
              <a:rect l="l" t="t" r="r" b="b"/>
              <a:pathLst>
                <a:path w="1035" h="460" extrusionOk="0">
                  <a:moveTo>
                    <a:pt x="786" y="1"/>
                  </a:moveTo>
                  <a:cubicBezTo>
                    <a:pt x="727" y="1"/>
                    <a:pt x="664" y="13"/>
                    <a:pt x="601" y="26"/>
                  </a:cubicBezTo>
                  <a:cubicBezTo>
                    <a:pt x="0" y="159"/>
                    <a:pt x="634" y="326"/>
                    <a:pt x="601" y="459"/>
                  </a:cubicBezTo>
                  <a:cubicBezTo>
                    <a:pt x="768" y="426"/>
                    <a:pt x="1001" y="459"/>
                    <a:pt x="1035" y="159"/>
                  </a:cubicBezTo>
                  <a:cubicBezTo>
                    <a:pt x="972" y="35"/>
                    <a:pt x="884" y="1"/>
                    <a:pt x="786" y="1"/>
                  </a:cubicBezTo>
                  <a:close/>
                </a:path>
              </a:pathLst>
            </a:custGeom>
            <a:solidFill>
              <a:srgbClr val="FF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7"/>
            <p:cNvSpPr/>
            <p:nvPr/>
          </p:nvSpPr>
          <p:spPr>
            <a:xfrm>
              <a:off x="3310875" y="3663900"/>
              <a:ext cx="16700" cy="10025"/>
            </a:xfrm>
            <a:custGeom>
              <a:avLst/>
              <a:gdLst/>
              <a:ahLst/>
              <a:cxnLst/>
              <a:rect l="l" t="t" r="r" b="b"/>
              <a:pathLst>
                <a:path w="668" h="401" extrusionOk="0">
                  <a:moveTo>
                    <a:pt x="667" y="0"/>
                  </a:moveTo>
                  <a:cubicBezTo>
                    <a:pt x="334" y="0"/>
                    <a:pt x="100" y="167"/>
                    <a:pt x="0" y="401"/>
                  </a:cubicBezTo>
                  <a:cubicBezTo>
                    <a:pt x="334" y="401"/>
                    <a:pt x="534" y="267"/>
                    <a:pt x="667" y="0"/>
                  </a:cubicBezTo>
                  <a:close/>
                </a:path>
              </a:pathLst>
            </a:custGeom>
            <a:solidFill>
              <a:srgbClr val="FAA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7"/>
            <p:cNvSpPr/>
            <p:nvPr/>
          </p:nvSpPr>
          <p:spPr>
            <a:xfrm>
              <a:off x="3773700" y="2662400"/>
              <a:ext cx="381125" cy="399900"/>
            </a:xfrm>
            <a:custGeom>
              <a:avLst/>
              <a:gdLst/>
              <a:ahLst/>
              <a:cxnLst/>
              <a:rect l="l" t="t" r="r" b="b"/>
              <a:pathLst>
                <a:path w="15245" h="15996" extrusionOk="0">
                  <a:moveTo>
                    <a:pt x="1806" y="0"/>
                  </a:moveTo>
                  <a:cubicBezTo>
                    <a:pt x="1632" y="0"/>
                    <a:pt x="1447" y="86"/>
                    <a:pt x="1268" y="265"/>
                  </a:cubicBezTo>
                  <a:cubicBezTo>
                    <a:pt x="568" y="966"/>
                    <a:pt x="0" y="1766"/>
                    <a:pt x="367" y="2900"/>
                  </a:cubicBezTo>
                  <a:cubicBezTo>
                    <a:pt x="501" y="3234"/>
                    <a:pt x="1101" y="3267"/>
                    <a:pt x="868" y="3801"/>
                  </a:cubicBezTo>
                  <a:cubicBezTo>
                    <a:pt x="834" y="3935"/>
                    <a:pt x="901" y="4101"/>
                    <a:pt x="1035" y="4135"/>
                  </a:cubicBezTo>
                  <a:cubicBezTo>
                    <a:pt x="2169" y="4468"/>
                    <a:pt x="1835" y="5636"/>
                    <a:pt x="2335" y="6303"/>
                  </a:cubicBezTo>
                  <a:cubicBezTo>
                    <a:pt x="2477" y="6445"/>
                    <a:pt x="2378" y="6658"/>
                    <a:pt x="2161" y="6658"/>
                  </a:cubicBezTo>
                  <a:cubicBezTo>
                    <a:pt x="2123" y="6658"/>
                    <a:pt x="2081" y="6652"/>
                    <a:pt x="2035" y="6637"/>
                  </a:cubicBezTo>
                  <a:cubicBezTo>
                    <a:pt x="1954" y="6623"/>
                    <a:pt x="1878" y="6604"/>
                    <a:pt x="1817" y="6604"/>
                  </a:cubicBezTo>
                  <a:cubicBezTo>
                    <a:pt x="1727" y="6604"/>
                    <a:pt x="1668" y="6645"/>
                    <a:pt x="1668" y="6803"/>
                  </a:cubicBezTo>
                  <a:cubicBezTo>
                    <a:pt x="1668" y="7070"/>
                    <a:pt x="1502" y="7404"/>
                    <a:pt x="1835" y="7470"/>
                  </a:cubicBezTo>
                  <a:cubicBezTo>
                    <a:pt x="2436" y="7637"/>
                    <a:pt x="2569" y="8204"/>
                    <a:pt x="2836" y="8605"/>
                  </a:cubicBezTo>
                  <a:cubicBezTo>
                    <a:pt x="2942" y="8796"/>
                    <a:pt x="2981" y="8879"/>
                    <a:pt x="3082" y="8879"/>
                  </a:cubicBezTo>
                  <a:cubicBezTo>
                    <a:pt x="3139" y="8879"/>
                    <a:pt x="3216" y="8853"/>
                    <a:pt x="3336" y="8805"/>
                  </a:cubicBezTo>
                  <a:cubicBezTo>
                    <a:pt x="3377" y="8795"/>
                    <a:pt x="3421" y="8790"/>
                    <a:pt x="3467" y="8790"/>
                  </a:cubicBezTo>
                  <a:cubicBezTo>
                    <a:pt x="3722" y="8790"/>
                    <a:pt x="4039" y="8935"/>
                    <a:pt x="4237" y="9105"/>
                  </a:cubicBezTo>
                  <a:cubicBezTo>
                    <a:pt x="4570" y="9405"/>
                    <a:pt x="4237" y="9639"/>
                    <a:pt x="4103" y="9939"/>
                  </a:cubicBezTo>
                  <a:cubicBezTo>
                    <a:pt x="4070" y="10039"/>
                    <a:pt x="4170" y="10206"/>
                    <a:pt x="4203" y="10306"/>
                  </a:cubicBezTo>
                  <a:cubicBezTo>
                    <a:pt x="4370" y="10339"/>
                    <a:pt x="4570" y="10473"/>
                    <a:pt x="4771" y="10473"/>
                  </a:cubicBezTo>
                  <a:cubicBezTo>
                    <a:pt x="4838" y="10465"/>
                    <a:pt x="4898" y="10461"/>
                    <a:pt x="4951" y="10461"/>
                  </a:cubicBezTo>
                  <a:cubicBezTo>
                    <a:pt x="5378" y="10461"/>
                    <a:pt x="5401" y="10695"/>
                    <a:pt x="5371" y="11140"/>
                  </a:cubicBezTo>
                  <a:cubicBezTo>
                    <a:pt x="5304" y="11473"/>
                    <a:pt x="5304" y="11874"/>
                    <a:pt x="5771" y="12107"/>
                  </a:cubicBezTo>
                  <a:cubicBezTo>
                    <a:pt x="6138" y="12307"/>
                    <a:pt x="5504" y="12774"/>
                    <a:pt x="5638" y="13141"/>
                  </a:cubicBezTo>
                  <a:cubicBezTo>
                    <a:pt x="5705" y="13208"/>
                    <a:pt x="5738" y="13275"/>
                    <a:pt x="5771" y="13308"/>
                  </a:cubicBezTo>
                  <a:cubicBezTo>
                    <a:pt x="6238" y="13742"/>
                    <a:pt x="6405" y="14375"/>
                    <a:pt x="6905" y="14742"/>
                  </a:cubicBezTo>
                  <a:cubicBezTo>
                    <a:pt x="7039" y="14976"/>
                    <a:pt x="7206" y="15109"/>
                    <a:pt x="7506" y="15109"/>
                  </a:cubicBezTo>
                  <a:cubicBezTo>
                    <a:pt x="8907" y="15309"/>
                    <a:pt x="10375" y="15409"/>
                    <a:pt x="11842" y="15643"/>
                  </a:cubicBezTo>
                  <a:cubicBezTo>
                    <a:pt x="12276" y="15710"/>
                    <a:pt x="12743" y="15710"/>
                    <a:pt x="13210" y="15810"/>
                  </a:cubicBezTo>
                  <a:cubicBezTo>
                    <a:pt x="13233" y="15809"/>
                    <a:pt x="13257" y="15808"/>
                    <a:pt x="13280" y="15808"/>
                  </a:cubicBezTo>
                  <a:cubicBezTo>
                    <a:pt x="13710" y="15808"/>
                    <a:pt x="14140" y="15995"/>
                    <a:pt x="14580" y="15995"/>
                  </a:cubicBezTo>
                  <a:cubicBezTo>
                    <a:pt x="14799" y="15995"/>
                    <a:pt x="15020" y="15949"/>
                    <a:pt x="15245" y="15810"/>
                  </a:cubicBezTo>
                  <a:cubicBezTo>
                    <a:pt x="15245" y="15076"/>
                    <a:pt x="14578" y="15309"/>
                    <a:pt x="14211" y="15109"/>
                  </a:cubicBezTo>
                  <a:cubicBezTo>
                    <a:pt x="13610" y="14709"/>
                    <a:pt x="12409" y="14976"/>
                    <a:pt x="12509" y="13742"/>
                  </a:cubicBezTo>
                  <a:cubicBezTo>
                    <a:pt x="12443" y="13642"/>
                    <a:pt x="12343" y="13608"/>
                    <a:pt x="12243" y="13608"/>
                  </a:cubicBezTo>
                  <a:cubicBezTo>
                    <a:pt x="11829" y="13608"/>
                    <a:pt x="11643" y="14315"/>
                    <a:pt x="11365" y="14315"/>
                  </a:cubicBezTo>
                  <a:cubicBezTo>
                    <a:pt x="11307" y="14315"/>
                    <a:pt x="11245" y="14284"/>
                    <a:pt x="11175" y="14209"/>
                  </a:cubicBezTo>
                  <a:cubicBezTo>
                    <a:pt x="10375" y="13308"/>
                    <a:pt x="9207" y="13642"/>
                    <a:pt x="8340" y="13041"/>
                  </a:cubicBezTo>
                  <a:cubicBezTo>
                    <a:pt x="7372" y="12374"/>
                    <a:pt x="6839" y="11440"/>
                    <a:pt x="7406" y="10406"/>
                  </a:cubicBezTo>
                  <a:cubicBezTo>
                    <a:pt x="8073" y="9138"/>
                    <a:pt x="7873" y="9205"/>
                    <a:pt x="6772" y="8371"/>
                  </a:cubicBezTo>
                  <a:cubicBezTo>
                    <a:pt x="6071" y="7804"/>
                    <a:pt x="4203" y="7937"/>
                    <a:pt x="4837" y="6103"/>
                  </a:cubicBezTo>
                  <a:cubicBezTo>
                    <a:pt x="4837" y="6036"/>
                    <a:pt x="4771" y="5936"/>
                    <a:pt x="4737" y="5903"/>
                  </a:cubicBezTo>
                  <a:cubicBezTo>
                    <a:pt x="4103" y="5302"/>
                    <a:pt x="4370" y="4602"/>
                    <a:pt x="4337" y="3901"/>
                  </a:cubicBezTo>
                  <a:cubicBezTo>
                    <a:pt x="4237" y="3568"/>
                    <a:pt x="4370" y="3101"/>
                    <a:pt x="3770" y="3034"/>
                  </a:cubicBezTo>
                  <a:cubicBezTo>
                    <a:pt x="3403" y="3401"/>
                    <a:pt x="3736" y="4068"/>
                    <a:pt x="3269" y="4435"/>
                  </a:cubicBezTo>
                  <a:cubicBezTo>
                    <a:pt x="2736" y="4068"/>
                    <a:pt x="2836" y="3534"/>
                    <a:pt x="2836" y="3067"/>
                  </a:cubicBezTo>
                  <a:cubicBezTo>
                    <a:pt x="2836" y="2233"/>
                    <a:pt x="2769" y="1399"/>
                    <a:pt x="2502" y="632"/>
                  </a:cubicBezTo>
                  <a:cubicBezTo>
                    <a:pt x="2338" y="221"/>
                    <a:pt x="2085" y="0"/>
                    <a:pt x="1806" y="0"/>
                  </a:cubicBezTo>
                  <a:close/>
                </a:path>
              </a:pathLst>
            </a:custGeom>
            <a:solidFill>
              <a:srgbClr val="E0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7"/>
            <p:cNvSpPr/>
            <p:nvPr/>
          </p:nvSpPr>
          <p:spPr>
            <a:xfrm>
              <a:off x="3708650" y="2439700"/>
              <a:ext cx="148475" cy="280225"/>
            </a:xfrm>
            <a:custGeom>
              <a:avLst/>
              <a:gdLst/>
              <a:ahLst/>
              <a:cxnLst/>
              <a:rect l="l" t="t" r="r" b="b"/>
              <a:pathLst>
                <a:path w="5939" h="11209" extrusionOk="0">
                  <a:moveTo>
                    <a:pt x="5004" y="0"/>
                  </a:moveTo>
                  <a:lnTo>
                    <a:pt x="5004" y="0"/>
                  </a:lnTo>
                  <a:cubicBezTo>
                    <a:pt x="4304" y="33"/>
                    <a:pt x="3603" y="33"/>
                    <a:pt x="2869" y="100"/>
                  </a:cubicBezTo>
                  <a:cubicBezTo>
                    <a:pt x="2636" y="967"/>
                    <a:pt x="2102" y="1501"/>
                    <a:pt x="1101" y="1601"/>
                  </a:cubicBezTo>
                  <a:cubicBezTo>
                    <a:pt x="1135" y="2035"/>
                    <a:pt x="1668" y="1968"/>
                    <a:pt x="1702" y="2368"/>
                  </a:cubicBezTo>
                  <a:cubicBezTo>
                    <a:pt x="1668" y="2468"/>
                    <a:pt x="1635" y="2602"/>
                    <a:pt x="1535" y="2635"/>
                  </a:cubicBezTo>
                  <a:cubicBezTo>
                    <a:pt x="601" y="3136"/>
                    <a:pt x="368" y="3970"/>
                    <a:pt x="368" y="4970"/>
                  </a:cubicBezTo>
                  <a:cubicBezTo>
                    <a:pt x="368" y="5504"/>
                    <a:pt x="434" y="6104"/>
                    <a:pt x="134" y="6605"/>
                  </a:cubicBezTo>
                  <a:cubicBezTo>
                    <a:pt x="1" y="6838"/>
                    <a:pt x="134" y="7138"/>
                    <a:pt x="167" y="7439"/>
                  </a:cubicBezTo>
                  <a:cubicBezTo>
                    <a:pt x="434" y="8706"/>
                    <a:pt x="1468" y="9707"/>
                    <a:pt x="1468" y="11108"/>
                  </a:cubicBezTo>
                  <a:cubicBezTo>
                    <a:pt x="1468" y="11141"/>
                    <a:pt x="1602" y="11175"/>
                    <a:pt x="1635" y="11208"/>
                  </a:cubicBezTo>
                  <a:cubicBezTo>
                    <a:pt x="2102" y="11108"/>
                    <a:pt x="2169" y="10708"/>
                    <a:pt x="2302" y="10341"/>
                  </a:cubicBezTo>
                  <a:cubicBezTo>
                    <a:pt x="2636" y="9340"/>
                    <a:pt x="3203" y="8539"/>
                    <a:pt x="4037" y="7939"/>
                  </a:cubicBezTo>
                  <a:cubicBezTo>
                    <a:pt x="4804" y="7339"/>
                    <a:pt x="4637" y="6305"/>
                    <a:pt x="5204" y="5637"/>
                  </a:cubicBezTo>
                  <a:cubicBezTo>
                    <a:pt x="5471" y="5337"/>
                    <a:pt x="5471" y="4837"/>
                    <a:pt x="5671" y="4470"/>
                  </a:cubicBezTo>
                  <a:cubicBezTo>
                    <a:pt x="5938" y="3970"/>
                    <a:pt x="5805" y="3503"/>
                    <a:pt x="5271" y="3369"/>
                  </a:cubicBezTo>
                  <a:cubicBezTo>
                    <a:pt x="4270" y="3169"/>
                    <a:pt x="4337" y="2702"/>
                    <a:pt x="4671" y="1935"/>
                  </a:cubicBezTo>
                  <a:cubicBezTo>
                    <a:pt x="4937" y="1334"/>
                    <a:pt x="5271" y="701"/>
                    <a:pt x="5004" y="0"/>
                  </a:cubicBezTo>
                  <a:close/>
                </a:path>
              </a:pathLst>
            </a:custGeom>
            <a:solidFill>
              <a:srgbClr val="E2E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7"/>
            <p:cNvSpPr/>
            <p:nvPr/>
          </p:nvSpPr>
          <p:spPr>
            <a:xfrm>
              <a:off x="3880450" y="3024275"/>
              <a:ext cx="284375" cy="356550"/>
            </a:xfrm>
            <a:custGeom>
              <a:avLst/>
              <a:gdLst/>
              <a:ahLst/>
              <a:cxnLst/>
              <a:rect l="l" t="t" r="r" b="b"/>
              <a:pathLst>
                <a:path w="11375" h="14262" extrusionOk="0">
                  <a:moveTo>
                    <a:pt x="434" y="0"/>
                  </a:moveTo>
                  <a:cubicBezTo>
                    <a:pt x="300" y="67"/>
                    <a:pt x="134" y="67"/>
                    <a:pt x="0" y="67"/>
                  </a:cubicBezTo>
                  <a:cubicBezTo>
                    <a:pt x="67" y="634"/>
                    <a:pt x="934" y="834"/>
                    <a:pt x="667" y="1568"/>
                  </a:cubicBezTo>
                  <a:cubicBezTo>
                    <a:pt x="634" y="1668"/>
                    <a:pt x="1001" y="1802"/>
                    <a:pt x="1234" y="1802"/>
                  </a:cubicBezTo>
                  <a:cubicBezTo>
                    <a:pt x="1390" y="1802"/>
                    <a:pt x="1575" y="1817"/>
                    <a:pt x="1771" y="1817"/>
                  </a:cubicBezTo>
                  <a:cubicBezTo>
                    <a:pt x="1868" y="1817"/>
                    <a:pt x="1968" y="1813"/>
                    <a:pt x="2068" y="1802"/>
                  </a:cubicBezTo>
                  <a:cubicBezTo>
                    <a:pt x="2219" y="1787"/>
                    <a:pt x="2365" y="1779"/>
                    <a:pt x="2504" y="1779"/>
                  </a:cubicBezTo>
                  <a:cubicBezTo>
                    <a:pt x="3598" y="1779"/>
                    <a:pt x="4333" y="2260"/>
                    <a:pt x="4570" y="3503"/>
                  </a:cubicBezTo>
                  <a:lnTo>
                    <a:pt x="4670" y="3770"/>
                  </a:lnTo>
                  <a:cubicBezTo>
                    <a:pt x="4737" y="4404"/>
                    <a:pt x="4937" y="4971"/>
                    <a:pt x="5104" y="5571"/>
                  </a:cubicBezTo>
                  <a:cubicBezTo>
                    <a:pt x="5337" y="6438"/>
                    <a:pt x="5304" y="7439"/>
                    <a:pt x="4837" y="8340"/>
                  </a:cubicBezTo>
                  <a:cubicBezTo>
                    <a:pt x="4637" y="8773"/>
                    <a:pt x="4503" y="9174"/>
                    <a:pt x="5004" y="9474"/>
                  </a:cubicBezTo>
                  <a:cubicBezTo>
                    <a:pt x="5125" y="9542"/>
                    <a:pt x="5231" y="9571"/>
                    <a:pt x="5325" y="9571"/>
                  </a:cubicBezTo>
                  <a:cubicBezTo>
                    <a:pt x="5645" y="9571"/>
                    <a:pt x="5832" y="9239"/>
                    <a:pt x="6038" y="9007"/>
                  </a:cubicBezTo>
                  <a:cubicBezTo>
                    <a:pt x="6238" y="8807"/>
                    <a:pt x="6305" y="8607"/>
                    <a:pt x="6371" y="8340"/>
                  </a:cubicBezTo>
                  <a:lnTo>
                    <a:pt x="6371" y="8340"/>
                  </a:lnTo>
                  <a:cubicBezTo>
                    <a:pt x="6505" y="8640"/>
                    <a:pt x="6305" y="8940"/>
                    <a:pt x="6338" y="9174"/>
                  </a:cubicBezTo>
                  <a:cubicBezTo>
                    <a:pt x="6363" y="9517"/>
                    <a:pt x="6279" y="9986"/>
                    <a:pt x="6590" y="9986"/>
                  </a:cubicBezTo>
                  <a:cubicBezTo>
                    <a:pt x="6702" y="9986"/>
                    <a:pt x="6866" y="9925"/>
                    <a:pt x="7105" y="9774"/>
                  </a:cubicBezTo>
                  <a:cubicBezTo>
                    <a:pt x="7191" y="9712"/>
                    <a:pt x="7266" y="9686"/>
                    <a:pt x="7331" y="9686"/>
                  </a:cubicBezTo>
                  <a:cubicBezTo>
                    <a:pt x="7543" y="9686"/>
                    <a:pt x="7647" y="9962"/>
                    <a:pt x="7672" y="10141"/>
                  </a:cubicBezTo>
                  <a:cubicBezTo>
                    <a:pt x="7939" y="11309"/>
                    <a:pt x="8473" y="12276"/>
                    <a:pt x="9607" y="12810"/>
                  </a:cubicBezTo>
                  <a:cubicBezTo>
                    <a:pt x="9807" y="13076"/>
                    <a:pt x="9807" y="13310"/>
                    <a:pt x="9841" y="13610"/>
                  </a:cubicBezTo>
                  <a:cubicBezTo>
                    <a:pt x="9905" y="14059"/>
                    <a:pt x="10078" y="14261"/>
                    <a:pt x="10335" y="14261"/>
                  </a:cubicBezTo>
                  <a:cubicBezTo>
                    <a:pt x="10479" y="14261"/>
                    <a:pt x="10649" y="14197"/>
                    <a:pt x="10841" y="14077"/>
                  </a:cubicBezTo>
                  <a:cubicBezTo>
                    <a:pt x="10941" y="13977"/>
                    <a:pt x="11008" y="13910"/>
                    <a:pt x="11041" y="13810"/>
                  </a:cubicBezTo>
                  <a:cubicBezTo>
                    <a:pt x="11208" y="13277"/>
                    <a:pt x="11375" y="12676"/>
                    <a:pt x="11275" y="12109"/>
                  </a:cubicBezTo>
                  <a:cubicBezTo>
                    <a:pt x="11108" y="11575"/>
                    <a:pt x="10308" y="11575"/>
                    <a:pt x="10308" y="10908"/>
                  </a:cubicBezTo>
                  <a:cubicBezTo>
                    <a:pt x="10308" y="10808"/>
                    <a:pt x="10274" y="10741"/>
                    <a:pt x="10174" y="10641"/>
                  </a:cubicBezTo>
                  <a:cubicBezTo>
                    <a:pt x="9507" y="10308"/>
                    <a:pt x="8940" y="10008"/>
                    <a:pt x="8706" y="9140"/>
                  </a:cubicBezTo>
                  <a:cubicBezTo>
                    <a:pt x="8506" y="8306"/>
                    <a:pt x="7939" y="7506"/>
                    <a:pt x="7005" y="7139"/>
                  </a:cubicBezTo>
                  <a:cubicBezTo>
                    <a:pt x="6438" y="6939"/>
                    <a:pt x="6471" y="6572"/>
                    <a:pt x="6705" y="6138"/>
                  </a:cubicBezTo>
                  <a:cubicBezTo>
                    <a:pt x="6838" y="5838"/>
                    <a:pt x="7039" y="5604"/>
                    <a:pt x="7272" y="5338"/>
                  </a:cubicBezTo>
                  <a:cubicBezTo>
                    <a:pt x="7606" y="4904"/>
                    <a:pt x="7672" y="4470"/>
                    <a:pt x="7172" y="4070"/>
                  </a:cubicBezTo>
                  <a:cubicBezTo>
                    <a:pt x="6705" y="3636"/>
                    <a:pt x="6471" y="3103"/>
                    <a:pt x="6438" y="2469"/>
                  </a:cubicBezTo>
                  <a:cubicBezTo>
                    <a:pt x="6371" y="1835"/>
                    <a:pt x="6004" y="1468"/>
                    <a:pt x="5437" y="1235"/>
                  </a:cubicBezTo>
                  <a:cubicBezTo>
                    <a:pt x="4637" y="868"/>
                    <a:pt x="3736" y="1035"/>
                    <a:pt x="3036" y="467"/>
                  </a:cubicBezTo>
                  <a:cubicBezTo>
                    <a:pt x="2936" y="401"/>
                    <a:pt x="2769" y="334"/>
                    <a:pt x="2635" y="267"/>
                  </a:cubicBezTo>
                  <a:cubicBezTo>
                    <a:pt x="2512" y="291"/>
                    <a:pt x="2388" y="301"/>
                    <a:pt x="2264" y="301"/>
                  </a:cubicBezTo>
                  <a:cubicBezTo>
                    <a:pt x="1684" y="301"/>
                    <a:pt x="1093" y="83"/>
                    <a:pt x="434" y="0"/>
                  </a:cubicBezTo>
                  <a:close/>
                </a:path>
              </a:pathLst>
            </a:custGeom>
            <a:solidFill>
              <a:srgbClr val="77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7"/>
            <p:cNvSpPr/>
            <p:nvPr/>
          </p:nvSpPr>
          <p:spPr>
            <a:xfrm>
              <a:off x="3688650" y="2897175"/>
              <a:ext cx="216000" cy="124625"/>
            </a:xfrm>
            <a:custGeom>
              <a:avLst/>
              <a:gdLst/>
              <a:ahLst/>
              <a:cxnLst/>
              <a:rect l="l" t="t" r="r" b="b"/>
              <a:pathLst>
                <a:path w="8640" h="4985" extrusionOk="0">
                  <a:moveTo>
                    <a:pt x="6158" y="0"/>
                  </a:moveTo>
                  <a:cubicBezTo>
                    <a:pt x="5947" y="0"/>
                    <a:pt x="5716" y="72"/>
                    <a:pt x="5471" y="214"/>
                  </a:cubicBezTo>
                  <a:cubicBezTo>
                    <a:pt x="5137" y="448"/>
                    <a:pt x="4770" y="615"/>
                    <a:pt x="4336" y="748"/>
                  </a:cubicBezTo>
                  <a:cubicBezTo>
                    <a:pt x="3436" y="1082"/>
                    <a:pt x="2468" y="1248"/>
                    <a:pt x="1501" y="1248"/>
                  </a:cubicBezTo>
                  <a:cubicBezTo>
                    <a:pt x="1334" y="1248"/>
                    <a:pt x="1134" y="1282"/>
                    <a:pt x="1101" y="1515"/>
                  </a:cubicBezTo>
                  <a:cubicBezTo>
                    <a:pt x="934" y="2116"/>
                    <a:pt x="300" y="2349"/>
                    <a:pt x="0" y="2783"/>
                  </a:cubicBezTo>
                  <a:cubicBezTo>
                    <a:pt x="334" y="2916"/>
                    <a:pt x="634" y="3083"/>
                    <a:pt x="467" y="3550"/>
                  </a:cubicBezTo>
                  <a:cubicBezTo>
                    <a:pt x="434" y="3683"/>
                    <a:pt x="467" y="3884"/>
                    <a:pt x="467" y="4050"/>
                  </a:cubicBezTo>
                  <a:cubicBezTo>
                    <a:pt x="951" y="3083"/>
                    <a:pt x="1084" y="2835"/>
                    <a:pt x="1730" y="2835"/>
                  </a:cubicBezTo>
                  <a:cubicBezTo>
                    <a:pt x="1976" y="2835"/>
                    <a:pt x="2295" y="2870"/>
                    <a:pt x="2735" y="2916"/>
                  </a:cubicBezTo>
                  <a:cubicBezTo>
                    <a:pt x="2835" y="2933"/>
                    <a:pt x="2935" y="2933"/>
                    <a:pt x="3036" y="2933"/>
                  </a:cubicBezTo>
                  <a:cubicBezTo>
                    <a:pt x="3136" y="2933"/>
                    <a:pt x="3236" y="2933"/>
                    <a:pt x="3336" y="2950"/>
                  </a:cubicBezTo>
                  <a:cubicBezTo>
                    <a:pt x="3736" y="3050"/>
                    <a:pt x="4103" y="3116"/>
                    <a:pt x="3936" y="3717"/>
                  </a:cubicBezTo>
                  <a:cubicBezTo>
                    <a:pt x="3903" y="3917"/>
                    <a:pt x="3903" y="4217"/>
                    <a:pt x="4136" y="4384"/>
                  </a:cubicBezTo>
                  <a:cubicBezTo>
                    <a:pt x="4994" y="3589"/>
                    <a:pt x="5445" y="3253"/>
                    <a:pt x="5860" y="3253"/>
                  </a:cubicBezTo>
                  <a:cubicBezTo>
                    <a:pt x="6106" y="3253"/>
                    <a:pt x="6340" y="3372"/>
                    <a:pt x="6638" y="3583"/>
                  </a:cubicBezTo>
                  <a:cubicBezTo>
                    <a:pt x="6607" y="3638"/>
                    <a:pt x="6570" y="3656"/>
                    <a:pt x="6531" y="3656"/>
                  </a:cubicBezTo>
                  <a:cubicBezTo>
                    <a:pt x="6452" y="3656"/>
                    <a:pt x="6363" y="3585"/>
                    <a:pt x="6281" y="3585"/>
                  </a:cubicBezTo>
                  <a:cubicBezTo>
                    <a:pt x="6228" y="3585"/>
                    <a:pt x="6178" y="3616"/>
                    <a:pt x="6138" y="3717"/>
                  </a:cubicBezTo>
                  <a:cubicBezTo>
                    <a:pt x="6671" y="4384"/>
                    <a:pt x="7339" y="4818"/>
                    <a:pt x="8173" y="4984"/>
                  </a:cubicBezTo>
                  <a:cubicBezTo>
                    <a:pt x="8339" y="4751"/>
                    <a:pt x="8506" y="4551"/>
                    <a:pt x="8640" y="4384"/>
                  </a:cubicBezTo>
                  <a:cubicBezTo>
                    <a:pt x="8406" y="4050"/>
                    <a:pt x="8173" y="3683"/>
                    <a:pt x="7906" y="3450"/>
                  </a:cubicBezTo>
                  <a:cubicBezTo>
                    <a:pt x="7105" y="2883"/>
                    <a:pt x="6738" y="2049"/>
                    <a:pt x="7072" y="1115"/>
                  </a:cubicBezTo>
                  <a:cubicBezTo>
                    <a:pt x="7138" y="881"/>
                    <a:pt x="7138" y="748"/>
                    <a:pt x="7005" y="548"/>
                  </a:cubicBezTo>
                  <a:cubicBezTo>
                    <a:pt x="6780" y="180"/>
                    <a:pt x="6493" y="0"/>
                    <a:pt x="6158" y="0"/>
                  </a:cubicBezTo>
                  <a:close/>
                </a:path>
              </a:pathLst>
            </a:custGeom>
            <a:solidFill>
              <a:srgbClr val="D2DC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7"/>
            <p:cNvSpPr/>
            <p:nvPr/>
          </p:nvSpPr>
          <p:spPr>
            <a:xfrm>
              <a:off x="3750350" y="2627650"/>
              <a:ext cx="130125" cy="160075"/>
            </a:xfrm>
            <a:custGeom>
              <a:avLst/>
              <a:gdLst/>
              <a:ahLst/>
              <a:cxnLst/>
              <a:rect l="l" t="t" r="r" b="b"/>
              <a:pathLst>
                <a:path w="5205" h="6403" extrusionOk="0">
                  <a:moveTo>
                    <a:pt x="3020" y="1"/>
                  </a:moveTo>
                  <a:cubicBezTo>
                    <a:pt x="2799" y="1"/>
                    <a:pt x="2559" y="59"/>
                    <a:pt x="2302" y="188"/>
                  </a:cubicBezTo>
                  <a:cubicBezTo>
                    <a:pt x="1468" y="688"/>
                    <a:pt x="968" y="1455"/>
                    <a:pt x="601" y="2322"/>
                  </a:cubicBezTo>
                  <a:cubicBezTo>
                    <a:pt x="367" y="2789"/>
                    <a:pt x="201" y="3256"/>
                    <a:pt x="0" y="3690"/>
                  </a:cubicBezTo>
                  <a:cubicBezTo>
                    <a:pt x="0" y="3790"/>
                    <a:pt x="34" y="3857"/>
                    <a:pt x="101" y="3890"/>
                  </a:cubicBezTo>
                  <a:cubicBezTo>
                    <a:pt x="366" y="4126"/>
                    <a:pt x="657" y="4335"/>
                    <a:pt x="1019" y="4335"/>
                  </a:cubicBezTo>
                  <a:cubicBezTo>
                    <a:pt x="1068" y="4335"/>
                    <a:pt x="1117" y="4332"/>
                    <a:pt x="1168" y="4324"/>
                  </a:cubicBezTo>
                  <a:cubicBezTo>
                    <a:pt x="1201" y="4290"/>
                    <a:pt x="1301" y="4290"/>
                    <a:pt x="1335" y="4224"/>
                  </a:cubicBezTo>
                  <a:cubicBezTo>
                    <a:pt x="1435" y="3323"/>
                    <a:pt x="1835" y="2556"/>
                    <a:pt x="2335" y="1822"/>
                  </a:cubicBezTo>
                  <a:cubicBezTo>
                    <a:pt x="2451" y="1678"/>
                    <a:pt x="2566" y="1509"/>
                    <a:pt x="2746" y="1509"/>
                  </a:cubicBezTo>
                  <a:cubicBezTo>
                    <a:pt x="2774" y="1509"/>
                    <a:pt x="2804" y="1513"/>
                    <a:pt x="2836" y="1522"/>
                  </a:cubicBezTo>
                  <a:cubicBezTo>
                    <a:pt x="3069" y="1622"/>
                    <a:pt x="3169" y="1822"/>
                    <a:pt x="3203" y="2022"/>
                  </a:cubicBezTo>
                  <a:cubicBezTo>
                    <a:pt x="3303" y="2556"/>
                    <a:pt x="3370" y="3123"/>
                    <a:pt x="3470" y="3690"/>
                  </a:cubicBezTo>
                  <a:cubicBezTo>
                    <a:pt x="3536" y="4391"/>
                    <a:pt x="3603" y="5124"/>
                    <a:pt x="3670" y="5825"/>
                  </a:cubicBezTo>
                  <a:cubicBezTo>
                    <a:pt x="3700" y="6154"/>
                    <a:pt x="3864" y="6402"/>
                    <a:pt x="4185" y="6402"/>
                  </a:cubicBezTo>
                  <a:cubicBezTo>
                    <a:pt x="4223" y="6402"/>
                    <a:pt x="4262" y="6399"/>
                    <a:pt x="4304" y="6392"/>
                  </a:cubicBezTo>
                  <a:cubicBezTo>
                    <a:pt x="4670" y="6359"/>
                    <a:pt x="4837" y="6125"/>
                    <a:pt x="4837" y="5725"/>
                  </a:cubicBezTo>
                  <a:lnTo>
                    <a:pt x="4837" y="4457"/>
                  </a:lnTo>
                  <a:cubicBezTo>
                    <a:pt x="5204" y="3156"/>
                    <a:pt x="4871" y="1955"/>
                    <a:pt x="4270" y="821"/>
                  </a:cubicBezTo>
                  <a:cubicBezTo>
                    <a:pt x="3965" y="329"/>
                    <a:pt x="3544" y="1"/>
                    <a:pt x="3020" y="1"/>
                  </a:cubicBezTo>
                  <a:close/>
                </a:path>
              </a:pathLst>
            </a:custGeom>
            <a:solidFill>
              <a:srgbClr val="493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7"/>
            <p:cNvSpPr/>
            <p:nvPr/>
          </p:nvSpPr>
          <p:spPr>
            <a:xfrm>
              <a:off x="3678825" y="2409675"/>
              <a:ext cx="114075" cy="50975"/>
            </a:xfrm>
            <a:custGeom>
              <a:avLst/>
              <a:gdLst/>
              <a:ahLst/>
              <a:cxnLst/>
              <a:rect l="l" t="t" r="r" b="b"/>
              <a:pathLst>
                <a:path w="4563" h="2039" extrusionOk="0">
                  <a:moveTo>
                    <a:pt x="4463" y="0"/>
                  </a:moveTo>
                  <a:cubicBezTo>
                    <a:pt x="3896" y="0"/>
                    <a:pt x="3362" y="0"/>
                    <a:pt x="2761" y="200"/>
                  </a:cubicBezTo>
                  <a:cubicBezTo>
                    <a:pt x="2161" y="400"/>
                    <a:pt x="1494" y="467"/>
                    <a:pt x="827" y="534"/>
                  </a:cubicBezTo>
                  <a:cubicBezTo>
                    <a:pt x="693" y="567"/>
                    <a:pt x="526" y="567"/>
                    <a:pt x="393" y="567"/>
                  </a:cubicBezTo>
                  <a:cubicBezTo>
                    <a:pt x="326" y="634"/>
                    <a:pt x="260" y="701"/>
                    <a:pt x="193" y="801"/>
                  </a:cubicBezTo>
                  <a:cubicBezTo>
                    <a:pt x="193" y="901"/>
                    <a:pt x="160" y="1068"/>
                    <a:pt x="126" y="1201"/>
                  </a:cubicBezTo>
                  <a:cubicBezTo>
                    <a:pt x="1" y="1796"/>
                    <a:pt x="140" y="2038"/>
                    <a:pt x="682" y="2038"/>
                  </a:cubicBezTo>
                  <a:cubicBezTo>
                    <a:pt x="717" y="2038"/>
                    <a:pt x="754" y="2037"/>
                    <a:pt x="793" y="2035"/>
                  </a:cubicBezTo>
                  <a:cubicBezTo>
                    <a:pt x="993" y="2002"/>
                    <a:pt x="1194" y="1902"/>
                    <a:pt x="1394" y="1868"/>
                  </a:cubicBezTo>
                  <a:cubicBezTo>
                    <a:pt x="2294" y="1668"/>
                    <a:pt x="3162" y="1368"/>
                    <a:pt x="4062" y="1301"/>
                  </a:cubicBezTo>
                  <a:cubicBezTo>
                    <a:pt x="4029" y="834"/>
                    <a:pt x="4563" y="501"/>
                    <a:pt x="4463" y="0"/>
                  </a:cubicBezTo>
                  <a:close/>
                </a:path>
              </a:pathLst>
            </a:custGeom>
            <a:solidFill>
              <a:srgbClr val="CE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7"/>
            <p:cNvSpPr/>
            <p:nvPr/>
          </p:nvSpPr>
          <p:spPr>
            <a:xfrm>
              <a:off x="3745350" y="2725000"/>
              <a:ext cx="34200" cy="43475"/>
            </a:xfrm>
            <a:custGeom>
              <a:avLst/>
              <a:gdLst/>
              <a:ahLst/>
              <a:cxnLst/>
              <a:rect l="l" t="t" r="r" b="b"/>
              <a:pathLst>
                <a:path w="1368" h="1739" extrusionOk="0">
                  <a:moveTo>
                    <a:pt x="492" y="1"/>
                  </a:moveTo>
                  <a:cubicBezTo>
                    <a:pt x="411" y="1"/>
                    <a:pt x="325" y="10"/>
                    <a:pt x="234" y="30"/>
                  </a:cubicBezTo>
                  <a:cubicBezTo>
                    <a:pt x="67" y="396"/>
                    <a:pt x="0" y="763"/>
                    <a:pt x="0" y="1130"/>
                  </a:cubicBezTo>
                  <a:cubicBezTo>
                    <a:pt x="34" y="1431"/>
                    <a:pt x="167" y="1697"/>
                    <a:pt x="501" y="1731"/>
                  </a:cubicBezTo>
                  <a:cubicBezTo>
                    <a:pt x="550" y="1736"/>
                    <a:pt x="597" y="1738"/>
                    <a:pt x="641" y="1738"/>
                  </a:cubicBezTo>
                  <a:cubicBezTo>
                    <a:pt x="892" y="1738"/>
                    <a:pt x="1054" y="1648"/>
                    <a:pt x="1168" y="1364"/>
                  </a:cubicBezTo>
                  <a:cubicBezTo>
                    <a:pt x="1235" y="1064"/>
                    <a:pt x="1368" y="763"/>
                    <a:pt x="1335" y="430"/>
                  </a:cubicBezTo>
                  <a:cubicBezTo>
                    <a:pt x="1093" y="161"/>
                    <a:pt x="829" y="1"/>
                    <a:pt x="492" y="1"/>
                  </a:cubicBezTo>
                  <a:close/>
                </a:path>
              </a:pathLst>
            </a:custGeom>
            <a:solidFill>
              <a:srgbClr val="493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7"/>
            <p:cNvSpPr/>
            <p:nvPr/>
          </p:nvSpPr>
          <p:spPr>
            <a:xfrm>
              <a:off x="3876275" y="2920025"/>
              <a:ext cx="3350" cy="2525"/>
            </a:xfrm>
            <a:custGeom>
              <a:avLst/>
              <a:gdLst/>
              <a:ahLst/>
              <a:cxnLst/>
              <a:rect l="l" t="t" r="r" b="b"/>
              <a:pathLst>
                <a:path w="134" h="101" extrusionOk="0">
                  <a:moveTo>
                    <a:pt x="134" y="1"/>
                  </a:moveTo>
                  <a:lnTo>
                    <a:pt x="134" y="1"/>
                  </a:lnTo>
                  <a:cubicBezTo>
                    <a:pt x="0" y="34"/>
                    <a:pt x="0" y="101"/>
                    <a:pt x="100" y="101"/>
                  </a:cubicBezTo>
                  <a:cubicBezTo>
                    <a:pt x="100" y="101"/>
                    <a:pt x="134" y="68"/>
                    <a:pt x="134" y="1"/>
                  </a:cubicBezTo>
                  <a:close/>
                </a:path>
              </a:pathLst>
            </a:custGeom>
            <a:solidFill>
              <a:srgbClr val="E0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7"/>
            <p:cNvSpPr/>
            <p:nvPr/>
          </p:nvSpPr>
          <p:spPr>
            <a:xfrm>
              <a:off x="4736875" y="2405250"/>
              <a:ext cx="237700" cy="205425"/>
            </a:xfrm>
            <a:custGeom>
              <a:avLst/>
              <a:gdLst/>
              <a:ahLst/>
              <a:cxnLst/>
              <a:rect l="l" t="t" r="r" b="b"/>
              <a:pathLst>
                <a:path w="9508" h="8217" extrusionOk="0">
                  <a:moveTo>
                    <a:pt x="1286" y="1696"/>
                  </a:moveTo>
                  <a:cubicBezTo>
                    <a:pt x="1321" y="1696"/>
                    <a:pt x="1360" y="1701"/>
                    <a:pt x="1402" y="1712"/>
                  </a:cubicBezTo>
                  <a:cubicBezTo>
                    <a:pt x="1219" y="1834"/>
                    <a:pt x="1036" y="1816"/>
                    <a:pt x="904" y="1889"/>
                  </a:cubicBezTo>
                  <a:lnTo>
                    <a:pt x="904" y="1889"/>
                  </a:lnTo>
                  <a:cubicBezTo>
                    <a:pt x="1025" y="1806"/>
                    <a:pt x="1118" y="1696"/>
                    <a:pt x="1286" y="1696"/>
                  </a:cubicBezTo>
                  <a:close/>
                  <a:moveTo>
                    <a:pt x="1903" y="1"/>
                  </a:moveTo>
                  <a:cubicBezTo>
                    <a:pt x="1516" y="1"/>
                    <a:pt x="1142" y="125"/>
                    <a:pt x="1102" y="344"/>
                  </a:cubicBezTo>
                  <a:cubicBezTo>
                    <a:pt x="1068" y="978"/>
                    <a:pt x="601" y="1145"/>
                    <a:pt x="268" y="1411"/>
                  </a:cubicBezTo>
                  <a:cubicBezTo>
                    <a:pt x="401" y="1812"/>
                    <a:pt x="635" y="1812"/>
                    <a:pt x="868" y="1912"/>
                  </a:cubicBezTo>
                  <a:cubicBezTo>
                    <a:pt x="868" y="2045"/>
                    <a:pt x="902" y="2245"/>
                    <a:pt x="802" y="2345"/>
                  </a:cubicBezTo>
                  <a:cubicBezTo>
                    <a:pt x="234" y="2979"/>
                    <a:pt x="268" y="3680"/>
                    <a:pt x="301" y="4480"/>
                  </a:cubicBezTo>
                  <a:cubicBezTo>
                    <a:pt x="301" y="4747"/>
                    <a:pt x="368" y="5047"/>
                    <a:pt x="368" y="5314"/>
                  </a:cubicBezTo>
                  <a:cubicBezTo>
                    <a:pt x="368" y="5981"/>
                    <a:pt x="601" y="6682"/>
                    <a:pt x="168" y="7316"/>
                  </a:cubicBezTo>
                  <a:cubicBezTo>
                    <a:pt x="34" y="7416"/>
                    <a:pt x="1" y="7549"/>
                    <a:pt x="1" y="7716"/>
                  </a:cubicBezTo>
                  <a:cubicBezTo>
                    <a:pt x="1" y="7816"/>
                    <a:pt x="1" y="7916"/>
                    <a:pt x="34" y="8016"/>
                  </a:cubicBezTo>
                  <a:cubicBezTo>
                    <a:pt x="68" y="8083"/>
                    <a:pt x="168" y="8183"/>
                    <a:pt x="234" y="8216"/>
                  </a:cubicBezTo>
                  <a:cubicBezTo>
                    <a:pt x="368" y="8183"/>
                    <a:pt x="435" y="8116"/>
                    <a:pt x="535" y="8083"/>
                  </a:cubicBezTo>
                  <a:cubicBezTo>
                    <a:pt x="1035" y="7516"/>
                    <a:pt x="1869" y="7616"/>
                    <a:pt x="2369" y="7115"/>
                  </a:cubicBezTo>
                  <a:cubicBezTo>
                    <a:pt x="3437" y="6081"/>
                    <a:pt x="4771" y="5748"/>
                    <a:pt x="6172" y="5414"/>
                  </a:cubicBezTo>
                  <a:cubicBezTo>
                    <a:pt x="6406" y="5348"/>
                    <a:pt x="6672" y="5247"/>
                    <a:pt x="6739" y="4981"/>
                  </a:cubicBezTo>
                  <a:lnTo>
                    <a:pt x="7373" y="4080"/>
                  </a:lnTo>
                  <a:cubicBezTo>
                    <a:pt x="7606" y="4080"/>
                    <a:pt x="7873" y="4080"/>
                    <a:pt x="8107" y="4047"/>
                  </a:cubicBezTo>
                  <a:cubicBezTo>
                    <a:pt x="8741" y="3880"/>
                    <a:pt x="9374" y="3680"/>
                    <a:pt x="9508" y="2912"/>
                  </a:cubicBezTo>
                  <a:lnTo>
                    <a:pt x="9508" y="2712"/>
                  </a:lnTo>
                  <a:cubicBezTo>
                    <a:pt x="9441" y="2646"/>
                    <a:pt x="9441" y="2579"/>
                    <a:pt x="9441" y="2512"/>
                  </a:cubicBezTo>
                  <a:lnTo>
                    <a:pt x="9241" y="2312"/>
                  </a:lnTo>
                  <a:cubicBezTo>
                    <a:pt x="9208" y="2212"/>
                    <a:pt x="9107" y="2179"/>
                    <a:pt x="9041" y="2079"/>
                  </a:cubicBezTo>
                  <a:lnTo>
                    <a:pt x="8841" y="1878"/>
                  </a:lnTo>
                  <a:cubicBezTo>
                    <a:pt x="8774" y="1812"/>
                    <a:pt x="8707" y="1712"/>
                    <a:pt x="8440" y="1678"/>
                  </a:cubicBezTo>
                  <a:cubicBezTo>
                    <a:pt x="8407" y="1578"/>
                    <a:pt x="8340" y="1545"/>
                    <a:pt x="8240" y="1478"/>
                  </a:cubicBezTo>
                  <a:cubicBezTo>
                    <a:pt x="8207" y="1378"/>
                    <a:pt x="8107" y="1345"/>
                    <a:pt x="8040" y="1245"/>
                  </a:cubicBezTo>
                  <a:cubicBezTo>
                    <a:pt x="7873" y="1245"/>
                    <a:pt x="7706" y="1211"/>
                    <a:pt x="7606" y="1044"/>
                  </a:cubicBezTo>
                  <a:lnTo>
                    <a:pt x="7206" y="1044"/>
                  </a:lnTo>
                  <a:cubicBezTo>
                    <a:pt x="6976" y="1099"/>
                    <a:pt x="6742" y="1140"/>
                    <a:pt x="6519" y="1140"/>
                  </a:cubicBezTo>
                  <a:cubicBezTo>
                    <a:pt x="6063" y="1140"/>
                    <a:pt x="5651" y="971"/>
                    <a:pt x="5405" y="411"/>
                  </a:cubicBezTo>
                  <a:cubicBezTo>
                    <a:pt x="5405" y="344"/>
                    <a:pt x="5338" y="311"/>
                    <a:pt x="5271" y="244"/>
                  </a:cubicBezTo>
                  <a:lnTo>
                    <a:pt x="4938" y="244"/>
                  </a:lnTo>
                  <a:cubicBezTo>
                    <a:pt x="4574" y="203"/>
                    <a:pt x="4185" y="16"/>
                    <a:pt x="3794" y="16"/>
                  </a:cubicBezTo>
                  <a:cubicBezTo>
                    <a:pt x="3540" y="16"/>
                    <a:pt x="3286" y="95"/>
                    <a:pt x="3036" y="344"/>
                  </a:cubicBezTo>
                  <a:cubicBezTo>
                    <a:pt x="2998" y="383"/>
                    <a:pt x="2961" y="398"/>
                    <a:pt x="2926" y="398"/>
                  </a:cubicBezTo>
                  <a:cubicBezTo>
                    <a:pt x="2808" y="398"/>
                    <a:pt x="2705" y="228"/>
                    <a:pt x="2603" y="177"/>
                  </a:cubicBezTo>
                  <a:cubicBezTo>
                    <a:pt x="2429" y="57"/>
                    <a:pt x="2163" y="1"/>
                    <a:pt x="1903" y="1"/>
                  </a:cubicBezTo>
                  <a:close/>
                </a:path>
              </a:pathLst>
            </a:custGeom>
            <a:solidFill>
              <a:srgbClr val="D8D6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7"/>
            <p:cNvSpPr/>
            <p:nvPr/>
          </p:nvSpPr>
          <p:spPr>
            <a:xfrm>
              <a:off x="4789425" y="2635650"/>
              <a:ext cx="93425" cy="279400"/>
            </a:xfrm>
            <a:custGeom>
              <a:avLst/>
              <a:gdLst/>
              <a:ahLst/>
              <a:cxnLst/>
              <a:rect l="l" t="t" r="r" b="b"/>
              <a:pathLst>
                <a:path w="3737" h="11176" extrusionOk="0">
                  <a:moveTo>
                    <a:pt x="1568" y="1"/>
                  </a:moveTo>
                  <a:cubicBezTo>
                    <a:pt x="1502" y="34"/>
                    <a:pt x="1468" y="34"/>
                    <a:pt x="1435" y="34"/>
                  </a:cubicBezTo>
                  <a:cubicBezTo>
                    <a:pt x="1335" y="101"/>
                    <a:pt x="1301" y="168"/>
                    <a:pt x="1235" y="201"/>
                  </a:cubicBezTo>
                  <a:lnTo>
                    <a:pt x="834" y="601"/>
                  </a:lnTo>
                  <a:cubicBezTo>
                    <a:pt x="768" y="668"/>
                    <a:pt x="734" y="768"/>
                    <a:pt x="668" y="835"/>
                  </a:cubicBezTo>
                  <a:cubicBezTo>
                    <a:pt x="568" y="1102"/>
                    <a:pt x="501" y="1335"/>
                    <a:pt x="568" y="1602"/>
                  </a:cubicBezTo>
                  <a:cubicBezTo>
                    <a:pt x="601" y="1702"/>
                    <a:pt x="601" y="1802"/>
                    <a:pt x="634" y="1936"/>
                  </a:cubicBezTo>
                  <a:cubicBezTo>
                    <a:pt x="734" y="3604"/>
                    <a:pt x="601" y="5271"/>
                    <a:pt x="334" y="6939"/>
                  </a:cubicBezTo>
                  <a:cubicBezTo>
                    <a:pt x="234" y="7707"/>
                    <a:pt x="0" y="8540"/>
                    <a:pt x="568" y="9308"/>
                  </a:cubicBezTo>
                  <a:cubicBezTo>
                    <a:pt x="634" y="10275"/>
                    <a:pt x="1235" y="10976"/>
                    <a:pt x="2102" y="11176"/>
                  </a:cubicBezTo>
                  <a:cubicBezTo>
                    <a:pt x="2402" y="10942"/>
                    <a:pt x="2502" y="10609"/>
                    <a:pt x="2469" y="10142"/>
                  </a:cubicBezTo>
                  <a:cubicBezTo>
                    <a:pt x="2436" y="8674"/>
                    <a:pt x="2802" y="7273"/>
                    <a:pt x="2903" y="5838"/>
                  </a:cubicBezTo>
                  <a:cubicBezTo>
                    <a:pt x="2936" y="5205"/>
                    <a:pt x="3069" y="4638"/>
                    <a:pt x="3336" y="4137"/>
                  </a:cubicBezTo>
                  <a:cubicBezTo>
                    <a:pt x="3736" y="3437"/>
                    <a:pt x="3303" y="2670"/>
                    <a:pt x="3636" y="1936"/>
                  </a:cubicBezTo>
                  <a:cubicBezTo>
                    <a:pt x="3736" y="1702"/>
                    <a:pt x="3470" y="1135"/>
                    <a:pt x="2969" y="968"/>
                  </a:cubicBezTo>
                  <a:cubicBezTo>
                    <a:pt x="2602" y="835"/>
                    <a:pt x="2302" y="635"/>
                    <a:pt x="2102" y="268"/>
                  </a:cubicBezTo>
                  <a:cubicBezTo>
                    <a:pt x="2002" y="34"/>
                    <a:pt x="1768" y="1"/>
                    <a:pt x="1568" y="1"/>
                  </a:cubicBez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7"/>
            <p:cNvSpPr/>
            <p:nvPr/>
          </p:nvSpPr>
          <p:spPr>
            <a:xfrm>
              <a:off x="4846975" y="2526175"/>
              <a:ext cx="142625" cy="61975"/>
            </a:xfrm>
            <a:custGeom>
              <a:avLst/>
              <a:gdLst/>
              <a:ahLst/>
              <a:cxnLst/>
              <a:rect l="l" t="t" r="r" b="b"/>
              <a:pathLst>
                <a:path w="5705" h="2479" extrusionOk="0">
                  <a:moveTo>
                    <a:pt x="4243" y="1"/>
                  </a:moveTo>
                  <a:cubicBezTo>
                    <a:pt x="3628" y="1"/>
                    <a:pt x="3009" y="44"/>
                    <a:pt x="2368" y="44"/>
                  </a:cubicBezTo>
                  <a:lnTo>
                    <a:pt x="1768" y="310"/>
                  </a:lnTo>
                  <a:cubicBezTo>
                    <a:pt x="867" y="744"/>
                    <a:pt x="367" y="1511"/>
                    <a:pt x="0" y="2345"/>
                  </a:cubicBezTo>
                  <a:cubicBezTo>
                    <a:pt x="33" y="2379"/>
                    <a:pt x="33" y="2412"/>
                    <a:pt x="100" y="2479"/>
                  </a:cubicBezTo>
                  <a:cubicBezTo>
                    <a:pt x="1201" y="2145"/>
                    <a:pt x="2469" y="2045"/>
                    <a:pt x="3503" y="1478"/>
                  </a:cubicBezTo>
                  <a:cubicBezTo>
                    <a:pt x="3573" y="1431"/>
                    <a:pt x="3627" y="1384"/>
                    <a:pt x="3688" y="1384"/>
                  </a:cubicBezTo>
                  <a:cubicBezTo>
                    <a:pt x="3714" y="1384"/>
                    <a:pt x="3740" y="1392"/>
                    <a:pt x="3769" y="1411"/>
                  </a:cubicBezTo>
                  <a:cubicBezTo>
                    <a:pt x="3897" y="1587"/>
                    <a:pt x="4038" y="1643"/>
                    <a:pt x="4186" y="1643"/>
                  </a:cubicBezTo>
                  <a:cubicBezTo>
                    <a:pt x="4441" y="1643"/>
                    <a:pt x="4717" y="1477"/>
                    <a:pt x="4974" y="1477"/>
                  </a:cubicBezTo>
                  <a:cubicBezTo>
                    <a:pt x="5076" y="1477"/>
                    <a:pt x="5176" y="1504"/>
                    <a:pt x="5271" y="1578"/>
                  </a:cubicBezTo>
                  <a:cubicBezTo>
                    <a:pt x="5304" y="1578"/>
                    <a:pt x="5371" y="1511"/>
                    <a:pt x="5437" y="1478"/>
                  </a:cubicBezTo>
                  <a:cubicBezTo>
                    <a:pt x="5704" y="1078"/>
                    <a:pt x="5204" y="10"/>
                    <a:pt x="4703" y="10"/>
                  </a:cubicBezTo>
                  <a:cubicBezTo>
                    <a:pt x="4550" y="4"/>
                    <a:pt x="4397" y="1"/>
                    <a:pt x="4243" y="1"/>
                  </a:cubicBezTo>
                  <a:close/>
                </a:path>
              </a:pathLst>
            </a:custGeom>
            <a:solidFill>
              <a:srgbClr val="DF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7"/>
            <p:cNvSpPr/>
            <p:nvPr/>
          </p:nvSpPr>
          <p:spPr>
            <a:xfrm>
              <a:off x="4801925" y="2592300"/>
              <a:ext cx="41725" cy="60900"/>
            </a:xfrm>
            <a:custGeom>
              <a:avLst/>
              <a:gdLst/>
              <a:ahLst/>
              <a:cxnLst/>
              <a:rect l="l" t="t" r="r" b="b"/>
              <a:pathLst>
                <a:path w="1669" h="2436" extrusionOk="0">
                  <a:moveTo>
                    <a:pt x="1569" y="0"/>
                  </a:moveTo>
                  <a:cubicBezTo>
                    <a:pt x="801" y="0"/>
                    <a:pt x="168" y="167"/>
                    <a:pt x="1" y="1034"/>
                  </a:cubicBezTo>
                  <a:cubicBezTo>
                    <a:pt x="101" y="1535"/>
                    <a:pt x="101" y="2035"/>
                    <a:pt x="468" y="2435"/>
                  </a:cubicBezTo>
                  <a:cubicBezTo>
                    <a:pt x="668" y="2369"/>
                    <a:pt x="801" y="2235"/>
                    <a:pt x="901" y="2035"/>
                  </a:cubicBezTo>
                  <a:cubicBezTo>
                    <a:pt x="968" y="1935"/>
                    <a:pt x="1002" y="1868"/>
                    <a:pt x="1102" y="1768"/>
                  </a:cubicBezTo>
                  <a:cubicBezTo>
                    <a:pt x="1135" y="1135"/>
                    <a:pt x="1402" y="601"/>
                    <a:pt x="1669" y="67"/>
                  </a:cubicBezTo>
                  <a:cubicBezTo>
                    <a:pt x="1635" y="67"/>
                    <a:pt x="1602" y="34"/>
                    <a:pt x="1569" y="0"/>
                  </a:cubicBezTo>
                  <a:close/>
                </a:path>
              </a:pathLst>
            </a:custGeom>
            <a:solidFill>
              <a:srgbClr val="D8D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7"/>
            <p:cNvSpPr/>
            <p:nvPr/>
          </p:nvSpPr>
          <p:spPr>
            <a:xfrm>
              <a:off x="4842925" y="2588750"/>
              <a:ext cx="6575" cy="5250"/>
            </a:xfrm>
            <a:custGeom>
              <a:avLst/>
              <a:gdLst/>
              <a:ahLst/>
              <a:cxnLst/>
              <a:rect l="l" t="t" r="r" b="b"/>
              <a:pathLst>
                <a:path w="263" h="210" extrusionOk="0">
                  <a:moveTo>
                    <a:pt x="185" y="1"/>
                  </a:moveTo>
                  <a:cubicBezTo>
                    <a:pt x="66" y="1"/>
                    <a:pt x="1" y="70"/>
                    <a:pt x="29" y="209"/>
                  </a:cubicBezTo>
                  <a:cubicBezTo>
                    <a:pt x="129" y="176"/>
                    <a:pt x="162" y="76"/>
                    <a:pt x="262" y="9"/>
                  </a:cubicBezTo>
                  <a:cubicBezTo>
                    <a:pt x="234" y="3"/>
                    <a:pt x="208" y="1"/>
                    <a:pt x="185" y="1"/>
                  </a:cubicBezTo>
                  <a:close/>
                </a:path>
              </a:pathLst>
            </a:custGeom>
            <a:solidFill>
              <a:srgbClr val="DF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7"/>
            <p:cNvSpPr/>
            <p:nvPr/>
          </p:nvSpPr>
          <p:spPr>
            <a:xfrm>
              <a:off x="4010425" y="2431775"/>
              <a:ext cx="710650" cy="174700"/>
            </a:xfrm>
            <a:custGeom>
              <a:avLst/>
              <a:gdLst/>
              <a:ahLst/>
              <a:cxnLst/>
              <a:rect l="l" t="t" r="r" b="b"/>
              <a:pathLst>
                <a:path w="28426" h="6988" extrusionOk="0">
                  <a:moveTo>
                    <a:pt x="3696" y="1"/>
                  </a:moveTo>
                  <a:cubicBezTo>
                    <a:pt x="3101" y="1"/>
                    <a:pt x="2504" y="26"/>
                    <a:pt x="1906" y="84"/>
                  </a:cubicBezTo>
                  <a:cubicBezTo>
                    <a:pt x="1603" y="40"/>
                    <a:pt x="1344" y="16"/>
                    <a:pt x="1127" y="16"/>
                  </a:cubicBezTo>
                  <a:cubicBezTo>
                    <a:pt x="171" y="16"/>
                    <a:pt x="0" y="475"/>
                    <a:pt x="272" y="1751"/>
                  </a:cubicBezTo>
                  <a:cubicBezTo>
                    <a:pt x="272" y="1818"/>
                    <a:pt x="305" y="1952"/>
                    <a:pt x="338" y="2018"/>
                  </a:cubicBezTo>
                  <a:cubicBezTo>
                    <a:pt x="987" y="2948"/>
                    <a:pt x="1873" y="3473"/>
                    <a:pt x="2675" y="3473"/>
                  </a:cubicBezTo>
                  <a:cubicBezTo>
                    <a:pt x="2823" y="3473"/>
                    <a:pt x="2967" y="3456"/>
                    <a:pt x="3107" y="3419"/>
                  </a:cubicBezTo>
                  <a:cubicBezTo>
                    <a:pt x="4108" y="2785"/>
                    <a:pt x="5242" y="2585"/>
                    <a:pt x="6409" y="2519"/>
                  </a:cubicBezTo>
                  <a:cubicBezTo>
                    <a:pt x="6910" y="2519"/>
                    <a:pt x="7277" y="2452"/>
                    <a:pt x="7577" y="2018"/>
                  </a:cubicBezTo>
                  <a:cubicBezTo>
                    <a:pt x="7717" y="1792"/>
                    <a:pt x="7865" y="1692"/>
                    <a:pt x="8032" y="1692"/>
                  </a:cubicBezTo>
                  <a:cubicBezTo>
                    <a:pt x="8185" y="1692"/>
                    <a:pt x="8353" y="1775"/>
                    <a:pt x="8544" y="1918"/>
                  </a:cubicBezTo>
                  <a:cubicBezTo>
                    <a:pt x="8924" y="2193"/>
                    <a:pt x="9358" y="2347"/>
                    <a:pt x="9811" y="2347"/>
                  </a:cubicBezTo>
                  <a:cubicBezTo>
                    <a:pt x="10074" y="2347"/>
                    <a:pt x="10343" y="2295"/>
                    <a:pt x="10612" y="2185"/>
                  </a:cubicBezTo>
                  <a:cubicBezTo>
                    <a:pt x="10896" y="1876"/>
                    <a:pt x="11219" y="1706"/>
                    <a:pt x="11597" y="1706"/>
                  </a:cubicBezTo>
                  <a:cubicBezTo>
                    <a:pt x="11709" y="1706"/>
                    <a:pt x="11825" y="1721"/>
                    <a:pt x="11947" y="1751"/>
                  </a:cubicBezTo>
                  <a:cubicBezTo>
                    <a:pt x="14282" y="2285"/>
                    <a:pt x="16750" y="2485"/>
                    <a:pt x="18952" y="3586"/>
                  </a:cubicBezTo>
                  <a:cubicBezTo>
                    <a:pt x="19185" y="3653"/>
                    <a:pt x="19419" y="3786"/>
                    <a:pt x="19652" y="3853"/>
                  </a:cubicBezTo>
                  <a:cubicBezTo>
                    <a:pt x="20419" y="4153"/>
                    <a:pt x="21187" y="4320"/>
                    <a:pt x="21921" y="4787"/>
                  </a:cubicBezTo>
                  <a:cubicBezTo>
                    <a:pt x="23488" y="5287"/>
                    <a:pt x="24956" y="5988"/>
                    <a:pt x="26457" y="6622"/>
                  </a:cubicBezTo>
                  <a:cubicBezTo>
                    <a:pt x="26915" y="6698"/>
                    <a:pt x="27315" y="6988"/>
                    <a:pt x="27745" y="6988"/>
                  </a:cubicBezTo>
                  <a:cubicBezTo>
                    <a:pt x="27879" y="6988"/>
                    <a:pt x="28016" y="6960"/>
                    <a:pt x="28158" y="6888"/>
                  </a:cubicBezTo>
                  <a:cubicBezTo>
                    <a:pt x="28325" y="6488"/>
                    <a:pt x="28425" y="6021"/>
                    <a:pt x="28158" y="5587"/>
                  </a:cubicBezTo>
                  <a:cubicBezTo>
                    <a:pt x="27992" y="5532"/>
                    <a:pt x="27918" y="5247"/>
                    <a:pt x="27764" y="5247"/>
                  </a:cubicBezTo>
                  <a:cubicBezTo>
                    <a:pt x="27733" y="5247"/>
                    <a:pt x="27698" y="5259"/>
                    <a:pt x="27658" y="5287"/>
                  </a:cubicBezTo>
                  <a:cubicBezTo>
                    <a:pt x="27425" y="5467"/>
                    <a:pt x="27210" y="5536"/>
                    <a:pt x="27005" y="5536"/>
                  </a:cubicBezTo>
                  <a:cubicBezTo>
                    <a:pt x="26565" y="5536"/>
                    <a:pt x="26177" y="5215"/>
                    <a:pt x="25790" y="4987"/>
                  </a:cubicBezTo>
                  <a:cubicBezTo>
                    <a:pt x="23622" y="3686"/>
                    <a:pt x="21187" y="3119"/>
                    <a:pt x="18818" y="2419"/>
                  </a:cubicBezTo>
                  <a:cubicBezTo>
                    <a:pt x="17484" y="1985"/>
                    <a:pt x="16083" y="1785"/>
                    <a:pt x="14782" y="1251"/>
                  </a:cubicBezTo>
                  <a:cubicBezTo>
                    <a:pt x="13248" y="1151"/>
                    <a:pt x="11713" y="817"/>
                    <a:pt x="10145" y="617"/>
                  </a:cubicBezTo>
                  <a:cubicBezTo>
                    <a:pt x="8001" y="330"/>
                    <a:pt x="5857" y="1"/>
                    <a:pt x="3696" y="1"/>
                  </a:cubicBezTo>
                  <a:close/>
                </a:path>
              </a:pathLst>
            </a:custGeom>
            <a:solidFill>
              <a:srgbClr val="E0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7"/>
            <p:cNvSpPr/>
            <p:nvPr/>
          </p:nvSpPr>
          <p:spPr>
            <a:xfrm>
              <a:off x="4679350" y="2570050"/>
              <a:ext cx="88425" cy="422550"/>
            </a:xfrm>
            <a:custGeom>
              <a:avLst/>
              <a:gdLst/>
              <a:ahLst/>
              <a:cxnLst/>
              <a:rect l="l" t="t" r="r" b="b"/>
              <a:pathLst>
                <a:path w="3537" h="16902" extrusionOk="0">
                  <a:moveTo>
                    <a:pt x="1836" y="0"/>
                  </a:moveTo>
                  <a:cubicBezTo>
                    <a:pt x="1718" y="0"/>
                    <a:pt x="1577" y="21"/>
                    <a:pt x="1401" y="56"/>
                  </a:cubicBezTo>
                  <a:cubicBezTo>
                    <a:pt x="1368" y="490"/>
                    <a:pt x="1068" y="924"/>
                    <a:pt x="1468" y="1324"/>
                  </a:cubicBezTo>
                  <a:cubicBezTo>
                    <a:pt x="1835" y="2225"/>
                    <a:pt x="1702" y="3125"/>
                    <a:pt x="1401" y="3959"/>
                  </a:cubicBezTo>
                  <a:cubicBezTo>
                    <a:pt x="1335" y="4293"/>
                    <a:pt x="1268" y="4660"/>
                    <a:pt x="1235" y="4993"/>
                  </a:cubicBezTo>
                  <a:cubicBezTo>
                    <a:pt x="868" y="8062"/>
                    <a:pt x="701" y="11131"/>
                    <a:pt x="100" y="14167"/>
                  </a:cubicBezTo>
                  <a:cubicBezTo>
                    <a:pt x="34" y="14767"/>
                    <a:pt x="0" y="15401"/>
                    <a:pt x="200" y="15968"/>
                  </a:cubicBezTo>
                  <a:cubicBezTo>
                    <a:pt x="325" y="16218"/>
                    <a:pt x="538" y="16438"/>
                    <a:pt x="783" y="16438"/>
                  </a:cubicBezTo>
                  <a:cubicBezTo>
                    <a:pt x="800" y="16438"/>
                    <a:pt x="817" y="16437"/>
                    <a:pt x="834" y="16435"/>
                  </a:cubicBezTo>
                  <a:cubicBezTo>
                    <a:pt x="946" y="16412"/>
                    <a:pt x="1054" y="16402"/>
                    <a:pt x="1157" y="16402"/>
                  </a:cubicBezTo>
                  <a:cubicBezTo>
                    <a:pt x="1670" y="16402"/>
                    <a:pt x="2091" y="16652"/>
                    <a:pt x="2535" y="16902"/>
                  </a:cubicBezTo>
                  <a:cubicBezTo>
                    <a:pt x="2836" y="16602"/>
                    <a:pt x="2802" y="16168"/>
                    <a:pt x="2802" y="15801"/>
                  </a:cubicBezTo>
                  <a:cubicBezTo>
                    <a:pt x="2802" y="15267"/>
                    <a:pt x="2702" y="14667"/>
                    <a:pt x="2869" y="14133"/>
                  </a:cubicBezTo>
                  <a:cubicBezTo>
                    <a:pt x="3169" y="12966"/>
                    <a:pt x="3069" y="11765"/>
                    <a:pt x="3203" y="10564"/>
                  </a:cubicBezTo>
                  <a:cubicBezTo>
                    <a:pt x="3503" y="7895"/>
                    <a:pt x="3536" y="5260"/>
                    <a:pt x="3403" y="2592"/>
                  </a:cubicBezTo>
                  <a:cubicBezTo>
                    <a:pt x="3369" y="2391"/>
                    <a:pt x="3303" y="2158"/>
                    <a:pt x="3169" y="1991"/>
                  </a:cubicBezTo>
                  <a:cubicBezTo>
                    <a:pt x="3069" y="1891"/>
                    <a:pt x="3002" y="1758"/>
                    <a:pt x="2869" y="1658"/>
                  </a:cubicBezTo>
                  <a:cubicBezTo>
                    <a:pt x="2736" y="1591"/>
                    <a:pt x="2636" y="1591"/>
                    <a:pt x="2502" y="1491"/>
                  </a:cubicBezTo>
                  <a:lnTo>
                    <a:pt x="2502" y="1291"/>
                  </a:lnTo>
                  <a:cubicBezTo>
                    <a:pt x="2502" y="1291"/>
                    <a:pt x="2469" y="1257"/>
                    <a:pt x="2469" y="1224"/>
                  </a:cubicBezTo>
                  <a:cubicBezTo>
                    <a:pt x="2402" y="1157"/>
                    <a:pt x="2469" y="1124"/>
                    <a:pt x="2502" y="1091"/>
                  </a:cubicBezTo>
                  <a:lnTo>
                    <a:pt x="2502" y="657"/>
                  </a:lnTo>
                  <a:cubicBezTo>
                    <a:pt x="2306" y="166"/>
                    <a:pt x="2163" y="0"/>
                    <a:pt x="1836" y="0"/>
                  </a:cubicBezTo>
                  <a:close/>
                </a:path>
              </a:pathLst>
            </a:custGeom>
            <a:solidFill>
              <a:srgbClr val="DAE4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7"/>
            <p:cNvSpPr/>
            <p:nvPr/>
          </p:nvSpPr>
          <p:spPr>
            <a:xfrm>
              <a:off x="4108100" y="3366075"/>
              <a:ext cx="553750" cy="611625"/>
            </a:xfrm>
            <a:custGeom>
              <a:avLst/>
              <a:gdLst/>
              <a:ahLst/>
              <a:cxnLst/>
              <a:rect l="l" t="t" r="r" b="b"/>
              <a:pathLst>
                <a:path w="22150" h="24465" extrusionOk="0">
                  <a:moveTo>
                    <a:pt x="4612" y="0"/>
                  </a:moveTo>
                  <a:cubicBezTo>
                    <a:pt x="4554" y="0"/>
                    <a:pt x="4496" y="2"/>
                    <a:pt x="4437" y="5"/>
                  </a:cubicBezTo>
                  <a:cubicBezTo>
                    <a:pt x="3937" y="105"/>
                    <a:pt x="3737" y="505"/>
                    <a:pt x="3503" y="906"/>
                  </a:cubicBezTo>
                  <a:lnTo>
                    <a:pt x="3370" y="1139"/>
                  </a:lnTo>
                  <a:cubicBezTo>
                    <a:pt x="3270" y="1439"/>
                    <a:pt x="3236" y="1739"/>
                    <a:pt x="3170" y="1973"/>
                  </a:cubicBezTo>
                  <a:cubicBezTo>
                    <a:pt x="3103" y="2073"/>
                    <a:pt x="3070" y="2173"/>
                    <a:pt x="3070" y="2273"/>
                  </a:cubicBezTo>
                  <a:cubicBezTo>
                    <a:pt x="3036" y="2573"/>
                    <a:pt x="2936" y="2807"/>
                    <a:pt x="2869" y="3040"/>
                  </a:cubicBezTo>
                  <a:cubicBezTo>
                    <a:pt x="1902" y="8678"/>
                    <a:pt x="1368" y="14449"/>
                    <a:pt x="501" y="20119"/>
                  </a:cubicBezTo>
                  <a:cubicBezTo>
                    <a:pt x="434" y="21053"/>
                    <a:pt x="1" y="22021"/>
                    <a:pt x="434" y="22988"/>
                  </a:cubicBezTo>
                  <a:cubicBezTo>
                    <a:pt x="663" y="22703"/>
                    <a:pt x="793" y="22466"/>
                    <a:pt x="1181" y="22466"/>
                  </a:cubicBezTo>
                  <a:cubicBezTo>
                    <a:pt x="1246" y="22466"/>
                    <a:pt x="1319" y="22473"/>
                    <a:pt x="1402" y="22488"/>
                  </a:cubicBezTo>
                  <a:cubicBezTo>
                    <a:pt x="2903" y="22688"/>
                    <a:pt x="4404" y="22955"/>
                    <a:pt x="5905" y="23121"/>
                  </a:cubicBezTo>
                  <a:cubicBezTo>
                    <a:pt x="7039" y="23222"/>
                    <a:pt x="8173" y="23355"/>
                    <a:pt x="9307" y="23588"/>
                  </a:cubicBezTo>
                  <a:cubicBezTo>
                    <a:pt x="10023" y="23691"/>
                    <a:pt x="10757" y="24086"/>
                    <a:pt x="11527" y="24086"/>
                  </a:cubicBezTo>
                  <a:cubicBezTo>
                    <a:pt x="11762" y="24086"/>
                    <a:pt x="12001" y="24049"/>
                    <a:pt x="12243" y="23955"/>
                  </a:cubicBezTo>
                  <a:cubicBezTo>
                    <a:pt x="12303" y="23910"/>
                    <a:pt x="12370" y="23892"/>
                    <a:pt x="12438" y="23892"/>
                  </a:cubicBezTo>
                  <a:cubicBezTo>
                    <a:pt x="12520" y="23892"/>
                    <a:pt x="12603" y="23919"/>
                    <a:pt x="12676" y="23955"/>
                  </a:cubicBezTo>
                  <a:cubicBezTo>
                    <a:pt x="13011" y="24079"/>
                    <a:pt x="13356" y="24118"/>
                    <a:pt x="13695" y="24118"/>
                  </a:cubicBezTo>
                  <a:cubicBezTo>
                    <a:pt x="13997" y="24118"/>
                    <a:pt x="14295" y="24087"/>
                    <a:pt x="14578" y="24055"/>
                  </a:cubicBezTo>
                  <a:cubicBezTo>
                    <a:pt x="14853" y="24047"/>
                    <a:pt x="15124" y="24041"/>
                    <a:pt x="15392" y="24041"/>
                  </a:cubicBezTo>
                  <a:cubicBezTo>
                    <a:pt x="16196" y="24041"/>
                    <a:pt x="16971" y="24097"/>
                    <a:pt x="17747" y="24322"/>
                  </a:cubicBezTo>
                  <a:cubicBezTo>
                    <a:pt x="18093" y="24413"/>
                    <a:pt x="18367" y="24465"/>
                    <a:pt x="18587" y="24465"/>
                  </a:cubicBezTo>
                  <a:cubicBezTo>
                    <a:pt x="19173" y="24465"/>
                    <a:pt x="19378" y="24101"/>
                    <a:pt x="19548" y="23155"/>
                  </a:cubicBezTo>
                  <a:lnTo>
                    <a:pt x="19548" y="23021"/>
                  </a:lnTo>
                  <a:cubicBezTo>
                    <a:pt x="19982" y="21487"/>
                    <a:pt x="19915" y="19786"/>
                    <a:pt x="20582" y="18285"/>
                  </a:cubicBezTo>
                  <a:cubicBezTo>
                    <a:pt x="20682" y="18018"/>
                    <a:pt x="20682" y="17784"/>
                    <a:pt x="20682" y="17517"/>
                  </a:cubicBezTo>
                  <a:cubicBezTo>
                    <a:pt x="20749" y="16317"/>
                    <a:pt x="20982" y="15116"/>
                    <a:pt x="21049" y="13915"/>
                  </a:cubicBezTo>
                  <a:cubicBezTo>
                    <a:pt x="21149" y="12847"/>
                    <a:pt x="21649" y="11847"/>
                    <a:pt x="21182" y="10779"/>
                  </a:cubicBezTo>
                  <a:cubicBezTo>
                    <a:pt x="21149" y="10679"/>
                    <a:pt x="21149" y="10512"/>
                    <a:pt x="21182" y="10479"/>
                  </a:cubicBezTo>
                  <a:cubicBezTo>
                    <a:pt x="21583" y="10012"/>
                    <a:pt x="21549" y="9578"/>
                    <a:pt x="21349" y="9011"/>
                  </a:cubicBezTo>
                  <a:cubicBezTo>
                    <a:pt x="21216" y="8744"/>
                    <a:pt x="21416" y="8478"/>
                    <a:pt x="21649" y="8277"/>
                  </a:cubicBezTo>
                  <a:cubicBezTo>
                    <a:pt x="21983" y="7944"/>
                    <a:pt x="22150" y="7510"/>
                    <a:pt x="21916" y="7010"/>
                  </a:cubicBezTo>
                  <a:cubicBezTo>
                    <a:pt x="21850" y="6943"/>
                    <a:pt x="21716" y="6943"/>
                    <a:pt x="21683" y="6943"/>
                  </a:cubicBezTo>
                  <a:cubicBezTo>
                    <a:pt x="20715" y="7410"/>
                    <a:pt x="20515" y="8277"/>
                    <a:pt x="20515" y="9245"/>
                  </a:cubicBezTo>
                  <a:cubicBezTo>
                    <a:pt x="20515" y="9879"/>
                    <a:pt x="20415" y="10546"/>
                    <a:pt x="20182" y="11180"/>
                  </a:cubicBezTo>
                  <a:cubicBezTo>
                    <a:pt x="19915" y="11813"/>
                    <a:pt x="19915" y="12481"/>
                    <a:pt x="19882" y="13148"/>
                  </a:cubicBezTo>
                  <a:cubicBezTo>
                    <a:pt x="19848" y="13314"/>
                    <a:pt x="20082" y="13481"/>
                    <a:pt x="19781" y="13581"/>
                  </a:cubicBezTo>
                  <a:cubicBezTo>
                    <a:pt x="19750" y="13592"/>
                    <a:pt x="19723" y="13596"/>
                    <a:pt x="19697" y="13596"/>
                  </a:cubicBezTo>
                  <a:cubicBezTo>
                    <a:pt x="19560" y="13596"/>
                    <a:pt x="19499" y="13455"/>
                    <a:pt x="19415" y="13314"/>
                  </a:cubicBezTo>
                  <a:cubicBezTo>
                    <a:pt x="19214" y="12847"/>
                    <a:pt x="19048" y="12314"/>
                    <a:pt x="18581" y="11980"/>
                  </a:cubicBezTo>
                  <a:cubicBezTo>
                    <a:pt x="18547" y="11963"/>
                    <a:pt x="18514" y="11955"/>
                    <a:pt x="18489" y="11955"/>
                  </a:cubicBezTo>
                  <a:cubicBezTo>
                    <a:pt x="18464" y="11955"/>
                    <a:pt x="18447" y="11963"/>
                    <a:pt x="18447" y="11980"/>
                  </a:cubicBezTo>
                  <a:cubicBezTo>
                    <a:pt x="18447" y="12018"/>
                    <a:pt x="18444" y="12032"/>
                    <a:pt x="18440" y="12032"/>
                  </a:cubicBezTo>
                  <a:cubicBezTo>
                    <a:pt x="18430" y="12032"/>
                    <a:pt x="18417" y="11926"/>
                    <a:pt x="18467" y="11926"/>
                  </a:cubicBezTo>
                  <a:cubicBezTo>
                    <a:pt x="18479" y="11926"/>
                    <a:pt x="18494" y="11932"/>
                    <a:pt x="18514" y="11947"/>
                  </a:cubicBezTo>
                  <a:cubicBezTo>
                    <a:pt x="18623" y="11947"/>
                    <a:pt x="18782" y="12006"/>
                    <a:pt x="18909" y="12006"/>
                  </a:cubicBezTo>
                  <a:cubicBezTo>
                    <a:pt x="19015" y="12006"/>
                    <a:pt x="19099" y="11965"/>
                    <a:pt x="19114" y="11813"/>
                  </a:cubicBezTo>
                  <a:cubicBezTo>
                    <a:pt x="19348" y="10713"/>
                    <a:pt x="20315" y="9879"/>
                    <a:pt x="20015" y="8611"/>
                  </a:cubicBezTo>
                  <a:cubicBezTo>
                    <a:pt x="19882" y="8111"/>
                    <a:pt x="19882" y="7710"/>
                    <a:pt x="19348" y="7610"/>
                  </a:cubicBezTo>
                  <a:cubicBezTo>
                    <a:pt x="18514" y="7444"/>
                    <a:pt x="18047" y="6876"/>
                    <a:pt x="17880" y="6109"/>
                  </a:cubicBezTo>
                  <a:cubicBezTo>
                    <a:pt x="17788" y="5864"/>
                    <a:pt x="17696" y="5534"/>
                    <a:pt x="17501" y="5534"/>
                  </a:cubicBezTo>
                  <a:cubicBezTo>
                    <a:pt x="17483" y="5534"/>
                    <a:pt x="17465" y="5537"/>
                    <a:pt x="17446" y="5542"/>
                  </a:cubicBezTo>
                  <a:cubicBezTo>
                    <a:pt x="17266" y="5629"/>
                    <a:pt x="17121" y="5665"/>
                    <a:pt x="16999" y="5665"/>
                  </a:cubicBezTo>
                  <a:cubicBezTo>
                    <a:pt x="16558" y="5665"/>
                    <a:pt x="16440" y="5182"/>
                    <a:pt x="16179" y="4842"/>
                  </a:cubicBezTo>
                  <a:cubicBezTo>
                    <a:pt x="16013" y="4658"/>
                    <a:pt x="15807" y="4585"/>
                    <a:pt x="15594" y="4585"/>
                  </a:cubicBezTo>
                  <a:cubicBezTo>
                    <a:pt x="15421" y="4585"/>
                    <a:pt x="15243" y="4633"/>
                    <a:pt x="15078" y="4708"/>
                  </a:cubicBezTo>
                  <a:cubicBezTo>
                    <a:pt x="14789" y="4845"/>
                    <a:pt x="14513" y="4962"/>
                    <a:pt x="14267" y="4962"/>
                  </a:cubicBezTo>
                  <a:cubicBezTo>
                    <a:pt x="13975" y="4962"/>
                    <a:pt x="13725" y="4797"/>
                    <a:pt x="13544" y="4308"/>
                  </a:cubicBezTo>
                  <a:cubicBezTo>
                    <a:pt x="13444" y="4008"/>
                    <a:pt x="13110" y="3974"/>
                    <a:pt x="12843" y="3941"/>
                  </a:cubicBezTo>
                  <a:cubicBezTo>
                    <a:pt x="12710" y="3941"/>
                    <a:pt x="12610" y="3974"/>
                    <a:pt x="12543" y="4008"/>
                  </a:cubicBezTo>
                  <a:cubicBezTo>
                    <a:pt x="12285" y="4266"/>
                    <a:pt x="11947" y="4389"/>
                    <a:pt x="11606" y="4389"/>
                  </a:cubicBezTo>
                  <a:cubicBezTo>
                    <a:pt x="11066" y="4389"/>
                    <a:pt x="10520" y="4080"/>
                    <a:pt x="10275" y="3507"/>
                  </a:cubicBezTo>
                  <a:cubicBezTo>
                    <a:pt x="10117" y="3061"/>
                    <a:pt x="9959" y="2821"/>
                    <a:pt x="9573" y="2821"/>
                  </a:cubicBezTo>
                  <a:cubicBezTo>
                    <a:pt x="9469" y="2821"/>
                    <a:pt x="9349" y="2838"/>
                    <a:pt x="9207" y="2874"/>
                  </a:cubicBezTo>
                  <a:cubicBezTo>
                    <a:pt x="9013" y="2942"/>
                    <a:pt x="8822" y="2981"/>
                    <a:pt x="8645" y="2981"/>
                  </a:cubicBezTo>
                  <a:cubicBezTo>
                    <a:pt x="8214" y="2981"/>
                    <a:pt x="7868" y="2745"/>
                    <a:pt x="7773" y="2106"/>
                  </a:cubicBezTo>
                  <a:cubicBezTo>
                    <a:pt x="7706" y="1606"/>
                    <a:pt x="7239" y="1473"/>
                    <a:pt x="6872" y="1272"/>
                  </a:cubicBezTo>
                  <a:cubicBezTo>
                    <a:pt x="6572" y="1106"/>
                    <a:pt x="6205" y="1106"/>
                    <a:pt x="6005" y="705"/>
                  </a:cubicBezTo>
                  <a:cubicBezTo>
                    <a:pt x="5702" y="160"/>
                    <a:pt x="5180" y="0"/>
                    <a:pt x="4612" y="0"/>
                  </a:cubicBezTo>
                  <a:close/>
                </a:path>
              </a:pathLst>
            </a:custGeom>
            <a:solidFill>
              <a:srgbClr val="64B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7"/>
            <p:cNvSpPr/>
            <p:nvPr/>
          </p:nvSpPr>
          <p:spPr>
            <a:xfrm>
              <a:off x="4605125" y="3437900"/>
              <a:ext cx="83425" cy="103425"/>
            </a:xfrm>
            <a:custGeom>
              <a:avLst/>
              <a:gdLst/>
              <a:ahLst/>
              <a:cxnLst/>
              <a:rect l="l" t="t" r="r" b="b"/>
              <a:pathLst>
                <a:path w="3337" h="4137" extrusionOk="0">
                  <a:moveTo>
                    <a:pt x="3103" y="1"/>
                  </a:moveTo>
                  <a:cubicBezTo>
                    <a:pt x="2436" y="267"/>
                    <a:pt x="2302" y="1001"/>
                    <a:pt x="1802" y="1302"/>
                  </a:cubicBezTo>
                  <a:cubicBezTo>
                    <a:pt x="1835" y="1101"/>
                    <a:pt x="2102" y="768"/>
                    <a:pt x="1635" y="634"/>
                  </a:cubicBezTo>
                  <a:cubicBezTo>
                    <a:pt x="1600" y="627"/>
                    <a:pt x="1566" y="624"/>
                    <a:pt x="1535" y="624"/>
                  </a:cubicBezTo>
                  <a:cubicBezTo>
                    <a:pt x="1268" y="624"/>
                    <a:pt x="1135" y="863"/>
                    <a:pt x="1135" y="1101"/>
                  </a:cubicBezTo>
                  <a:cubicBezTo>
                    <a:pt x="1035" y="1735"/>
                    <a:pt x="634" y="1969"/>
                    <a:pt x="134" y="2169"/>
                  </a:cubicBezTo>
                  <a:cubicBezTo>
                    <a:pt x="34" y="2236"/>
                    <a:pt x="1" y="2336"/>
                    <a:pt x="1" y="2436"/>
                  </a:cubicBezTo>
                  <a:cubicBezTo>
                    <a:pt x="1" y="2836"/>
                    <a:pt x="267" y="2969"/>
                    <a:pt x="634" y="3103"/>
                  </a:cubicBezTo>
                  <a:cubicBezTo>
                    <a:pt x="1135" y="3270"/>
                    <a:pt x="1368" y="3870"/>
                    <a:pt x="1835" y="4137"/>
                  </a:cubicBezTo>
                  <a:lnTo>
                    <a:pt x="2035" y="4137"/>
                  </a:lnTo>
                  <a:cubicBezTo>
                    <a:pt x="2502" y="4137"/>
                    <a:pt x="2369" y="3637"/>
                    <a:pt x="2769" y="3436"/>
                  </a:cubicBezTo>
                  <a:cubicBezTo>
                    <a:pt x="3169" y="3003"/>
                    <a:pt x="3136" y="2436"/>
                    <a:pt x="3203" y="1902"/>
                  </a:cubicBezTo>
                  <a:cubicBezTo>
                    <a:pt x="3203" y="1668"/>
                    <a:pt x="3270" y="1468"/>
                    <a:pt x="3303" y="1268"/>
                  </a:cubicBezTo>
                  <a:cubicBezTo>
                    <a:pt x="3303" y="1135"/>
                    <a:pt x="3336" y="1068"/>
                    <a:pt x="3336" y="935"/>
                  </a:cubicBezTo>
                  <a:cubicBezTo>
                    <a:pt x="3336" y="601"/>
                    <a:pt x="3336" y="267"/>
                    <a:pt x="3103" y="1"/>
                  </a:cubicBezTo>
                  <a:close/>
                </a:path>
              </a:pathLst>
            </a:custGeom>
            <a:solidFill>
              <a:srgbClr val="7B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7"/>
            <p:cNvSpPr/>
            <p:nvPr/>
          </p:nvSpPr>
          <p:spPr>
            <a:xfrm>
              <a:off x="4068900" y="3860700"/>
              <a:ext cx="60900" cy="124475"/>
            </a:xfrm>
            <a:custGeom>
              <a:avLst/>
              <a:gdLst/>
              <a:ahLst/>
              <a:cxnLst/>
              <a:rect l="l" t="t" r="r" b="b"/>
              <a:pathLst>
                <a:path w="2436" h="4979" extrusionOk="0">
                  <a:moveTo>
                    <a:pt x="735" y="1"/>
                  </a:moveTo>
                  <a:cubicBezTo>
                    <a:pt x="1" y="801"/>
                    <a:pt x="401" y="1735"/>
                    <a:pt x="301" y="2636"/>
                  </a:cubicBezTo>
                  <a:cubicBezTo>
                    <a:pt x="334" y="2970"/>
                    <a:pt x="334" y="3336"/>
                    <a:pt x="334" y="3670"/>
                  </a:cubicBezTo>
                  <a:cubicBezTo>
                    <a:pt x="134" y="4004"/>
                    <a:pt x="435" y="4404"/>
                    <a:pt x="168" y="4737"/>
                  </a:cubicBezTo>
                  <a:cubicBezTo>
                    <a:pt x="545" y="4894"/>
                    <a:pt x="796" y="4979"/>
                    <a:pt x="999" y="4979"/>
                  </a:cubicBezTo>
                  <a:cubicBezTo>
                    <a:pt x="1316" y="4979"/>
                    <a:pt x="1516" y="4771"/>
                    <a:pt x="1902" y="4304"/>
                  </a:cubicBezTo>
                  <a:cubicBezTo>
                    <a:pt x="1836" y="3904"/>
                    <a:pt x="2069" y="3570"/>
                    <a:pt x="2102" y="3203"/>
                  </a:cubicBezTo>
                  <a:cubicBezTo>
                    <a:pt x="2169" y="2302"/>
                    <a:pt x="2303" y="1335"/>
                    <a:pt x="2436" y="401"/>
                  </a:cubicBezTo>
                  <a:lnTo>
                    <a:pt x="2436" y="401"/>
                  </a:lnTo>
                  <a:cubicBezTo>
                    <a:pt x="1702" y="468"/>
                    <a:pt x="1869" y="1035"/>
                    <a:pt x="1735" y="1535"/>
                  </a:cubicBezTo>
                  <a:cubicBezTo>
                    <a:pt x="1672" y="1726"/>
                    <a:pt x="1730" y="2038"/>
                    <a:pt x="1389" y="2038"/>
                  </a:cubicBezTo>
                  <a:cubicBezTo>
                    <a:pt x="1372" y="2038"/>
                    <a:pt x="1354" y="2037"/>
                    <a:pt x="1335" y="2036"/>
                  </a:cubicBezTo>
                  <a:cubicBezTo>
                    <a:pt x="968" y="2002"/>
                    <a:pt x="1102" y="1669"/>
                    <a:pt x="1102" y="1468"/>
                  </a:cubicBezTo>
                  <a:cubicBezTo>
                    <a:pt x="1102" y="901"/>
                    <a:pt x="1435" y="334"/>
                    <a:pt x="735" y="1"/>
                  </a:cubicBezTo>
                  <a:close/>
                </a:path>
              </a:pathLst>
            </a:custGeom>
            <a:solidFill>
              <a:srgbClr val="7BD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7"/>
            <p:cNvSpPr/>
            <p:nvPr/>
          </p:nvSpPr>
          <p:spPr>
            <a:xfrm>
              <a:off x="4671000" y="3455850"/>
              <a:ext cx="55900" cy="84650"/>
            </a:xfrm>
            <a:custGeom>
              <a:avLst/>
              <a:gdLst/>
              <a:ahLst/>
              <a:cxnLst/>
              <a:rect l="l" t="t" r="r" b="b"/>
              <a:pathLst>
                <a:path w="2236" h="3386" extrusionOk="0">
                  <a:moveTo>
                    <a:pt x="1766" y="0"/>
                  </a:moveTo>
                  <a:cubicBezTo>
                    <a:pt x="1302" y="0"/>
                    <a:pt x="897" y="328"/>
                    <a:pt x="401" y="383"/>
                  </a:cubicBezTo>
                  <a:lnTo>
                    <a:pt x="401" y="584"/>
                  </a:lnTo>
                  <a:cubicBezTo>
                    <a:pt x="301" y="717"/>
                    <a:pt x="334" y="917"/>
                    <a:pt x="234" y="1051"/>
                  </a:cubicBezTo>
                  <a:cubicBezTo>
                    <a:pt x="334" y="1651"/>
                    <a:pt x="1" y="2185"/>
                    <a:pt x="34" y="2752"/>
                  </a:cubicBezTo>
                  <a:cubicBezTo>
                    <a:pt x="34" y="2985"/>
                    <a:pt x="67" y="3185"/>
                    <a:pt x="67" y="3386"/>
                  </a:cubicBezTo>
                  <a:cubicBezTo>
                    <a:pt x="534" y="2818"/>
                    <a:pt x="868" y="2151"/>
                    <a:pt x="1602" y="1718"/>
                  </a:cubicBezTo>
                  <a:cubicBezTo>
                    <a:pt x="1835" y="2218"/>
                    <a:pt x="1735" y="2685"/>
                    <a:pt x="1769" y="3152"/>
                  </a:cubicBezTo>
                  <a:cubicBezTo>
                    <a:pt x="2102" y="2885"/>
                    <a:pt x="1935" y="2552"/>
                    <a:pt x="2002" y="2251"/>
                  </a:cubicBezTo>
                  <a:cubicBezTo>
                    <a:pt x="2169" y="2051"/>
                    <a:pt x="2202" y="1818"/>
                    <a:pt x="2202" y="1551"/>
                  </a:cubicBezTo>
                  <a:lnTo>
                    <a:pt x="2202" y="1251"/>
                  </a:lnTo>
                  <a:lnTo>
                    <a:pt x="2202" y="850"/>
                  </a:lnTo>
                  <a:cubicBezTo>
                    <a:pt x="2202" y="717"/>
                    <a:pt x="2236" y="550"/>
                    <a:pt x="2236" y="417"/>
                  </a:cubicBezTo>
                  <a:cubicBezTo>
                    <a:pt x="2236" y="250"/>
                    <a:pt x="2202" y="150"/>
                    <a:pt x="2069" y="50"/>
                  </a:cubicBezTo>
                  <a:cubicBezTo>
                    <a:pt x="1964" y="15"/>
                    <a:pt x="1864" y="0"/>
                    <a:pt x="1766" y="0"/>
                  </a:cubicBezTo>
                  <a:close/>
                </a:path>
              </a:pathLst>
            </a:custGeom>
            <a:solidFill>
              <a:srgbClr val="679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7"/>
            <p:cNvSpPr/>
            <p:nvPr/>
          </p:nvSpPr>
          <p:spPr>
            <a:xfrm>
              <a:off x="4666825" y="3545475"/>
              <a:ext cx="12550" cy="10875"/>
            </a:xfrm>
            <a:custGeom>
              <a:avLst/>
              <a:gdLst/>
              <a:ahLst/>
              <a:cxnLst/>
              <a:rect l="l" t="t" r="r" b="b"/>
              <a:pathLst>
                <a:path w="502" h="435" extrusionOk="0">
                  <a:moveTo>
                    <a:pt x="201" y="1"/>
                  </a:moveTo>
                  <a:cubicBezTo>
                    <a:pt x="34" y="134"/>
                    <a:pt x="34" y="268"/>
                    <a:pt x="1" y="434"/>
                  </a:cubicBezTo>
                  <a:cubicBezTo>
                    <a:pt x="134" y="334"/>
                    <a:pt x="501" y="301"/>
                    <a:pt x="201" y="1"/>
                  </a:cubicBezTo>
                  <a:close/>
                </a:path>
              </a:pathLst>
            </a:custGeom>
            <a:solidFill>
              <a:srgbClr val="679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7"/>
            <p:cNvSpPr/>
            <p:nvPr/>
          </p:nvSpPr>
          <p:spPr>
            <a:xfrm>
              <a:off x="3202450" y="2319500"/>
              <a:ext cx="141800" cy="157200"/>
            </a:xfrm>
            <a:custGeom>
              <a:avLst/>
              <a:gdLst/>
              <a:ahLst/>
              <a:cxnLst/>
              <a:rect l="l" t="t" r="r" b="b"/>
              <a:pathLst>
                <a:path w="5672" h="6288" extrusionOk="0">
                  <a:moveTo>
                    <a:pt x="2887" y="0"/>
                  </a:moveTo>
                  <a:cubicBezTo>
                    <a:pt x="1880" y="0"/>
                    <a:pt x="1315" y="645"/>
                    <a:pt x="901" y="1472"/>
                  </a:cubicBezTo>
                  <a:cubicBezTo>
                    <a:pt x="368" y="2606"/>
                    <a:pt x="168" y="3807"/>
                    <a:pt x="34" y="5075"/>
                  </a:cubicBezTo>
                  <a:cubicBezTo>
                    <a:pt x="1" y="5609"/>
                    <a:pt x="101" y="6076"/>
                    <a:pt x="701" y="6276"/>
                  </a:cubicBezTo>
                  <a:cubicBezTo>
                    <a:pt x="766" y="6283"/>
                    <a:pt x="829" y="6287"/>
                    <a:pt x="891" y="6287"/>
                  </a:cubicBezTo>
                  <a:cubicBezTo>
                    <a:pt x="1115" y="6287"/>
                    <a:pt x="1319" y="6233"/>
                    <a:pt x="1502" y="6076"/>
                  </a:cubicBezTo>
                  <a:cubicBezTo>
                    <a:pt x="1835" y="5675"/>
                    <a:pt x="1835" y="5142"/>
                    <a:pt x="1902" y="4675"/>
                  </a:cubicBezTo>
                  <a:cubicBezTo>
                    <a:pt x="2069" y="3974"/>
                    <a:pt x="2102" y="3240"/>
                    <a:pt x="2403" y="2573"/>
                  </a:cubicBezTo>
                  <a:cubicBezTo>
                    <a:pt x="2500" y="2330"/>
                    <a:pt x="2597" y="1962"/>
                    <a:pt x="2850" y="1962"/>
                  </a:cubicBezTo>
                  <a:cubicBezTo>
                    <a:pt x="2943" y="1962"/>
                    <a:pt x="3059" y="2013"/>
                    <a:pt x="3203" y="2139"/>
                  </a:cubicBezTo>
                  <a:cubicBezTo>
                    <a:pt x="3670" y="2640"/>
                    <a:pt x="3703" y="3307"/>
                    <a:pt x="3870" y="3907"/>
                  </a:cubicBezTo>
                  <a:cubicBezTo>
                    <a:pt x="3904" y="3974"/>
                    <a:pt x="3904" y="4108"/>
                    <a:pt x="3937" y="4174"/>
                  </a:cubicBezTo>
                  <a:cubicBezTo>
                    <a:pt x="4104" y="4775"/>
                    <a:pt x="4037" y="5408"/>
                    <a:pt x="4504" y="5842"/>
                  </a:cubicBezTo>
                  <a:cubicBezTo>
                    <a:pt x="4571" y="5909"/>
                    <a:pt x="4671" y="5942"/>
                    <a:pt x="4771" y="5976"/>
                  </a:cubicBezTo>
                  <a:cubicBezTo>
                    <a:pt x="4818" y="5979"/>
                    <a:pt x="4862" y="5982"/>
                    <a:pt x="4905" y="5982"/>
                  </a:cubicBezTo>
                  <a:cubicBezTo>
                    <a:pt x="5232" y="5982"/>
                    <a:pt x="5457" y="5862"/>
                    <a:pt x="5605" y="5509"/>
                  </a:cubicBezTo>
                  <a:cubicBezTo>
                    <a:pt x="5672" y="4608"/>
                    <a:pt x="5271" y="3674"/>
                    <a:pt x="5171" y="2773"/>
                  </a:cubicBezTo>
                  <a:cubicBezTo>
                    <a:pt x="5205" y="2306"/>
                    <a:pt x="5071" y="1839"/>
                    <a:pt x="4904" y="1406"/>
                  </a:cubicBezTo>
                  <a:cubicBezTo>
                    <a:pt x="4838" y="1272"/>
                    <a:pt x="4738" y="1172"/>
                    <a:pt x="4671" y="1072"/>
                  </a:cubicBezTo>
                  <a:cubicBezTo>
                    <a:pt x="4604" y="972"/>
                    <a:pt x="4537" y="939"/>
                    <a:pt x="4504" y="839"/>
                  </a:cubicBezTo>
                  <a:cubicBezTo>
                    <a:pt x="4337" y="672"/>
                    <a:pt x="4204" y="472"/>
                    <a:pt x="4037" y="338"/>
                  </a:cubicBezTo>
                  <a:lnTo>
                    <a:pt x="3770" y="238"/>
                  </a:lnTo>
                  <a:cubicBezTo>
                    <a:pt x="3670" y="138"/>
                    <a:pt x="3537" y="105"/>
                    <a:pt x="3370" y="71"/>
                  </a:cubicBezTo>
                  <a:cubicBezTo>
                    <a:pt x="3236" y="5"/>
                    <a:pt x="3170" y="5"/>
                    <a:pt x="3036" y="5"/>
                  </a:cubicBezTo>
                  <a:cubicBezTo>
                    <a:pt x="2985" y="2"/>
                    <a:pt x="2936" y="0"/>
                    <a:pt x="2887" y="0"/>
                  </a:cubicBezTo>
                  <a:close/>
                </a:path>
              </a:pathLst>
            </a:custGeom>
            <a:solidFill>
              <a:srgbClr val="493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7"/>
            <p:cNvSpPr/>
            <p:nvPr/>
          </p:nvSpPr>
          <p:spPr>
            <a:xfrm>
              <a:off x="3283725" y="2580825"/>
              <a:ext cx="74700" cy="200400"/>
            </a:xfrm>
            <a:custGeom>
              <a:avLst/>
              <a:gdLst/>
              <a:ahLst/>
              <a:cxnLst/>
              <a:rect l="l" t="t" r="r" b="b"/>
              <a:pathLst>
                <a:path w="2988" h="8016" extrusionOk="0">
                  <a:moveTo>
                    <a:pt x="1086" y="1"/>
                  </a:moveTo>
                  <a:cubicBezTo>
                    <a:pt x="1036" y="1"/>
                    <a:pt x="986" y="9"/>
                    <a:pt x="953" y="26"/>
                  </a:cubicBezTo>
                  <a:cubicBezTo>
                    <a:pt x="686" y="126"/>
                    <a:pt x="452" y="159"/>
                    <a:pt x="352" y="459"/>
                  </a:cubicBezTo>
                  <a:cubicBezTo>
                    <a:pt x="386" y="826"/>
                    <a:pt x="686" y="960"/>
                    <a:pt x="986" y="1060"/>
                  </a:cubicBezTo>
                  <a:cubicBezTo>
                    <a:pt x="840" y="1021"/>
                    <a:pt x="707" y="1001"/>
                    <a:pt x="591" y="1001"/>
                  </a:cubicBezTo>
                  <a:cubicBezTo>
                    <a:pt x="206" y="1001"/>
                    <a:pt x="1" y="1230"/>
                    <a:pt x="52" y="1794"/>
                  </a:cubicBezTo>
                  <a:cubicBezTo>
                    <a:pt x="152" y="2461"/>
                    <a:pt x="953" y="3028"/>
                    <a:pt x="352" y="3795"/>
                  </a:cubicBezTo>
                  <a:cubicBezTo>
                    <a:pt x="386" y="3862"/>
                    <a:pt x="386" y="3895"/>
                    <a:pt x="486" y="3995"/>
                  </a:cubicBezTo>
                  <a:cubicBezTo>
                    <a:pt x="686" y="5063"/>
                    <a:pt x="52" y="6163"/>
                    <a:pt x="653" y="7198"/>
                  </a:cubicBezTo>
                  <a:cubicBezTo>
                    <a:pt x="686" y="7298"/>
                    <a:pt x="853" y="7298"/>
                    <a:pt x="819" y="7364"/>
                  </a:cubicBezTo>
                  <a:cubicBezTo>
                    <a:pt x="810" y="7394"/>
                    <a:pt x="791" y="7403"/>
                    <a:pt x="767" y="7403"/>
                  </a:cubicBezTo>
                  <a:cubicBezTo>
                    <a:pt x="728" y="7403"/>
                    <a:pt x="674" y="7378"/>
                    <a:pt x="621" y="7378"/>
                  </a:cubicBezTo>
                  <a:cubicBezTo>
                    <a:pt x="598" y="7378"/>
                    <a:pt x="574" y="7383"/>
                    <a:pt x="553" y="7398"/>
                  </a:cubicBezTo>
                  <a:cubicBezTo>
                    <a:pt x="386" y="7564"/>
                    <a:pt x="219" y="7731"/>
                    <a:pt x="519" y="7898"/>
                  </a:cubicBezTo>
                  <a:cubicBezTo>
                    <a:pt x="634" y="7979"/>
                    <a:pt x="750" y="8016"/>
                    <a:pt x="862" y="8016"/>
                  </a:cubicBezTo>
                  <a:cubicBezTo>
                    <a:pt x="1075" y="8016"/>
                    <a:pt x="1278" y="7883"/>
                    <a:pt x="1453" y="7665"/>
                  </a:cubicBezTo>
                  <a:lnTo>
                    <a:pt x="1453" y="7464"/>
                  </a:lnTo>
                  <a:cubicBezTo>
                    <a:pt x="1471" y="7391"/>
                    <a:pt x="1485" y="7366"/>
                    <a:pt x="1496" y="7366"/>
                  </a:cubicBezTo>
                  <a:cubicBezTo>
                    <a:pt x="1524" y="7366"/>
                    <a:pt x="1542" y="7506"/>
                    <a:pt x="1596" y="7506"/>
                  </a:cubicBezTo>
                  <a:cubicBezTo>
                    <a:pt x="1603" y="7506"/>
                    <a:pt x="1611" y="7504"/>
                    <a:pt x="1620" y="7498"/>
                  </a:cubicBezTo>
                  <a:cubicBezTo>
                    <a:pt x="1670" y="7506"/>
                    <a:pt x="1718" y="7510"/>
                    <a:pt x="1764" y="7510"/>
                  </a:cubicBezTo>
                  <a:cubicBezTo>
                    <a:pt x="1904" y="7510"/>
                    <a:pt x="2029" y="7473"/>
                    <a:pt x="2154" y="7398"/>
                  </a:cubicBezTo>
                  <a:cubicBezTo>
                    <a:pt x="2387" y="7198"/>
                    <a:pt x="2787" y="7031"/>
                    <a:pt x="2721" y="6630"/>
                  </a:cubicBezTo>
                  <a:cubicBezTo>
                    <a:pt x="2454" y="6297"/>
                    <a:pt x="2454" y="5897"/>
                    <a:pt x="2521" y="5530"/>
                  </a:cubicBezTo>
                  <a:cubicBezTo>
                    <a:pt x="2621" y="4996"/>
                    <a:pt x="2587" y="4462"/>
                    <a:pt x="2254" y="3962"/>
                  </a:cubicBezTo>
                  <a:cubicBezTo>
                    <a:pt x="2020" y="3195"/>
                    <a:pt x="1987" y="2528"/>
                    <a:pt x="2988" y="2361"/>
                  </a:cubicBezTo>
                  <a:cubicBezTo>
                    <a:pt x="2988" y="1860"/>
                    <a:pt x="2954" y="1360"/>
                    <a:pt x="2954" y="860"/>
                  </a:cubicBezTo>
                  <a:cubicBezTo>
                    <a:pt x="2687" y="26"/>
                    <a:pt x="1753" y="526"/>
                    <a:pt x="1353" y="59"/>
                  </a:cubicBezTo>
                  <a:cubicBezTo>
                    <a:pt x="1320" y="59"/>
                    <a:pt x="1286" y="26"/>
                    <a:pt x="1220" y="26"/>
                  </a:cubicBezTo>
                  <a:cubicBezTo>
                    <a:pt x="1186" y="9"/>
                    <a:pt x="1136" y="1"/>
                    <a:pt x="1086" y="1"/>
                  </a:cubicBezTo>
                  <a:close/>
                </a:path>
              </a:pathLst>
            </a:custGeom>
            <a:solidFill>
              <a:srgbClr val="FFB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7"/>
            <p:cNvSpPr/>
            <p:nvPr/>
          </p:nvSpPr>
          <p:spPr>
            <a:xfrm>
              <a:off x="3428450" y="2845350"/>
              <a:ext cx="206000" cy="89725"/>
            </a:xfrm>
            <a:custGeom>
              <a:avLst/>
              <a:gdLst/>
              <a:ahLst/>
              <a:cxnLst/>
              <a:rect l="l" t="t" r="r" b="b"/>
              <a:pathLst>
                <a:path w="8240" h="3589" extrusionOk="0">
                  <a:moveTo>
                    <a:pt x="697" y="1"/>
                  </a:moveTo>
                  <a:cubicBezTo>
                    <a:pt x="529" y="1"/>
                    <a:pt x="362" y="27"/>
                    <a:pt x="201" y="86"/>
                  </a:cubicBezTo>
                  <a:cubicBezTo>
                    <a:pt x="1" y="419"/>
                    <a:pt x="1" y="786"/>
                    <a:pt x="301" y="1086"/>
                  </a:cubicBezTo>
                  <a:cubicBezTo>
                    <a:pt x="468" y="1120"/>
                    <a:pt x="634" y="1120"/>
                    <a:pt x="701" y="1287"/>
                  </a:cubicBezTo>
                  <a:cubicBezTo>
                    <a:pt x="968" y="1287"/>
                    <a:pt x="1201" y="1287"/>
                    <a:pt x="1368" y="1487"/>
                  </a:cubicBezTo>
                  <a:cubicBezTo>
                    <a:pt x="1435" y="1487"/>
                    <a:pt x="1500" y="1485"/>
                    <a:pt x="1562" y="1485"/>
                  </a:cubicBezTo>
                  <a:cubicBezTo>
                    <a:pt x="1748" y="1485"/>
                    <a:pt x="1910" y="1503"/>
                    <a:pt x="2035" y="1654"/>
                  </a:cubicBezTo>
                  <a:cubicBezTo>
                    <a:pt x="2236" y="1654"/>
                    <a:pt x="2502" y="1654"/>
                    <a:pt x="2669" y="1854"/>
                  </a:cubicBezTo>
                  <a:cubicBezTo>
                    <a:pt x="2903" y="1854"/>
                    <a:pt x="3136" y="1854"/>
                    <a:pt x="3303" y="2087"/>
                  </a:cubicBezTo>
                  <a:cubicBezTo>
                    <a:pt x="3470" y="2087"/>
                    <a:pt x="3637" y="2087"/>
                    <a:pt x="3737" y="2254"/>
                  </a:cubicBezTo>
                  <a:cubicBezTo>
                    <a:pt x="4137" y="2287"/>
                    <a:pt x="4470" y="2421"/>
                    <a:pt x="4804" y="2654"/>
                  </a:cubicBezTo>
                  <a:cubicBezTo>
                    <a:pt x="4971" y="2654"/>
                    <a:pt x="5138" y="2654"/>
                    <a:pt x="5238" y="2821"/>
                  </a:cubicBezTo>
                  <a:cubicBezTo>
                    <a:pt x="5505" y="2854"/>
                    <a:pt x="5705" y="2854"/>
                    <a:pt x="5871" y="3088"/>
                  </a:cubicBezTo>
                  <a:cubicBezTo>
                    <a:pt x="6038" y="3088"/>
                    <a:pt x="6205" y="3088"/>
                    <a:pt x="6338" y="3255"/>
                  </a:cubicBezTo>
                  <a:cubicBezTo>
                    <a:pt x="6572" y="3288"/>
                    <a:pt x="6805" y="3288"/>
                    <a:pt x="6972" y="3488"/>
                  </a:cubicBezTo>
                  <a:lnTo>
                    <a:pt x="7039" y="3488"/>
                  </a:lnTo>
                  <a:lnTo>
                    <a:pt x="7139" y="3522"/>
                  </a:lnTo>
                  <a:cubicBezTo>
                    <a:pt x="7239" y="3588"/>
                    <a:pt x="7339" y="3588"/>
                    <a:pt x="7473" y="3588"/>
                  </a:cubicBezTo>
                  <a:cubicBezTo>
                    <a:pt x="7739" y="3588"/>
                    <a:pt x="8040" y="3455"/>
                    <a:pt x="8140" y="3155"/>
                  </a:cubicBezTo>
                  <a:cubicBezTo>
                    <a:pt x="8240" y="2821"/>
                    <a:pt x="8006" y="2588"/>
                    <a:pt x="7706" y="2421"/>
                  </a:cubicBezTo>
                  <a:cubicBezTo>
                    <a:pt x="7473" y="2287"/>
                    <a:pt x="7239" y="2221"/>
                    <a:pt x="7039" y="2087"/>
                  </a:cubicBezTo>
                  <a:cubicBezTo>
                    <a:pt x="6639" y="1920"/>
                    <a:pt x="6205" y="1820"/>
                    <a:pt x="5838" y="1654"/>
                  </a:cubicBezTo>
                  <a:cubicBezTo>
                    <a:pt x="4337" y="1120"/>
                    <a:pt x="2869" y="553"/>
                    <a:pt x="1335" y="119"/>
                  </a:cubicBezTo>
                  <a:cubicBezTo>
                    <a:pt x="1129" y="44"/>
                    <a:pt x="912" y="1"/>
                    <a:pt x="697" y="1"/>
                  </a:cubicBezTo>
                  <a:close/>
                </a:path>
              </a:pathLst>
            </a:custGeom>
            <a:solidFill>
              <a:srgbClr val="604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7"/>
            <p:cNvSpPr/>
            <p:nvPr/>
          </p:nvSpPr>
          <p:spPr>
            <a:xfrm>
              <a:off x="3275875" y="2167825"/>
              <a:ext cx="77550" cy="180700"/>
            </a:xfrm>
            <a:custGeom>
              <a:avLst/>
              <a:gdLst/>
              <a:ahLst/>
              <a:cxnLst/>
              <a:rect l="l" t="t" r="r" b="b"/>
              <a:pathLst>
                <a:path w="3102" h="7228" extrusionOk="0">
                  <a:moveTo>
                    <a:pt x="2167" y="1"/>
                  </a:moveTo>
                  <a:cubicBezTo>
                    <a:pt x="1167" y="634"/>
                    <a:pt x="1634" y="1735"/>
                    <a:pt x="1267" y="2636"/>
                  </a:cubicBezTo>
                  <a:cubicBezTo>
                    <a:pt x="1167" y="2836"/>
                    <a:pt x="1567" y="2903"/>
                    <a:pt x="1467" y="3170"/>
                  </a:cubicBezTo>
                  <a:cubicBezTo>
                    <a:pt x="1367" y="3403"/>
                    <a:pt x="967" y="3203"/>
                    <a:pt x="900" y="3670"/>
                  </a:cubicBezTo>
                  <a:cubicBezTo>
                    <a:pt x="1057" y="3623"/>
                    <a:pt x="1182" y="3602"/>
                    <a:pt x="1281" y="3602"/>
                  </a:cubicBezTo>
                  <a:cubicBezTo>
                    <a:pt x="1815" y="3602"/>
                    <a:pt x="1606" y="4205"/>
                    <a:pt x="1634" y="4571"/>
                  </a:cubicBezTo>
                  <a:cubicBezTo>
                    <a:pt x="1385" y="4985"/>
                    <a:pt x="1434" y="5787"/>
                    <a:pt x="797" y="5787"/>
                  </a:cubicBezTo>
                  <a:cubicBezTo>
                    <a:pt x="664" y="5787"/>
                    <a:pt x="501" y="5752"/>
                    <a:pt x="299" y="5671"/>
                  </a:cubicBezTo>
                  <a:cubicBezTo>
                    <a:pt x="281" y="5663"/>
                    <a:pt x="263" y="5660"/>
                    <a:pt x="246" y="5660"/>
                  </a:cubicBezTo>
                  <a:cubicBezTo>
                    <a:pt x="53" y="5660"/>
                    <a:pt x="1" y="6152"/>
                    <a:pt x="400" y="6305"/>
                  </a:cubicBezTo>
                  <a:cubicBezTo>
                    <a:pt x="466" y="6305"/>
                    <a:pt x="500" y="6338"/>
                    <a:pt x="600" y="6338"/>
                  </a:cubicBezTo>
                  <a:cubicBezTo>
                    <a:pt x="633" y="6372"/>
                    <a:pt x="733" y="6405"/>
                    <a:pt x="800" y="6472"/>
                  </a:cubicBezTo>
                  <a:cubicBezTo>
                    <a:pt x="900" y="6505"/>
                    <a:pt x="933" y="6539"/>
                    <a:pt x="1000" y="6572"/>
                  </a:cubicBezTo>
                  <a:cubicBezTo>
                    <a:pt x="1400" y="6572"/>
                    <a:pt x="1300" y="7006"/>
                    <a:pt x="1467" y="7172"/>
                  </a:cubicBezTo>
                  <a:cubicBezTo>
                    <a:pt x="1506" y="7211"/>
                    <a:pt x="1557" y="7228"/>
                    <a:pt x="1605" y="7228"/>
                  </a:cubicBezTo>
                  <a:cubicBezTo>
                    <a:pt x="1639" y="7228"/>
                    <a:pt x="1673" y="7220"/>
                    <a:pt x="1700" y="7206"/>
                  </a:cubicBezTo>
                  <a:cubicBezTo>
                    <a:pt x="1967" y="6906"/>
                    <a:pt x="2001" y="6539"/>
                    <a:pt x="2301" y="6305"/>
                  </a:cubicBezTo>
                  <a:cubicBezTo>
                    <a:pt x="2101" y="5404"/>
                    <a:pt x="2001" y="4571"/>
                    <a:pt x="2001" y="3703"/>
                  </a:cubicBezTo>
                  <a:cubicBezTo>
                    <a:pt x="2101" y="2803"/>
                    <a:pt x="1734" y="1902"/>
                    <a:pt x="2001" y="1035"/>
                  </a:cubicBezTo>
                  <a:cubicBezTo>
                    <a:pt x="2064" y="1016"/>
                    <a:pt x="2124" y="1009"/>
                    <a:pt x="2180" y="1009"/>
                  </a:cubicBezTo>
                  <a:cubicBezTo>
                    <a:pt x="2478" y="1009"/>
                    <a:pt x="2683" y="1227"/>
                    <a:pt x="2946" y="1227"/>
                  </a:cubicBezTo>
                  <a:cubicBezTo>
                    <a:pt x="2996" y="1227"/>
                    <a:pt x="3047" y="1220"/>
                    <a:pt x="3101" y="1201"/>
                  </a:cubicBezTo>
                  <a:cubicBezTo>
                    <a:pt x="2935" y="668"/>
                    <a:pt x="2468" y="334"/>
                    <a:pt x="2167" y="1"/>
                  </a:cubicBezTo>
                  <a:close/>
                </a:path>
              </a:pathLst>
            </a:custGeom>
            <a:solidFill>
              <a:srgbClr val="FFC1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7"/>
            <p:cNvSpPr/>
            <p:nvPr/>
          </p:nvSpPr>
          <p:spPr>
            <a:xfrm>
              <a:off x="3331725" y="2970075"/>
              <a:ext cx="105100" cy="52550"/>
            </a:xfrm>
            <a:custGeom>
              <a:avLst/>
              <a:gdLst/>
              <a:ahLst/>
              <a:cxnLst/>
              <a:rect l="l" t="t" r="r" b="b"/>
              <a:pathLst>
                <a:path w="4204" h="2102" extrusionOk="0">
                  <a:moveTo>
                    <a:pt x="1068" y="0"/>
                  </a:moveTo>
                  <a:cubicBezTo>
                    <a:pt x="767" y="0"/>
                    <a:pt x="501" y="134"/>
                    <a:pt x="400" y="434"/>
                  </a:cubicBezTo>
                  <a:cubicBezTo>
                    <a:pt x="367" y="667"/>
                    <a:pt x="0" y="1001"/>
                    <a:pt x="567" y="1134"/>
                  </a:cubicBezTo>
                  <a:cubicBezTo>
                    <a:pt x="816" y="1134"/>
                    <a:pt x="1050" y="1411"/>
                    <a:pt x="1311" y="1411"/>
                  </a:cubicBezTo>
                  <a:cubicBezTo>
                    <a:pt x="1434" y="1411"/>
                    <a:pt x="1562" y="1350"/>
                    <a:pt x="1701" y="1168"/>
                  </a:cubicBezTo>
                  <a:cubicBezTo>
                    <a:pt x="1752" y="1117"/>
                    <a:pt x="1836" y="1081"/>
                    <a:pt x="1919" y="1081"/>
                  </a:cubicBezTo>
                  <a:cubicBezTo>
                    <a:pt x="2056" y="1081"/>
                    <a:pt x="2189" y="1178"/>
                    <a:pt x="2168" y="1468"/>
                  </a:cubicBezTo>
                  <a:cubicBezTo>
                    <a:pt x="2102" y="2102"/>
                    <a:pt x="2602" y="2102"/>
                    <a:pt x="3036" y="2102"/>
                  </a:cubicBezTo>
                  <a:cubicBezTo>
                    <a:pt x="3202" y="2102"/>
                    <a:pt x="3403" y="2002"/>
                    <a:pt x="3603" y="1935"/>
                  </a:cubicBezTo>
                  <a:cubicBezTo>
                    <a:pt x="3936" y="1835"/>
                    <a:pt x="4003" y="1468"/>
                    <a:pt x="4203" y="1201"/>
                  </a:cubicBezTo>
                  <a:lnTo>
                    <a:pt x="4203" y="1001"/>
                  </a:lnTo>
                  <a:cubicBezTo>
                    <a:pt x="4193" y="813"/>
                    <a:pt x="4145" y="754"/>
                    <a:pt x="4078" y="754"/>
                  </a:cubicBezTo>
                  <a:cubicBezTo>
                    <a:pt x="3966" y="754"/>
                    <a:pt x="3803" y="915"/>
                    <a:pt x="3675" y="915"/>
                  </a:cubicBezTo>
                  <a:cubicBezTo>
                    <a:pt x="3620" y="915"/>
                    <a:pt x="3571" y="885"/>
                    <a:pt x="3536" y="801"/>
                  </a:cubicBezTo>
                  <a:cubicBezTo>
                    <a:pt x="3269" y="300"/>
                    <a:pt x="2702" y="334"/>
                    <a:pt x="2235" y="200"/>
                  </a:cubicBezTo>
                  <a:cubicBezTo>
                    <a:pt x="2102" y="200"/>
                    <a:pt x="2002" y="267"/>
                    <a:pt x="1868" y="267"/>
                  </a:cubicBezTo>
                  <a:cubicBezTo>
                    <a:pt x="1568" y="267"/>
                    <a:pt x="1368" y="0"/>
                    <a:pt x="1068" y="0"/>
                  </a:cubicBezTo>
                  <a:close/>
                </a:path>
              </a:pathLst>
            </a:custGeom>
            <a:solidFill>
              <a:srgbClr val="FFAF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7"/>
            <p:cNvSpPr/>
            <p:nvPr/>
          </p:nvSpPr>
          <p:spPr>
            <a:xfrm>
              <a:off x="3287525" y="2534850"/>
              <a:ext cx="74250" cy="67475"/>
            </a:xfrm>
            <a:custGeom>
              <a:avLst/>
              <a:gdLst/>
              <a:ahLst/>
              <a:cxnLst/>
              <a:rect l="l" t="t" r="r" b="b"/>
              <a:pathLst>
                <a:path w="2970" h="2699" extrusionOk="0">
                  <a:moveTo>
                    <a:pt x="905" y="0"/>
                  </a:moveTo>
                  <a:cubicBezTo>
                    <a:pt x="554" y="0"/>
                    <a:pt x="233" y="108"/>
                    <a:pt x="134" y="530"/>
                  </a:cubicBezTo>
                  <a:cubicBezTo>
                    <a:pt x="0" y="1064"/>
                    <a:pt x="467" y="1364"/>
                    <a:pt x="934" y="1498"/>
                  </a:cubicBezTo>
                  <a:cubicBezTo>
                    <a:pt x="1268" y="1565"/>
                    <a:pt x="1168" y="1698"/>
                    <a:pt x="1101" y="1898"/>
                  </a:cubicBezTo>
                  <a:cubicBezTo>
                    <a:pt x="1240" y="2176"/>
                    <a:pt x="1402" y="2431"/>
                    <a:pt x="1684" y="2431"/>
                  </a:cubicBezTo>
                  <a:cubicBezTo>
                    <a:pt x="1740" y="2431"/>
                    <a:pt x="1802" y="2421"/>
                    <a:pt x="1868" y="2398"/>
                  </a:cubicBezTo>
                  <a:cubicBezTo>
                    <a:pt x="1942" y="2370"/>
                    <a:pt x="2009" y="2358"/>
                    <a:pt x="2071" y="2358"/>
                  </a:cubicBezTo>
                  <a:cubicBezTo>
                    <a:pt x="2373" y="2358"/>
                    <a:pt x="2553" y="2643"/>
                    <a:pt x="2802" y="2699"/>
                  </a:cubicBezTo>
                  <a:cubicBezTo>
                    <a:pt x="2969" y="1798"/>
                    <a:pt x="2302" y="1031"/>
                    <a:pt x="2335" y="164"/>
                  </a:cubicBezTo>
                  <a:lnTo>
                    <a:pt x="2202" y="164"/>
                  </a:lnTo>
                  <a:cubicBezTo>
                    <a:pt x="2046" y="164"/>
                    <a:pt x="1876" y="297"/>
                    <a:pt x="1720" y="297"/>
                  </a:cubicBezTo>
                  <a:cubicBezTo>
                    <a:pt x="1642" y="297"/>
                    <a:pt x="1568" y="264"/>
                    <a:pt x="1501" y="164"/>
                  </a:cubicBezTo>
                  <a:lnTo>
                    <a:pt x="1268" y="30"/>
                  </a:lnTo>
                  <a:cubicBezTo>
                    <a:pt x="1149" y="13"/>
                    <a:pt x="1025" y="0"/>
                    <a:pt x="905" y="0"/>
                  </a:cubicBezTo>
                  <a:close/>
                </a:path>
              </a:pathLst>
            </a:custGeom>
            <a:solidFill>
              <a:srgbClr val="FFC3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7"/>
            <p:cNvSpPr/>
            <p:nvPr/>
          </p:nvSpPr>
          <p:spPr>
            <a:xfrm>
              <a:off x="3348400" y="2869300"/>
              <a:ext cx="42550" cy="112475"/>
            </a:xfrm>
            <a:custGeom>
              <a:avLst/>
              <a:gdLst/>
              <a:ahLst/>
              <a:cxnLst/>
              <a:rect l="l" t="t" r="r" b="b"/>
              <a:pathLst>
                <a:path w="1702" h="4499" extrusionOk="0">
                  <a:moveTo>
                    <a:pt x="389" y="1"/>
                  </a:moveTo>
                  <a:cubicBezTo>
                    <a:pt x="321" y="1"/>
                    <a:pt x="248" y="19"/>
                    <a:pt x="167" y="62"/>
                  </a:cubicBezTo>
                  <a:cubicBezTo>
                    <a:pt x="34" y="229"/>
                    <a:pt x="0" y="462"/>
                    <a:pt x="0" y="662"/>
                  </a:cubicBezTo>
                  <a:cubicBezTo>
                    <a:pt x="34" y="1596"/>
                    <a:pt x="501" y="2463"/>
                    <a:pt x="501" y="3331"/>
                  </a:cubicBezTo>
                  <a:cubicBezTo>
                    <a:pt x="501" y="4031"/>
                    <a:pt x="834" y="4331"/>
                    <a:pt x="1401" y="4498"/>
                  </a:cubicBezTo>
                  <a:lnTo>
                    <a:pt x="1601" y="4298"/>
                  </a:lnTo>
                  <a:cubicBezTo>
                    <a:pt x="1601" y="4131"/>
                    <a:pt x="1601" y="3998"/>
                    <a:pt x="1568" y="3864"/>
                  </a:cubicBezTo>
                  <a:cubicBezTo>
                    <a:pt x="1601" y="3864"/>
                    <a:pt x="1601" y="3831"/>
                    <a:pt x="1668" y="3798"/>
                  </a:cubicBezTo>
                  <a:cubicBezTo>
                    <a:pt x="1702" y="3731"/>
                    <a:pt x="1702" y="3698"/>
                    <a:pt x="1601" y="3664"/>
                  </a:cubicBezTo>
                  <a:cubicBezTo>
                    <a:pt x="1535" y="3197"/>
                    <a:pt x="1501" y="2764"/>
                    <a:pt x="1535" y="2297"/>
                  </a:cubicBezTo>
                  <a:cubicBezTo>
                    <a:pt x="1568" y="1963"/>
                    <a:pt x="1668" y="1596"/>
                    <a:pt x="1335" y="1296"/>
                  </a:cubicBezTo>
                  <a:cubicBezTo>
                    <a:pt x="1201" y="1363"/>
                    <a:pt x="1235" y="1596"/>
                    <a:pt x="1101" y="1663"/>
                  </a:cubicBezTo>
                  <a:cubicBezTo>
                    <a:pt x="1168" y="1463"/>
                    <a:pt x="1201" y="1229"/>
                    <a:pt x="1335" y="1062"/>
                  </a:cubicBezTo>
                  <a:cubicBezTo>
                    <a:pt x="1601" y="829"/>
                    <a:pt x="1568" y="629"/>
                    <a:pt x="1335" y="395"/>
                  </a:cubicBezTo>
                  <a:cubicBezTo>
                    <a:pt x="1303" y="402"/>
                    <a:pt x="1273" y="405"/>
                    <a:pt x="1243" y="405"/>
                  </a:cubicBezTo>
                  <a:cubicBezTo>
                    <a:pt x="909" y="405"/>
                    <a:pt x="711" y="1"/>
                    <a:pt x="389" y="1"/>
                  </a:cubicBezTo>
                  <a:close/>
                </a:path>
              </a:pathLst>
            </a:custGeom>
            <a:solidFill>
              <a:srgbClr val="FFC6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7"/>
            <p:cNvSpPr/>
            <p:nvPr/>
          </p:nvSpPr>
          <p:spPr>
            <a:xfrm>
              <a:off x="3331725" y="2714875"/>
              <a:ext cx="44225" cy="105225"/>
            </a:xfrm>
            <a:custGeom>
              <a:avLst/>
              <a:gdLst/>
              <a:ahLst/>
              <a:cxnLst/>
              <a:rect l="l" t="t" r="r" b="b"/>
              <a:pathLst>
                <a:path w="1769" h="4209" extrusionOk="0">
                  <a:moveTo>
                    <a:pt x="1368" y="1"/>
                  </a:moveTo>
                  <a:cubicBezTo>
                    <a:pt x="1034" y="368"/>
                    <a:pt x="400" y="601"/>
                    <a:pt x="734" y="1302"/>
                  </a:cubicBezTo>
                  <a:cubicBezTo>
                    <a:pt x="567" y="1602"/>
                    <a:pt x="200" y="1635"/>
                    <a:pt x="100" y="1969"/>
                  </a:cubicBezTo>
                  <a:cubicBezTo>
                    <a:pt x="0" y="2303"/>
                    <a:pt x="367" y="2536"/>
                    <a:pt x="167" y="2870"/>
                  </a:cubicBezTo>
                  <a:cubicBezTo>
                    <a:pt x="200" y="3003"/>
                    <a:pt x="200" y="3103"/>
                    <a:pt x="234" y="3170"/>
                  </a:cubicBezTo>
                  <a:cubicBezTo>
                    <a:pt x="521" y="3490"/>
                    <a:pt x="441" y="4208"/>
                    <a:pt x="1022" y="4208"/>
                  </a:cubicBezTo>
                  <a:cubicBezTo>
                    <a:pt x="1047" y="4208"/>
                    <a:pt x="1073" y="4207"/>
                    <a:pt x="1101" y="4204"/>
                  </a:cubicBezTo>
                  <a:cubicBezTo>
                    <a:pt x="1768" y="4171"/>
                    <a:pt x="1101" y="3370"/>
                    <a:pt x="1601" y="3203"/>
                  </a:cubicBezTo>
                  <a:cubicBezTo>
                    <a:pt x="1601" y="3003"/>
                    <a:pt x="1568" y="2870"/>
                    <a:pt x="1368" y="2803"/>
                  </a:cubicBezTo>
                  <a:cubicBezTo>
                    <a:pt x="1268" y="2770"/>
                    <a:pt x="1168" y="2770"/>
                    <a:pt x="1268" y="2536"/>
                  </a:cubicBezTo>
                  <a:cubicBezTo>
                    <a:pt x="1701" y="1969"/>
                    <a:pt x="1701" y="801"/>
                    <a:pt x="1368" y="1"/>
                  </a:cubicBezTo>
                  <a:close/>
                </a:path>
              </a:pathLst>
            </a:custGeom>
            <a:solidFill>
              <a:srgbClr val="FFC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7"/>
            <p:cNvSpPr/>
            <p:nvPr/>
          </p:nvSpPr>
          <p:spPr>
            <a:xfrm>
              <a:off x="3310875" y="2458875"/>
              <a:ext cx="41725" cy="83200"/>
            </a:xfrm>
            <a:custGeom>
              <a:avLst/>
              <a:gdLst/>
              <a:ahLst/>
              <a:cxnLst/>
              <a:rect l="l" t="t" r="r" b="b"/>
              <a:pathLst>
                <a:path w="1669" h="3328" extrusionOk="0">
                  <a:moveTo>
                    <a:pt x="1234" y="0"/>
                  </a:moveTo>
                  <a:cubicBezTo>
                    <a:pt x="1001" y="200"/>
                    <a:pt x="734" y="334"/>
                    <a:pt x="401" y="334"/>
                  </a:cubicBezTo>
                  <a:cubicBezTo>
                    <a:pt x="334" y="367"/>
                    <a:pt x="234" y="434"/>
                    <a:pt x="234" y="567"/>
                  </a:cubicBezTo>
                  <a:cubicBezTo>
                    <a:pt x="167" y="734"/>
                    <a:pt x="34" y="834"/>
                    <a:pt x="0" y="1001"/>
                  </a:cubicBezTo>
                  <a:cubicBezTo>
                    <a:pt x="0" y="1101"/>
                    <a:pt x="67" y="1201"/>
                    <a:pt x="167" y="1268"/>
                  </a:cubicBezTo>
                  <a:cubicBezTo>
                    <a:pt x="367" y="1501"/>
                    <a:pt x="234" y="1768"/>
                    <a:pt x="234" y="2035"/>
                  </a:cubicBezTo>
                  <a:lnTo>
                    <a:pt x="234" y="2502"/>
                  </a:lnTo>
                  <a:cubicBezTo>
                    <a:pt x="234" y="2736"/>
                    <a:pt x="267" y="3002"/>
                    <a:pt x="501" y="3203"/>
                  </a:cubicBezTo>
                  <a:cubicBezTo>
                    <a:pt x="634" y="3286"/>
                    <a:pt x="767" y="3328"/>
                    <a:pt x="905" y="3328"/>
                  </a:cubicBezTo>
                  <a:cubicBezTo>
                    <a:pt x="1043" y="3328"/>
                    <a:pt x="1184" y="3286"/>
                    <a:pt x="1335" y="3203"/>
                  </a:cubicBezTo>
                  <a:lnTo>
                    <a:pt x="1368" y="3203"/>
                  </a:lnTo>
                  <a:cubicBezTo>
                    <a:pt x="1668" y="2602"/>
                    <a:pt x="1601" y="2035"/>
                    <a:pt x="1435" y="1435"/>
                  </a:cubicBezTo>
                  <a:cubicBezTo>
                    <a:pt x="1268" y="934"/>
                    <a:pt x="1268" y="501"/>
                    <a:pt x="1234" y="0"/>
                  </a:cubicBezTo>
                  <a:close/>
                </a:path>
              </a:pathLst>
            </a:custGeom>
            <a:solidFill>
              <a:srgbClr val="FFC3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7"/>
            <p:cNvSpPr/>
            <p:nvPr/>
          </p:nvSpPr>
          <p:spPr>
            <a:xfrm>
              <a:off x="3332550" y="2789950"/>
              <a:ext cx="47550" cy="81750"/>
            </a:xfrm>
            <a:custGeom>
              <a:avLst/>
              <a:gdLst/>
              <a:ahLst/>
              <a:cxnLst/>
              <a:rect l="l" t="t" r="r" b="b"/>
              <a:pathLst>
                <a:path w="1902" h="3270" extrusionOk="0">
                  <a:moveTo>
                    <a:pt x="334" y="0"/>
                  </a:moveTo>
                  <a:cubicBezTo>
                    <a:pt x="1" y="434"/>
                    <a:pt x="234" y="834"/>
                    <a:pt x="234" y="1301"/>
                  </a:cubicBezTo>
                  <a:cubicBezTo>
                    <a:pt x="267" y="1434"/>
                    <a:pt x="367" y="1535"/>
                    <a:pt x="501" y="1635"/>
                  </a:cubicBezTo>
                  <a:cubicBezTo>
                    <a:pt x="868" y="2035"/>
                    <a:pt x="601" y="2602"/>
                    <a:pt x="834" y="3036"/>
                  </a:cubicBezTo>
                  <a:cubicBezTo>
                    <a:pt x="880" y="3054"/>
                    <a:pt x="927" y="3061"/>
                    <a:pt x="976" y="3061"/>
                  </a:cubicBezTo>
                  <a:cubicBezTo>
                    <a:pt x="1140" y="3061"/>
                    <a:pt x="1318" y="2980"/>
                    <a:pt x="1483" y="2980"/>
                  </a:cubicBezTo>
                  <a:cubicBezTo>
                    <a:pt x="1627" y="2980"/>
                    <a:pt x="1761" y="3041"/>
                    <a:pt x="1869" y="3269"/>
                  </a:cubicBezTo>
                  <a:cubicBezTo>
                    <a:pt x="1902" y="2268"/>
                    <a:pt x="1502" y="1268"/>
                    <a:pt x="1568" y="267"/>
                  </a:cubicBezTo>
                  <a:cubicBezTo>
                    <a:pt x="1471" y="237"/>
                    <a:pt x="1390" y="223"/>
                    <a:pt x="1324" y="223"/>
                  </a:cubicBezTo>
                  <a:cubicBezTo>
                    <a:pt x="1026" y="223"/>
                    <a:pt x="1013" y="501"/>
                    <a:pt x="1068" y="801"/>
                  </a:cubicBezTo>
                  <a:cubicBezTo>
                    <a:pt x="1135" y="867"/>
                    <a:pt x="1335" y="1001"/>
                    <a:pt x="1068" y="1034"/>
                  </a:cubicBezTo>
                  <a:cubicBezTo>
                    <a:pt x="1001" y="1034"/>
                    <a:pt x="868" y="967"/>
                    <a:pt x="834" y="867"/>
                  </a:cubicBezTo>
                  <a:cubicBezTo>
                    <a:pt x="734" y="534"/>
                    <a:pt x="734" y="133"/>
                    <a:pt x="334" y="0"/>
                  </a:cubicBezTo>
                  <a:close/>
                </a:path>
              </a:pathLst>
            </a:custGeom>
            <a:solidFill>
              <a:srgbClr val="FFC6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7"/>
            <p:cNvSpPr/>
            <p:nvPr/>
          </p:nvSpPr>
          <p:spPr>
            <a:xfrm>
              <a:off x="3332550" y="2668475"/>
              <a:ext cx="35050" cy="79800"/>
            </a:xfrm>
            <a:custGeom>
              <a:avLst/>
              <a:gdLst/>
              <a:ahLst/>
              <a:cxnLst/>
              <a:rect l="l" t="t" r="r" b="b"/>
              <a:pathLst>
                <a:path w="1402" h="3192" extrusionOk="0">
                  <a:moveTo>
                    <a:pt x="587" y="1"/>
                  </a:moveTo>
                  <a:cubicBezTo>
                    <a:pt x="492" y="1"/>
                    <a:pt x="397" y="20"/>
                    <a:pt x="301" y="56"/>
                  </a:cubicBezTo>
                  <a:cubicBezTo>
                    <a:pt x="34" y="189"/>
                    <a:pt x="67" y="489"/>
                    <a:pt x="1" y="656"/>
                  </a:cubicBezTo>
                  <a:cubicBezTo>
                    <a:pt x="468" y="1190"/>
                    <a:pt x="367" y="1790"/>
                    <a:pt x="234" y="2391"/>
                  </a:cubicBezTo>
                  <a:cubicBezTo>
                    <a:pt x="167" y="2791"/>
                    <a:pt x="67" y="3191"/>
                    <a:pt x="701" y="3191"/>
                  </a:cubicBezTo>
                  <a:cubicBezTo>
                    <a:pt x="868" y="2958"/>
                    <a:pt x="734" y="2557"/>
                    <a:pt x="1168" y="2457"/>
                  </a:cubicBezTo>
                  <a:cubicBezTo>
                    <a:pt x="1402" y="2357"/>
                    <a:pt x="1335" y="2057"/>
                    <a:pt x="1335" y="1857"/>
                  </a:cubicBezTo>
                  <a:cubicBezTo>
                    <a:pt x="1168" y="1657"/>
                    <a:pt x="1168" y="1457"/>
                    <a:pt x="1301" y="1290"/>
                  </a:cubicBezTo>
                  <a:cubicBezTo>
                    <a:pt x="1068" y="1056"/>
                    <a:pt x="1135" y="823"/>
                    <a:pt x="1301" y="623"/>
                  </a:cubicBezTo>
                  <a:lnTo>
                    <a:pt x="1301" y="389"/>
                  </a:lnTo>
                  <a:cubicBezTo>
                    <a:pt x="1201" y="356"/>
                    <a:pt x="1168" y="289"/>
                    <a:pt x="1068" y="189"/>
                  </a:cubicBezTo>
                  <a:cubicBezTo>
                    <a:pt x="918" y="61"/>
                    <a:pt x="755" y="1"/>
                    <a:pt x="587" y="1"/>
                  </a:cubicBezTo>
                  <a:close/>
                </a:path>
              </a:pathLst>
            </a:custGeom>
            <a:solidFill>
              <a:srgbClr val="FFC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7"/>
            <p:cNvSpPr/>
            <p:nvPr/>
          </p:nvSpPr>
          <p:spPr>
            <a:xfrm>
              <a:off x="3388425" y="2681525"/>
              <a:ext cx="45900" cy="53400"/>
            </a:xfrm>
            <a:custGeom>
              <a:avLst/>
              <a:gdLst/>
              <a:ahLst/>
              <a:cxnLst/>
              <a:rect l="l" t="t" r="r" b="b"/>
              <a:pathLst>
                <a:path w="1836" h="2136" extrusionOk="0">
                  <a:moveTo>
                    <a:pt x="968" y="1"/>
                  </a:moveTo>
                  <a:lnTo>
                    <a:pt x="968" y="1"/>
                  </a:lnTo>
                  <a:cubicBezTo>
                    <a:pt x="901" y="267"/>
                    <a:pt x="1101" y="501"/>
                    <a:pt x="768" y="768"/>
                  </a:cubicBezTo>
                  <a:cubicBezTo>
                    <a:pt x="0" y="1268"/>
                    <a:pt x="0" y="1468"/>
                    <a:pt x="768" y="1935"/>
                  </a:cubicBezTo>
                  <a:cubicBezTo>
                    <a:pt x="934" y="2002"/>
                    <a:pt x="1101" y="2035"/>
                    <a:pt x="1268" y="2135"/>
                  </a:cubicBezTo>
                  <a:cubicBezTo>
                    <a:pt x="1235" y="1702"/>
                    <a:pt x="1235" y="1302"/>
                    <a:pt x="1168" y="868"/>
                  </a:cubicBezTo>
                  <a:cubicBezTo>
                    <a:pt x="1135" y="334"/>
                    <a:pt x="1401" y="134"/>
                    <a:pt x="1835" y="34"/>
                  </a:cubicBezTo>
                  <a:cubicBezTo>
                    <a:pt x="1568" y="34"/>
                    <a:pt x="1268" y="34"/>
                    <a:pt x="968" y="1"/>
                  </a:cubicBezTo>
                  <a:close/>
                </a:path>
              </a:pathLst>
            </a:custGeom>
            <a:solidFill>
              <a:srgbClr val="FEC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7"/>
            <p:cNvSpPr/>
            <p:nvPr/>
          </p:nvSpPr>
          <p:spPr>
            <a:xfrm>
              <a:off x="3325875" y="2639075"/>
              <a:ext cx="35050" cy="44975"/>
            </a:xfrm>
            <a:custGeom>
              <a:avLst/>
              <a:gdLst/>
              <a:ahLst/>
              <a:cxnLst/>
              <a:rect l="l" t="t" r="r" b="b"/>
              <a:pathLst>
                <a:path w="1402" h="1799" extrusionOk="0">
                  <a:moveTo>
                    <a:pt x="712" y="1"/>
                  </a:moveTo>
                  <a:cubicBezTo>
                    <a:pt x="418" y="1"/>
                    <a:pt x="167" y="76"/>
                    <a:pt x="167" y="464"/>
                  </a:cubicBezTo>
                  <a:cubicBezTo>
                    <a:pt x="167" y="865"/>
                    <a:pt x="1" y="1365"/>
                    <a:pt x="268" y="1799"/>
                  </a:cubicBezTo>
                  <a:cubicBezTo>
                    <a:pt x="434" y="1665"/>
                    <a:pt x="468" y="1498"/>
                    <a:pt x="468" y="1332"/>
                  </a:cubicBezTo>
                  <a:cubicBezTo>
                    <a:pt x="835" y="1232"/>
                    <a:pt x="1268" y="1198"/>
                    <a:pt x="1268" y="665"/>
                  </a:cubicBezTo>
                  <a:cubicBezTo>
                    <a:pt x="1402" y="531"/>
                    <a:pt x="1402" y="364"/>
                    <a:pt x="1268" y="231"/>
                  </a:cubicBezTo>
                  <a:lnTo>
                    <a:pt x="1268" y="31"/>
                  </a:lnTo>
                  <a:cubicBezTo>
                    <a:pt x="1100" y="31"/>
                    <a:pt x="898" y="1"/>
                    <a:pt x="712" y="1"/>
                  </a:cubicBezTo>
                  <a:close/>
                </a:path>
              </a:pathLst>
            </a:custGeom>
            <a:solidFill>
              <a:srgbClr val="FFC9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7"/>
            <p:cNvSpPr/>
            <p:nvPr/>
          </p:nvSpPr>
          <p:spPr>
            <a:xfrm>
              <a:off x="3315875" y="2325450"/>
              <a:ext cx="24200" cy="63400"/>
            </a:xfrm>
            <a:custGeom>
              <a:avLst/>
              <a:gdLst/>
              <a:ahLst/>
              <a:cxnLst/>
              <a:rect l="l" t="t" r="r" b="b"/>
              <a:pathLst>
                <a:path w="968" h="2536" extrusionOk="0">
                  <a:moveTo>
                    <a:pt x="701" y="0"/>
                  </a:moveTo>
                  <a:lnTo>
                    <a:pt x="701" y="0"/>
                  </a:lnTo>
                  <a:cubicBezTo>
                    <a:pt x="134" y="33"/>
                    <a:pt x="67" y="400"/>
                    <a:pt x="67" y="867"/>
                  </a:cubicBezTo>
                  <a:cubicBezTo>
                    <a:pt x="0" y="934"/>
                    <a:pt x="0" y="1034"/>
                    <a:pt x="67" y="1101"/>
                  </a:cubicBezTo>
                  <a:cubicBezTo>
                    <a:pt x="234" y="1568"/>
                    <a:pt x="467" y="2068"/>
                    <a:pt x="634" y="2535"/>
                  </a:cubicBezTo>
                  <a:cubicBezTo>
                    <a:pt x="968" y="1701"/>
                    <a:pt x="634" y="834"/>
                    <a:pt x="701" y="0"/>
                  </a:cubicBezTo>
                  <a:close/>
                </a:path>
              </a:pathLst>
            </a:custGeom>
            <a:solidFill>
              <a:srgbClr val="F9B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7"/>
            <p:cNvSpPr/>
            <p:nvPr/>
          </p:nvSpPr>
          <p:spPr>
            <a:xfrm>
              <a:off x="3350900" y="2857925"/>
              <a:ext cx="29200" cy="31675"/>
            </a:xfrm>
            <a:custGeom>
              <a:avLst/>
              <a:gdLst/>
              <a:ahLst/>
              <a:cxnLst/>
              <a:rect l="l" t="t" r="r" b="b"/>
              <a:pathLst>
                <a:path w="1168" h="1267" extrusionOk="0">
                  <a:moveTo>
                    <a:pt x="648" y="1"/>
                  </a:moveTo>
                  <a:cubicBezTo>
                    <a:pt x="511" y="1"/>
                    <a:pt x="352" y="78"/>
                    <a:pt x="167" y="250"/>
                  </a:cubicBezTo>
                  <a:cubicBezTo>
                    <a:pt x="167" y="250"/>
                    <a:pt x="134" y="283"/>
                    <a:pt x="100" y="283"/>
                  </a:cubicBezTo>
                  <a:lnTo>
                    <a:pt x="0" y="417"/>
                  </a:lnTo>
                  <a:lnTo>
                    <a:pt x="0" y="483"/>
                  </a:lnTo>
                  <a:lnTo>
                    <a:pt x="100" y="550"/>
                  </a:lnTo>
                  <a:cubicBezTo>
                    <a:pt x="334" y="750"/>
                    <a:pt x="567" y="1050"/>
                    <a:pt x="834" y="1217"/>
                  </a:cubicBezTo>
                  <a:cubicBezTo>
                    <a:pt x="896" y="1252"/>
                    <a:pt x="945" y="1266"/>
                    <a:pt x="984" y="1266"/>
                  </a:cubicBezTo>
                  <a:cubicBezTo>
                    <a:pt x="1136" y="1266"/>
                    <a:pt x="1141" y="1049"/>
                    <a:pt x="1168" y="917"/>
                  </a:cubicBezTo>
                  <a:cubicBezTo>
                    <a:pt x="1135" y="784"/>
                    <a:pt x="1135" y="617"/>
                    <a:pt x="1135" y="483"/>
                  </a:cubicBezTo>
                  <a:cubicBezTo>
                    <a:pt x="1014" y="181"/>
                    <a:pt x="856" y="1"/>
                    <a:pt x="648" y="1"/>
                  </a:cubicBezTo>
                  <a:close/>
                </a:path>
              </a:pathLst>
            </a:custGeom>
            <a:solidFill>
              <a:srgbClr val="FFD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7"/>
            <p:cNvSpPr/>
            <p:nvPr/>
          </p:nvSpPr>
          <p:spPr>
            <a:xfrm>
              <a:off x="3352575" y="2250375"/>
              <a:ext cx="18350" cy="14700"/>
            </a:xfrm>
            <a:custGeom>
              <a:avLst/>
              <a:gdLst/>
              <a:ahLst/>
              <a:cxnLst/>
              <a:rect l="l" t="t" r="r" b="b"/>
              <a:pathLst>
                <a:path w="734" h="588" extrusionOk="0">
                  <a:moveTo>
                    <a:pt x="0" y="1"/>
                  </a:moveTo>
                  <a:cubicBezTo>
                    <a:pt x="67" y="101"/>
                    <a:pt x="167" y="234"/>
                    <a:pt x="200" y="401"/>
                  </a:cubicBezTo>
                  <a:cubicBezTo>
                    <a:pt x="243" y="508"/>
                    <a:pt x="326" y="587"/>
                    <a:pt x="424" y="587"/>
                  </a:cubicBezTo>
                  <a:cubicBezTo>
                    <a:pt x="480" y="587"/>
                    <a:pt x="540" y="562"/>
                    <a:pt x="601" y="501"/>
                  </a:cubicBezTo>
                  <a:cubicBezTo>
                    <a:pt x="701" y="401"/>
                    <a:pt x="734" y="268"/>
                    <a:pt x="734" y="201"/>
                  </a:cubicBezTo>
                  <a:cubicBezTo>
                    <a:pt x="701" y="1"/>
                    <a:pt x="534" y="1"/>
                    <a:pt x="400" y="1"/>
                  </a:cubicBezTo>
                  <a:close/>
                </a:path>
              </a:pathLst>
            </a:custGeom>
            <a:solidFill>
              <a:srgbClr val="FFBD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7"/>
            <p:cNvSpPr/>
            <p:nvPr/>
          </p:nvSpPr>
          <p:spPr>
            <a:xfrm>
              <a:off x="3365900" y="2896675"/>
              <a:ext cx="18375" cy="30900"/>
            </a:xfrm>
            <a:custGeom>
              <a:avLst/>
              <a:gdLst/>
              <a:ahLst/>
              <a:cxnLst/>
              <a:rect l="l" t="t" r="r" b="b"/>
              <a:pathLst>
                <a:path w="735" h="1236" extrusionOk="0">
                  <a:moveTo>
                    <a:pt x="635" y="1"/>
                  </a:moveTo>
                  <a:cubicBezTo>
                    <a:pt x="1" y="268"/>
                    <a:pt x="368" y="735"/>
                    <a:pt x="234" y="1235"/>
                  </a:cubicBezTo>
                  <a:cubicBezTo>
                    <a:pt x="735" y="901"/>
                    <a:pt x="568" y="535"/>
                    <a:pt x="635" y="201"/>
                  </a:cubicBezTo>
                  <a:lnTo>
                    <a:pt x="635" y="1"/>
                  </a:lnTo>
                  <a:close/>
                </a:path>
              </a:pathLst>
            </a:custGeom>
            <a:solidFill>
              <a:srgbClr val="FFCE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7"/>
            <p:cNvSpPr/>
            <p:nvPr/>
          </p:nvSpPr>
          <p:spPr>
            <a:xfrm>
              <a:off x="3337550" y="2655675"/>
              <a:ext cx="21700" cy="16700"/>
            </a:xfrm>
            <a:custGeom>
              <a:avLst/>
              <a:gdLst/>
              <a:ahLst/>
              <a:cxnLst/>
              <a:rect l="l" t="t" r="r" b="b"/>
              <a:pathLst>
                <a:path w="868" h="668" extrusionOk="0">
                  <a:moveTo>
                    <a:pt x="835" y="1"/>
                  </a:moveTo>
                  <a:cubicBezTo>
                    <a:pt x="634" y="334"/>
                    <a:pt x="268" y="468"/>
                    <a:pt x="1" y="668"/>
                  </a:cubicBezTo>
                  <a:cubicBezTo>
                    <a:pt x="301" y="668"/>
                    <a:pt x="601" y="668"/>
                    <a:pt x="868" y="634"/>
                  </a:cubicBezTo>
                  <a:cubicBezTo>
                    <a:pt x="835" y="401"/>
                    <a:pt x="835" y="201"/>
                    <a:pt x="835" y="1"/>
                  </a:cubicBezTo>
                  <a:close/>
                </a:path>
              </a:pathLst>
            </a:custGeom>
            <a:solidFill>
              <a:srgbClr val="FFB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7"/>
            <p:cNvSpPr/>
            <p:nvPr/>
          </p:nvSpPr>
          <p:spPr>
            <a:xfrm>
              <a:off x="3352575" y="2682350"/>
              <a:ext cx="12525" cy="16725"/>
            </a:xfrm>
            <a:custGeom>
              <a:avLst/>
              <a:gdLst/>
              <a:ahLst/>
              <a:cxnLst/>
              <a:rect l="l" t="t" r="r" b="b"/>
              <a:pathLst>
                <a:path w="501" h="669" extrusionOk="0">
                  <a:moveTo>
                    <a:pt x="500" y="1"/>
                  </a:moveTo>
                  <a:cubicBezTo>
                    <a:pt x="0" y="435"/>
                    <a:pt x="0" y="468"/>
                    <a:pt x="500" y="668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FFB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7"/>
            <p:cNvSpPr/>
            <p:nvPr/>
          </p:nvSpPr>
          <p:spPr>
            <a:xfrm>
              <a:off x="3362150" y="2223400"/>
              <a:ext cx="8775" cy="7000"/>
            </a:xfrm>
            <a:custGeom>
              <a:avLst/>
              <a:gdLst/>
              <a:ahLst/>
              <a:cxnLst/>
              <a:rect l="l" t="t" r="r" b="b"/>
              <a:pathLst>
                <a:path w="351" h="280" extrusionOk="0">
                  <a:moveTo>
                    <a:pt x="55" y="0"/>
                  </a:moveTo>
                  <a:cubicBezTo>
                    <a:pt x="7" y="0"/>
                    <a:pt x="1" y="38"/>
                    <a:pt x="51" y="113"/>
                  </a:cubicBezTo>
                  <a:cubicBezTo>
                    <a:pt x="117" y="146"/>
                    <a:pt x="184" y="246"/>
                    <a:pt x="284" y="279"/>
                  </a:cubicBezTo>
                  <a:cubicBezTo>
                    <a:pt x="318" y="246"/>
                    <a:pt x="318" y="179"/>
                    <a:pt x="351" y="146"/>
                  </a:cubicBezTo>
                  <a:cubicBezTo>
                    <a:pt x="318" y="13"/>
                    <a:pt x="218" y="13"/>
                    <a:pt x="117" y="13"/>
                  </a:cubicBezTo>
                  <a:cubicBezTo>
                    <a:pt x="92" y="4"/>
                    <a:pt x="72" y="0"/>
                    <a:pt x="55" y="0"/>
                  </a:cubicBezTo>
                  <a:close/>
                </a:path>
              </a:pathLst>
            </a:custGeom>
            <a:solidFill>
              <a:srgbClr val="FFBD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7"/>
            <p:cNvSpPr/>
            <p:nvPr/>
          </p:nvSpPr>
          <p:spPr>
            <a:xfrm>
              <a:off x="3358400" y="2646500"/>
              <a:ext cx="5025" cy="10025"/>
            </a:xfrm>
            <a:custGeom>
              <a:avLst/>
              <a:gdLst/>
              <a:ahLst/>
              <a:cxnLst/>
              <a:rect l="l" t="t" r="r" b="b"/>
              <a:pathLst>
                <a:path w="201" h="401" extrusionOk="0">
                  <a:moveTo>
                    <a:pt x="1" y="1"/>
                  </a:moveTo>
                  <a:lnTo>
                    <a:pt x="1" y="401"/>
                  </a:lnTo>
                  <a:cubicBezTo>
                    <a:pt x="201" y="234"/>
                    <a:pt x="201" y="101"/>
                    <a:pt x="1" y="1"/>
                  </a:cubicBezTo>
                  <a:close/>
                </a:path>
              </a:pathLst>
            </a:custGeom>
            <a:solidFill>
              <a:srgbClr val="FFB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7"/>
            <p:cNvSpPr/>
            <p:nvPr/>
          </p:nvSpPr>
          <p:spPr>
            <a:xfrm>
              <a:off x="3388425" y="296090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0" y="0"/>
                  </a:moveTo>
                  <a:lnTo>
                    <a:pt x="0" y="200"/>
                  </a:lnTo>
                  <a:lnTo>
                    <a:pt x="267" y="67"/>
                  </a:lnTo>
                  <a:cubicBezTo>
                    <a:pt x="234" y="0"/>
                    <a:pt x="101" y="0"/>
                    <a:pt x="0" y="0"/>
                  </a:cubicBezTo>
                  <a:close/>
                </a:path>
              </a:pathLst>
            </a:custGeom>
            <a:solidFill>
              <a:srgbClr val="FFAF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7"/>
            <p:cNvSpPr/>
            <p:nvPr/>
          </p:nvSpPr>
          <p:spPr>
            <a:xfrm>
              <a:off x="3352575" y="2242050"/>
              <a:ext cx="1675" cy="2525"/>
            </a:xfrm>
            <a:custGeom>
              <a:avLst/>
              <a:gdLst/>
              <a:ahLst/>
              <a:cxnLst/>
              <a:rect l="l" t="t" r="r" b="b"/>
              <a:pathLst>
                <a:path w="67" h="101" extrusionOk="0">
                  <a:moveTo>
                    <a:pt x="33" y="0"/>
                  </a:moveTo>
                  <a:lnTo>
                    <a:pt x="0" y="100"/>
                  </a:lnTo>
                  <a:lnTo>
                    <a:pt x="67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BD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7"/>
            <p:cNvSpPr/>
            <p:nvPr/>
          </p:nvSpPr>
          <p:spPr>
            <a:xfrm>
              <a:off x="3359225" y="2672350"/>
              <a:ext cx="5875" cy="5025"/>
            </a:xfrm>
            <a:custGeom>
              <a:avLst/>
              <a:gdLst/>
              <a:ahLst/>
              <a:cxnLst/>
              <a:rect l="l" t="t" r="r" b="b"/>
              <a:pathLst>
                <a:path w="235" h="201" extrusionOk="0">
                  <a:moveTo>
                    <a:pt x="1" y="1"/>
                  </a:moveTo>
                  <a:lnTo>
                    <a:pt x="1" y="1"/>
                  </a:lnTo>
                  <a:cubicBezTo>
                    <a:pt x="68" y="67"/>
                    <a:pt x="134" y="167"/>
                    <a:pt x="234" y="20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B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7"/>
            <p:cNvSpPr/>
            <p:nvPr/>
          </p:nvSpPr>
          <p:spPr>
            <a:xfrm>
              <a:off x="3104900" y="1646550"/>
              <a:ext cx="228500" cy="686225"/>
            </a:xfrm>
            <a:custGeom>
              <a:avLst/>
              <a:gdLst/>
              <a:ahLst/>
              <a:cxnLst/>
              <a:rect l="l" t="t" r="r" b="b"/>
              <a:pathLst>
                <a:path w="9140" h="27449" extrusionOk="0">
                  <a:moveTo>
                    <a:pt x="1474" y="0"/>
                  </a:moveTo>
                  <a:cubicBezTo>
                    <a:pt x="1223" y="0"/>
                    <a:pt x="990" y="71"/>
                    <a:pt x="801" y="337"/>
                  </a:cubicBezTo>
                  <a:cubicBezTo>
                    <a:pt x="467" y="1971"/>
                    <a:pt x="767" y="3639"/>
                    <a:pt x="767" y="5240"/>
                  </a:cubicBezTo>
                  <a:cubicBezTo>
                    <a:pt x="767" y="6375"/>
                    <a:pt x="967" y="7542"/>
                    <a:pt x="801" y="8676"/>
                  </a:cubicBezTo>
                  <a:cubicBezTo>
                    <a:pt x="0" y="14380"/>
                    <a:pt x="100" y="20151"/>
                    <a:pt x="267" y="25855"/>
                  </a:cubicBezTo>
                  <a:cubicBezTo>
                    <a:pt x="300" y="26322"/>
                    <a:pt x="234" y="26856"/>
                    <a:pt x="467" y="27323"/>
                  </a:cubicBezTo>
                  <a:cubicBezTo>
                    <a:pt x="544" y="27413"/>
                    <a:pt x="612" y="27448"/>
                    <a:pt x="675" y="27448"/>
                  </a:cubicBezTo>
                  <a:cubicBezTo>
                    <a:pt x="775" y="27448"/>
                    <a:pt x="865" y="27359"/>
                    <a:pt x="967" y="27256"/>
                  </a:cubicBezTo>
                  <a:cubicBezTo>
                    <a:pt x="1635" y="26689"/>
                    <a:pt x="2001" y="25989"/>
                    <a:pt x="2068" y="25088"/>
                  </a:cubicBezTo>
                  <a:cubicBezTo>
                    <a:pt x="2268" y="24054"/>
                    <a:pt x="2335" y="23020"/>
                    <a:pt x="2268" y="21919"/>
                  </a:cubicBezTo>
                  <a:cubicBezTo>
                    <a:pt x="2135" y="19717"/>
                    <a:pt x="2569" y="17549"/>
                    <a:pt x="2769" y="15381"/>
                  </a:cubicBezTo>
                  <a:cubicBezTo>
                    <a:pt x="2769" y="15041"/>
                    <a:pt x="2912" y="14844"/>
                    <a:pt x="3253" y="14844"/>
                  </a:cubicBezTo>
                  <a:cubicBezTo>
                    <a:pt x="3279" y="14844"/>
                    <a:pt x="3307" y="14845"/>
                    <a:pt x="3336" y="14847"/>
                  </a:cubicBezTo>
                  <a:cubicBezTo>
                    <a:pt x="3869" y="14681"/>
                    <a:pt x="3836" y="14214"/>
                    <a:pt x="3803" y="13813"/>
                  </a:cubicBezTo>
                  <a:cubicBezTo>
                    <a:pt x="3769" y="13246"/>
                    <a:pt x="3569" y="12879"/>
                    <a:pt x="2935" y="12813"/>
                  </a:cubicBezTo>
                  <a:cubicBezTo>
                    <a:pt x="3569" y="12579"/>
                    <a:pt x="4136" y="12412"/>
                    <a:pt x="4103" y="11678"/>
                  </a:cubicBezTo>
                  <a:cubicBezTo>
                    <a:pt x="4036" y="11078"/>
                    <a:pt x="4170" y="10477"/>
                    <a:pt x="4170" y="9877"/>
                  </a:cubicBezTo>
                  <a:cubicBezTo>
                    <a:pt x="4136" y="9177"/>
                    <a:pt x="4136" y="8509"/>
                    <a:pt x="3302" y="8209"/>
                  </a:cubicBezTo>
                  <a:cubicBezTo>
                    <a:pt x="3069" y="8142"/>
                    <a:pt x="2835" y="8009"/>
                    <a:pt x="3069" y="7675"/>
                  </a:cubicBezTo>
                  <a:cubicBezTo>
                    <a:pt x="3300" y="7360"/>
                    <a:pt x="3717" y="7177"/>
                    <a:pt x="4120" y="7177"/>
                  </a:cubicBezTo>
                  <a:cubicBezTo>
                    <a:pt x="4355" y="7177"/>
                    <a:pt x="4585" y="7240"/>
                    <a:pt x="4770" y="7375"/>
                  </a:cubicBezTo>
                  <a:cubicBezTo>
                    <a:pt x="5070" y="7575"/>
                    <a:pt x="5304" y="7909"/>
                    <a:pt x="5737" y="8009"/>
                  </a:cubicBezTo>
                  <a:cubicBezTo>
                    <a:pt x="5938" y="8042"/>
                    <a:pt x="5971" y="8176"/>
                    <a:pt x="5971" y="8376"/>
                  </a:cubicBezTo>
                  <a:cubicBezTo>
                    <a:pt x="6004" y="9744"/>
                    <a:pt x="6305" y="10077"/>
                    <a:pt x="7672" y="10211"/>
                  </a:cubicBezTo>
                  <a:cubicBezTo>
                    <a:pt x="8039" y="9577"/>
                    <a:pt x="8439" y="8910"/>
                    <a:pt x="7972" y="8176"/>
                  </a:cubicBezTo>
                  <a:cubicBezTo>
                    <a:pt x="7739" y="8009"/>
                    <a:pt x="7739" y="7742"/>
                    <a:pt x="7739" y="7509"/>
                  </a:cubicBezTo>
                  <a:cubicBezTo>
                    <a:pt x="7739" y="6975"/>
                    <a:pt x="7739" y="6475"/>
                    <a:pt x="7772" y="5908"/>
                  </a:cubicBezTo>
                  <a:cubicBezTo>
                    <a:pt x="7806" y="5541"/>
                    <a:pt x="7672" y="5140"/>
                    <a:pt x="7672" y="4740"/>
                  </a:cubicBezTo>
                  <a:cubicBezTo>
                    <a:pt x="7639" y="4340"/>
                    <a:pt x="8139" y="4173"/>
                    <a:pt x="8072" y="3806"/>
                  </a:cubicBezTo>
                  <a:cubicBezTo>
                    <a:pt x="7972" y="3339"/>
                    <a:pt x="8606" y="2972"/>
                    <a:pt x="8506" y="2839"/>
                  </a:cubicBezTo>
                  <a:cubicBezTo>
                    <a:pt x="8072" y="2205"/>
                    <a:pt x="9140" y="2505"/>
                    <a:pt x="8906" y="2071"/>
                  </a:cubicBezTo>
                  <a:cubicBezTo>
                    <a:pt x="8906" y="2038"/>
                    <a:pt x="8906" y="1971"/>
                    <a:pt x="8940" y="1971"/>
                  </a:cubicBezTo>
                  <a:cubicBezTo>
                    <a:pt x="8573" y="1705"/>
                    <a:pt x="8173" y="1371"/>
                    <a:pt x="7739" y="1304"/>
                  </a:cubicBezTo>
                  <a:cubicBezTo>
                    <a:pt x="7339" y="1238"/>
                    <a:pt x="6938" y="1071"/>
                    <a:pt x="6571" y="971"/>
                  </a:cubicBezTo>
                  <a:cubicBezTo>
                    <a:pt x="6438" y="904"/>
                    <a:pt x="6338" y="871"/>
                    <a:pt x="6238" y="871"/>
                  </a:cubicBezTo>
                  <a:cubicBezTo>
                    <a:pt x="4803" y="570"/>
                    <a:pt x="3436" y="370"/>
                    <a:pt x="2068" y="70"/>
                  </a:cubicBezTo>
                  <a:cubicBezTo>
                    <a:pt x="1867" y="41"/>
                    <a:pt x="1665" y="0"/>
                    <a:pt x="1474" y="0"/>
                  </a:cubicBezTo>
                  <a:close/>
                </a:path>
              </a:pathLst>
            </a:custGeom>
            <a:solidFill>
              <a:srgbClr val="FFB9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7"/>
            <p:cNvSpPr/>
            <p:nvPr/>
          </p:nvSpPr>
          <p:spPr>
            <a:xfrm>
              <a:off x="3186625" y="1129575"/>
              <a:ext cx="179300" cy="338675"/>
            </a:xfrm>
            <a:custGeom>
              <a:avLst/>
              <a:gdLst/>
              <a:ahLst/>
              <a:cxnLst/>
              <a:rect l="l" t="t" r="r" b="b"/>
              <a:pathLst>
                <a:path w="7172" h="13547" extrusionOk="0">
                  <a:moveTo>
                    <a:pt x="3336" y="1"/>
                  </a:moveTo>
                  <a:cubicBezTo>
                    <a:pt x="2935" y="1235"/>
                    <a:pt x="2935" y="1235"/>
                    <a:pt x="1835" y="2169"/>
                  </a:cubicBezTo>
                  <a:cubicBezTo>
                    <a:pt x="1501" y="2469"/>
                    <a:pt x="1368" y="2903"/>
                    <a:pt x="1568" y="3337"/>
                  </a:cubicBezTo>
                  <a:cubicBezTo>
                    <a:pt x="1701" y="3670"/>
                    <a:pt x="1835" y="3904"/>
                    <a:pt x="1534" y="4204"/>
                  </a:cubicBezTo>
                  <a:cubicBezTo>
                    <a:pt x="1401" y="4371"/>
                    <a:pt x="1401" y="4537"/>
                    <a:pt x="1534" y="4704"/>
                  </a:cubicBezTo>
                  <a:cubicBezTo>
                    <a:pt x="1868" y="5171"/>
                    <a:pt x="1735" y="5538"/>
                    <a:pt x="1468" y="5972"/>
                  </a:cubicBezTo>
                  <a:cubicBezTo>
                    <a:pt x="1334" y="6139"/>
                    <a:pt x="1301" y="6339"/>
                    <a:pt x="1234" y="6539"/>
                  </a:cubicBezTo>
                  <a:cubicBezTo>
                    <a:pt x="1067" y="7173"/>
                    <a:pt x="1201" y="7873"/>
                    <a:pt x="1067" y="8407"/>
                  </a:cubicBezTo>
                  <a:cubicBezTo>
                    <a:pt x="867" y="9241"/>
                    <a:pt x="734" y="9841"/>
                    <a:pt x="1568" y="10342"/>
                  </a:cubicBezTo>
                  <a:cubicBezTo>
                    <a:pt x="1835" y="10508"/>
                    <a:pt x="1735" y="10809"/>
                    <a:pt x="1401" y="10875"/>
                  </a:cubicBezTo>
                  <a:cubicBezTo>
                    <a:pt x="1234" y="10909"/>
                    <a:pt x="1034" y="10909"/>
                    <a:pt x="867" y="10909"/>
                  </a:cubicBezTo>
                  <a:cubicBezTo>
                    <a:pt x="867" y="11342"/>
                    <a:pt x="1201" y="11342"/>
                    <a:pt x="1434" y="11376"/>
                  </a:cubicBezTo>
                  <a:cubicBezTo>
                    <a:pt x="2835" y="11676"/>
                    <a:pt x="4170" y="12176"/>
                    <a:pt x="5504" y="12543"/>
                  </a:cubicBezTo>
                  <a:cubicBezTo>
                    <a:pt x="4117" y="12229"/>
                    <a:pt x="2771" y="11710"/>
                    <a:pt x="1370" y="11710"/>
                  </a:cubicBezTo>
                  <a:cubicBezTo>
                    <a:pt x="985" y="11710"/>
                    <a:pt x="596" y="11749"/>
                    <a:pt x="200" y="11843"/>
                  </a:cubicBezTo>
                  <a:cubicBezTo>
                    <a:pt x="133" y="11876"/>
                    <a:pt x="33" y="11943"/>
                    <a:pt x="0" y="12043"/>
                  </a:cubicBezTo>
                  <a:cubicBezTo>
                    <a:pt x="0" y="12143"/>
                    <a:pt x="33" y="12176"/>
                    <a:pt x="33" y="12210"/>
                  </a:cubicBezTo>
                  <a:cubicBezTo>
                    <a:pt x="300" y="12210"/>
                    <a:pt x="567" y="12172"/>
                    <a:pt x="829" y="12172"/>
                  </a:cubicBezTo>
                  <a:cubicBezTo>
                    <a:pt x="1058" y="12172"/>
                    <a:pt x="1283" y="12201"/>
                    <a:pt x="1501" y="12310"/>
                  </a:cubicBezTo>
                  <a:cubicBezTo>
                    <a:pt x="2935" y="12977"/>
                    <a:pt x="4570" y="12877"/>
                    <a:pt x="6071" y="13477"/>
                  </a:cubicBezTo>
                  <a:cubicBezTo>
                    <a:pt x="6181" y="13525"/>
                    <a:pt x="6270" y="13546"/>
                    <a:pt x="6344" y="13546"/>
                  </a:cubicBezTo>
                  <a:cubicBezTo>
                    <a:pt x="6629" y="13546"/>
                    <a:pt x="6671" y="13228"/>
                    <a:pt x="6671" y="12910"/>
                  </a:cubicBezTo>
                  <a:cubicBezTo>
                    <a:pt x="6338" y="12410"/>
                    <a:pt x="6371" y="11876"/>
                    <a:pt x="6671" y="11376"/>
                  </a:cubicBezTo>
                  <a:cubicBezTo>
                    <a:pt x="6738" y="11209"/>
                    <a:pt x="6872" y="11009"/>
                    <a:pt x="6805" y="10875"/>
                  </a:cubicBezTo>
                  <a:cubicBezTo>
                    <a:pt x="6471" y="10175"/>
                    <a:pt x="7005" y="9474"/>
                    <a:pt x="6705" y="8740"/>
                  </a:cubicBezTo>
                  <a:cubicBezTo>
                    <a:pt x="6538" y="8340"/>
                    <a:pt x="6972" y="8474"/>
                    <a:pt x="7172" y="8407"/>
                  </a:cubicBezTo>
                  <a:lnTo>
                    <a:pt x="7172" y="8207"/>
                  </a:lnTo>
                  <a:cubicBezTo>
                    <a:pt x="7143" y="8202"/>
                    <a:pt x="7111" y="8201"/>
                    <a:pt x="7076" y="8201"/>
                  </a:cubicBezTo>
                  <a:cubicBezTo>
                    <a:pt x="7030" y="8201"/>
                    <a:pt x="6981" y="8203"/>
                    <a:pt x="6935" y="8203"/>
                  </a:cubicBezTo>
                  <a:cubicBezTo>
                    <a:pt x="6772" y="8203"/>
                    <a:pt x="6638" y="8173"/>
                    <a:pt x="6772" y="7907"/>
                  </a:cubicBezTo>
                  <a:cubicBezTo>
                    <a:pt x="6938" y="7006"/>
                    <a:pt x="6605" y="6039"/>
                    <a:pt x="6772" y="5138"/>
                  </a:cubicBezTo>
                  <a:cubicBezTo>
                    <a:pt x="6571" y="4371"/>
                    <a:pt x="6371" y="3670"/>
                    <a:pt x="6538" y="2836"/>
                  </a:cubicBezTo>
                  <a:cubicBezTo>
                    <a:pt x="6592" y="2402"/>
                    <a:pt x="6558" y="1879"/>
                    <a:pt x="6041" y="1879"/>
                  </a:cubicBezTo>
                  <a:cubicBezTo>
                    <a:pt x="5922" y="1879"/>
                    <a:pt x="5778" y="1907"/>
                    <a:pt x="5604" y="1969"/>
                  </a:cubicBezTo>
                  <a:cubicBezTo>
                    <a:pt x="5070" y="1035"/>
                    <a:pt x="4370" y="334"/>
                    <a:pt x="3336" y="1"/>
                  </a:cubicBezTo>
                  <a:close/>
                </a:path>
              </a:pathLst>
            </a:custGeom>
            <a:solidFill>
              <a:srgbClr val="FF8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7"/>
            <p:cNvSpPr/>
            <p:nvPr/>
          </p:nvSpPr>
          <p:spPr>
            <a:xfrm>
              <a:off x="2833025" y="1414575"/>
              <a:ext cx="383625" cy="214950"/>
            </a:xfrm>
            <a:custGeom>
              <a:avLst/>
              <a:gdLst/>
              <a:ahLst/>
              <a:cxnLst/>
              <a:rect l="l" t="t" r="r" b="b"/>
              <a:pathLst>
                <a:path w="15345" h="8598" extrusionOk="0">
                  <a:moveTo>
                    <a:pt x="9078" y="1"/>
                  </a:moveTo>
                  <a:cubicBezTo>
                    <a:pt x="8840" y="1"/>
                    <a:pt x="8607" y="9"/>
                    <a:pt x="8373" y="9"/>
                  </a:cubicBezTo>
                  <a:cubicBezTo>
                    <a:pt x="7473" y="76"/>
                    <a:pt x="6539" y="142"/>
                    <a:pt x="5638" y="176"/>
                  </a:cubicBezTo>
                  <a:cubicBezTo>
                    <a:pt x="4037" y="276"/>
                    <a:pt x="2469" y="142"/>
                    <a:pt x="901" y="676"/>
                  </a:cubicBezTo>
                  <a:cubicBezTo>
                    <a:pt x="835" y="743"/>
                    <a:pt x="701" y="776"/>
                    <a:pt x="634" y="810"/>
                  </a:cubicBezTo>
                  <a:cubicBezTo>
                    <a:pt x="368" y="976"/>
                    <a:pt x="1" y="976"/>
                    <a:pt x="1" y="1410"/>
                  </a:cubicBezTo>
                  <a:cubicBezTo>
                    <a:pt x="145" y="1443"/>
                    <a:pt x="290" y="1455"/>
                    <a:pt x="434" y="1455"/>
                  </a:cubicBezTo>
                  <a:cubicBezTo>
                    <a:pt x="723" y="1455"/>
                    <a:pt x="1012" y="1410"/>
                    <a:pt x="1302" y="1410"/>
                  </a:cubicBezTo>
                  <a:cubicBezTo>
                    <a:pt x="1498" y="1548"/>
                    <a:pt x="1706" y="1593"/>
                    <a:pt x="1940" y="1593"/>
                  </a:cubicBezTo>
                  <a:cubicBezTo>
                    <a:pt x="2103" y="1593"/>
                    <a:pt x="2277" y="1571"/>
                    <a:pt x="2469" y="1543"/>
                  </a:cubicBezTo>
                  <a:cubicBezTo>
                    <a:pt x="4804" y="1210"/>
                    <a:pt x="7139" y="1010"/>
                    <a:pt x="9474" y="1010"/>
                  </a:cubicBezTo>
                  <a:cubicBezTo>
                    <a:pt x="10642" y="1010"/>
                    <a:pt x="11042" y="1510"/>
                    <a:pt x="10541" y="2544"/>
                  </a:cubicBezTo>
                  <a:cubicBezTo>
                    <a:pt x="9708" y="4379"/>
                    <a:pt x="10475" y="6147"/>
                    <a:pt x="10508" y="7948"/>
                  </a:cubicBezTo>
                  <a:cubicBezTo>
                    <a:pt x="11504" y="8262"/>
                    <a:pt x="12479" y="8597"/>
                    <a:pt x="13514" y="8597"/>
                  </a:cubicBezTo>
                  <a:cubicBezTo>
                    <a:pt x="13797" y="8597"/>
                    <a:pt x="14084" y="8572"/>
                    <a:pt x="14378" y="8515"/>
                  </a:cubicBezTo>
                  <a:cubicBezTo>
                    <a:pt x="14845" y="8515"/>
                    <a:pt x="15345" y="8348"/>
                    <a:pt x="15178" y="7815"/>
                  </a:cubicBezTo>
                  <a:cubicBezTo>
                    <a:pt x="15011" y="7114"/>
                    <a:pt x="15178" y="6447"/>
                    <a:pt x="15011" y="5746"/>
                  </a:cubicBezTo>
                  <a:cubicBezTo>
                    <a:pt x="14945" y="5380"/>
                    <a:pt x="14544" y="4812"/>
                    <a:pt x="15178" y="4512"/>
                  </a:cubicBezTo>
                  <a:cubicBezTo>
                    <a:pt x="15178" y="4512"/>
                    <a:pt x="15178" y="4379"/>
                    <a:pt x="15145" y="4345"/>
                  </a:cubicBezTo>
                  <a:cubicBezTo>
                    <a:pt x="14711" y="3311"/>
                    <a:pt x="14711" y="3278"/>
                    <a:pt x="14811" y="2344"/>
                  </a:cubicBezTo>
                  <a:cubicBezTo>
                    <a:pt x="14845" y="1710"/>
                    <a:pt x="14711" y="1143"/>
                    <a:pt x="14177" y="776"/>
                  </a:cubicBezTo>
                  <a:cubicBezTo>
                    <a:pt x="13777" y="376"/>
                    <a:pt x="13177" y="609"/>
                    <a:pt x="12710" y="343"/>
                  </a:cubicBezTo>
                  <a:cubicBezTo>
                    <a:pt x="12309" y="243"/>
                    <a:pt x="11942" y="142"/>
                    <a:pt x="11509" y="142"/>
                  </a:cubicBezTo>
                  <a:cubicBezTo>
                    <a:pt x="11242" y="142"/>
                    <a:pt x="10958" y="167"/>
                    <a:pt x="10671" y="167"/>
                  </a:cubicBezTo>
                  <a:cubicBezTo>
                    <a:pt x="10383" y="167"/>
                    <a:pt x="10091" y="142"/>
                    <a:pt x="9808" y="42"/>
                  </a:cubicBezTo>
                  <a:cubicBezTo>
                    <a:pt x="9557" y="9"/>
                    <a:pt x="9316" y="1"/>
                    <a:pt x="9078" y="1"/>
                  </a:cubicBezTo>
                  <a:close/>
                </a:path>
              </a:pathLst>
            </a:custGeom>
            <a:solidFill>
              <a:srgbClr val="EBD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7"/>
            <p:cNvSpPr/>
            <p:nvPr/>
          </p:nvSpPr>
          <p:spPr>
            <a:xfrm>
              <a:off x="2821350" y="1602300"/>
              <a:ext cx="505400" cy="93550"/>
            </a:xfrm>
            <a:custGeom>
              <a:avLst/>
              <a:gdLst/>
              <a:ahLst/>
              <a:cxnLst/>
              <a:rect l="l" t="t" r="r" b="b"/>
              <a:pathLst>
                <a:path w="20216" h="3742" extrusionOk="0">
                  <a:moveTo>
                    <a:pt x="9646" y="1"/>
                  </a:moveTo>
                  <a:cubicBezTo>
                    <a:pt x="7621" y="1"/>
                    <a:pt x="5601" y="156"/>
                    <a:pt x="3637" y="639"/>
                  </a:cubicBezTo>
                  <a:cubicBezTo>
                    <a:pt x="3336" y="673"/>
                    <a:pt x="3036" y="839"/>
                    <a:pt x="2869" y="1140"/>
                  </a:cubicBezTo>
                  <a:cubicBezTo>
                    <a:pt x="2336" y="1506"/>
                    <a:pt x="1769" y="1640"/>
                    <a:pt x="1168" y="1840"/>
                  </a:cubicBezTo>
                  <a:cubicBezTo>
                    <a:pt x="1135" y="1940"/>
                    <a:pt x="1035" y="2007"/>
                    <a:pt x="968" y="2040"/>
                  </a:cubicBezTo>
                  <a:cubicBezTo>
                    <a:pt x="868" y="2107"/>
                    <a:pt x="835" y="2107"/>
                    <a:pt x="768" y="2107"/>
                  </a:cubicBezTo>
                  <a:cubicBezTo>
                    <a:pt x="668" y="2274"/>
                    <a:pt x="1" y="2174"/>
                    <a:pt x="468" y="2641"/>
                  </a:cubicBezTo>
                  <a:cubicBezTo>
                    <a:pt x="555" y="2648"/>
                    <a:pt x="641" y="2651"/>
                    <a:pt x="727" y="2651"/>
                  </a:cubicBezTo>
                  <a:cubicBezTo>
                    <a:pt x="1829" y="2651"/>
                    <a:pt x="2856" y="2095"/>
                    <a:pt x="3970" y="1940"/>
                  </a:cubicBezTo>
                  <a:cubicBezTo>
                    <a:pt x="5804" y="1680"/>
                    <a:pt x="7632" y="1521"/>
                    <a:pt x="9449" y="1521"/>
                  </a:cubicBezTo>
                  <a:cubicBezTo>
                    <a:pt x="12294" y="1521"/>
                    <a:pt x="15112" y="1910"/>
                    <a:pt x="17880" y="2907"/>
                  </a:cubicBezTo>
                  <a:cubicBezTo>
                    <a:pt x="18214" y="3074"/>
                    <a:pt x="18647" y="3074"/>
                    <a:pt x="18981" y="3308"/>
                  </a:cubicBezTo>
                  <a:cubicBezTo>
                    <a:pt x="19381" y="3441"/>
                    <a:pt x="19815" y="3608"/>
                    <a:pt x="20215" y="3741"/>
                  </a:cubicBezTo>
                  <a:cubicBezTo>
                    <a:pt x="19982" y="3341"/>
                    <a:pt x="19815" y="2907"/>
                    <a:pt x="19381" y="2807"/>
                  </a:cubicBezTo>
                  <a:cubicBezTo>
                    <a:pt x="18714" y="2674"/>
                    <a:pt x="18247" y="2307"/>
                    <a:pt x="17680" y="2007"/>
                  </a:cubicBezTo>
                  <a:cubicBezTo>
                    <a:pt x="16779" y="1506"/>
                    <a:pt x="15712" y="1506"/>
                    <a:pt x="14811" y="1073"/>
                  </a:cubicBezTo>
                  <a:cubicBezTo>
                    <a:pt x="14444" y="1073"/>
                    <a:pt x="14077" y="906"/>
                    <a:pt x="13677" y="839"/>
                  </a:cubicBezTo>
                  <a:cubicBezTo>
                    <a:pt x="12776" y="739"/>
                    <a:pt x="11842" y="472"/>
                    <a:pt x="10942" y="306"/>
                  </a:cubicBezTo>
                  <a:cubicBezTo>
                    <a:pt x="10742" y="139"/>
                    <a:pt x="10475" y="5"/>
                    <a:pt x="10275" y="5"/>
                  </a:cubicBezTo>
                  <a:cubicBezTo>
                    <a:pt x="10065" y="2"/>
                    <a:pt x="9855" y="1"/>
                    <a:pt x="9646" y="1"/>
                  </a:cubicBezTo>
                  <a:close/>
                </a:path>
              </a:pathLst>
            </a:custGeom>
            <a:solidFill>
              <a:srgbClr val="D8A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7"/>
            <p:cNvSpPr/>
            <p:nvPr/>
          </p:nvSpPr>
          <p:spPr>
            <a:xfrm>
              <a:off x="3223300" y="1509775"/>
              <a:ext cx="93425" cy="59325"/>
            </a:xfrm>
            <a:custGeom>
              <a:avLst/>
              <a:gdLst/>
              <a:ahLst/>
              <a:cxnLst/>
              <a:rect l="l" t="t" r="r" b="b"/>
              <a:pathLst>
                <a:path w="3737" h="2373" extrusionOk="0">
                  <a:moveTo>
                    <a:pt x="1412" y="0"/>
                  </a:moveTo>
                  <a:cubicBezTo>
                    <a:pt x="956" y="0"/>
                    <a:pt x="508" y="290"/>
                    <a:pt x="268" y="771"/>
                  </a:cubicBezTo>
                  <a:cubicBezTo>
                    <a:pt x="1" y="1305"/>
                    <a:pt x="201" y="1638"/>
                    <a:pt x="1035" y="2005"/>
                  </a:cubicBezTo>
                  <a:cubicBezTo>
                    <a:pt x="1168" y="2039"/>
                    <a:pt x="1335" y="2039"/>
                    <a:pt x="1435" y="2105"/>
                  </a:cubicBezTo>
                  <a:cubicBezTo>
                    <a:pt x="1497" y="2152"/>
                    <a:pt x="1559" y="2177"/>
                    <a:pt x="1624" y="2177"/>
                  </a:cubicBezTo>
                  <a:cubicBezTo>
                    <a:pt x="1700" y="2177"/>
                    <a:pt x="1779" y="2143"/>
                    <a:pt x="1869" y="2072"/>
                  </a:cubicBezTo>
                  <a:cubicBezTo>
                    <a:pt x="2032" y="1919"/>
                    <a:pt x="2177" y="1859"/>
                    <a:pt x="2309" y="1859"/>
                  </a:cubicBezTo>
                  <a:cubicBezTo>
                    <a:pt x="2607" y="1859"/>
                    <a:pt x="2838" y="2164"/>
                    <a:pt x="3070" y="2372"/>
                  </a:cubicBezTo>
                  <a:cubicBezTo>
                    <a:pt x="3737" y="1371"/>
                    <a:pt x="3703" y="1138"/>
                    <a:pt x="2769" y="604"/>
                  </a:cubicBezTo>
                  <a:cubicBezTo>
                    <a:pt x="2503" y="471"/>
                    <a:pt x="2236" y="271"/>
                    <a:pt x="1935" y="137"/>
                  </a:cubicBezTo>
                  <a:cubicBezTo>
                    <a:pt x="1768" y="44"/>
                    <a:pt x="1589" y="0"/>
                    <a:pt x="1412" y="0"/>
                  </a:cubicBezTo>
                  <a:close/>
                </a:path>
              </a:pathLst>
            </a:custGeom>
            <a:solidFill>
              <a:srgbClr val="F9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7"/>
            <p:cNvSpPr/>
            <p:nvPr/>
          </p:nvSpPr>
          <p:spPr>
            <a:xfrm>
              <a:off x="3217475" y="1551550"/>
              <a:ext cx="78400" cy="44175"/>
            </a:xfrm>
            <a:custGeom>
              <a:avLst/>
              <a:gdLst/>
              <a:ahLst/>
              <a:cxnLst/>
              <a:rect l="l" t="t" r="r" b="b"/>
              <a:pathLst>
                <a:path w="3136" h="1767" extrusionOk="0">
                  <a:moveTo>
                    <a:pt x="67" y="1"/>
                  </a:moveTo>
                  <a:cubicBezTo>
                    <a:pt x="0" y="801"/>
                    <a:pt x="267" y="1335"/>
                    <a:pt x="901" y="1635"/>
                  </a:cubicBezTo>
                  <a:cubicBezTo>
                    <a:pt x="1122" y="1724"/>
                    <a:pt x="1357" y="1767"/>
                    <a:pt x="1596" y="1767"/>
                  </a:cubicBezTo>
                  <a:cubicBezTo>
                    <a:pt x="1897" y="1767"/>
                    <a:pt x="2205" y="1699"/>
                    <a:pt x="2502" y="1568"/>
                  </a:cubicBezTo>
                  <a:cubicBezTo>
                    <a:pt x="2669" y="1502"/>
                    <a:pt x="2635" y="1368"/>
                    <a:pt x="2469" y="1302"/>
                  </a:cubicBezTo>
                  <a:cubicBezTo>
                    <a:pt x="2402" y="1268"/>
                    <a:pt x="2235" y="1168"/>
                    <a:pt x="2335" y="1101"/>
                  </a:cubicBezTo>
                  <a:cubicBezTo>
                    <a:pt x="3136" y="501"/>
                    <a:pt x="2269" y="601"/>
                    <a:pt x="2102" y="434"/>
                  </a:cubicBezTo>
                  <a:lnTo>
                    <a:pt x="1668" y="434"/>
                  </a:lnTo>
                  <a:cubicBezTo>
                    <a:pt x="1597" y="601"/>
                    <a:pt x="1509" y="750"/>
                    <a:pt x="1343" y="750"/>
                  </a:cubicBezTo>
                  <a:cubicBezTo>
                    <a:pt x="1277" y="750"/>
                    <a:pt x="1197" y="725"/>
                    <a:pt x="1101" y="668"/>
                  </a:cubicBezTo>
                  <a:cubicBezTo>
                    <a:pt x="767" y="468"/>
                    <a:pt x="434" y="234"/>
                    <a:pt x="67" y="1"/>
                  </a:cubicBezTo>
                  <a:close/>
                </a:path>
              </a:pathLst>
            </a:custGeom>
            <a:solidFill>
              <a:srgbClr val="E2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7"/>
            <p:cNvSpPr/>
            <p:nvPr/>
          </p:nvSpPr>
          <p:spPr>
            <a:xfrm>
              <a:off x="3369250" y="1666625"/>
              <a:ext cx="5025" cy="10050"/>
            </a:xfrm>
            <a:custGeom>
              <a:avLst/>
              <a:gdLst/>
              <a:ahLst/>
              <a:cxnLst/>
              <a:rect l="l" t="t" r="r" b="b"/>
              <a:pathLst>
                <a:path w="201" h="402" extrusionOk="0">
                  <a:moveTo>
                    <a:pt x="200" y="1"/>
                  </a:moveTo>
                  <a:cubicBezTo>
                    <a:pt x="34" y="68"/>
                    <a:pt x="0" y="234"/>
                    <a:pt x="0" y="401"/>
                  </a:cubicBezTo>
                  <a:lnTo>
                    <a:pt x="200" y="401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1D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7"/>
            <p:cNvSpPr/>
            <p:nvPr/>
          </p:nvSpPr>
          <p:spPr>
            <a:xfrm>
              <a:off x="3374250" y="1655800"/>
              <a:ext cx="5025" cy="10850"/>
            </a:xfrm>
            <a:custGeom>
              <a:avLst/>
              <a:gdLst/>
              <a:ahLst/>
              <a:cxnLst/>
              <a:rect l="l" t="t" r="r" b="b"/>
              <a:pathLst>
                <a:path w="201" h="434" extrusionOk="0">
                  <a:moveTo>
                    <a:pt x="201" y="0"/>
                  </a:moveTo>
                  <a:cubicBezTo>
                    <a:pt x="34" y="67"/>
                    <a:pt x="0" y="267"/>
                    <a:pt x="0" y="434"/>
                  </a:cubicBezTo>
                  <a:lnTo>
                    <a:pt x="201" y="434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F1D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7"/>
            <p:cNvSpPr/>
            <p:nvPr/>
          </p:nvSpPr>
          <p:spPr>
            <a:xfrm>
              <a:off x="4713525" y="3114150"/>
              <a:ext cx="188500" cy="370525"/>
            </a:xfrm>
            <a:custGeom>
              <a:avLst/>
              <a:gdLst/>
              <a:ahLst/>
              <a:cxnLst/>
              <a:rect l="l" t="t" r="r" b="b"/>
              <a:pathLst>
                <a:path w="7540" h="14821" extrusionOk="0">
                  <a:moveTo>
                    <a:pt x="5040" y="0"/>
                  </a:moveTo>
                  <a:cubicBezTo>
                    <a:pt x="4560" y="0"/>
                    <a:pt x="4081" y="282"/>
                    <a:pt x="3602" y="282"/>
                  </a:cubicBezTo>
                  <a:cubicBezTo>
                    <a:pt x="3558" y="282"/>
                    <a:pt x="3514" y="280"/>
                    <a:pt x="3470" y="275"/>
                  </a:cubicBezTo>
                  <a:cubicBezTo>
                    <a:pt x="3337" y="375"/>
                    <a:pt x="3170" y="375"/>
                    <a:pt x="3036" y="442"/>
                  </a:cubicBezTo>
                  <a:cubicBezTo>
                    <a:pt x="2770" y="442"/>
                    <a:pt x="2469" y="508"/>
                    <a:pt x="2169" y="508"/>
                  </a:cubicBezTo>
                  <a:cubicBezTo>
                    <a:pt x="2169" y="542"/>
                    <a:pt x="2136" y="575"/>
                    <a:pt x="2102" y="608"/>
                  </a:cubicBezTo>
                  <a:cubicBezTo>
                    <a:pt x="2036" y="742"/>
                    <a:pt x="2102" y="909"/>
                    <a:pt x="2169" y="1042"/>
                  </a:cubicBezTo>
                  <a:cubicBezTo>
                    <a:pt x="3637" y="1676"/>
                    <a:pt x="3970" y="2743"/>
                    <a:pt x="3604" y="4211"/>
                  </a:cubicBezTo>
                  <a:cubicBezTo>
                    <a:pt x="3437" y="4878"/>
                    <a:pt x="3470" y="5612"/>
                    <a:pt x="3704" y="6313"/>
                  </a:cubicBezTo>
                  <a:cubicBezTo>
                    <a:pt x="3970" y="6913"/>
                    <a:pt x="3937" y="7547"/>
                    <a:pt x="3637" y="8114"/>
                  </a:cubicBezTo>
                  <a:cubicBezTo>
                    <a:pt x="3537" y="8214"/>
                    <a:pt x="3503" y="8314"/>
                    <a:pt x="3470" y="8381"/>
                  </a:cubicBezTo>
                  <a:cubicBezTo>
                    <a:pt x="3170" y="8614"/>
                    <a:pt x="3337" y="9248"/>
                    <a:pt x="3103" y="9315"/>
                  </a:cubicBezTo>
                  <a:cubicBezTo>
                    <a:pt x="2503" y="9481"/>
                    <a:pt x="2503" y="9748"/>
                    <a:pt x="2436" y="10249"/>
                  </a:cubicBezTo>
                  <a:cubicBezTo>
                    <a:pt x="2316" y="10967"/>
                    <a:pt x="1419" y="11470"/>
                    <a:pt x="754" y="11470"/>
                  </a:cubicBezTo>
                  <a:cubicBezTo>
                    <a:pt x="677" y="11470"/>
                    <a:pt x="604" y="11463"/>
                    <a:pt x="535" y="11450"/>
                  </a:cubicBezTo>
                  <a:cubicBezTo>
                    <a:pt x="268" y="12250"/>
                    <a:pt x="1" y="13017"/>
                    <a:pt x="435" y="13818"/>
                  </a:cubicBezTo>
                  <a:lnTo>
                    <a:pt x="435" y="14218"/>
                  </a:lnTo>
                  <a:cubicBezTo>
                    <a:pt x="335" y="14318"/>
                    <a:pt x="301" y="14385"/>
                    <a:pt x="368" y="14485"/>
                  </a:cubicBezTo>
                  <a:cubicBezTo>
                    <a:pt x="628" y="14763"/>
                    <a:pt x="952" y="14815"/>
                    <a:pt x="1282" y="14815"/>
                  </a:cubicBezTo>
                  <a:cubicBezTo>
                    <a:pt x="1480" y="14815"/>
                    <a:pt x="1679" y="14796"/>
                    <a:pt x="1869" y="14796"/>
                  </a:cubicBezTo>
                  <a:cubicBezTo>
                    <a:pt x="1973" y="14796"/>
                    <a:pt x="2073" y="14802"/>
                    <a:pt x="2169" y="14819"/>
                  </a:cubicBezTo>
                  <a:cubicBezTo>
                    <a:pt x="2183" y="14820"/>
                    <a:pt x="2197" y="14820"/>
                    <a:pt x="2210" y="14820"/>
                  </a:cubicBezTo>
                  <a:cubicBezTo>
                    <a:pt x="2640" y="14820"/>
                    <a:pt x="2707" y="14306"/>
                    <a:pt x="2836" y="13918"/>
                  </a:cubicBezTo>
                  <a:cubicBezTo>
                    <a:pt x="2870" y="13751"/>
                    <a:pt x="3103" y="13651"/>
                    <a:pt x="3270" y="13651"/>
                  </a:cubicBezTo>
                  <a:cubicBezTo>
                    <a:pt x="3310" y="13654"/>
                    <a:pt x="3348" y="13655"/>
                    <a:pt x="3385" y="13655"/>
                  </a:cubicBezTo>
                  <a:cubicBezTo>
                    <a:pt x="4210" y="13655"/>
                    <a:pt x="4279" y="12957"/>
                    <a:pt x="4471" y="12350"/>
                  </a:cubicBezTo>
                  <a:cubicBezTo>
                    <a:pt x="4604" y="11983"/>
                    <a:pt x="4971" y="11650"/>
                    <a:pt x="4638" y="11183"/>
                  </a:cubicBezTo>
                  <a:lnTo>
                    <a:pt x="4638" y="11183"/>
                  </a:lnTo>
                  <a:cubicBezTo>
                    <a:pt x="5138" y="11216"/>
                    <a:pt x="5472" y="11550"/>
                    <a:pt x="5838" y="11816"/>
                  </a:cubicBezTo>
                  <a:cubicBezTo>
                    <a:pt x="6039" y="11917"/>
                    <a:pt x="6305" y="11883"/>
                    <a:pt x="6539" y="11983"/>
                  </a:cubicBezTo>
                  <a:cubicBezTo>
                    <a:pt x="6305" y="12050"/>
                    <a:pt x="6139" y="12183"/>
                    <a:pt x="6039" y="12384"/>
                  </a:cubicBezTo>
                  <a:cubicBezTo>
                    <a:pt x="5872" y="12750"/>
                    <a:pt x="6039" y="13084"/>
                    <a:pt x="6272" y="13384"/>
                  </a:cubicBezTo>
                  <a:cubicBezTo>
                    <a:pt x="6391" y="13526"/>
                    <a:pt x="6543" y="13568"/>
                    <a:pt x="6716" y="13568"/>
                  </a:cubicBezTo>
                  <a:cubicBezTo>
                    <a:pt x="6787" y="13568"/>
                    <a:pt x="6862" y="13561"/>
                    <a:pt x="6939" y="13551"/>
                  </a:cubicBezTo>
                  <a:cubicBezTo>
                    <a:pt x="7373" y="13518"/>
                    <a:pt x="7373" y="13184"/>
                    <a:pt x="7373" y="12851"/>
                  </a:cubicBezTo>
                  <a:cubicBezTo>
                    <a:pt x="7373" y="12550"/>
                    <a:pt x="7540" y="12250"/>
                    <a:pt x="7540" y="11917"/>
                  </a:cubicBezTo>
                  <a:cubicBezTo>
                    <a:pt x="7473" y="11016"/>
                    <a:pt x="7373" y="10082"/>
                    <a:pt x="6973" y="9248"/>
                  </a:cubicBezTo>
                  <a:cubicBezTo>
                    <a:pt x="6864" y="9167"/>
                    <a:pt x="6756" y="9063"/>
                    <a:pt x="6665" y="9063"/>
                  </a:cubicBezTo>
                  <a:cubicBezTo>
                    <a:pt x="6644" y="9063"/>
                    <a:pt x="6624" y="9069"/>
                    <a:pt x="6606" y="9081"/>
                  </a:cubicBezTo>
                  <a:cubicBezTo>
                    <a:pt x="6373" y="9212"/>
                    <a:pt x="6192" y="9269"/>
                    <a:pt x="6052" y="9269"/>
                  </a:cubicBezTo>
                  <a:cubicBezTo>
                    <a:pt x="5692" y="9269"/>
                    <a:pt x="5605" y="8886"/>
                    <a:pt x="5605" y="8381"/>
                  </a:cubicBezTo>
                  <a:lnTo>
                    <a:pt x="5472" y="8147"/>
                  </a:lnTo>
                  <a:cubicBezTo>
                    <a:pt x="4871" y="7347"/>
                    <a:pt x="4838" y="6379"/>
                    <a:pt x="5438" y="5512"/>
                  </a:cubicBezTo>
                  <a:cubicBezTo>
                    <a:pt x="5638" y="5178"/>
                    <a:pt x="5972" y="4878"/>
                    <a:pt x="6005" y="4411"/>
                  </a:cubicBezTo>
                  <a:cubicBezTo>
                    <a:pt x="6005" y="4044"/>
                    <a:pt x="5972" y="3677"/>
                    <a:pt x="5705" y="3344"/>
                  </a:cubicBezTo>
                  <a:cubicBezTo>
                    <a:pt x="4971" y="2376"/>
                    <a:pt x="5038" y="2210"/>
                    <a:pt x="6339" y="2043"/>
                  </a:cubicBezTo>
                  <a:cubicBezTo>
                    <a:pt x="6772" y="1342"/>
                    <a:pt x="6372" y="575"/>
                    <a:pt x="5438" y="575"/>
                  </a:cubicBezTo>
                  <a:cubicBezTo>
                    <a:pt x="4471" y="575"/>
                    <a:pt x="5505" y="41"/>
                    <a:pt x="5171" y="8"/>
                  </a:cubicBezTo>
                  <a:cubicBezTo>
                    <a:pt x="5127" y="3"/>
                    <a:pt x="5084" y="0"/>
                    <a:pt x="5040" y="0"/>
                  </a:cubicBezTo>
                  <a:close/>
                </a:path>
              </a:pathLst>
            </a:custGeom>
            <a:solidFill>
              <a:srgbClr val="82B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7"/>
            <p:cNvSpPr/>
            <p:nvPr/>
          </p:nvSpPr>
          <p:spPr>
            <a:xfrm>
              <a:off x="4739400" y="2594825"/>
              <a:ext cx="75075" cy="439475"/>
            </a:xfrm>
            <a:custGeom>
              <a:avLst/>
              <a:gdLst/>
              <a:ahLst/>
              <a:cxnLst/>
              <a:rect l="l" t="t" r="r" b="b"/>
              <a:pathLst>
                <a:path w="3003" h="17579" extrusionOk="0">
                  <a:moveTo>
                    <a:pt x="1899" y="1"/>
                  </a:moveTo>
                  <a:cubicBezTo>
                    <a:pt x="1802" y="1"/>
                    <a:pt x="1693" y="21"/>
                    <a:pt x="1568" y="66"/>
                  </a:cubicBezTo>
                  <a:cubicBezTo>
                    <a:pt x="934" y="266"/>
                    <a:pt x="467" y="633"/>
                    <a:pt x="801" y="1400"/>
                  </a:cubicBezTo>
                  <a:cubicBezTo>
                    <a:pt x="834" y="2268"/>
                    <a:pt x="734" y="3135"/>
                    <a:pt x="767" y="4002"/>
                  </a:cubicBezTo>
                  <a:cubicBezTo>
                    <a:pt x="834" y="5403"/>
                    <a:pt x="801" y="6771"/>
                    <a:pt x="667" y="8105"/>
                  </a:cubicBezTo>
                  <a:cubicBezTo>
                    <a:pt x="500" y="9773"/>
                    <a:pt x="434" y="11474"/>
                    <a:pt x="267" y="13142"/>
                  </a:cubicBezTo>
                  <a:cubicBezTo>
                    <a:pt x="0" y="13743"/>
                    <a:pt x="334" y="14243"/>
                    <a:pt x="500" y="14710"/>
                  </a:cubicBezTo>
                  <a:cubicBezTo>
                    <a:pt x="801" y="15477"/>
                    <a:pt x="901" y="16278"/>
                    <a:pt x="667" y="17078"/>
                  </a:cubicBezTo>
                  <a:cubicBezTo>
                    <a:pt x="667" y="17178"/>
                    <a:pt x="734" y="17279"/>
                    <a:pt x="801" y="17345"/>
                  </a:cubicBezTo>
                  <a:cubicBezTo>
                    <a:pt x="1021" y="17504"/>
                    <a:pt x="1196" y="17578"/>
                    <a:pt x="1338" y="17578"/>
                  </a:cubicBezTo>
                  <a:cubicBezTo>
                    <a:pt x="1583" y="17578"/>
                    <a:pt x="1729" y="17358"/>
                    <a:pt x="1835" y="16978"/>
                  </a:cubicBezTo>
                  <a:cubicBezTo>
                    <a:pt x="1935" y="15544"/>
                    <a:pt x="2068" y="14176"/>
                    <a:pt x="2168" y="12775"/>
                  </a:cubicBezTo>
                  <a:cubicBezTo>
                    <a:pt x="2268" y="12175"/>
                    <a:pt x="2435" y="11608"/>
                    <a:pt x="2335" y="10974"/>
                  </a:cubicBezTo>
                  <a:cubicBezTo>
                    <a:pt x="2435" y="10674"/>
                    <a:pt x="2168" y="10507"/>
                    <a:pt x="2102" y="10307"/>
                  </a:cubicBezTo>
                  <a:cubicBezTo>
                    <a:pt x="1801" y="9473"/>
                    <a:pt x="1234" y="8672"/>
                    <a:pt x="1334" y="7772"/>
                  </a:cubicBezTo>
                  <a:cubicBezTo>
                    <a:pt x="1601" y="6237"/>
                    <a:pt x="1334" y="4469"/>
                    <a:pt x="2769" y="3268"/>
                  </a:cubicBezTo>
                  <a:lnTo>
                    <a:pt x="2769" y="3068"/>
                  </a:lnTo>
                  <a:cubicBezTo>
                    <a:pt x="2402" y="2735"/>
                    <a:pt x="2635" y="2568"/>
                    <a:pt x="2935" y="2401"/>
                  </a:cubicBezTo>
                  <a:lnTo>
                    <a:pt x="2969" y="2401"/>
                  </a:lnTo>
                  <a:cubicBezTo>
                    <a:pt x="3002" y="1834"/>
                    <a:pt x="2902" y="1400"/>
                    <a:pt x="2735" y="900"/>
                  </a:cubicBezTo>
                  <a:cubicBezTo>
                    <a:pt x="2542" y="485"/>
                    <a:pt x="2371" y="1"/>
                    <a:pt x="1899" y="1"/>
                  </a:cubicBezTo>
                  <a:close/>
                </a:path>
              </a:pathLst>
            </a:custGeom>
            <a:solidFill>
              <a:srgbClr val="C3A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7"/>
            <p:cNvSpPr/>
            <p:nvPr/>
          </p:nvSpPr>
          <p:spPr>
            <a:xfrm>
              <a:off x="4821950" y="3055275"/>
              <a:ext cx="149300" cy="118300"/>
            </a:xfrm>
            <a:custGeom>
              <a:avLst/>
              <a:gdLst/>
              <a:ahLst/>
              <a:cxnLst/>
              <a:rect l="l" t="t" r="r" b="b"/>
              <a:pathLst>
                <a:path w="5972" h="4732" extrusionOk="0">
                  <a:moveTo>
                    <a:pt x="5536" y="0"/>
                  </a:moveTo>
                  <a:cubicBezTo>
                    <a:pt x="5350" y="0"/>
                    <a:pt x="5074" y="190"/>
                    <a:pt x="4637" y="528"/>
                  </a:cubicBezTo>
                  <a:cubicBezTo>
                    <a:pt x="3503" y="1362"/>
                    <a:pt x="2135" y="1729"/>
                    <a:pt x="834" y="2330"/>
                  </a:cubicBezTo>
                  <a:cubicBezTo>
                    <a:pt x="701" y="2563"/>
                    <a:pt x="367" y="2530"/>
                    <a:pt x="201" y="2697"/>
                  </a:cubicBezTo>
                  <a:cubicBezTo>
                    <a:pt x="100" y="2797"/>
                    <a:pt x="0" y="2930"/>
                    <a:pt x="100" y="3064"/>
                  </a:cubicBezTo>
                  <a:cubicBezTo>
                    <a:pt x="167" y="3130"/>
                    <a:pt x="301" y="3230"/>
                    <a:pt x="434" y="3264"/>
                  </a:cubicBezTo>
                  <a:cubicBezTo>
                    <a:pt x="459" y="3272"/>
                    <a:pt x="482" y="3276"/>
                    <a:pt x="503" y="3276"/>
                  </a:cubicBezTo>
                  <a:cubicBezTo>
                    <a:pt x="652" y="3276"/>
                    <a:pt x="722" y="3093"/>
                    <a:pt x="868" y="3064"/>
                  </a:cubicBezTo>
                  <a:cubicBezTo>
                    <a:pt x="932" y="3047"/>
                    <a:pt x="996" y="3039"/>
                    <a:pt x="1059" y="3039"/>
                  </a:cubicBezTo>
                  <a:cubicBezTo>
                    <a:pt x="1615" y="3039"/>
                    <a:pt x="2078" y="3662"/>
                    <a:pt x="1868" y="4231"/>
                  </a:cubicBezTo>
                  <a:cubicBezTo>
                    <a:pt x="1927" y="4406"/>
                    <a:pt x="1985" y="4504"/>
                    <a:pt x="2198" y="4504"/>
                  </a:cubicBezTo>
                  <a:cubicBezTo>
                    <a:pt x="2230" y="4504"/>
                    <a:pt x="2264" y="4502"/>
                    <a:pt x="2302" y="4498"/>
                  </a:cubicBezTo>
                  <a:cubicBezTo>
                    <a:pt x="2502" y="4498"/>
                    <a:pt x="2569" y="4264"/>
                    <a:pt x="2702" y="4098"/>
                  </a:cubicBezTo>
                  <a:cubicBezTo>
                    <a:pt x="2902" y="3831"/>
                    <a:pt x="2802" y="3430"/>
                    <a:pt x="2802" y="2930"/>
                  </a:cubicBezTo>
                  <a:lnTo>
                    <a:pt x="2802" y="2930"/>
                  </a:lnTo>
                  <a:cubicBezTo>
                    <a:pt x="2869" y="3531"/>
                    <a:pt x="2902" y="3864"/>
                    <a:pt x="2669" y="4198"/>
                  </a:cubicBezTo>
                  <a:cubicBezTo>
                    <a:pt x="2569" y="4698"/>
                    <a:pt x="3003" y="4698"/>
                    <a:pt x="3336" y="4731"/>
                  </a:cubicBezTo>
                  <a:cubicBezTo>
                    <a:pt x="3436" y="4731"/>
                    <a:pt x="3503" y="4698"/>
                    <a:pt x="3570" y="4665"/>
                  </a:cubicBezTo>
                  <a:cubicBezTo>
                    <a:pt x="3836" y="4398"/>
                    <a:pt x="4170" y="4398"/>
                    <a:pt x="4470" y="4331"/>
                  </a:cubicBezTo>
                  <a:cubicBezTo>
                    <a:pt x="5338" y="4164"/>
                    <a:pt x="5338" y="3230"/>
                    <a:pt x="5771" y="2663"/>
                  </a:cubicBezTo>
                  <a:cubicBezTo>
                    <a:pt x="5805" y="2563"/>
                    <a:pt x="5871" y="2496"/>
                    <a:pt x="5938" y="2396"/>
                  </a:cubicBezTo>
                  <a:cubicBezTo>
                    <a:pt x="5971" y="1996"/>
                    <a:pt x="5971" y="1562"/>
                    <a:pt x="5971" y="1162"/>
                  </a:cubicBezTo>
                  <a:cubicBezTo>
                    <a:pt x="5875" y="354"/>
                    <a:pt x="5790" y="0"/>
                    <a:pt x="5536" y="0"/>
                  </a:cubicBezTo>
                  <a:close/>
                </a:path>
              </a:pathLst>
            </a:custGeom>
            <a:solidFill>
              <a:srgbClr val="75A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7"/>
            <p:cNvSpPr/>
            <p:nvPr/>
          </p:nvSpPr>
          <p:spPr>
            <a:xfrm>
              <a:off x="4759400" y="2675700"/>
              <a:ext cx="59225" cy="192650"/>
            </a:xfrm>
            <a:custGeom>
              <a:avLst/>
              <a:gdLst/>
              <a:ahLst/>
              <a:cxnLst/>
              <a:rect l="l" t="t" r="r" b="b"/>
              <a:pathLst>
                <a:path w="2369" h="7706" extrusionOk="0">
                  <a:moveTo>
                    <a:pt x="1969" y="0"/>
                  </a:moveTo>
                  <a:cubicBezTo>
                    <a:pt x="868" y="534"/>
                    <a:pt x="434" y="1434"/>
                    <a:pt x="501" y="2669"/>
                  </a:cubicBezTo>
                  <a:cubicBezTo>
                    <a:pt x="534" y="3002"/>
                    <a:pt x="634" y="3403"/>
                    <a:pt x="501" y="3769"/>
                  </a:cubicBezTo>
                  <a:cubicBezTo>
                    <a:pt x="1" y="5337"/>
                    <a:pt x="701" y="6538"/>
                    <a:pt x="1535" y="7706"/>
                  </a:cubicBezTo>
                  <a:lnTo>
                    <a:pt x="1769" y="7706"/>
                  </a:lnTo>
                  <a:cubicBezTo>
                    <a:pt x="1602" y="5871"/>
                    <a:pt x="2169" y="4070"/>
                    <a:pt x="2169" y="2235"/>
                  </a:cubicBezTo>
                  <a:cubicBezTo>
                    <a:pt x="2169" y="1501"/>
                    <a:pt x="2369" y="701"/>
                    <a:pt x="1969" y="0"/>
                  </a:cubicBezTo>
                  <a:close/>
                </a:path>
              </a:pathLst>
            </a:custGeom>
            <a:solidFill>
              <a:srgbClr val="DB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7"/>
            <p:cNvSpPr/>
            <p:nvPr/>
          </p:nvSpPr>
          <p:spPr>
            <a:xfrm>
              <a:off x="4728550" y="2923375"/>
              <a:ext cx="56725" cy="192300"/>
            </a:xfrm>
            <a:custGeom>
              <a:avLst/>
              <a:gdLst/>
              <a:ahLst/>
              <a:cxnLst/>
              <a:rect l="l" t="t" r="r" b="b"/>
              <a:pathLst>
                <a:path w="2269" h="7692" extrusionOk="0">
                  <a:moveTo>
                    <a:pt x="701" y="0"/>
                  </a:moveTo>
                  <a:cubicBezTo>
                    <a:pt x="367" y="334"/>
                    <a:pt x="567" y="801"/>
                    <a:pt x="534" y="1134"/>
                  </a:cubicBezTo>
                  <a:cubicBezTo>
                    <a:pt x="501" y="1668"/>
                    <a:pt x="734" y="2269"/>
                    <a:pt x="367" y="2769"/>
                  </a:cubicBezTo>
                  <a:cubicBezTo>
                    <a:pt x="67" y="3002"/>
                    <a:pt x="100" y="3336"/>
                    <a:pt x="100" y="3670"/>
                  </a:cubicBezTo>
                  <a:cubicBezTo>
                    <a:pt x="401" y="4804"/>
                    <a:pt x="0" y="5871"/>
                    <a:pt x="67" y="6972"/>
                  </a:cubicBezTo>
                  <a:cubicBezTo>
                    <a:pt x="100" y="7205"/>
                    <a:pt x="67" y="7506"/>
                    <a:pt x="334" y="7639"/>
                  </a:cubicBezTo>
                  <a:cubicBezTo>
                    <a:pt x="393" y="7676"/>
                    <a:pt x="450" y="7691"/>
                    <a:pt x="504" y="7691"/>
                  </a:cubicBezTo>
                  <a:cubicBezTo>
                    <a:pt x="696" y="7691"/>
                    <a:pt x="849" y="7495"/>
                    <a:pt x="901" y="7339"/>
                  </a:cubicBezTo>
                  <a:cubicBezTo>
                    <a:pt x="1034" y="6939"/>
                    <a:pt x="1468" y="7005"/>
                    <a:pt x="1735" y="6805"/>
                  </a:cubicBezTo>
                  <a:cubicBezTo>
                    <a:pt x="1802" y="6738"/>
                    <a:pt x="1868" y="6672"/>
                    <a:pt x="1935" y="6572"/>
                  </a:cubicBezTo>
                  <a:cubicBezTo>
                    <a:pt x="1768" y="5638"/>
                    <a:pt x="2269" y="4770"/>
                    <a:pt x="2269" y="3803"/>
                  </a:cubicBezTo>
                  <a:lnTo>
                    <a:pt x="2269" y="3803"/>
                  </a:lnTo>
                  <a:cubicBezTo>
                    <a:pt x="2129" y="4082"/>
                    <a:pt x="1942" y="4218"/>
                    <a:pt x="1721" y="4218"/>
                  </a:cubicBezTo>
                  <a:cubicBezTo>
                    <a:pt x="1572" y="4218"/>
                    <a:pt x="1409" y="4157"/>
                    <a:pt x="1235" y="4036"/>
                  </a:cubicBezTo>
                  <a:cubicBezTo>
                    <a:pt x="1702" y="3303"/>
                    <a:pt x="1535" y="2602"/>
                    <a:pt x="1268" y="1802"/>
                  </a:cubicBezTo>
                  <a:cubicBezTo>
                    <a:pt x="1101" y="1168"/>
                    <a:pt x="701" y="667"/>
                    <a:pt x="701" y="0"/>
                  </a:cubicBezTo>
                  <a:close/>
                </a:path>
              </a:pathLst>
            </a:custGeom>
            <a:solidFill>
              <a:srgbClr val="CEB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7"/>
            <p:cNvSpPr/>
            <p:nvPr/>
          </p:nvSpPr>
          <p:spPr>
            <a:xfrm>
              <a:off x="4697700" y="3019275"/>
              <a:ext cx="77575" cy="121775"/>
            </a:xfrm>
            <a:custGeom>
              <a:avLst/>
              <a:gdLst/>
              <a:ahLst/>
              <a:cxnLst/>
              <a:rect l="l" t="t" r="r" b="b"/>
              <a:pathLst>
                <a:path w="3103" h="4871" extrusionOk="0">
                  <a:moveTo>
                    <a:pt x="1635" y="0"/>
                  </a:moveTo>
                  <a:cubicBezTo>
                    <a:pt x="734" y="601"/>
                    <a:pt x="1134" y="1535"/>
                    <a:pt x="1068" y="2302"/>
                  </a:cubicBezTo>
                  <a:cubicBezTo>
                    <a:pt x="934" y="3169"/>
                    <a:pt x="767" y="3870"/>
                    <a:pt x="0" y="4370"/>
                  </a:cubicBezTo>
                  <a:cubicBezTo>
                    <a:pt x="167" y="4870"/>
                    <a:pt x="601" y="4804"/>
                    <a:pt x="934" y="4837"/>
                  </a:cubicBezTo>
                  <a:cubicBezTo>
                    <a:pt x="1601" y="4837"/>
                    <a:pt x="2268" y="4804"/>
                    <a:pt x="2836" y="4337"/>
                  </a:cubicBezTo>
                  <a:lnTo>
                    <a:pt x="2836" y="4270"/>
                  </a:lnTo>
                  <a:cubicBezTo>
                    <a:pt x="2902" y="3836"/>
                    <a:pt x="3102" y="3436"/>
                    <a:pt x="3002" y="2969"/>
                  </a:cubicBezTo>
                  <a:cubicBezTo>
                    <a:pt x="2702" y="2869"/>
                    <a:pt x="2469" y="2836"/>
                    <a:pt x="2135" y="2736"/>
                  </a:cubicBezTo>
                  <a:cubicBezTo>
                    <a:pt x="2068" y="3103"/>
                    <a:pt x="2135" y="3570"/>
                    <a:pt x="1568" y="3703"/>
                  </a:cubicBezTo>
                  <a:cubicBezTo>
                    <a:pt x="1635" y="3036"/>
                    <a:pt x="1468" y="2435"/>
                    <a:pt x="1635" y="1768"/>
                  </a:cubicBezTo>
                  <a:cubicBezTo>
                    <a:pt x="1801" y="1168"/>
                    <a:pt x="1801" y="601"/>
                    <a:pt x="1635" y="0"/>
                  </a:cubicBezTo>
                  <a:close/>
                </a:path>
              </a:pathLst>
            </a:custGeom>
            <a:solidFill>
              <a:srgbClr val="D3C7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7"/>
            <p:cNvSpPr/>
            <p:nvPr/>
          </p:nvSpPr>
          <p:spPr>
            <a:xfrm>
              <a:off x="4789425" y="3119875"/>
              <a:ext cx="10875" cy="5125"/>
            </a:xfrm>
            <a:custGeom>
              <a:avLst/>
              <a:gdLst/>
              <a:ahLst/>
              <a:cxnLst/>
              <a:rect l="l" t="t" r="r" b="b"/>
              <a:pathLst>
                <a:path w="435" h="205" extrusionOk="0">
                  <a:moveTo>
                    <a:pt x="322" y="1"/>
                  </a:moveTo>
                  <a:cubicBezTo>
                    <a:pt x="196" y="1"/>
                    <a:pt x="78" y="50"/>
                    <a:pt x="0" y="179"/>
                  </a:cubicBezTo>
                  <a:cubicBezTo>
                    <a:pt x="44" y="197"/>
                    <a:pt x="87" y="205"/>
                    <a:pt x="129" y="205"/>
                  </a:cubicBezTo>
                  <a:cubicBezTo>
                    <a:pt x="249" y="205"/>
                    <a:pt x="360" y="136"/>
                    <a:pt x="434" y="13"/>
                  </a:cubicBezTo>
                  <a:cubicBezTo>
                    <a:pt x="397" y="5"/>
                    <a:pt x="359" y="1"/>
                    <a:pt x="322" y="1"/>
                  </a:cubicBezTo>
                  <a:close/>
                </a:path>
              </a:pathLst>
            </a:custGeom>
            <a:solidFill>
              <a:srgbClr val="D3C7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7"/>
            <p:cNvSpPr/>
            <p:nvPr/>
          </p:nvSpPr>
          <p:spPr>
            <a:xfrm>
              <a:off x="4771900" y="3087650"/>
              <a:ext cx="5050" cy="5875"/>
            </a:xfrm>
            <a:custGeom>
              <a:avLst/>
              <a:gdLst/>
              <a:ahLst/>
              <a:cxnLst/>
              <a:rect l="l" t="t" r="r" b="b"/>
              <a:pathLst>
                <a:path w="202" h="235" extrusionOk="0">
                  <a:moveTo>
                    <a:pt x="201" y="1"/>
                  </a:moveTo>
                  <a:cubicBezTo>
                    <a:pt x="134" y="67"/>
                    <a:pt x="101" y="134"/>
                    <a:pt x="1" y="234"/>
                  </a:cubicBezTo>
                  <a:cubicBezTo>
                    <a:pt x="101" y="201"/>
                    <a:pt x="134" y="101"/>
                    <a:pt x="201" y="1"/>
                  </a:cubicBezTo>
                  <a:close/>
                </a:path>
              </a:pathLst>
            </a:custGeom>
            <a:solidFill>
              <a:srgbClr val="D3C7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7"/>
            <p:cNvSpPr/>
            <p:nvPr/>
          </p:nvSpPr>
          <p:spPr>
            <a:xfrm>
              <a:off x="3161600" y="1816450"/>
              <a:ext cx="168475" cy="349700"/>
            </a:xfrm>
            <a:custGeom>
              <a:avLst/>
              <a:gdLst/>
              <a:ahLst/>
              <a:cxnLst/>
              <a:rect l="l" t="t" r="r" b="b"/>
              <a:pathLst>
                <a:path w="6739" h="13988" extrusionOk="0">
                  <a:moveTo>
                    <a:pt x="1601" y="1"/>
                  </a:moveTo>
                  <a:cubicBezTo>
                    <a:pt x="1223" y="1"/>
                    <a:pt x="1145" y="513"/>
                    <a:pt x="868" y="513"/>
                  </a:cubicBezTo>
                  <a:cubicBezTo>
                    <a:pt x="821" y="507"/>
                    <a:pt x="778" y="504"/>
                    <a:pt x="738" y="504"/>
                  </a:cubicBezTo>
                  <a:cubicBezTo>
                    <a:pt x="317" y="504"/>
                    <a:pt x="234" y="808"/>
                    <a:pt x="234" y="1113"/>
                  </a:cubicBezTo>
                  <a:cubicBezTo>
                    <a:pt x="234" y="1513"/>
                    <a:pt x="534" y="1680"/>
                    <a:pt x="868" y="1713"/>
                  </a:cubicBezTo>
                  <a:cubicBezTo>
                    <a:pt x="1368" y="1747"/>
                    <a:pt x="1501" y="2014"/>
                    <a:pt x="1568" y="2447"/>
                  </a:cubicBezTo>
                  <a:cubicBezTo>
                    <a:pt x="1735" y="3348"/>
                    <a:pt x="1301" y="4215"/>
                    <a:pt x="1535" y="5083"/>
                  </a:cubicBezTo>
                  <a:cubicBezTo>
                    <a:pt x="1635" y="5349"/>
                    <a:pt x="1301" y="5550"/>
                    <a:pt x="968" y="5550"/>
                  </a:cubicBezTo>
                  <a:cubicBezTo>
                    <a:pt x="667" y="5550"/>
                    <a:pt x="401" y="5616"/>
                    <a:pt x="200" y="5883"/>
                  </a:cubicBezTo>
                  <a:cubicBezTo>
                    <a:pt x="67" y="6017"/>
                    <a:pt x="0" y="6183"/>
                    <a:pt x="134" y="6350"/>
                  </a:cubicBezTo>
                  <a:cubicBezTo>
                    <a:pt x="184" y="6450"/>
                    <a:pt x="250" y="6492"/>
                    <a:pt x="326" y="6492"/>
                  </a:cubicBezTo>
                  <a:cubicBezTo>
                    <a:pt x="401" y="6492"/>
                    <a:pt x="484" y="6450"/>
                    <a:pt x="567" y="6383"/>
                  </a:cubicBezTo>
                  <a:cubicBezTo>
                    <a:pt x="705" y="6297"/>
                    <a:pt x="861" y="6229"/>
                    <a:pt x="979" y="6229"/>
                  </a:cubicBezTo>
                  <a:cubicBezTo>
                    <a:pt x="1090" y="6229"/>
                    <a:pt x="1168" y="6289"/>
                    <a:pt x="1168" y="6450"/>
                  </a:cubicBezTo>
                  <a:cubicBezTo>
                    <a:pt x="1201" y="6917"/>
                    <a:pt x="1535" y="7418"/>
                    <a:pt x="1168" y="7885"/>
                  </a:cubicBezTo>
                  <a:cubicBezTo>
                    <a:pt x="801" y="8385"/>
                    <a:pt x="834" y="8885"/>
                    <a:pt x="1134" y="9386"/>
                  </a:cubicBezTo>
                  <a:cubicBezTo>
                    <a:pt x="1335" y="9386"/>
                    <a:pt x="1668" y="9552"/>
                    <a:pt x="1601" y="9619"/>
                  </a:cubicBezTo>
                  <a:cubicBezTo>
                    <a:pt x="1368" y="9953"/>
                    <a:pt x="1835" y="10420"/>
                    <a:pt x="1435" y="10720"/>
                  </a:cubicBezTo>
                  <a:cubicBezTo>
                    <a:pt x="1335" y="10787"/>
                    <a:pt x="1168" y="11053"/>
                    <a:pt x="1268" y="11120"/>
                  </a:cubicBezTo>
                  <a:cubicBezTo>
                    <a:pt x="1968" y="11554"/>
                    <a:pt x="1535" y="12288"/>
                    <a:pt x="1835" y="12855"/>
                  </a:cubicBezTo>
                  <a:cubicBezTo>
                    <a:pt x="1898" y="12950"/>
                    <a:pt x="1842" y="13224"/>
                    <a:pt x="2034" y="13224"/>
                  </a:cubicBezTo>
                  <a:cubicBezTo>
                    <a:pt x="2045" y="13224"/>
                    <a:pt x="2056" y="13223"/>
                    <a:pt x="2068" y="13222"/>
                  </a:cubicBezTo>
                  <a:cubicBezTo>
                    <a:pt x="2369" y="13222"/>
                    <a:pt x="2369" y="13022"/>
                    <a:pt x="2335" y="12755"/>
                  </a:cubicBezTo>
                  <a:cubicBezTo>
                    <a:pt x="2169" y="12021"/>
                    <a:pt x="2335" y="11287"/>
                    <a:pt x="2936" y="10753"/>
                  </a:cubicBezTo>
                  <a:cubicBezTo>
                    <a:pt x="3103" y="10920"/>
                    <a:pt x="3369" y="11087"/>
                    <a:pt x="3103" y="11354"/>
                  </a:cubicBezTo>
                  <a:cubicBezTo>
                    <a:pt x="3036" y="11454"/>
                    <a:pt x="2869" y="11554"/>
                    <a:pt x="3036" y="11621"/>
                  </a:cubicBezTo>
                  <a:cubicBezTo>
                    <a:pt x="3703" y="12021"/>
                    <a:pt x="3536" y="12555"/>
                    <a:pt x="3503" y="13122"/>
                  </a:cubicBezTo>
                  <a:cubicBezTo>
                    <a:pt x="3436" y="13622"/>
                    <a:pt x="3870" y="13855"/>
                    <a:pt x="4270" y="13956"/>
                  </a:cubicBezTo>
                  <a:cubicBezTo>
                    <a:pt x="4342" y="13978"/>
                    <a:pt x="4405" y="13988"/>
                    <a:pt x="4461" y="13988"/>
                  </a:cubicBezTo>
                  <a:cubicBezTo>
                    <a:pt x="4745" y="13988"/>
                    <a:pt x="4843" y="13728"/>
                    <a:pt x="4870" y="13422"/>
                  </a:cubicBezTo>
                  <a:cubicBezTo>
                    <a:pt x="4904" y="13288"/>
                    <a:pt x="5004" y="13088"/>
                    <a:pt x="5071" y="13055"/>
                  </a:cubicBezTo>
                  <a:cubicBezTo>
                    <a:pt x="5738" y="12721"/>
                    <a:pt x="5905" y="11954"/>
                    <a:pt x="6305" y="11387"/>
                  </a:cubicBezTo>
                  <a:cubicBezTo>
                    <a:pt x="6405" y="11354"/>
                    <a:pt x="6572" y="11354"/>
                    <a:pt x="6505" y="11120"/>
                  </a:cubicBezTo>
                  <a:cubicBezTo>
                    <a:pt x="6171" y="10353"/>
                    <a:pt x="6005" y="9552"/>
                    <a:pt x="6672" y="8785"/>
                  </a:cubicBezTo>
                  <a:cubicBezTo>
                    <a:pt x="6738" y="8385"/>
                    <a:pt x="6305" y="8585"/>
                    <a:pt x="6205" y="8385"/>
                  </a:cubicBezTo>
                  <a:lnTo>
                    <a:pt x="6205" y="8185"/>
                  </a:lnTo>
                  <a:cubicBezTo>
                    <a:pt x="6005" y="8018"/>
                    <a:pt x="6205" y="7718"/>
                    <a:pt x="6005" y="7551"/>
                  </a:cubicBezTo>
                  <a:lnTo>
                    <a:pt x="6005" y="7351"/>
                  </a:lnTo>
                  <a:cubicBezTo>
                    <a:pt x="6205" y="7051"/>
                    <a:pt x="6472" y="6717"/>
                    <a:pt x="6171" y="6417"/>
                  </a:cubicBezTo>
                  <a:cubicBezTo>
                    <a:pt x="5671" y="5950"/>
                    <a:pt x="6071" y="5616"/>
                    <a:pt x="6171" y="5216"/>
                  </a:cubicBezTo>
                  <a:lnTo>
                    <a:pt x="5971" y="5016"/>
                  </a:lnTo>
                  <a:cubicBezTo>
                    <a:pt x="5838" y="4882"/>
                    <a:pt x="5871" y="4716"/>
                    <a:pt x="5738" y="4582"/>
                  </a:cubicBezTo>
                  <a:cubicBezTo>
                    <a:pt x="5738" y="4582"/>
                    <a:pt x="5704" y="4549"/>
                    <a:pt x="5704" y="4515"/>
                  </a:cubicBezTo>
                  <a:cubicBezTo>
                    <a:pt x="5671" y="4449"/>
                    <a:pt x="5704" y="4415"/>
                    <a:pt x="5738" y="4382"/>
                  </a:cubicBezTo>
                  <a:cubicBezTo>
                    <a:pt x="5704" y="4182"/>
                    <a:pt x="5704" y="3948"/>
                    <a:pt x="5704" y="3748"/>
                  </a:cubicBezTo>
                  <a:cubicBezTo>
                    <a:pt x="5571" y="3615"/>
                    <a:pt x="5471" y="3448"/>
                    <a:pt x="5304" y="3348"/>
                  </a:cubicBezTo>
                  <a:cubicBezTo>
                    <a:pt x="5037" y="3348"/>
                    <a:pt x="4837" y="3248"/>
                    <a:pt x="4704" y="3081"/>
                  </a:cubicBezTo>
                  <a:cubicBezTo>
                    <a:pt x="4504" y="2747"/>
                    <a:pt x="4037" y="2848"/>
                    <a:pt x="3803" y="2447"/>
                  </a:cubicBezTo>
                  <a:cubicBezTo>
                    <a:pt x="3503" y="1947"/>
                    <a:pt x="4003" y="1747"/>
                    <a:pt x="4070" y="1413"/>
                  </a:cubicBezTo>
                  <a:cubicBezTo>
                    <a:pt x="4128" y="1150"/>
                    <a:pt x="4033" y="861"/>
                    <a:pt x="3874" y="861"/>
                  </a:cubicBezTo>
                  <a:cubicBezTo>
                    <a:pt x="3851" y="861"/>
                    <a:pt x="3828" y="867"/>
                    <a:pt x="3803" y="879"/>
                  </a:cubicBezTo>
                  <a:cubicBezTo>
                    <a:pt x="3671" y="928"/>
                    <a:pt x="3558" y="949"/>
                    <a:pt x="3459" y="949"/>
                  </a:cubicBezTo>
                  <a:cubicBezTo>
                    <a:pt x="3082" y="949"/>
                    <a:pt x="2907" y="643"/>
                    <a:pt x="2669" y="379"/>
                  </a:cubicBezTo>
                  <a:cubicBezTo>
                    <a:pt x="2469" y="112"/>
                    <a:pt x="2068" y="46"/>
                    <a:pt x="1702" y="12"/>
                  </a:cubicBezTo>
                  <a:cubicBezTo>
                    <a:pt x="1666" y="5"/>
                    <a:pt x="1632" y="1"/>
                    <a:pt x="1601" y="1"/>
                  </a:cubicBezTo>
                  <a:close/>
                </a:path>
              </a:pathLst>
            </a:custGeom>
            <a:solidFill>
              <a:srgbClr val="FFC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7"/>
            <p:cNvSpPr/>
            <p:nvPr/>
          </p:nvSpPr>
          <p:spPr>
            <a:xfrm>
              <a:off x="3161600" y="2217875"/>
              <a:ext cx="157625" cy="415200"/>
            </a:xfrm>
            <a:custGeom>
              <a:avLst/>
              <a:gdLst/>
              <a:ahLst/>
              <a:cxnLst/>
              <a:rect l="l" t="t" r="r" b="b"/>
              <a:pathLst>
                <a:path w="6305" h="16608" extrusionOk="0">
                  <a:moveTo>
                    <a:pt x="901" y="0"/>
                  </a:moveTo>
                  <a:cubicBezTo>
                    <a:pt x="200" y="167"/>
                    <a:pt x="467" y="734"/>
                    <a:pt x="401" y="1201"/>
                  </a:cubicBezTo>
                  <a:cubicBezTo>
                    <a:pt x="334" y="2402"/>
                    <a:pt x="634" y="3669"/>
                    <a:pt x="334" y="4870"/>
                  </a:cubicBezTo>
                  <a:cubicBezTo>
                    <a:pt x="334" y="8106"/>
                    <a:pt x="301" y="11375"/>
                    <a:pt x="167" y="14610"/>
                  </a:cubicBezTo>
                  <a:cubicBezTo>
                    <a:pt x="134" y="15278"/>
                    <a:pt x="0" y="16011"/>
                    <a:pt x="534" y="16545"/>
                  </a:cubicBezTo>
                  <a:cubicBezTo>
                    <a:pt x="662" y="16588"/>
                    <a:pt x="778" y="16608"/>
                    <a:pt x="883" y="16608"/>
                  </a:cubicBezTo>
                  <a:cubicBezTo>
                    <a:pt x="1269" y="16608"/>
                    <a:pt x="1504" y="16338"/>
                    <a:pt x="1635" y="15945"/>
                  </a:cubicBezTo>
                  <a:cubicBezTo>
                    <a:pt x="1201" y="14744"/>
                    <a:pt x="1668" y="13376"/>
                    <a:pt x="2636" y="12943"/>
                  </a:cubicBezTo>
                  <a:cubicBezTo>
                    <a:pt x="2736" y="12476"/>
                    <a:pt x="2535" y="12109"/>
                    <a:pt x="2169" y="11875"/>
                  </a:cubicBezTo>
                  <a:cubicBezTo>
                    <a:pt x="2130" y="11849"/>
                    <a:pt x="2096" y="11839"/>
                    <a:pt x="2067" y="11839"/>
                  </a:cubicBezTo>
                  <a:cubicBezTo>
                    <a:pt x="1907" y="11839"/>
                    <a:pt x="1860" y="12151"/>
                    <a:pt x="1760" y="12151"/>
                  </a:cubicBezTo>
                  <a:cubicBezTo>
                    <a:pt x="1734" y="12151"/>
                    <a:pt x="1704" y="12130"/>
                    <a:pt x="1668" y="12075"/>
                  </a:cubicBezTo>
                  <a:cubicBezTo>
                    <a:pt x="1535" y="11909"/>
                    <a:pt x="1535" y="11542"/>
                    <a:pt x="1902" y="11408"/>
                  </a:cubicBezTo>
                  <a:cubicBezTo>
                    <a:pt x="1937" y="11401"/>
                    <a:pt x="1957" y="11399"/>
                    <a:pt x="1969" y="11399"/>
                  </a:cubicBezTo>
                  <a:cubicBezTo>
                    <a:pt x="2000" y="11399"/>
                    <a:pt x="1965" y="11418"/>
                    <a:pt x="1985" y="11418"/>
                  </a:cubicBezTo>
                  <a:cubicBezTo>
                    <a:pt x="1992" y="11418"/>
                    <a:pt x="2007" y="11415"/>
                    <a:pt x="2035" y="11408"/>
                  </a:cubicBezTo>
                  <a:cubicBezTo>
                    <a:pt x="2902" y="11241"/>
                    <a:pt x="3136" y="10975"/>
                    <a:pt x="2169" y="10508"/>
                  </a:cubicBezTo>
                  <a:cubicBezTo>
                    <a:pt x="2202" y="10407"/>
                    <a:pt x="2302" y="10341"/>
                    <a:pt x="2235" y="10207"/>
                  </a:cubicBezTo>
                  <a:cubicBezTo>
                    <a:pt x="1868" y="9974"/>
                    <a:pt x="1735" y="9640"/>
                    <a:pt x="1835" y="9207"/>
                  </a:cubicBezTo>
                  <a:cubicBezTo>
                    <a:pt x="2035" y="8072"/>
                    <a:pt x="2169" y="6972"/>
                    <a:pt x="2569" y="5904"/>
                  </a:cubicBezTo>
                  <a:cubicBezTo>
                    <a:pt x="3005" y="4939"/>
                    <a:pt x="3615" y="4293"/>
                    <a:pt x="4672" y="4293"/>
                  </a:cubicBezTo>
                  <a:cubicBezTo>
                    <a:pt x="4747" y="4293"/>
                    <a:pt x="4824" y="4296"/>
                    <a:pt x="4904" y="4303"/>
                  </a:cubicBezTo>
                  <a:cubicBezTo>
                    <a:pt x="4870" y="4170"/>
                    <a:pt x="4804" y="4036"/>
                    <a:pt x="4804" y="3903"/>
                  </a:cubicBezTo>
                  <a:cubicBezTo>
                    <a:pt x="4804" y="3838"/>
                    <a:pt x="4875" y="3787"/>
                    <a:pt x="4942" y="3787"/>
                  </a:cubicBezTo>
                  <a:cubicBezTo>
                    <a:pt x="4979" y="3787"/>
                    <a:pt x="5014" y="3801"/>
                    <a:pt x="5037" y="3836"/>
                  </a:cubicBezTo>
                  <a:cubicBezTo>
                    <a:pt x="5337" y="4203"/>
                    <a:pt x="5804" y="3903"/>
                    <a:pt x="6305" y="4336"/>
                  </a:cubicBezTo>
                  <a:cubicBezTo>
                    <a:pt x="6038" y="3636"/>
                    <a:pt x="6205" y="3102"/>
                    <a:pt x="6171" y="2635"/>
                  </a:cubicBezTo>
                  <a:cubicBezTo>
                    <a:pt x="6012" y="2566"/>
                    <a:pt x="5882" y="2536"/>
                    <a:pt x="5774" y="2536"/>
                  </a:cubicBezTo>
                  <a:cubicBezTo>
                    <a:pt x="5361" y="2536"/>
                    <a:pt x="5276" y="2979"/>
                    <a:pt x="5171" y="3402"/>
                  </a:cubicBezTo>
                  <a:cubicBezTo>
                    <a:pt x="4937" y="3369"/>
                    <a:pt x="4904" y="3236"/>
                    <a:pt x="4904" y="3169"/>
                  </a:cubicBezTo>
                  <a:cubicBezTo>
                    <a:pt x="4904" y="2769"/>
                    <a:pt x="4670" y="2769"/>
                    <a:pt x="4403" y="2735"/>
                  </a:cubicBezTo>
                  <a:cubicBezTo>
                    <a:pt x="4379" y="2734"/>
                    <a:pt x="4357" y="2733"/>
                    <a:pt x="4337" y="2733"/>
                  </a:cubicBezTo>
                  <a:cubicBezTo>
                    <a:pt x="3963" y="2733"/>
                    <a:pt x="4202" y="3011"/>
                    <a:pt x="4170" y="3169"/>
                  </a:cubicBezTo>
                  <a:cubicBezTo>
                    <a:pt x="4037" y="3436"/>
                    <a:pt x="3870" y="3603"/>
                    <a:pt x="3570" y="3736"/>
                  </a:cubicBezTo>
                  <a:cubicBezTo>
                    <a:pt x="3252" y="3848"/>
                    <a:pt x="2956" y="3939"/>
                    <a:pt x="2645" y="3939"/>
                  </a:cubicBezTo>
                  <a:cubicBezTo>
                    <a:pt x="2400" y="3939"/>
                    <a:pt x="2147" y="3883"/>
                    <a:pt x="1868" y="3736"/>
                  </a:cubicBezTo>
                  <a:cubicBezTo>
                    <a:pt x="1068" y="3336"/>
                    <a:pt x="1034" y="3436"/>
                    <a:pt x="1001" y="2535"/>
                  </a:cubicBezTo>
                  <a:cubicBezTo>
                    <a:pt x="934" y="1701"/>
                    <a:pt x="934" y="834"/>
                    <a:pt x="901" y="0"/>
                  </a:cubicBezTo>
                  <a:close/>
                </a:path>
              </a:pathLst>
            </a:custGeom>
            <a:solidFill>
              <a:srgbClr val="FEB5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7"/>
            <p:cNvSpPr/>
            <p:nvPr/>
          </p:nvSpPr>
          <p:spPr>
            <a:xfrm>
              <a:off x="3150750" y="2004125"/>
              <a:ext cx="40900" cy="186250"/>
            </a:xfrm>
            <a:custGeom>
              <a:avLst/>
              <a:gdLst/>
              <a:ahLst/>
              <a:cxnLst/>
              <a:rect l="l" t="t" r="r" b="b"/>
              <a:pathLst>
                <a:path w="1636" h="7450" extrusionOk="0">
                  <a:moveTo>
                    <a:pt x="816" y="0"/>
                  </a:moveTo>
                  <a:cubicBezTo>
                    <a:pt x="663" y="0"/>
                    <a:pt x="655" y="191"/>
                    <a:pt x="634" y="678"/>
                  </a:cubicBezTo>
                  <a:cubicBezTo>
                    <a:pt x="601" y="1578"/>
                    <a:pt x="434" y="2446"/>
                    <a:pt x="334" y="3380"/>
                  </a:cubicBezTo>
                  <a:cubicBezTo>
                    <a:pt x="234" y="4714"/>
                    <a:pt x="1" y="6082"/>
                    <a:pt x="101" y="7449"/>
                  </a:cubicBezTo>
                  <a:cubicBezTo>
                    <a:pt x="586" y="7389"/>
                    <a:pt x="547" y="6556"/>
                    <a:pt x="1138" y="6556"/>
                  </a:cubicBezTo>
                  <a:cubicBezTo>
                    <a:pt x="1197" y="6556"/>
                    <a:pt x="1262" y="6564"/>
                    <a:pt x="1335" y="6582"/>
                  </a:cubicBezTo>
                  <a:cubicBezTo>
                    <a:pt x="1635" y="6282"/>
                    <a:pt x="1502" y="5915"/>
                    <a:pt x="1502" y="5581"/>
                  </a:cubicBezTo>
                  <a:cubicBezTo>
                    <a:pt x="1468" y="4347"/>
                    <a:pt x="1435" y="3113"/>
                    <a:pt x="1635" y="1879"/>
                  </a:cubicBezTo>
                  <a:cubicBezTo>
                    <a:pt x="1635" y="1378"/>
                    <a:pt x="1602" y="878"/>
                    <a:pt x="1602" y="378"/>
                  </a:cubicBezTo>
                  <a:cubicBezTo>
                    <a:pt x="1502" y="344"/>
                    <a:pt x="1435" y="244"/>
                    <a:pt x="1335" y="211"/>
                  </a:cubicBezTo>
                  <a:cubicBezTo>
                    <a:pt x="1073" y="80"/>
                    <a:pt x="914" y="0"/>
                    <a:pt x="816" y="0"/>
                  </a:cubicBezTo>
                  <a:close/>
                </a:path>
              </a:pathLst>
            </a:custGeom>
            <a:solidFill>
              <a:srgbClr val="F4AC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7"/>
            <p:cNvSpPr/>
            <p:nvPr/>
          </p:nvSpPr>
          <p:spPr>
            <a:xfrm>
              <a:off x="3145750" y="2160875"/>
              <a:ext cx="40900" cy="177925"/>
            </a:xfrm>
            <a:custGeom>
              <a:avLst/>
              <a:gdLst/>
              <a:ahLst/>
              <a:cxnLst/>
              <a:rect l="l" t="t" r="r" b="b"/>
              <a:pathLst>
                <a:path w="1636" h="7117" extrusionOk="0">
                  <a:moveTo>
                    <a:pt x="848" y="1"/>
                  </a:moveTo>
                  <a:cubicBezTo>
                    <a:pt x="625" y="1"/>
                    <a:pt x="581" y="233"/>
                    <a:pt x="501" y="812"/>
                  </a:cubicBezTo>
                  <a:cubicBezTo>
                    <a:pt x="468" y="979"/>
                    <a:pt x="434" y="1113"/>
                    <a:pt x="301" y="1179"/>
                  </a:cubicBezTo>
                  <a:cubicBezTo>
                    <a:pt x="468" y="2347"/>
                    <a:pt x="134" y="3481"/>
                    <a:pt x="201" y="4548"/>
                  </a:cubicBezTo>
                  <a:cubicBezTo>
                    <a:pt x="1" y="4915"/>
                    <a:pt x="167" y="5182"/>
                    <a:pt x="134" y="5516"/>
                  </a:cubicBezTo>
                  <a:cubicBezTo>
                    <a:pt x="568" y="5983"/>
                    <a:pt x="801" y="6683"/>
                    <a:pt x="1335" y="7117"/>
                  </a:cubicBezTo>
                  <a:cubicBezTo>
                    <a:pt x="1502" y="6583"/>
                    <a:pt x="1535" y="6016"/>
                    <a:pt x="1502" y="5449"/>
                  </a:cubicBezTo>
                  <a:cubicBezTo>
                    <a:pt x="1468" y="4615"/>
                    <a:pt x="1435" y="3814"/>
                    <a:pt x="1435" y="2981"/>
                  </a:cubicBezTo>
                  <a:cubicBezTo>
                    <a:pt x="1435" y="2680"/>
                    <a:pt x="1368" y="2413"/>
                    <a:pt x="1635" y="2180"/>
                  </a:cubicBezTo>
                  <a:cubicBezTo>
                    <a:pt x="1635" y="1613"/>
                    <a:pt x="1602" y="1079"/>
                    <a:pt x="1602" y="479"/>
                  </a:cubicBezTo>
                  <a:cubicBezTo>
                    <a:pt x="1602" y="479"/>
                    <a:pt x="1602" y="445"/>
                    <a:pt x="1535" y="412"/>
                  </a:cubicBezTo>
                  <a:cubicBezTo>
                    <a:pt x="1502" y="345"/>
                    <a:pt x="1535" y="312"/>
                    <a:pt x="1602" y="279"/>
                  </a:cubicBezTo>
                  <a:cubicBezTo>
                    <a:pt x="1227" y="105"/>
                    <a:pt x="997" y="1"/>
                    <a:pt x="848" y="1"/>
                  </a:cubicBezTo>
                  <a:close/>
                </a:path>
              </a:pathLst>
            </a:custGeom>
            <a:solidFill>
              <a:srgbClr val="EEA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7"/>
            <p:cNvSpPr/>
            <p:nvPr/>
          </p:nvSpPr>
          <p:spPr>
            <a:xfrm>
              <a:off x="3179950" y="2168650"/>
              <a:ext cx="4175" cy="5050"/>
            </a:xfrm>
            <a:custGeom>
              <a:avLst/>
              <a:gdLst/>
              <a:ahLst/>
              <a:cxnLst/>
              <a:rect l="l" t="t" r="r" b="b"/>
              <a:pathLst>
                <a:path w="167" h="202" extrusionOk="0">
                  <a:moveTo>
                    <a:pt x="167" y="1"/>
                  </a:moveTo>
                  <a:cubicBezTo>
                    <a:pt x="0" y="68"/>
                    <a:pt x="0" y="134"/>
                    <a:pt x="167" y="201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rgbClr val="F4AC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7"/>
            <p:cNvSpPr/>
            <p:nvPr/>
          </p:nvSpPr>
          <p:spPr>
            <a:xfrm>
              <a:off x="2886400" y="1085375"/>
              <a:ext cx="312750" cy="314900"/>
            </a:xfrm>
            <a:custGeom>
              <a:avLst/>
              <a:gdLst/>
              <a:ahLst/>
              <a:cxnLst/>
              <a:rect l="l" t="t" r="r" b="b"/>
              <a:pathLst>
                <a:path w="12510" h="12596" extrusionOk="0">
                  <a:moveTo>
                    <a:pt x="9507" y="1"/>
                  </a:moveTo>
                  <a:cubicBezTo>
                    <a:pt x="8873" y="34"/>
                    <a:pt x="8240" y="34"/>
                    <a:pt x="7639" y="34"/>
                  </a:cubicBezTo>
                  <a:cubicBezTo>
                    <a:pt x="7139" y="34"/>
                    <a:pt x="6639" y="168"/>
                    <a:pt x="6138" y="335"/>
                  </a:cubicBezTo>
                  <a:cubicBezTo>
                    <a:pt x="5971" y="601"/>
                    <a:pt x="5738" y="768"/>
                    <a:pt x="5504" y="935"/>
                  </a:cubicBezTo>
                  <a:cubicBezTo>
                    <a:pt x="5037" y="1168"/>
                    <a:pt x="4837" y="1635"/>
                    <a:pt x="4904" y="2169"/>
                  </a:cubicBezTo>
                  <a:cubicBezTo>
                    <a:pt x="5004" y="2770"/>
                    <a:pt x="5504" y="2803"/>
                    <a:pt x="5971" y="2870"/>
                  </a:cubicBezTo>
                  <a:cubicBezTo>
                    <a:pt x="5705" y="3170"/>
                    <a:pt x="5471" y="3337"/>
                    <a:pt x="5137" y="3337"/>
                  </a:cubicBezTo>
                  <a:cubicBezTo>
                    <a:pt x="5111" y="3335"/>
                    <a:pt x="5084" y="3335"/>
                    <a:pt x="5058" y="3335"/>
                  </a:cubicBezTo>
                  <a:cubicBezTo>
                    <a:pt x="4465" y="3335"/>
                    <a:pt x="4030" y="3690"/>
                    <a:pt x="3870" y="4137"/>
                  </a:cubicBezTo>
                  <a:cubicBezTo>
                    <a:pt x="3636" y="4804"/>
                    <a:pt x="3069" y="5205"/>
                    <a:pt x="2702" y="5705"/>
                  </a:cubicBezTo>
                  <a:cubicBezTo>
                    <a:pt x="2302" y="6339"/>
                    <a:pt x="1835" y="6339"/>
                    <a:pt x="1301" y="6506"/>
                  </a:cubicBezTo>
                  <a:cubicBezTo>
                    <a:pt x="1201" y="6539"/>
                    <a:pt x="1135" y="6606"/>
                    <a:pt x="1035" y="6672"/>
                  </a:cubicBezTo>
                  <a:cubicBezTo>
                    <a:pt x="701" y="7173"/>
                    <a:pt x="301" y="7706"/>
                    <a:pt x="1201" y="8107"/>
                  </a:cubicBezTo>
                  <a:cubicBezTo>
                    <a:pt x="1214" y="8110"/>
                    <a:pt x="1225" y="8111"/>
                    <a:pt x="1236" y="8111"/>
                  </a:cubicBezTo>
                  <a:cubicBezTo>
                    <a:pt x="1331" y="8111"/>
                    <a:pt x="1369" y="8002"/>
                    <a:pt x="1442" y="8002"/>
                  </a:cubicBezTo>
                  <a:cubicBezTo>
                    <a:pt x="1450" y="8002"/>
                    <a:pt x="1459" y="8004"/>
                    <a:pt x="1468" y="8007"/>
                  </a:cubicBezTo>
                  <a:cubicBezTo>
                    <a:pt x="1535" y="8040"/>
                    <a:pt x="1368" y="8140"/>
                    <a:pt x="1468" y="8207"/>
                  </a:cubicBezTo>
                  <a:cubicBezTo>
                    <a:pt x="2202" y="8974"/>
                    <a:pt x="2202" y="9007"/>
                    <a:pt x="1335" y="9641"/>
                  </a:cubicBezTo>
                  <a:cubicBezTo>
                    <a:pt x="1235" y="9708"/>
                    <a:pt x="1168" y="9775"/>
                    <a:pt x="1068" y="9808"/>
                  </a:cubicBezTo>
                  <a:cubicBezTo>
                    <a:pt x="1001" y="9841"/>
                    <a:pt x="901" y="9941"/>
                    <a:pt x="868" y="10008"/>
                  </a:cubicBezTo>
                  <a:cubicBezTo>
                    <a:pt x="467" y="10842"/>
                    <a:pt x="0" y="11643"/>
                    <a:pt x="901" y="12443"/>
                  </a:cubicBezTo>
                  <a:cubicBezTo>
                    <a:pt x="1092" y="12494"/>
                    <a:pt x="1293" y="12516"/>
                    <a:pt x="1496" y="12516"/>
                  </a:cubicBezTo>
                  <a:cubicBezTo>
                    <a:pt x="1825" y="12516"/>
                    <a:pt x="2160" y="12459"/>
                    <a:pt x="2469" y="12376"/>
                  </a:cubicBezTo>
                  <a:cubicBezTo>
                    <a:pt x="2802" y="12293"/>
                    <a:pt x="3144" y="12251"/>
                    <a:pt x="3486" y="12251"/>
                  </a:cubicBezTo>
                  <a:cubicBezTo>
                    <a:pt x="3828" y="12251"/>
                    <a:pt x="4170" y="12293"/>
                    <a:pt x="4504" y="12376"/>
                  </a:cubicBezTo>
                  <a:cubicBezTo>
                    <a:pt x="5571" y="12477"/>
                    <a:pt x="6672" y="12443"/>
                    <a:pt x="7706" y="12577"/>
                  </a:cubicBezTo>
                  <a:cubicBezTo>
                    <a:pt x="7845" y="12586"/>
                    <a:pt x="7984" y="12595"/>
                    <a:pt x="8121" y="12595"/>
                  </a:cubicBezTo>
                  <a:cubicBezTo>
                    <a:pt x="8479" y="12595"/>
                    <a:pt x="8827" y="12532"/>
                    <a:pt x="9140" y="12243"/>
                  </a:cubicBezTo>
                  <a:cubicBezTo>
                    <a:pt x="9232" y="12226"/>
                    <a:pt x="9326" y="12222"/>
                    <a:pt x="9420" y="12222"/>
                  </a:cubicBezTo>
                  <a:cubicBezTo>
                    <a:pt x="9515" y="12222"/>
                    <a:pt x="9609" y="12226"/>
                    <a:pt x="9703" y="12226"/>
                  </a:cubicBezTo>
                  <a:cubicBezTo>
                    <a:pt x="9891" y="12226"/>
                    <a:pt x="10074" y="12210"/>
                    <a:pt x="10241" y="12110"/>
                  </a:cubicBezTo>
                  <a:cubicBezTo>
                    <a:pt x="9974" y="10842"/>
                    <a:pt x="9908" y="10809"/>
                    <a:pt x="10408" y="9841"/>
                  </a:cubicBezTo>
                  <a:cubicBezTo>
                    <a:pt x="10641" y="9474"/>
                    <a:pt x="10541" y="9408"/>
                    <a:pt x="10274" y="9107"/>
                  </a:cubicBezTo>
                  <a:cubicBezTo>
                    <a:pt x="9674" y="8407"/>
                    <a:pt x="9807" y="7940"/>
                    <a:pt x="10641" y="7506"/>
                  </a:cubicBezTo>
                  <a:cubicBezTo>
                    <a:pt x="10741" y="7440"/>
                    <a:pt x="10942" y="7440"/>
                    <a:pt x="11075" y="7106"/>
                  </a:cubicBezTo>
                  <a:cubicBezTo>
                    <a:pt x="10805" y="6863"/>
                    <a:pt x="10644" y="6424"/>
                    <a:pt x="10222" y="6424"/>
                  </a:cubicBezTo>
                  <a:cubicBezTo>
                    <a:pt x="10122" y="6424"/>
                    <a:pt x="10008" y="6448"/>
                    <a:pt x="9874" y="6506"/>
                  </a:cubicBezTo>
                  <a:cubicBezTo>
                    <a:pt x="9838" y="6524"/>
                    <a:pt x="9803" y="6532"/>
                    <a:pt x="9769" y="6532"/>
                  </a:cubicBezTo>
                  <a:cubicBezTo>
                    <a:pt x="9616" y="6532"/>
                    <a:pt x="9489" y="6363"/>
                    <a:pt x="9407" y="6172"/>
                  </a:cubicBezTo>
                  <a:cubicBezTo>
                    <a:pt x="9074" y="5505"/>
                    <a:pt x="9140" y="4771"/>
                    <a:pt x="8907" y="4071"/>
                  </a:cubicBezTo>
                  <a:cubicBezTo>
                    <a:pt x="9040" y="3904"/>
                    <a:pt x="9207" y="3904"/>
                    <a:pt x="9374" y="3804"/>
                  </a:cubicBezTo>
                  <a:cubicBezTo>
                    <a:pt x="9874" y="3604"/>
                    <a:pt x="9974" y="3337"/>
                    <a:pt x="9741" y="2836"/>
                  </a:cubicBezTo>
                  <a:cubicBezTo>
                    <a:pt x="9507" y="2236"/>
                    <a:pt x="9507" y="2236"/>
                    <a:pt x="10174" y="2069"/>
                  </a:cubicBezTo>
                  <a:cubicBezTo>
                    <a:pt x="10575" y="1936"/>
                    <a:pt x="10975" y="1802"/>
                    <a:pt x="11008" y="1269"/>
                  </a:cubicBezTo>
                  <a:cubicBezTo>
                    <a:pt x="11042" y="902"/>
                    <a:pt x="11309" y="735"/>
                    <a:pt x="11675" y="735"/>
                  </a:cubicBezTo>
                  <a:cubicBezTo>
                    <a:pt x="11942" y="735"/>
                    <a:pt x="12209" y="668"/>
                    <a:pt x="12509" y="668"/>
                  </a:cubicBezTo>
                  <a:cubicBezTo>
                    <a:pt x="12509" y="635"/>
                    <a:pt x="12509" y="568"/>
                    <a:pt x="12476" y="501"/>
                  </a:cubicBezTo>
                  <a:cubicBezTo>
                    <a:pt x="12379" y="501"/>
                    <a:pt x="12286" y="510"/>
                    <a:pt x="12200" y="510"/>
                  </a:cubicBezTo>
                  <a:cubicBezTo>
                    <a:pt x="12048" y="510"/>
                    <a:pt x="11915" y="483"/>
                    <a:pt x="11809" y="335"/>
                  </a:cubicBezTo>
                  <a:cubicBezTo>
                    <a:pt x="11042" y="335"/>
                    <a:pt x="10341" y="301"/>
                    <a:pt x="9507" y="1"/>
                  </a:cubicBezTo>
                  <a:close/>
                </a:path>
              </a:pathLst>
            </a:custGeom>
            <a:solidFill>
              <a:srgbClr val="FF9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7"/>
            <p:cNvSpPr/>
            <p:nvPr/>
          </p:nvSpPr>
          <p:spPr>
            <a:xfrm>
              <a:off x="2827350" y="1386150"/>
              <a:ext cx="514400" cy="69400"/>
            </a:xfrm>
            <a:custGeom>
              <a:avLst/>
              <a:gdLst/>
              <a:ahLst/>
              <a:cxnLst/>
              <a:rect l="l" t="t" r="r" b="b"/>
              <a:pathLst>
                <a:path w="20576" h="2776" extrusionOk="0">
                  <a:moveTo>
                    <a:pt x="7732" y="1"/>
                  </a:moveTo>
                  <a:cubicBezTo>
                    <a:pt x="7433" y="1"/>
                    <a:pt x="7133" y="13"/>
                    <a:pt x="6832" y="45"/>
                  </a:cubicBezTo>
                  <a:cubicBezTo>
                    <a:pt x="6640" y="29"/>
                    <a:pt x="6450" y="22"/>
                    <a:pt x="6262" y="22"/>
                  </a:cubicBezTo>
                  <a:cubicBezTo>
                    <a:pt x="4879" y="22"/>
                    <a:pt x="3583" y="419"/>
                    <a:pt x="2262" y="712"/>
                  </a:cubicBezTo>
                  <a:lnTo>
                    <a:pt x="2029" y="712"/>
                  </a:lnTo>
                  <a:cubicBezTo>
                    <a:pt x="1935" y="736"/>
                    <a:pt x="1874" y="760"/>
                    <a:pt x="1799" y="760"/>
                  </a:cubicBezTo>
                  <a:cubicBezTo>
                    <a:pt x="1768" y="760"/>
                    <a:pt x="1734" y="756"/>
                    <a:pt x="1695" y="746"/>
                  </a:cubicBezTo>
                  <a:cubicBezTo>
                    <a:pt x="1662" y="746"/>
                    <a:pt x="1595" y="712"/>
                    <a:pt x="1562" y="712"/>
                  </a:cubicBezTo>
                  <a:cubicBezTo>
                    <a:pt x="1495" y="646"/>
                    <a:pt x="1395" y="646"/>
                    <a:pt x="1328" y="646"/>
                  </a:cubicBezTo>
                  <a:cubicBezTo>
                    <a:pt x="1195" y="712"/>
                    <a:pt x="1062" y="712"/>
                    <a:pt x="995" y="779"/>
                  </a:cubicBezTo>
                  <a:cubicBezTo>
                    <a:pt x="861" y="913"/>
                    <a:pt x="728" y="979"/>
                    <a:pt x="561" y="1046"/>
                  </a:cubicBezTo>
                  <a:cubicBezTo>
                    <a:pt x="494" y="1079"/>
                    <a:pt x="394" y="1113"/>
                    <a:pt x="361" y="1213"/>
                  </a:cubicBezTo>
                  <a:cubicBezTo>
                    <a:pt x="50" y="1741"/>
                    <a:pt x="0" y="2154"/>
                    <a:pt x="696" y="2154"/>
                  </a:cubicBezTo>
                  <a:cubicBezTo>
                    <a:pt x="747" y="2154"/>
                    <a:pt x="802" y="2151"/>
                    <a:pt x="861" y="2147"/>
                  </a:cubicBezTo>
                  <a:cubicBezTo>
                    <a:pt x="1395" y="1780"/>
                    <a:pt x="2029" y="1913"/>
                    <a:pt x="2563" y="1746"/>
                  </a:cubicBezTo>
                  <a:cubicBezTo>
                    <a:pt x="3521" y="1454"/>
                    <a:pt x="4488" y="1375"/>
                    <a:pt x="5459" y="1375"/>
                  </a:cubicBezTo>
                  <a:cubicBezTo>
                    <a:pt x="6481" y="1375"/>
                    <a:pt x="7507" y="1462"/>
                    <a:pt x="8534" y="1480"/>
                  </a:cubicBezTo>
                  <a:cubicBezTo>
                    <a:pt x="9034" y="1446"/>
                    <a:pt x="9534" y="1446"/>
                    <a:pt x="10035" y="1446"/>
                  </a:cubicBezTo>
                  <a:cubicBezTo>
                    <a:pt x="10172" y="1495"/>
                    <a:pt x="10313" y="1510"/>
                    <a:pt x="10455" y="1510"/>
                  </a:cubicBezTo>
                  <a:cubicBezTo>
                    <a:pt x="10698" y="1510"/>
                    <a:pt x="10945" y="1466"/>
                    <a:pt x="11184" y="1466"/>
                  </a:cubicBezTo>
                  <a:cubicBezTo>
                    <a:pt x="11387" y="1466"/>
                    <a:pt x="11584" y="1497"/>
                    <a:pt x="11769" y="1613"/>
                  </a:cubicBezTo>
                  <a:cubicBezTo>
                    <a:pt x="12169" y="1613"/>
                    <a:pt x="12536" y="1613"/>
                    <a:pt x="12870" y="1780"/>
                  </a:cubicBezTo>
                  <a:cubicBezTo>
                    <a:pt x="13096" y="1870"/>
                    <a:pt x="13322" y="1906"/>
                    <a:pt x="13548" y="1906"/>
                  </a:cubicBezTo>
                  <a:cubicBezTo>
                    <a:pt x="13822" y="1906"/>
                    <a:pt x="14097" y="1853"/>
                    <a:pt x="14371" y="1780"/>
                  </a:cubicBezTo>
                  <a:cubicBezTo>
                    <a:pt x="14657" y="1747"/>
                    <a:pt x="14943" y="1732"/>
                    <a:pt x="15229" y="1732"/>
                  </a:cubicBezTo>
                  <a:cubicBezTo>
                    <a:pt x="16676" y="1732"/>
                    <a:pt x="18115" y="2113"/>
                    <a:pt x="19508" y="2447"/>
                  </a:cubicBezTo>
                  <a:cubicBezTo>
                    <a:pt x="19682" y="2512"/>
                    <a:pt x="19941" y="2776"/>
                    <a:pt x="20156" y="2776"/>
                  </a:cubicBezTo>
                  <a:cubicBezTo>
                    <a:pt x="20270" y="2776"/>
                    <a:pt x="20372" y="2701"/>
                    <a:pt x="20442" y="2480"/>
                  </a:cubicBezTo>
                  <a:cubicBezTo>
                    <a:pt x="20575" y="2113"/>
                    <a:pt x="20008" y="2080"/>
                    <a:pt x="19675" y="1980"/>
                  </a:cubicBezTo>
                  <a:cubicBezTo>
                    <a:pt x="18174" y="1546"/>
                    <a:pt x="16706" y="1113"/>
                    <a:pt x="15205" y="646"/>
                  </a:cubicBezTo>
                  <a:cubicBezTo>
                    <a:pt x="15069" y="680"/>
                    <a:pt x="14931" y="694"/>
                    <a:pt x="14794" y="694"/>
                  </a:cubicBezTo>
                  <a:cubicBezTo>
                    <a:pt x="14391" y="694"/>
                    <a:pt x="13994" y="570"/>
                    <a:pt x="13671" y="446"/>
                  </a:cubicBezTo>
                  <a:cubicBezTo>
                    <a:pt x="13414" y="364"/>
                    <a:pt x="13157" y="352"/>
                    <a:pt x="12903" y="352"/>
                  </a:cubicBezTo>
                  <a:cubicBezTo>
                    <a:pt x="12794" y="352"/>
                    <a:pt x="12686" y="354"/>
                    <a:pt x="12578" y="354"/>
                  </a:cubicBezTo>
                  <a:cubicBezTo>
                    <a:pt x="12219" y="354"/>
                    <a:pt x="11869" y="329"/>
                    <a:pt x="11536" y="112"/>
                  </a:cubicBezTo>
                  <a:cubicBezTo>
                    <a:pt x="11280" y="133"/>
                    <a:pt x="11026" y="142"/>
                    <a:pt x="10773" y="142"/>
                  </a:cubicBezTo>
                  <a:cubicBezTo>
                    <a:pt x="9747" y="142"/>
                    <a:pt x="8743" y="1"/>
                    <a:pt x="7732" y="1"/>
                  </a:cubicBezTo>
                  <a:close/>
                </a:path>
              </a:pathLst>
            </a:custGeom>
            <a:solidFill>
              <a:srgbClr val="E86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7"/>
            <p:cNvSpPr/>
            <p:nvPr/>
          </p:nvSpPr>
          <p:spPr>
            <a:xfrm>
              <a:off x="3321700" y="1158775"/>
              <a:ext cx="43400" cy="126775"/>
            </a:xfrm>
            <a:custGeom>
              <a:avLst/>
              <a:gdLst/>
              <a:ahLst/>
              <a:cxnLst/>
              <a:rect l="l" t="t" r="r" b="b"/>
              <a:pathLst>
                <a:path w="1736" h="5071" extrusionOk="0">
                  <a:moveTo>
                    <a:pt x="234" y="0"/>
                  </a:moveTo>
                  <a:cubicBezTo>
                    <a:pt x="1" y="234"/>
                    <a:pt x="501" y="634"/>
                    <a:pt x="68" y="834"/>
                  </a:cubicBezTo>
                  <a:cubicBezTo>
                    <a:pt x="835" y="1034"/>
                    <a:pt x="902" y="1068"/>
                    <a:pt x="601" y="1802"/>
                  </a:cubicBezTo>
                  <a:cubicBezTo>
                    <a:pt x="334" y="2402"/>
                    <a:pt x="902" y="2969"/>
                    <a:pt x="735" y="3536"/>
                  </a:cubicBezTo>
                  <a:cubicBezTo>
                    <a:pt x="668" y="3736"/>
                    <a:pt x="1002" y="3903"/>
                    <a:pt x="1235" y="4037"/>
                  </a:cubicBezTo>
                  <a:cubicBezTo>
                    <a:pt x="1635" y="4303"/>
                    <a:pt x="1268" y="4871"/>
                    <a:pt x="1669" y="5071"/>
                  </a:cubicBezTo>
                  <a:cubicBezTo>
                    <a:pt x="1735" y="3870"/>
                    <a:pt x="1302" y="2669"/>
                    <a:pt x="1335" y="1468"/>
                  </a:cubicBezTo>
                  <a:cubicBezTo>
                    <a:pt x="1002" y="1068"/>
                    <a:pt x="835" y="634"/>
                    <a:pt x="635" y="201"/>
                  </a:cubicBezTo>
                  <a:cubicBezTo>
                    <a:pt x="568" y="167"/>
                    <a:pt x="501" y="67"/>
                    <a:pt x="435" y="0"/>
                  </a:cubicBezTo>
                  <a:close/>
                </a:path>
              </a:pathLst>
            </a:custGeom>
            <a:solidFill>
              <a:srgbClr val="FFA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7"/>
            <p:cNvSpPr/>
            <p:nvPr/>
          </p:nvSpPr>
          <p:spPr>
            <a:xfrm>
              <a:off x="3102375" y="1186825"/>
              <a:ext cx="35900" cy="52875"/>
            </a:xfrm>
            <a:custGeom>
              <a:avLst/>
              <a:gdLst/>
              <a:ahLst/>
              <a:cxnLst/>
              <a:rect l="l" t="t" r="r" b="b"/>
              <a:pathLst>
                <a:path w="1436" h="2115" extrusionOk="0">
                  <a:moveTo>
                    <a:pt x="422" y="0"/>
                  </a:moveTo>
                  <a:cubicBezTo>
                    <a:pt x="375" y="0"/>
                    <a:pt x="323" y="4"/>
                    <a:pt x="268" y="13"/>
                  </a:cubicBezTo>
                  <a:cubicBezTo>
                    <a:pt x="34" y="780"/>
                    <a:pt x="1" y="1580"/>
                    <a:pt x="768" y="2114"/>
                  </a:cubicBezTo>
                  <a:cubicBezTo>
                    <a:pt x="1202" y="1780"/>
                    <a:pt x="1435" y="1447"/>
                    <a:pt x="1202" y="880"/>
                  </a:cubicBezTo>
                  <a:cubicBezTo>
                    <a:pt x="1049" y="482"/>
                    <a:pt x="952" y="0"/>
                    <a:pt x="422" y="0"/>
                  </a:cubicBezTo>
                  <a:close/>
                </a:path>
              </a:pathLst>
            </a:custGeom>
            <a:solidFill>
              <a:srgbClr val="EC7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7"/>
            <p:cNvSpPr/>
            <p:nvPr/>
          </p:nvSpPr>
          <p:spPr>
            <a:xfrm>
              <a:off x="3184100" y="1190775"/>
              <a:ext cx="21725" cy="35575"/>
            </a:xfrm>
            <a:custGeom>
              <a:avLst/>
              <a:gdLst/>
              <a:ahLst/>
              <a:cxnLst/>
              <a:rect l="l" t="t" r="r" b="b"/>
              <a:pathLst>
                <a:path w="869" h="1423" extrusionOk="0">
                  <a:moveTo>
                    <a:pt x="478" y="0"/>
                  </a:moveTo>
                  <a:cubicBezTo>
                    <a:pt x="333" y="0"/>
                    <a:pt x="213" y="90"/>
                    <a:pt x="134" y="221"/>
                  </a:cubicBezTo>
                  <a:cubicBezTo>
                    <a:pt x="1" y="388"/>
                    <a:pt x="68" y="588"/>
                    <a:pt x="68" y="889"/>
                  </a:cubicBezTo>
                  <a:cubicBezTo>
                    <a:pt x="68" y="1055"/>
                    <a:pt x="1" y="1389"/>
                    <a:pt x="401" y="1422"/>
                  </a:cubicBezTo>
                  <a:cubicBezTo>
                    <a:pt x="635" y="1422"/>
                    <a:pt x="768" y="1222"/>
                    <a:pt x="802" y="1022"/>
                  </a:cubicBezTo>
                  <a:cubicBezTo>
                    <a:pt x="835" y="789"/>
                    <a:pt x="868" y="588"/>
                    <a:pt x="868" y="388"/>
                  </a:cubicBezTo>
                  <a:cubicBezTo>
                    <a:pt x="868" y="221"/>
                    <a:pt x="802" y="55"/>
                    <a:pt x="601" y="21"/>
                  </a:cubicBezTo>
                  <a:cubicBezTo>
                    <a:pt x="559" y="7"/>
                    <a:pt x="517" y="0"/>
                    <a:pt x="478" y="0"/>
                  </a:cubicBezTo>
                  <a:close/>
                </a:path>
              </a:pathLst>
            </a:custGeom>
            <a:solidFill>
              <a:srgbClr val="ED6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7"/>
            <p:cNvSpPr/>
            <p:nvPr/>
          </p:nvSpPr>
          <p:spPr>
            <a:xfrm>
              <a:off x="3323375" y="1153775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" y="0"/>
                  </a:moveTo>
                  <a:lnTo>
                    <a:pt x="201" y="20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FFA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7"/>
            <p:cNvSpPr/>
            <p:nvPr/>
          </p:nvSpPr>
          <p:spPr>
            <a:xfrm>
              <a:off x="2858050" y="1433675"/>
              <a:ext cx="255200" cy="197950"/>
            </a:xfrm>
            <a:custGeom>
              <a:avLst/>
              <a:gdLst/>
              <a:ahLst/>
              <a:cxnLst/>
              <a:rect l="l" t="t" r="r" b="b"/>
              <a:pathLst>
                <a:path w="10208" h="7918" extrusionOk="0">
                  <a:moveTo>
                    <a:pt x="8742" y="1"/>
                  </a:moveTo>
                  <a:cubicBezTo>
                    <a:pt x="8633" y="1"/>
                    <a:pt x="8521" y="6"/>
                    <a:pt x="8406" y="12"/>
                  </a:cubicBezTo>
                  <a:cubicBezTo>
                    <a:pt x="7172" y="146"/>
                    <a:pt x="5871" y="12"/>
                    <a:pt x="4637" y="246"/>
                  </a:cubicBezTo>
                  <a:cubicBezTo>
                    <a:pt x="4261" y="337"/>
                    <a:pt x="3885" y="347"/>
                    <a:pt x="3508" y="347"/>
                  </a:cubicBezTo>
                  <a:cubicBezTo>
                    <a:pt x="3401" y="347"/>
                    <a:pt x="3293" y="346"/>
                    <a:pt x="3186" y="346"/>
                  </a:cubicBezTo>
                  <a:cubicBezTo>
                    <a:pt x="2702" y="346"/>
                    <a:pt x="2219" y="362"/>
                    <a:pt x="1735" y="546"/>
                  </a:cubicBezTo>
                  <a:cubicBezTo>
                    <a:pt x="1725" y="548"/>
                    <a:pt x="1714" y="549"/>
                    <a:pt x="1704" y="549"/>
                  </a:cubicBezTo>
                  <a:cubicBezTo>
                    <a:pt x="1608" y="549"/>
                    <a:pt x="1494" y="476"/>
                    <a:pt x="1366" y="476"/>
                  </a:cubicBezTo>
                  <a:cubicBezTo>
                    <a:pt x="1273" y="476"/>
                    <a:pt x="1173" y="514"/>
                    <a:pt x="1068" y="646"/>
                  </a:cubicBezTo>
                  <a:cubicBezTo>
                    <a:pt x="1061" y="652"/>
                    <a:pt x="1051" y="655"/>
                    <a:pt x="1038" y="655"/>
                  </a:cubicBezTo>
                  <a:cubicBezTo>
                    <a:pt x="958" y="655"/>
                    <a:pt x="762" y="552"/>
                    <a:pt x="576" y="552"/>
                  </a:cubicBezTo>
                  <a:cubicBezTo>
                    <a:pt x="474" y="552"/>
                    <a:pt x="375" y="583"/>
                    <a:pt x="301" y="679"/>
                  </a:cubicBezTo>
                  <a:cubicBezTo>
                    <a:pt x="367" y="1013"/>
                    <a:pt x="0" y="1380"/>
                    <a:pt x="200" y="1680"/>
                  </a:cubicBezTo>
                  <a:cubicBezTo>
                    <a:pt x="501" y="2080"/>
                    <a:pt x="567" y="2414"/>
                    <a:pt x="367" y="2848"/>
                  </a:cubicBezTo>
                  <a:cubicBezTo>
                    <a:pt x="167" y="3248"/>
                    <a:pt x="734" y="3682"/>
                    <a:pt x="367" y="4082"/>
                  </a:cubicBezTo>
                  <a:cubicBezTo>
                    <a:pt x="234" y="4415"/>
                    <a:pt x="367" y="4682"/>
                    <a:pt x="634" y="4916"/>
                  </a:cubicBezTo>
                  <a:cubicBezTo>
                    <a:pt x="744" y="4861"/>
                    <a:pt x="864" y="4817"/>
                    <a:pt x="966" y="4817"/>
                  </a:cubicBezTo>
                  <a:cubicBezTo>
                    <a:pt x="1113" y="4817"/>
                    <a:pt x="1221" y="4907"/>
                    <a:pt x="1201" y="5183"/>
                  </a:cubicBezTo>
                  <a:cubicBezTo>
                    <a:pt x="1168" y="5583"/>
                    <a:pt x="667" y="5683"/>
                    <a:pt x="534" y="5983"/>
                  </a:cubicBezTo>
                  <a:cubicBezTo>
                    <a:pt x="401" y="6250"/>
                    <a:pt x="1034" y="6450"/>
                    <a:pt x="734" y="6884"/>
                  </a:cubicBezTo>
                  <a:cubicBezTo>
                    <a:pt x="734" y="6917"/>
                    <a:pt x="701" y="6917"/>
                    <a:pt x="701" y="6951"/>
                  </a:cubicBezTo>
                  <a:cubicBezTo>
                    <a:pt x="367" y="7784"/>
                    <a:pt x="401" y="7851"/>
                    <a:pt x="1368" y="7918"/>
                  </a:cubicBezTo>
                  <a:cubicBezTo>
                    <a:pt x="3011" y="7563"/>
                    <a:pt x="4686" y="7116"/>
                    <a:pt x="6421" y="7116"/>
                  </a:cubicBezTo>
                  <a:cubicBezTo>
                    <a:pt x="6483" y="7116"/>
                    <a:pt x="6544" y="7116"/>
                    <a:pt x="6605" y="7117"/>
                  </a:cubicBezTo>
                  <a:cubicBezTo>
                    <a:pt x="7539" y="7117"/>
                    <a:pt x="8506" y="7084"/>
                    <a:pt x="9474" y="7051"/>
                  </a:cubicBezTo>
                  <a:cubicBezTo>
                    <a:pt x="9507" y="6850"/>
                    <a:pt x="9540" y="6684"/>
                    <a:pt x="9540" y="6517"/>
                  </a:cubicBezTo>
                  <a:cubicBezTo>
                    <a:pt x="9574" y="6150"/>
                    <a:pt x="9907" y="5616"/>
                    <a:pt x="9674" y="5416"/>
                  </a:cubicBezTo>
                  <a:cubicBezTo>
                    <a:pt x="9073" y="4982"/>
                    <a:pt x="9374" y="4415"/>
                    <a:pt x="9340" y="3915"/>
                  </a:cubicBezTo>
                  <a:cubicBezTo>
                    <a:pt x="9307" y="3315"/>
                    <a:pt x="9307" y="2748"/>
                    <a:pt x="9707" y="2147"/>
                  </a:cubicBezTo>
                  <a:cubicBezTo>
                    <a:pt x="9907" y="1814"/>
                    <a:pt x="10208" y="1180"/>
                    <a:pt x="9874" y="579"/>
                  </a:cubicBezTo>
                  <a:cubicBezTo>
                    <a:pt x="9604" y="93"/>
                    <a:pt x="9203" y="1"/>
                    <a:pt x="8742" y="1"/>
                  </a:cubicBezTo>
                  <a:close/>
                </a:path>
              </a:pathLst>
            </a:custGeom>
            <a:solidFill>
              <a:srgbClr val="EAD8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7"/>
            <p:cNvSpPr/>
            <p:nvPr/>
          </p:nvSpPr>
          <p:spPr>
            <a:xfrm>
              <a:off x="2796325" y="1632825"/>
              <a:ext cx="470375" cy="67625"/>
            </a:xfrm>
            <a:custGeom>
              <a:avLst/>
              <a:gdLst/>
              <a:ahLst/>
              <a:cxnLst/>
              <a:rect l="l" t="t" r="r" b="b"/>
              <a:pathLst>
                <a:path w="18815" h="2705" extrusionOk="0">
                  <a:moveTo>
                    <a:pt x="9171" y="0"/>
                  </a:moveTo>
                  <a:cubicBezTo>
                    <a:pt x="6874" y="0"/>
                    <a:pt x="4622" y="317"/>
                    <a:pt x="2369" y="1019"/>
                  </a:cubicBezTo>
                  <a:cubicBezTo>
                    <a:pt x="2059" y="1076"/>
                    <a:pt x="1773" y="1275"/>
                    <a:pt x="1450" y="1275"/>
                  </a:cubicBezTo>
                  <a:cubicBezTo>
                    <a:pt x="1391" y="1275"/>
                    <a:pt x="1330" y="1268"/>
                    <a:pt x="1268" y="1253"/>
                  </a:cubicBezTo>
                  <a:cubicBezTo>
                    <a:pt x="1256" y="1227"/>
                    <a:pt x="1233" y="1211"/>
                    <a:pt x="1200" y="1211"/>
                  </a:cubicBezTo>
                  <a:cubicBezTo>
                    <a:pt x="1148" y="1211"/>
                    <a:pt x="1070" y="1251"/>
                    <a:pt x="968" y="1353"/>
                  </a:cubicBezTo>
                  <a:cubicBezTo>
                    <a:pt x="835" y="1386"/>
                    <a:pt x="768" y="1453"/>
                    <a:pt x="668" y="1520"/>
                  </a:cubicBezTo>
                  <a:cubicBezTo>
                    <a:pt x="368" y="1753"/>
                    <a:pt x="1" y="1920"/>
                    <a:pt x="101" y="2420"/>
                  </a:cubicBezTo>
                  <a:cubicBezTo>
                    <a:pt x="101" y="2520"/>
                    <a:pt x="134" y="2587"/>
                    <a:pt x="134" y="2687"/>
                  </a:cubicBezTo>
                  <a:cubicBezTo>
                    <a:pt x="245" y="2699"/>
                    <a:pt x="352" y="2704"/>
                    <a:pt x="457" y="2704"/>
                  </a:cubicBezTo>
                  <a:cubicBezTo>
                    <a:pt x="955" y="2704"/>
                    <a:pt x="1401" y="2580"/>
                    <a:pt x="1869" y="2387"/>
                  </a:cubicBezTo>
                  <a:cubicBezTo>
                    <a:pt x="3370" y="1753"/>
                    <a:pt x="4871" y="1253"/>
                    <a:pt x="6472" y="1053"/>
                  </a:cubicBezTo>
                  <a:cubicBezTo>
                    <a:pt x="7393" y="865"/>
                    <a:pt x="8325" y="783"/>
                    <a:pt x="9249" y="783"/>
                  </a:cubicBezTo>
                  <a:cubicBezTo>
                    <a:pt x="9965" y="783"/>
                    <a:pt x="10677" y="832"/>
                    <a:pt x="11376" y="919"/>
                  </a:cubicBezTo>
                  <a:cubicBezTo>
                    <a:pt x="11431" y="913"/>
                    <a:pt x="11487" y="911"/>
                    <a:pt x="11542" y="911"/>
                  </a:cubicBezTo>
                  <a:cubicBezTo>
                    <a:pt x="11873" y="911"/>
                    <a:pt x="12194" y="1001"/>
                    <a:pt x="12507" y="1001"/>
                  </a:cubicBezTo>
                  <a:cubicBezTo>
                    <a:pt x="12735" y="1001"/>
                    <a:pt x="12959" y="953"/>
                    <a:pt x="13177" y="786"/>
                  </a:cubicBezTo>
                  <a:cubicBezTo>
                    <a:pt x="13260" y="777"/>
                    <a:pt x="13342" y="773"/>
                    <a:pt x="13422" y="773"/>
                  </a:cubicBezTo>
                  <a:cubicBezTo>
                    <a:pt x="13663" y="773"/>
                    <a:pt x="13894" y="811"/>
                    <a:pt x="14144" y="886"/>
                  </a:cubicBezTo>
                  <a:cubicBezTo>
                    <a:pt x="15679" y="1219"/>
                    <a:pt x="17213" y="1586"/>
                    <a:pt x="18814" y="1686"/>
                  </a:cubicBezTo>
                  <a:cubicBezTo>
                    <a:pt x="17980" y="1019"/>
                    <a:pt x="16980" y="719"/>
                    <a:pt x="15946" y="452"/>
                  </a:cubicBezTo>
                  <a:cubicBezTo>
                    <a:pt x="14011" y="19"/>
                    <a:pt x="12043" y="85"/>
                    <a:pt x="10141" y="19"/>
                  </a:cubicBezTo>
                  <a:cubicBezTo>
                    <a:pt x="9817" y="6"/>
                    <a:pt x="9494" y="0"/>
                    <a:pt x="9171" y="0"/>
                  </a:cubicBezTo>
                  <a:close/>
                </a:path>
              </a:pathLst>
            </a:custGeom>
            <a:solidFill>
              <a:srgbClr val="EB9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7"/>
            <p:cNvSpPr/>
            <p:nvPr/>
          </p:nvSpPr>
          <p:spPr>
            <a:xfrm>
              <a:off x="2783000" y="1516250"/>
              <a:ext cx="90925" cy="59475"/>
            </a:xfrm>
            <a:custGeom>
              <a:avLst/>
              <a:gdLst/>
              <a:ahLst/>
              <a:cxnLst/>
              <a:rect l="l" t="t" r="r" b="b"/>
              <a:pathLst>
                <a:path w="3637" h="2379" extrusionOk="0">
                  <a:moveTo>
                    <a:pt x="1569" y="0"/>
                  </a:moveTo>
                  <a:cubicBezTo>
                    <a:pt x="1260" y="0"/>
                    <a:pt x="974" y="160"/>
                    <a:pt x="701" y="412"/>
                  </a:cubicBezTo>
                  <a:cubicBezTo>
                    <a:pt x="300" y="846"/>
                    <a:pt x="0" y="1346"/>
                    <a:pt x="434" y="1913"/>
                  </a:cubicBezTo>
                  <a:cubicBezTo>
                    <a:pt x="717" y="2215"/>
                    <a:pt x="1022" y="2378"/>
                    <a:pt x="1348" y="2378"/>
                  </a:cubicBezTo>
                  <a:cubicBezTo>
                    <a:pt x="1598" y="2378"/>
                    <a:pt x="1860" y="2282"/>
                    <a:pt x="2135" y="2080"/>
                  </a:cubicBezTo>
                  <a:cubicBezTo>
                    <a:pt x="2345" y="1891"/>
                    <a:pt x="2555" y="1755"/>
                    <a:pt x="2798" y="1755"/>
                  </a:cubicBezTo>
                  <a:cubicBezTo>
                    <a:pt x="2941" y="1755"/>
                    <a:pt x="3096" y="1802"/>
                    <a:pt x="3269" y="1913"/>
                  </a:cubicBezTo>
                  <a:cubicBezTo>
                    <a:pt x="3324" y="1947"/>
                    <a:pt x="3370" y="1962"/>
                    <a:pt x="3409" y="1962"/>
                  </a:cubicBezTo>
                  <a:cubicBezTo>
                    <a:pt x="3562" y="1962"/>
                    <a:pt x="3610" y="1739"/>
                    <a:pt x="3636" y="1579"/>
                  </a:cubicBezTo>
                  <a:cubicBezTo>
                    <a:pt x="3636" y="1279"/>
                    <a:pt x="3536" y="1012"/>
                    <a:pt x="3369" y="745"/>
                  </a:cubicBezTo>
                  <a:cubicBezTo>
                    <a:pt x="2969" y="579"/>
                    <a:pt x="2535" y="412"/>
                    <a:pt x="2135" y="178"/>
                  </a:cubicBezTo>
                  <a:cubicBezTo>
                    <a:pt x="1938" y="55"/>
                    <a:pt x="1749" y="0"/>
                    <a:pt x="1569" y="0"/>
                  </a:cubicBezTo>
                  <a:close/>
                </a:path>
              </a:pathLst>
            </a:custGeom>
            <a:solidFill>
              <a:srgbClr val="F7E4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7"/>
            <p:cNvSpPr/>
            <p:nvPr/>
          </p:nvSpPr>
          <p:spPr>
            <a:xfrm>
              <a:off x="2765425" y="1410725"/>
              <a:ext cx="83475" cy="54525"/>
            </a:xfrm>
            <a:custGeom>
              <a:avLst/>
              <a:gdLst/>
              <a:ahLst/>
              <a:cxnLst/>
              <a:rect l="l" t="t" r="r" b="b"/>
              <a:pathLst>
                <a:path w="3339" h="2181" extrusionOk="0">
                  <a:moveTo>
                    <a:pt x="2883" y="0"/>
                  </a:moveTo>
                  <a:cubicBezTo>
                    <a:pt x="2812" y="0"/>
                    <a:pt x="2742" y="42"/>
                    <a:pt x="2671" y="130"/>
                  </a:cubicBezTo>
                  <a:cubicBezTo>
                    <a:pt x="2538" y="230"/>
                    <a:pt x="2571" y="430"/>
                    <a:pt x="2471" y="563"/>
                  </a:cubicBezTo>
                  <a:cubicBezTo>
                    <a:pt x="2322" y="655"/>
                    <a:pt x="2165" y="676"/>
                    <a:pt x="2009" y="676"/>
                  </a:cubicBezTo>
                  <a:cubicBezTo>
                    <a:pt x="1878" y="676"/>
                    <a:pt x="1748" y="661"/>
                    <a:pt x="1623" y="661"/>
                  </a:cubicBezTo>
                  <a:cubicBezTo>
                    <a:pt x="1460" y="661"/>
                    <a:pt x="1306" y="686"/>
                    <a:pt x="1170" y="797"/>
                  </a:cubicBezTo>
                  <a:lnTo>
                    <a:pt x="970" y="797"/>
                  </a:lnTo>
                  <a:cubicBezTo>
                    <a:pt x="737" y="930"/>
                    <a:pt x="470" y="997"/>
                    <a:pt x="336" y="1264"/>
                  </a:cubicBezTo>
                  <a:cubicBezTo>
                    <a:pt x="76" y="1974"/>
                    <a:pt x="0" y="2180"/>
                    <a:pt x="349" y="2180"/>
                  </a:cubicBezTo>
                  <a:cubicBezTo>
                    <a:pt x="491" y="2180"/>
                    <a:pt x="704" y="2146"/>
                    <a:pt x="1003" y="2098"/>
                  </a:cubicBezTo>
                  <a:cubicBezTo>
                    <a:pt x="1570" y="1998"/>
                    <a:pt x="2071" y="1597"/>
                    <a:pt x="2671" y="1597"/>
                  </a:cubicBezTo>
                  <a:cubicBezTo>
                    <a:pt x="2871" y="1464"/>
                    <a:pt x="3138" y="1297"/>
                    <a:pt x="3338" y="1164"/>
                  </a:cubicBezTo>
                  <a:cubicBezTo>
                    <a:pt x="2738" y="830"/>
                    <a:pt x="2738" y="830"/>
                    <a:pt x="3072" y="96"/>
                  </a:cubicBezTo>
                  <a:cubicBezTo>
                    <a:pt x="3009" y="33"/>
                    <a:pt x="2946" y="0"/>
                    <a:pt x="2883" y="0"/>
                  </a:cubicBezTo>
                  <a:close/>
                </a:path>
              </a:pathLst>
            </a:custGeom>
            <a:solidFill>
              <a:srgbClr val="EC72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7"/>
            <p:cNvSpPr/>
            <p:nvPr/>
          </p:nvSpPr>
          <p:spPr>
            <a:xfrm>
              <a:off x="2787150" y="1564050"/>
              <a:ext cx="70075" cy="37325"/>
            </a:xfrm>
            <a:custGeom>
              <a:avLst/>
              <a:gdLst/>
              <a:ahLst/>
              <a:cxnLst/>
              <a:rect l="l" t="t" r="r" b="b"/>
              <a:pathLst>
                <a:path w="2803" h="1493" extrusionOk="0">
                  <a:moveTo>
                    <a:pt x="268" y="1"/>
                  </a:moveTo>
                  <a:lnTo>
                    <a:pt x="268" y="1"/>
                  </a:lnTo>
                  <a:cubicBezTo>
                    <a:pt x="1" y="468"/>
                    <a:pt x="1" y="968"/>
                    <a:pt x="468" y="1202"/>
                  </a:cubicBezTo>
                  <a:cubicBezTo>
                    <a:pt x="771" y="1328"/>
                    <a:pt x="1112" y="1493"/>
                    <a:pt x="1463" y="1493"/>
                  </a:cubicBezTo>
                  <a:cubicBezTo>
                    <a:pt x="1576" y="1493"/>
                    <a:pt x="1689" y="1476"/>
                    <a:pt x="1802" y="1435"/>
                  </a:cubicBezTo>
                  <a:cubicBezTo>
                    <a:pt x="2169" y="1235"/>
                    <a:pt x="2770" y="1302"/>
                    <a:pt x="2803" y="768"/>
                  </a:cubicBezTo>
                  <a:cubicBezTo>
                    <a:pt x="2803" y="268"/>
                    <a:pt x="2203" y="435"/>
                    <a:pt x="1969" y="168"/>
                  </a:cubicBezTo>
                  <a:cubicBezTo>
                    <a:pt x="1795" y="177"/>
                    <a:pt x="1624" y="184"/>
                    <a:pt x="1455" y="184"/>
                  </a:cubicBezTo>
                  <a:cubicBezTo>
                    <a:pt x="1043" y="184"/>
                    <a:pt x="647" y="143"/>
                    <a:pt x="268" y="1"/>
                  </a:cubicBezTo>
                  <a:close/>
                </a:path>
              </a:pathLst>
            </a:custGeom>
            <a:solidFill>
              <a:srgbClr val="DEB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7"/>
            <p:cNvSpPr/>
            <p:nvPr/>
          </p:nvSpPr>
          <p:spPr>
            <a:xfrm>
              <a:off x="2775475" y="1655800"/>
              <a:ext cx="42575" cy="38375"/>
            </a:xfrm>
            <a:custGeom>
              <a:avLst/>
              <a:gdLst/>
              <a:ahLst/>
              <a:cxnLst/>
              <a:rect l="l" t="t" r="r" b="b"/>
              <a:pathLst>
                <a:path w="1703" h="1535" extrusionOk="0">
                  <a:moveTo>
                    <a:pt x="1335" y="0"/>
                  </a:moveTo>
                  <a:cubicBezTo>
                    <a:pt x="1335" y="501"/>
                    <a:pt x="968" y="701"/>
                    <a:pt x="535" y="834"/>
                  </a:cubicBezTo>
                  <a:cubicBezTo>
                    <a:pt x="168" y="968"/>
                    <a:pt x="1" y="1168"/>
                    <a:pt x="34" y="1535"/>
                  </a:cubicBezTo>
                  <a:cubicBezTo>
                    <a:pt x="401" y="1501"/>
                    <a:pt x="701" y="1501"/>
                    <a:pt x="1068" y="1468"/>
                  </a:cubicBezTo>
                  <a:cubicBezTo>
                    <a:pt x="1235" y="1134"/>
                    <a:pt x="1669" y="1001"/>
                    <a:pt x="1635" y="534"/>
                  </a:cubicBezTo>
                  <a:cubicBezTo>
                    <a:pt x="1335" y="467"/>
                    <a:pt x="1702" y="67"/>
                    <a:pt x="1335" y="0"/>
                  </a:cubicBezTo>
                  <a:close/>
                </a:path>
              </a:pathLst>
            </a:custGeom>
            <a:solidFill>
              <a:srgbClr val="E1B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7"/>
            <p:cNvSpPr/>
            <p:nvPr/>
          </p:nvSpPr>
          <p:spPr>
            <a:xfrm>
              <a:off x="2760475" y="1442300"/>
              <a:ext cx="30050" cy="27550"/>
            </a:xfrm>
            <a:custGeom>
              <a:avLst/>
              <a:gdLst/>
              <a:ahLst/>
              <a:cxnLst/>
              <a:rect l="l" t="t" r="r" b="b"/>
              <a:pathLst>
                <a:path w="1202" h="1102" extrusionOk="0">
                  <a:moveTo>
                    <a:pt x="534" y="1"/>
                  </a:moveTo>
                  <a:lnTo>
                    <a:pt x="534" y="1"/>
                  </a:lnTo>
                  <a:cubicBezTo>
                    <a:pt x="1" y="535"/>
                    <a:pt x="1" y="735"/>
                    <a:pt x="568" y="1102"/>
                  </a:cubicBezTo>
                  <a:cubicBezTo>
                    <a:pt x="834" y="1068"/>
                    <a:pt x="1035" y="1068"/>
                    <a:pt x="1201" y="868"/>
                  </a:cubicBezTo>
                  <a:cubicBezTo>
                    <a:pt x="501" y="835"/>
                    <a:pt x="501" y="835"/>
                    <a:pt x="534" y="134"/>
                  </a:cubicBezTo>
                  <a:lnTo>
                    <a:pt x="534" y="1"/>
                  </a:lnTo>
                  <a:close/>
                </a:path>
              </a:pathLst>
            </a:custGeom>
            <a:solidFill>
              <a:srgbClr val="FF8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7"/>
            <p:cNvSpPr/>
            <p:nvPr/>
          </p:nvSpPr>
          <p:spPr>
            <a:xfrm>
              <a:off x="2823025" y="1654125"/>
              <a:ext cx="15025" cy="10025"/>
            </a:xfrm>
            <a:custGeom>
              <a:avLst/>
              <a:gdLst/>
              <a:ahLst/>
              <a:cxnLst/>
              <a:rect l="l" t="t" r="r" b="b"/>
              <a:pathLst>
                <a:path w="601" h="401" extrusionOk="0">
                  <a:moveTo>
                    <a:pt x="601" y="1"/>
                  </a:moveTo>
                  <a:cubicBezTo>
                    <a:pt x="334" y="1"/>
                    <a:pt x="0" y="1"/>
                    <a:pt x="0" y="401"/>
                  </a:cubicBezTo>
                  <a:lnTo>
                    <a:pt x="200" y="401"/>
                  </a:lnTo>
                  <a:cubicBezTo>
                    <a:pt x="367" y="267"/>
                    <a:pt x="501" y="134"/>
                    <a:pt x="601" y="1"/>
                  </a:cubicBezTo>
                  <a:close/>
                </a:path>
              </a:pathLst>
            </a:custGeom>
            <a:solidFill>
              <a:srgbClr val="E1B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7"/>
            <p:cNvSpPr/>
            <p:nvPr/>
          </p:nvSpPr>
          <p:spPr>
            <a:xfrm>
              <a:off x="2844700" y="1648300"/>
              <a:ext cx="5025" cy="5850"/>
            </a:xfrm>
            <a:custGeom>
              <a:avLst/>
              <a:gdLst/>
              <a:ahLst/>
              <a:cxnLst/>
              <a:rect l="l" t="t" r="r" b="b"/>
              <a:pathLst>
                <a:path w="201" h="234" extrusionOk="0">
                  <a:moveTo>
                    <a:pt x="201" y="0"/>
                  </a:moveTo>
                  <a:lnTo>
                    <a:pt x="201" y="0"/>
                  </a:lnTo>
                  <a:cubicBezTo>
                    <a:pt x="134" y="67"/>
                    <a:pt x="34" y="133"/>
                    <a:pt x="1" y="234"/>
                  </a:cubicBezTo>
                  <a:cubicBezTo>
                    <a:pt x="34" y="133"/>
                    <a:pt x="134" y="100"/>
                    <a:pt x="201" y="0"/>
                  </a:cubicBezTo>
                  <a:close/>
                </a:path>
              </a:pathLst>
            </a:custGeom>
            <a:solidFill>
              <a:srgbClr val="E1B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7"/>
            <p:cNvSpPr/>
            <p:nvPr/>
          </p:nvSpPr>
          <p:spPr>
            <a:xfrm>
              <a:off x="4720475" y="3388800"/>
              <a:ext cx="189900" cy="128925"/>
            </a:xfrm>
            <a:custGeom>
              <a:avLst/>
              <a:gdLst/>
              <a:ahLst/>
              <a:cxnLst/>
              <a:rect l="l" t="t" r="r" b="b"/>
              <a:pathLst>
                <a:path w="7596" h="5157" extrusionOk="0">
                  <a:moveTo>
                    <a:pt x="4867" y="0"/>
                  </a:moveTo>
                  <a:cubicBezTo>
                    <a:pt x="4823" y="0"/>
                    <a:pt x="4782" y="8"/>
                    <a:pt x="4760" y="30"/>
                  </a:cubicBezTo>
                  <a:cubicBezTo>
                    <a:pt x="4678" y="88"/>
                    <a:pt x="4595" y="107"/>
                    <a:pt x="4512" y="107"/>
                  </a:cubicBezTo>
                  <a:cubicBezTo>
                    <a:pt x="4348" y="107"/>
                    <a:pt x="4179" y="34"/>
                    <a:pt x="3993" y="34"/>
                  </a:cubicBezTo>
                  <a:cubicBezTo>
                    <a:pt x="3888" y="34"/>
                    <a:pt x="3777" y="57"/>
                    <a:pt x="3659" y="130"/>
                  </a:cubicBezTo>
                  <a:cubicBezTo>
                    <a:pt x="4193" y="330"/>
                    <a:pt x="4526" y="564"/>
                    <a:pt x="4026" y="1031"/>
                  </a:cubicBezTo>
                  <a:cubicBezTo>
                    <a:pt x="3759" y="1264"/>
                    <a:pt x="3726" y="1698"/>
                    <a:pt x="3692" y="2065"/>
                  </a:cubicBezTo>
                  <a:cubicBezTo>
                    <a:pt x="3659" y="2265"/>
                    <a:pt x="3726" y="2365"/>
                    <a:pt x="3426" y="2365"/>
                  </a:cubicBezTo>
                  <a:cubicBezTo>
                    <a:pt x="2692" y="2365"/>
                    <a:pt x="2425" y="2565"/>
                    <a:pt x="2225" y="3232"/>
                  </a:cubicBezTo>
                  <a:cubicBezTo>
                    <a:pt x="2165" y="3413"/>
                    <a:pt x="1941" y="3675"/>
                    <a:pt x="1849" y="3675"/>
                  </a:cubicBezTo>
                  <a:cubicBezTo>
                    <a:pt x="1839" y="3675"/>
                    <a:pt x="1831" y="3672"/>
                    <a:pt x="1824" y="3666"/>
                  </a:cubicBezTo>
                  <a:cubicBezTo>
                    <a:pt x="1622" y="3523"/>
                    <a:pt x="1419" y="3486"/>
                    <a:pt x="1217" y="3486"/>
                  </a:cubicBezTo>
                  <a:cubicBezTo>
                    <a:pt x="1008" y="3486"/>
                    <a:pt x="801" y="3526"/>
                    <a:pt x="597" y="3526"/>
                  </a:cubicBezTo>
                  <a:cubicBezTo>
                    <a:pt x="448" y="3526"/>
                    <a:pt x="301" y="3505"/>
                    <a:pt x="157" y="3432"/>
                  </a:cubicBezTo>
                  <a:cubicBezTo>
                    <a:pt x="123" y="3421"/>
                    <a:pt x="94" y="3414"/>
                    <a:pt x="70" y="3414"/>
                  </a:cubicBezTo>
                  <a:cubicBezTo>
                    <a:pt x="23" y="3414"/>
                    <a:pt x="1" y="3443"/>
                    <a:pt x="23" y="3532"/>
                  </a:cubicBezTo>
                  <a:lnTo>
                    <a:pt x="23" y="3933"/>
                  </a:lnTo>
                  <a:cubicBezTo>
                    <a:pt x="23" y="3933"/>
                    <a:pt x="57" y="3999"/>
                    <a:pt x="57" y="4033"/>
                  </a:cubicBezTo>
                  <a:cubicBezTo>
                    <a:pt x="90" y="4066"/>
                    <a:pt x="57" y="4099"/>
                    <a:pt x="23" y="4166"/>
                  </a:cubicBezTo>
                  <a:lnTo>
                    <a:pt x="23" y="5033"/>
                  </a:lnTo>
                  <a:cubicBezTo>
                    <a:pt x="216" y="5121"/>
                    <a:pt x="398" y="5157"/>
                    <a:pt x="572" y="5157"/>
                  </a:cubicBezTo>
                  <a:cubicBezTo>
                    <a:pt x="1327" y="5157"/>
                    <a:pt x="1932" y="4475"/>
                    <a:pt x="2692" y="4366"/>
                  </a:cubicBezTo>
                  <a:cubicBezTo>
                    <a:pt x="2692" y="4366"/>
                    <a:pt x="2725" y="4166"/>
                    <a:pt x="2725" y="4066"/>
                  </a:cubicBezTo>
                  <a:cubicBezTo>
                    <a:pt x="2725" y="3866"/>
                    <a:pt x="2425" y="3699"/>
                    <a:pt x="2758" y="3532"/>
                  </a:cubicBezTo>
                  <a:cubicBezTo>
                    <a:pt x="2992" y="3566"/>
                    <a:pt x="3059" y="3766"/>
                    <a:pt x="3159" y="3899"/>
                  </a:cubicBezTo>
                  <a:cubicBezTo>
                    <a:pt x="3426" y="4333"/>
                    <a:pt x="3926" y="3999"/>
                    <a:pt x="4326" y="4266"/>
                  </a:cubicBezTo>
                  <a:cubicBezTo>
                    <a:pt x="4355" y="4290"/>
                    <a:pt x="4377" y="4300"/>
                    <a:pt x="4395" y="4300"/>
                  </a:cubicBezTo>
                  <a:cubicBezTo>
                    <a:pt x="4505" y="4300"/>
                    <a:pt x="4459" y="3923"/>
                    <a:pt x="4660" y="3866"/>
                  </a:cubicBezTo>
                  <a:cubicBezTo>
                    <a:pt x="4765" y="3803"/>
                    <a:pt x="4897" y="3699"/>
                    <a:pt x="5014" y="3699"/>
                  </a:cubicBezTo>
                  <a:cubicBezTo>
                    <a:pt x="5082" y="3699"/>
                    <a:pt x="5144" y="3734"/>
                    <a:pt x="5194" y="3833"/>
                  </a:cubicBezTo>
                  <a:cubicBezTo>
                    <a:pt x="5328" y="4128"/>
                    <a:pt x="5473" y="4223"/>
                    <a:pt x="5626" y="4223"/>
                  </a:cubicBezTo>
                  <a:cubicBezTo>
                    <a:pt x="5855" y="4223"/>
                    <a:pt x="6102" y="4012"/>
                    <a:pt x="6361" y="3933"/>
                  </a:cubicBezTo>
                  <a:cubicBezTo>
                    <a:pt x="6428" y="3899"/>
                    <a:pt x="6528" y="3833"/>
                    <a:pt x="6494" y="3666"/>
                  </a:cubicBezTo>
                  <a:cubicBezTo>
                    <a:pt x="6261" y="3666"/>
                    <a:pt x="5994" y="3666"/>
                    <a:pt x="6027" y="3199"/>
                  </a:cubicBezTo>
                  <a:lnTo>
                    <a:pt x="6027" y="3199"/>
                  </a:lnTo>
                  <a:cubicBezTo>
                    <a:pt x="6111" y="3262"/>
                    <a:pt x="6189" y="3287"/>
                    <a:pt x="6263" y="3287"/>
                  </a:cubicBezTo>
                  <a:cubicBezTo>
                    <a:pt x="6542" y="3287"/>
                    <a:pt x="6764" y="2932"/>
                    <a:pt x="7028" y="2932"/>
                  </a:cubicBezTo>
                  <a:cubicBezTo>
                    <a:pt x="7028" y="3566"/>
                    <a:pt x="7062" y="4200"/>
                    <a:pt x="7062" y="4767"/>
                  </a:cubicBezTo>
                  <a:cubicBezTo>
                    <a:pt x="7095" y="4767"/>
                    <a:pt x="7195" y="4733"/>
                    <a:pt x="7228" y="4733"/>
                  </a:cubicBezTo>
                  <a:cubicBezTo>
                    <a:pt x="7262" y="4266"/>
                    <a:pt x="7195" y="3766"/>
                    <a:pt x="7595" y="3432"/>
                  </a:cubicBezTo>
                  <a:cubicBezTo>
                    <a:pt x="7562" y="2832"/>
                    <a:pt x="7228" y="2231"/>
                    <a:pt x="7228" y="1564"/>
                  </a:cubicBezTo>
                  <a:cubicBezTo>
                    <a:pt x="7328" y="1297"/>
                    <a:pt x="7328" y="1097"/>
                    <a:pt x="6995" y="1097"/>
                  </a:cubicBezTo>
                  <a:cubicBezTo>
                    <a:pt x="6995" y="1431"/>
                    <a:pt x="6928" y="1731"/>
                    <a:pt x="6895" y="2065"/>
                  </a:cubicBezTo>
                  <a:cubicBezTo>
                    <a:pt x="6861" y="2432"/>
                    <a:pt x="6661" y="2398"/>
                    <a:pt x="6394" y="2432"/>
                  </a:cubicBezTo>
                  <a:cubicBezTo>
                    <a:pt x="6350" y="2441"/>
                    <a:pt x="6311" y="2446"/>
                    <a:pt x="6277" y="2446"/>
                  </a:cubicBezTo>
                  <a:cubicBezTo>
                    <a:pt x="5950" y="2446"/>
                    <a:pt x="6045" y="2049"/>
                    <a:pt x="5894" y="1898"/>
                  </a:cubicBezTo>
                  <a:cubicBezTo>
                    <a:pt x="5661" y="1698"/>
                    <a:pt x="5894" y="1531"/>
                    <a:pt x="6027" y="1364"/>
                  </a:cubicBezTo>
                  <a:cubicBezTo>
                    <a:pt x="6161" y="1097"/>
                    <a:pt x="6494" y="1364"/>
                    <a:pt x="6661" y="1064"/>
                  </a:cubicBezTo>
                  <a:cubicBezTo>
                    <a:pt x="6194" y="597"/>
                    <a:pt x="5227" y="897"/>
                    <a:pt x="5060" y="30"/>
                  </a:cubicBezTo>
                  <a:cubicBezTo>
                    <a:pt x="5060" y="30"/>
                    <a:pt x="4956" y="0"/>
                    <a:pt x="4867" y="0"/>
                  </a:cubicBezTo>
                  <a:close/>
                </a:path>
              </a:pathLst>
            </a:custGeom>
            <a:solidFill>
              <a:srgbClr val="77B0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7"/>
            <p:cNvSpPr/>
            <p:nvPr/>
          </p:nvSpPr>
          <p:spPr>
            <a:xfrm>
              <a:off x="4827775" y="3156550"/>
              <a:ext cx="96775" cy="270525"/>
            </a:xfrm>
            <a:custGeom>
              <a:avLst/>
              <a:gdLst/>
              <a:ahLst/>
              <a:cxnLst/>
              <a:rect l="l" t="t" r="r" b="b"/>
              <a:pathLst>
                <a:path w="3871" h="10821" extrusionOk="0">
                  <a:moveTo>
                    <a:pt x="1019" y="0"/>
                  </a:moveTo>
                  <a:cubicBezTo>
                    <a:pt x="646" y="0"/>
                    <a:pt x="396" y="269"/>
                    <a:pt x="234" y="647"/>
                  </a:cubicBezTo>
                  <a:cubicBezTo>
                    <a:pt x="1" y="1081"/>
                    <a:pt x="201" y="1414"/>
                    <a:pt x="701" y="1581"/>
                  </a:cubicBezTo>
                  <a:cubicBezTo>
                    <a:pt x="1235" y="1815"/>
                    <a:pt x="1068" y="2315"/>
                    <a:pt x="1102" y="2682"/>
                  </a:cubicBezTo>
                  <a:cubicBezTo>
                    <a:pt x="1268" y="2849"/>
                    <a:pt x="1135" y="3049"/>
                    <a:pt x="1135" y="3249"/>
                  </a:cubicBezTo>
                  <a:cubicBezTo>
                    <a:pt x="1202" y="4683"/>
                    <a:pt x="1369" y="6084"/>
                    <a:pt x="2036" y="7385"/>
                  </a:cubicBezTo>
                  <a:cubicBezTo>
                    <a:pt x="2269" y="8353"/>
                    <a:pt x="2536" y="9353"/>
                    <a:pt x="2603" y="10354"/>
                  </a:cubicBezTo>
                  <a:cubicBezTo>
                    <a:pt x="2703" y="10521"/>
                    <a:pt x="2770" y="10654"/>
                    <a:pt x="2870" y="10821"/>
                  </a:cubicBezTo>
                  <a:cubicBezTo>
                    <a:pt x="3070" y="10721"/>
                    <a:pt x="3237" y="10587"/>
                    <a:pt x="3237" y="10321"/>
                  </a:cubicBezTo>
                  <a:cubicBezTo>
                    <a:pt x="3255" y="10068"/>
                    <a:pt x="3351" y="9981"/>
                    <a:pt x="3483" y="9981"/>
                  </a:cubicBezTo>
                  <a:cubicBezTo>
                    <a:pt x="3595" y="9981"/>
                    <a:pt x="3732" y="10044"/>
                    <a:pt x="3870" y="10120"/>
                  </a:cubicBezTo>
                  <a:cubicBezTo>
                    <a:pt x="3870" y="9887"/>
                    <a:pt x="3804" y="9653"/>
                    <a:pt x="3804" y="9420"/>
                  </a:cubicBezTo>
                  <a:cubicBezTo>
                    <a:pt x="3603" y="6818"/>
                    <a:pt x="3070" y="4250"/>
                    <a:pt x="2569" y="1681"/>
                  </a:cubicBezTo>
                  <a:cubicBezTo>
                    <a:pt x="2369" y="1214"/>
                    <a:pt x="2369" y="580"/>
                    <a:pt x="1802" y="347"/>
                  </a:cubicBezTo>
                  <a:lnTo>
                    <a:pt x="1602" y="147"/>
                  </a:lnTo>
                  <a:cubicBezTo>
                    <a:pt x="1535" y="113"/>
                    <a:pt x="1402" y="113"/>
                    <a:pt x="1302" y="47"/>
                  </a:cubicBezTo>
                  <a:cubicBezTo>
                    <a:pt x="1200" y="15"/>
                    <a:pt x="1106" y="0"/>
                    <a:pt x="1019" y="0"/>
                  </a:cubicBezTo>
                  <a:close/>
                </a:path>
              </a:pathLst>
            </a:custGeom>
            <a:solidFill>
              <a:srgbClr val="493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7"/>
            <p:cNvSpPr/>
            <p:nvPr/>
          </p:nvSpPr>
          <p:spPr>
            <a:xfrm>
              <a:off x="2762150" y="1650800"/>
              <a:ext cx="206825" cy="642975"/>
            </a:xfrm>
            <a:custGeom>
              <a:avLst/>
              <a:gdLst/>
              <a:ahLst/>
              <a:cxnLst/>
              <a:rect l="l" t="t" r="r" b="b"/>
              <a:pathLst>
                <a:path w="8273" h="25719" extrusionOk="0">
                  <a:moveTo>
                    <a:pt x="7806" y="0"/>
                  </a:moveTo>
                  <a:cubicBezTo>
                    <a:pt x="7172" y="134"/>
                    <a:pt x="6505" y="167"/>
                    <a:pt x="5938" y="367"/>
                  </a:cubicBezTo>
                  <a:cubicBezTo>
                    <a:pt x="4470" y="834"/>
                    <a:pt x="3036" y="1368"/>
                    <a:pt x="1635" y="1868"/>
                  </a:cubicBezTo>
                  <a:cubicBezTo>
                    <a:pt x="1668" y="2068"/>
                    <a:pt x="2035" y="2068"/>
                    <a:pt x="2102" y="2535"/>
                  </a:cubicBezTo>
                  <a:cubicBezTo>
                    <a:pt x="1768" y="2802"/>
                    <a:pt x="934" y="2902"/>
                    <a:pt x="1802" y="3503"/>
                  </a:cubicBezTo>
                  <a:cubicBezTo>
                    <a:pt x="1868" y="3536"/>
                    <a:pt x="1802" y="3669"/>
                    <a:pt x="1768" y="3736"/>
                  </a:cubicBezTo>
                  <a:cubicBezTo>
                    <a:pt x="1468" y="4337"/>
                    <a:pt x="1268" y="5637"/>
                    <a:pt x="1335" y="6205"/>
                  </a:cubicBezTo>
                  <a:cubicBezTo>
                    <a:pt x="1468" y="6872"/>
                    <a:pt x="1368" y="7505"/>
                    <a:pt x="1435" y="8139"/>
                  </a:cubicBezTo>
                  <a:cubicBezTo>
                    <a:pt x="1435" y="8673"/>
                    <a:pt x="1168" y="9207"/>
                    <a:pt x="1201" y="9740"/>
                  </a:cubicBezTo>
                  <a:cubicBezTo>
                    <a:pt x="1268" y="10241"/>
                    <a:pt x="1301" y="10741"/>
                    <a:pt x="1001" y="11175"/>
                  </a:cubicBezTo>
                  <a:cubicBezTo>
                    <a:pt x="701" y="11575"/>
                    <a:pt x="1134" y="12209"/>
                    <a:pt x="501" y="12476"/>
                  </a:cubicBezTo>
                  <a:cubicBezTo>
                    <a:pt x="701" y="12709"/>
                    <a:pt x="1101" y="12476"/>
                    <a:pt x="1134" y="12976"/>
                  </a:cubicBezTo>
                  <a:cubicBezTo>
                    <a:pt x="1168" y="13843"/>
                    <a:pt x="1301" y="14744"/>
                    <a:pt x="1101" y="15645"/>
                  </a:cubicBezTo>
                  <a:cubicBezTo>
                    <a:pt x="1001" y="15912"/>
                    <a:pt x="1301" y="16312"/>
                    <a:pt x="1001" y="16512"/>
                  </a:cubicBezTo>
                  <a:cubicBezTo>
                    <a:pt x="434" y="16912"/>
                    <a:pt x="1168" y="16745"/>
                    <a:pt x="1201" y="16979"/>
                  </a:cubicBezTo>
                  <a:cubicBezTo>
                    <a:pt x="1301" y="17413"/>
                    <a:pt x="667" y="17346"/>
                    <a:pt x="701" y="17679"/>
                  </a:cubicBezTo>
                  <a:cubicBezTo>
                    <a:pt x="701" y="17746"/>
                    <a:pt x="801" y="17813"/>
                    <a:pt x="834" y="17846"/>
                  </a:cubicBezTo>
                  <a:cubicBezTo>
                    <a:pt x="1301" y="18213"/>
                    <a:pt x="1601" y="18580"/>
                    <a:pt x="834" y="18980"/>
                  </a:cubicBezTo>
                  <a:cubicBezTo>
                    <a:pt x="1368" y="19147"/>
                    <a:pt x="0" y="19848"/>
                    <a:pt x="1101" y="19881"/>
                  </a:cubicBezTo>
                  <a:cubicBezTo>
                    <a:pt x="1301" y="19881"/>
                    <a:pt x="1335" y="20081"/>
                    <a:pt x="1268" y="20181"/>
                  </a:cubicBezTo>
                  <a:cubicBezTo>
                    <a:pt x="834" y="20582"/>
                    <a:pt x="1168" y="21015"/>
                    <a:pt x="1201" y="21415"/>
                  </a:cubicBezTo>
                  <a:cubicBezTo>
                    <a:pt x="1261" y="21837"/>
                    <a:pt x="1321" y="22231"/>
                    <a:pt x="819" y="22231"/>
                  </a:cubicBezTo>
                  <a:cubicBezTo>
                    <a:pt x="764" y="22231"/>
                    <a:pt x="703" y="22226"/>
                    <a:pt x="634" y="22216"/>
                  </a:cubicBezTo>
                  <a:cubicBezTo>
                    <a:pt x="616" y="22215"/>
                    <a:pt x="598" y="22214"/>
                    <a:pt x="581" y="22214"/>
                  </a:cubicBezTo>
                  <a:cubicBezTo>
                    <a:pt x="200" y="22214"/>
                    <a:pt x="196" y="22571"/>
                    <a:pt x="100" y="23050"/>
                  </a:cubicBezTo>
                  <a:cubicBezTo>
                    <a:pt x="335" y="22815"/>
                    <a:pt x="503" y="22663"/>
                    <a:pt x="664" y="22663"/>
                  </a:cubicBezTo>
                  <a:cubicBezTo>
                    <a:pt x="732" y="22663"/>
                    <a:pt x="798" y="22690"/>
                    <a:pt x="868" y="22750"/>
                  </a:cubicBezTo>
                  <a:cubicBezTo>
                    <a:pt x="1168" y="22983"/>
                    <a:pt x="767" y="23050"/>
                    <a:pt x="767" y="23250"/>
                  </a:cubicBezTo>
                  <a:cubicBezTo>
                    <a:pt x="767" y="23517"/>
                    <a:pt x="1001" y="23684"/>
                    <a:pt x="1101" y="23884"/>
                  </a:cubicBezTo>
                  <a:cubicBezTo>
                    <a:pt x="1301" y="24418"/>
                    <a:pt x="1201" y="24718"/>
                    <a:pt x="701" y="25018"/>
                  </a:cubicBezTo>
                  <a:cubicBezTo>
                    <a:pt x="934" y="25252"/>
                    <a:pt x="1435" y="25252"/>
                    <a:pt x="1435" y="25719"/>
                  </a:cubicBezTo>
                  <a:cubicBezTo>
                    <a:pt x="2002" y="25585"/>
                    <a:pt x="1835" y="25151"/>
                    <a:pt x="1868" y="24818"/>
                  </a:cubicBezTo>
                  <a:cubicBezTo>
                    <a:pt x="2102" y="23584"/>
                    <a:pt x="2035" y="22349"/>
                    <a:pt x="2335" y="21215"/>
                  </a:cubicBezTo>
                  <a:cubicBezTo>
                    <a:pt x="2802" y="19581"/>
                    <a:pt x="2969" y="17913"/>
                    <a:pt x="2769" y="16245"/>
                  </a:cubicBezTo>
                  <a:cubicBezTo>
                    <a:pt x="2769" y="16012"/>
                    <a:pt x="2669" y="15711"/>
                    <a:pt x="2969" y="15578"/>
                  </a:cubicBezTo>
                  <a:cubicBezTo>
                    <a:pt x="3037" y="15549"/>
                    <a:pt x="3109" y="15536"/>
                    <a:pt x="3180" y="15536"/>
                  </a:cubicBezTo>
                  <a:cubicBezTo>
                    <a:pt x="3353" y="15536"/>
                    <a:pt x="3528" y="15607"/>
                    <a:pt x="3670" y="15678"/>
                  </a:cubicBezTo>
                  <a:cubicBezTo>
                    <a:pt x="3970" y="15811"/>
                    <a:pt x="3936" y="16045"/>
                    <a:pt x="3836" y="16312"/>
                  </a:cubicBezTo>
                  <a:cubicBezTo>
                    <a:pt x="3670" y="16979"/>
                    <a:pt x="3770" y="17646"/>
                    <a:pt x="3803" y="18313"/>
                  </a:cubicBezTo>
                  <a:cubicBezTo>
                    <a:pt x="3836" y="18847"/>
                    <a:pt x="4036" y="19347"/>
                    <a:pt x="4704" y="19414"/>
                  </a:cubicBezTo>
                  <a:cubicBezTo>
                    <a:pt x="4804" y="19347"/>
                    <a:pt x="4870" y="19247"/>
                    <a:pt x="4937" y="19181"/>
                  </a:cubicBezTo>
                  <a:cubicBezTo>
                    <a:pt x="5004" y="18980"/>
                    <a:pt x="5104" y="18747"/>
                    <a:pt x="5137" y="18547"/>
                  </a:cubicBezTo>
                  <a:cubicBezTo>
                    <a:pt x="5771" y="14644"/>
                    <a:pt x="5938" y="10641"/>
                    <a:pt x="6939" y="6838"/>
                  </a:cubicBezTo>
                  <a:cubicBezTo>
                    <a:pt x="6952" y="6838"/>
                    <a:pt x="6964" y="6837"/>
                    <a:pt x="6977" y="6837"/>
                  </a:cubicBezTo>
                  <a:cubicBezTo>
                    <a:pt x="7391" y="6837"/>
                    <a:pt x="7372" y="7288"/>
                    <a:pt x="7653" y="7288"/>
                  </a:cubicBezTo>
                  <a:cubicBezTo>
                    <a:pt x="7704" y="7288"/>
                    <a:pt x="7764" y="7274"/>
                    <a:pt x="7839" y="7239"/>
                  </a:cubicBezTo>
                  <a:cubicBezTo>
                    <a:pt x="8106" y="6938"/>
                    <a:pt x="8106" y="6571"/>
                    <a:pt x="8106" y="6238"/>
                  </a:cubicBezTo>
                  <a:cubicBezTo>
                    <a:pt x="8039" y="4703"/>
                    <a:pt x="8039" y="3202"/>
                    <a:pt x="8173" y="1701"/>
                  </a:cubicBezTo>
                  <a:cubicBezTo>
                    <a:pt x="8206" y="1101"/>
                    <a:pt x="8273" y="500"/>
                    <a:pt x="7806" y="0"/>
                  </a:cubicBezTo>
                  <a:close/>
                </a:path>
              </a:pathLst>
            </a:custGeom>
            <a:solidFill>
              <a:srgbClr val="FFB2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7"/>
            <p:cNvSpPr/>
            <p:nvPr/>
          </p:nvSpPr>
          <p:spPr>
            <a:xfrm>
              <a:off x="2707950" y="2295425"/>
              <a:ext cx="101750" cy="645575"/>
            </a:xfrm>
            <a:custGeom>
              <a:avLst/>
              <a:gdLst/>
              <a:ahLst/>
              <a:cxnLst/>
              <a:rect l="l" t="t" r="r" b="b"/>
              <a:pathLst>
                <a:path w="4070" h="25823" extrusionOk="0">
                  <a:moveTo>
                    <a:pt x="3536" y="0"/>
                  </a:moveTo>
                  <a:cubicBezTo>
                    <a:pt x="2902" y="67"/>
                    <a:pt x="2635" y="467"/>
                    <a:pt x="2402" y="968"/>
                  </a:cubicBezTo>
                  <a:cubicBezTo>
                    <a:pt x="2450" y="1009"/>
                    <a:pt x="2502" y="1023"/>
                    <a:pt x="2555" y="1023"/>
                  </a:cubicBezTo>
                  <a:cubicBezTo>
                    <a:pt x="2678" y="1023"/>
                    <a:pt x="2806" y="948"/>
                    <a:pt x="2900" y="948"/>
                  </a:cubicBezTo>
                  <a:cubicBezTo>
                    <a:pt x="2965" y="948"/>
                    <a:pt x="3014" y="983"/>
                    <a:pt x="3036" y="1101"/>
                  </a:cubicBezTo>
                  <a:cubicBezTo>
                    <a:pt x="3069" y="1335"/>
                    <a:pt x="2835" y="1468"/>
                    <a:pt x="2635" y="1501"/>
                  </a:cubicBezTo>
                  <a:cubicBezTo>
                    <a:pt x="2202" y="1568"/>
                    <a:pt x="2168" y="1968"/>
                    <a:pt x="1868" y="2168"/>
                  </a:cubicBezTo>
                  <a:cubicBezTo>
                    <a:pt x="1801" y="2335"/>
                    <a:pt x="1635" y="2402"/>
                    <a:pt x="1468" y="2402"/>
                  </a:cubicBezTo>
                  <a:cubicBezTo>
                    <a:pt x="1334" y="2502"/>
                    <a:pt x="1368" y="2736"/>
                    <a:pt x="1301" y="2836"/>
                  </a:cubicBezTo>
                  <a:lnTo>
                    <a:pt x="1301" y="3169"/>
                  </a:lnTo>
                  <a:cubicBezTo>
                    <a:pt x="1301" y="3469"/>
                    <a:pt x="1368" y="3670"/>
                    <a:pt x="1701" y="3670"/>
                  </a:cubicBezTo>
                  <a:cubicBezTo>
                    <a:pt x="2001" y="3670"/>
                    <a:pt x="2168" y="3503"/>
                    <a:pt x="2068" y="3236"/>
                  </a:cubicBezTo>
                  <a:cubicBezTo>
                    <a:pt x="1968" y="2802"/>
                    <a:pt x="2702" y="2802"/>
                    <a:pt x="2502" y="2302"/>
                  </a:cubicBezTo>
                  <a:cubicBezTo>
                    <a:pt x="2502" y="2281"/>
                    <a:pt x="2631" y="2234"/>
                    <a:pt x="2729" y="2234"/>
                  </a:cubicBezTo>
                  <a:cubicBezTo>
                    <a:pt x="2788" y="2234"/>
                    <a:pt x="2835" y="2252"/>
                    <a:pt x="2835" y="2302"/>
                  </a:cubicBezTo>
                  <a:cubicBezTo>
                    <a:pt x="2802" y="2869"/>
                    <a:pt x="3136" y="3403"/>
                    <a:pt x="2735" y="3936"/>
                  </a:cubicBezTo>
                  <a:cubicBezTo>
                    <a:pt x="2535" y="4237"/>
                    <a:pt x="2168" y="4637"/>
                    <a:pt x="2368" y="4970"/>
                  </a:cubicBezTo>
                  <a:cubicBezTo>
                    <a:pt x="2702" y="5471"/>
                    <a:pt x="1868" y="5571"/>
                    <a:pt x="2135" y="5904"/>
                  </a:cubicBezTo>
                  <a:cubicBezTo>
                    <a:pt x="2669" y="6605"/>
                    <a:pt x="2102" y="7239"/>
                    <a:pt x="2035" y="7906"/>
                  </a:cubicBezTo>
                  <a:cubicBezTo>
                    <a:pt x="2035" y="8181"/>
                    <a:pt x="1899" y="8365"/>
                    <a:pt x="1626" y="8365"/>
                  </a:cubicBezTo>
                  <a:cubicBezTo>
                    <a:pt x="1568" y="8365"/>
                    <a:pt x="1505" y="8357"/>
                    <a:pt x="1434" y="8340"/>
                  </a:cubicBezTo>
                  <a:cubicBezTo>
                    <a:pt x="1397" y="8334"/>
                    <a:pt x="1362" y="8332"/>
                    <a:pt x="1332" y="8332"/>
                  </a:cubicBezTo>
                  <a:cubicBezTo>
                    <a:pt x="983" y="8332"/>
                    <a:pt x="1065" y="8661"/>
                    <a:pt x="1034" y="8907"/>
                  </a:cubicBezTo>
                  <a:cubicBezTo>
                    <a:pt x="1168" y="9274"/>
                    <a:pt x="1868" y="9207"/>
                    <a:pt x="1668" y="9607"/>
                  </a:cubicBezTo>
                  <a:cubicBezTo>
                    <a:pt x="1468" y="10775"/>
                    <a:pt x="1801" y="11975"/>
                    <a:pt x="1168" y="13076"/>
                  </a:cubicBezTo>
                  <a:cubicBezTo>
                    <a:pt x="1067" y="13310"/>
                    <a:pt x="1067" y="13577"/>
                    <a:pt x="1134" y="13810"/>
                  </a:cubicBezTo>
                  <a:cubicBezTo>
                    <a:pt x="1368" y="14277"/>
                    <a:pt x="967" y="14744"/>
                    <a:pt x="1067" y="15178"/>
                  </a:cubicBezTo>
                  <a:cubicBezTo>
                    <a:pt x="1034" y="15311"/>
                    <a:pt x="1401" y="15178"/>
                    <a:pt x="1168" y="15411"/>
                  </a:cubicBezTo>
                  <a:cubicBezTo>
                    <a:pt x="967" y="15578"/>
                    <a:pt x="634" y="15611"/>
                    <a:pt x="567" y="15978"/>
                  </a:cubicBezTo>
                  <a:cubicBezTo>
                    <a:pt x="567" y="16245"/>
                    <a:pt x="634" y="16479"/>
                    <a:pt x="701" y="16746"/>
                  </a:cubicBezTo>
                  <a:cubicBezTo>
                    <a:pt x="734" y="16812"/>
                    <a:pt x="834" y="16846"/>
                    <a:pt x="901" y="16846"/>
                  </a:cubicBezTo>
                  <a:cubicBezTo>
                    <a:pt x="1034" y="16912"/>
                    <a:pt x="1168" y="16846"/>
                    <a:pt x="1134" y="17012"/>
                  </a:cubicBezTo>
                  <a:cubicBezTo>
                    <a:pt x="834" y="17513"/>
                    <a:pt x="867" y="18013"/>
                    <a:pt x="901" y="18580"/>
                  </a:cubicBezTo>
                  <a:cubicBezTo>
                    <a:pt x="834" y="18914"/>
                    <a:pt x="834" y="19247"/>
                    <a:pt x="867" y="19614"/>
                  </a:cubicBezTo>
                  <a:cubicBezTo>
                    <a:pt x="901" y="20015"/>
                    <a:pt x="867" y="20582"/>
                    <a:pt x="500" y="20849"/>
                  </a:cubicBezTo>
                  <a:cubicBezTo>
                    <a:pt x="0" y="21249"/>
                    <a:pt x="167" y="21516"/>
                    <a:pt x="334" y="21949"/>
                  </a:cubicBezTo>
                  <a:cubicBezTo>
                    <a:pt x="500" y="22416"/>
                    <a:pt x="1067" y="22950"/>
                    <a:pt x="133" y="23184"/>
                  </a:cubicBezTo>
                  <a:cubicBezTo>
                    <a:pt x="0" y="23250"/>
                    <a:pt x="0" y="23517"/>
                    <a:pt x="67" y="23584"/>
                  </a:cubicBezTo>
                  <a:cubicBezTo>
                    <a:pt x="634" y="23851"/>
                    <a:pt x="33" y="24118"/>
                    <a:pt x="67" y="24418"/>
                  </a:cubicBezTo>
                  <a:cubicBezTo>
                    <a:pt x="767" y="25235"/>
                    <a:pt x="1570" y="25822"/>
                    <a:pt x="2653" y="25822"/>
                  </a:cubicBezTo>
                  <a:cubicBezTo>
                    <a:pt x="2808" y="25822"/>
                    <a:pt x="2969" y="25810"/>
                    <a:pt x="3136" y="25785"/>
                  </a:cubicBezTo>
                  <a:cubicBezTo>
                    <a:pt x="3402" y="25485"/>
                    <a:pt x="3402" y="25118"/>
                    <a:pt x="3469" y="24785"/>
                  </a:cubicBezTo>
                  <a:cubicBezTo>
                    <a:pt x="3736" y="23083"/>
                    <a:pt x="3503" y="21316"/>
                    <a:pt x="3703" y="19581"/>
                  </a:cubicBezTo>
                  <a:cubicBezTo>
                    <a:pt x="3869" y="18347"/>
                    <a:pt x="4036" y="17146"/>
                    <a:pt x="4003" y="15945"/>
                  </a:cubicBezTo>
                  <a:cubicBezTo>
                    <a:pt x="3970" y="13577"/>
                    <a:pt x="3736" y="11175"/>
                    <a:pt x="4036" y="8807"/>
                  </a:cubicBezTo>
                  <a:cubicBezTo>
                    <a:pt x="4070" y="8473"/>
                    <a:pt x="4070" y="8139"/>
                    <a:pt x="3903" y="7839"/>
                  </a:cubicBezTo>
                  <a:cubicBezTo>
                    <a:pt x="3469" y="6972"/>
                    <a:pt x="3536" y="6105"/>
                    <a:pt x="3669" y="5237"/>
                  </a:cubicBezTo>
                  <a:cubicBezTo>
                    <a:pt x="3669" y="5104"/>
                    <a:pt x="3703" y="5004"/>
                    <a:pt x="3703" y="4904"/>
                  </a:cubicBezTo>
                  <a:cubicBezTo>
                    <a:pt x="3736" y="3803"/>
                    <a:pt x="3970" y="2669"/>
                    <a:pt x="3803" y="1568"/>
                  </a:cubicBezTo>
                  <a:cubicBezTo>
                    <a:pt x="3703" y="1401"/>
                    <a:pt x="3636" y="1234"/>
                    <a:pt x="3703" y="1068"/>
                  </a:cubicBezTo>
                  <a:cubicBezTo>
                    <a:pt x="3736" y="901"/>
                    <a:pt x="3736" y="734"/>
                    <a:pt x="3703" y="567"/>
                  </a:cubicBezTo>
                  <a:cubicBezTo>
                    <a:pt x="3669" y="467"/>
                    <a:pt x="3636" y="334"/>
                    <a:pt x="3636" y="234"/>
                  </a:cubicBezTo>
                  <a:cubicBezTo>
                    <a:pt x="3636" y="134"/>
                    <a:pt x="3569" y="67"/>
                    <a:pt x="3536" y="0"/>
                  </a:cubicBezTo>
                  <a:close/>
                </a:path>
              </a:pathLst>
            </a:custGeom>
            <a:solidFill>
              <a:srgbClr val="FFA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7"/>
            <p:cNvSpPr/>
            <p:nvPr/>
          </p:nvSpPr>
          <p:spPr>
            <a:xfrm>
              <a:off x="2795500" y="2030875"/>
              <a:ext cx="99275" cy="393825"/>
            </a:xfrm>
            <a:custGeom>
              <a:avLst/>
              <a:gdLst/>
              <a:ahLst/>
              <a:cxnLst/>
              <a:rect l="l" t="t" r="r" b="b"/>
              <a:pathLst>
                <a:path w="3971" h="15753" extrusionOk="0">
                  <a:moveTo>
                    <a:pt x="1676" y="1"/>
                  </a:moveTo>
                  <a:cubicBezTo>
                    <a:pt x="1351" y="1"/>
                    <a:pt x="1106" y="109"/>
                    <a:pt x="1135" y="542"/>
                  </a:cubicBezTo>
                  <a:cubicBezTo>
                    <a:pt x="1168" y="1142"/>
                    <a:pt x="1201" y="1776"/>
                    <a:pt x="1301" y="2343"/>
                  </a:cubicBezTo>
                  <a:cubicBezTo>
                    <a:pt x="1335" y="2877"/>
                    <a:pt x="1602" y="3444"/>
                    <a:pt x="935" y="3777"/>
                  </a:cubicBezTo>
                  <a:cubicBezTo>
                    <a:pt x="1168" y="4278"/>
                    <a:pt x="1335" y="4878"/>
                    <a:pt x="1001" y="5312"/>
                  </a:cubicBezTo>
                  <a:cubicBezTo>
                    <a:pt x="668" y="5712"/>
                    <a:pt x="668" y="6112"/>
                    <a:pt x="668" y="6546"/>
                  </a:cubicBezTo>
                  <a:cubicBezTo>
                    <a:pt x="601" y="7880"/>
                    <a:pt x="367" y="9181"/>
                    <a:pt x="134" y="10482"/>
                  </a:cubicBezTo>
                  <a:lnTo>
                    <a:pt x="134" y="10682"/>
                  </a:lnTo>
                  <a:lnTo>
                    <a:pt x="134" y="10882"/>
                  </a:lnTo>
                  <a:cubicBezTo>
                    <a:pt x="134" y="10882"/>
                    <a:pt x="101" y="10949"/>
                    <a:pt x="101" y="10983"/>
                  </a:cubicBezTo>
                  <a:cubicBezTo>
                    <a:pt x="34" y="11016"/>
                    <a:pt x="101" y="11049"/>
                    <a:pt x="134" y="11116"/>
                  </a:cubicBezTo>
                  <a:lnTo>
                    <a:pt x="134" y="11716"/>
                  </a:lnTo>
                  <a:cubicBezTo>
                    <a:pt x="67" y="11716"/>
                    <a:pt x="67" y="11716"/>
                    <a:pt x="134" y="11917"/>
                  </a:cubicBezTo>
                  <a:cubicBezTo>
                    <a:pt x="101" y="11983"/>
                    <a:pt x="134" y="12017"/>
                    <a:pt x="167" y="12050"/>
                  </a:cubicBezTo>
                  <a:cubicBezTo>
                    <a:pt x="301" y="13318"/>
                    <a:pt x="1" y="14518"/>
                    <a:pt x="101" y="15753"/>
                  </a:cubicBezTo>
                  <a:cubicBezTo>
                    <a:pt x="634" y="15586"/>
                    <a:pt x="534" y="15085"/>
                    <a:pt x="668" y="14719"/>
                  </a:cubicBezTo>
                  <a:cubicBezTo>
                    <a:pt x="935" y="13918"/>
                    <a:pt x="1268" y="13217"/>
                    <a:pt x="2035" y="12851"/>
                  </a:cubicBezTo>
                  <a:cubicBezTo>
                    <a:pt x="2769" y="12650"/>
                    <a:pt x="3036" y="12150"/>
                    <a:pt x="3136" y="11416"/>
                  </a:cubicBezTo>
                  <a:cubicBezTo>
                    <a:pt x="3270" y="10516"/>
                    <a:pt x="3303" y="9582"/>
                    <a:pt x="3336" y="8681"/>
                  </a:cubicBezTo>
                  <a:cubicBezTo>
                    <a:pt x="3470" y="7313"/>
                    <a:pt x="3970" y="5912"/>
                    <a:pt x="3636" y="4545"/>
                  </a:cubicBezTo>
                  <a:cubicBezTo>
                    <a:pt x="3603" y="4411"/>
                    <a:pt x="3503" y="4344"/>
                    <a:pt x="3436" y="4244"/>
                  </a:cubicBezTo>
                  <a:cubicBezTo>
                    <a:pt x="3136" y="3978"/>
                    <a:pt x="2702" y="3811"/>
                    <a:pt x="2769" y="3344"/>
                  </a:cubicBezTo>
                  <a:cubicBezTo>
                    <a:pt x="2836" y="2543"/>
                    <a:pt x="2469" y="1743"/>
                    <a:pt x="2936" y="1042"/>
                  </a:cubicBezTo>
                  <a:cubicBezTo>
                    <a:pt x="3103" y="809"/>
                    <a:pt x="3169" y="408"/>
                    <a:pt x="2836" y="375"/>
                  </a:cubicBezTo>
                  <a:cubicBezTo>
                    <a:pt x="2469" y="308"/>
                    <a:pt x="2202" y="8"/>
                    <a:pt x="1835" y="8"/>
                  </a:cubicBezTo>
                  <a:cubicBezTo>
                    <a:pt x="1781" y="3"/>
                    <a:pt x="1728" y="1"/>
                    <a:pt x="1676" y="1"/>
                  </a:cubicBezTo>
                  <a:close/>
                </a:path>
              </a:pathLst>
            </a:custGeom>
            <a:solidFill>
              <a:srgbClr val="FFA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7"/>
            <p:cNvSpPr/>
            <p:nvPr/>
          </p:nvSpPr>
          <p:spPr>
            <a:xfrm>
              <a:off x="2783825" y="1700825"/>
              <a:ext cx="6700" cy="5875"/>
            </a:xfrm>
            <a:custGeom>
              <a:avLst/>
              <a:gdLst/>
              <a:ahLst/>
              <a:cxnLst/>
              <a:rect l="l" t="t" r="r" b="b"/>
              <a:pathLst>
                <a:path w="268" h="235" extrusionOk="0">
                  <a:moveTo>
                    <a:pt x="167" y="1"/>
                  </a:moveTo>
                  <a:cubicBezTo>
                    <a:pt x="134" y="1"/>
                    <a:pt x="67" y="34"/>
                    <a:pt x="1" y="67"/>
                  </a:cubicBezTo>
                  <a:cubicBezTo>
                    <a:pt x="67" y="101"/>
                    <a:pt x="67" y="234"/>
                    <a:pt x="101" y="234"/>
                  </a:cubicBezTo>
                  <a:cubicBezTo>
                    <a:pt x="134" y="234"/>
                    <a:pt x="234" y="201"/>
                    <a:pt x="267" y="167"/>
                  </a:cubicBezTo>
                  <a:cubicBezTo>
                    <a:pt x="234" y="1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FB2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7"/>
            <p:cNvSpPr/>
            <p:nvPr/>
          </p:nvSpPr>
          <p:spPr>
            <a:xfrm>
              <a:off x="3600250" y="2690700"/>
              <a:ext cx="31700" cy="7025"/>
            </a:xfrm>
            <a:custGeom>
              <a:avLst/>
              <a:gdLst/>
              <a:ahLst/>
              <a:cxnLst/>
              <a:rect l="l" t="t" r="r" b="b"/>
              <a:pathLst>
                <a:path w="1268" h="281" extrusionOk="0">
                  <a:moveTo>
                    <a:pt x="1101" y="1"/>
                  </a:moveTo>
                  <a:cubicBezTo>
                    <a:pt x="767" y="1"/>
                    <a:pt x="367" y="67"/>
                    <a:pt x="0" y="67"/>
                  </a:cubicBezTo>
                  <a:cubicBezTo>
                    <a:pt x="159" y="244"/>
                    <a:pt x="337" y="280"/>
                    <a:pt x="524" y="280"/>
                  </a:cubicBezTo>
                  <a:cubicBezTo>
                    <a:pt x="654" y="280"/>
                    <a:pt x="788" y="263"/>
                    <a:pt x="923" y="263"/>
                  </a:cubicBezTo>
                  <a:cubicBezTo>
                    <a:pt x="960" y="263"/>
                    <a:pt x="997" y="264"/>
                    <a:pt x="1034" y="267"/>
                  </a:cubicBezTo>
                  <a:cubicBezTo>
                    <a:pt x="1168" y="234"/>
                    <a:pt x="1268" y="167"/>
                    <a:pt x="1101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7"/>
            <p:cNvSpPr/>
            <p:nvPr/>
          </p:nvSpPr>
          <p:spPr>
            <a:xfrm>
              <a:off x="3634125" y="2589800"/>
              <a:ext cx="6175" cy="5700"/>
            </a:xfrm>
            <a:custGeom>
              <a:avLst/>
              <a:gdLst/>
              <a:ahLst/>
              <a:cxnLst/>
              <a:rect l="l" t="t" r="r" b="b"/>
              <a:pathLst>
                <a:path w="247" h="228" extrusionOk="0">
                  <a:moveTo>
                    <a:pt x="13" y="0"/>
                  </a:moveTo>
                  <a:lnTo>
                    <a:pt x="13" y="0"/>
                  </a:lnTo>
                  <a:cubicBezTo>
                    <a:pt x="94" y="81"/>
                    <a:pt x="0" y="228"/>
                    <a:pt x="85" y="228"/>
                  </a:cubicBezTo>
                  <a:cubicBezTo>
                    <a:pt x="105" y="228"/>
                    <a:pt x="135" y="220"/>
                    <a:pt x="180" y="200"/>
                  </a:cubicBezTo>
                  <a:cubicBezTo>
                    <a:pt x="246" y="200"/>
                    <a:pt x="113" y="34"/>
                    <a:pt x="13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7"/>
            <p:cNvSpPr/>
            <p:nvPr/>
          </p:nvSpPr>
          <p:spPr>
            <a:xfrm>
              <a:off x="4880325" y="3507950"/>
              <a:ext cx="15875" cy="27550"/>
            </a:xfrm>
            <a:custGeom>
              <a:avLst/>
              <a:gdLst/>
              <a:ahLst/>
              <a:cxnLst/>
              <a:rect l="l" t="t" r="r" b="b"/>
              <a:pathLst>
                <a:path w="635" h="1102" extrusionOk="0">
                  <a:moveTo>
                    <a:pt x="634" y="1"/>
                  </a:moveTo>
                  <a:cubicBezTo>
                    <a:pt x="0" y="267"/>
                    <a:pt x="434" y="734"/>
                    <a:pt x="467" y="1101"/>
                  </a:cubicBezTo>
                  <a:cubicBezTo>
                    <a:pt x="501" y="1101"/>
                    <a:pt x="601" y="1068"/>
                    <a:pt x="634" y="1068"/>
                  </a:cubicBezTo>
                  <a:lnTo>
                    <a:pt x="634" y="1"/>
                  </a:lnTo>
                  <a:close/>
                </a:path>
              </a:pathLst>
            </a:custGeom>
            <a:solidFill>
              <a:srgbClr val="77B0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7"/>
            <p:cNvSpPr/>
            <p:nvPr/>
          </p:nvSpPr>
          <p:spPr>
            <a:xfrm>
              <a:off x="2758800" y="1103725"/>
              <a:ext cx="225200" cy="311450"/>
            </a:xfrm>
            <a:custGeom>
              <a:avLst/>
              <a:gdLst/>
              <a:ahLst/>
              <a:cxnLst/>
              <a:rect l="l" t="t" r="r" b="b"/>
              <a:pathLst>
                <a:path w="9008" h="12458" extrusionOk="0">
                  <a:moveTo>
                    <a:pt x="6505" y="1"/>
                  </a:moveTo>
                  <a:cubicBezTo>
                    <a:pt x="6272" y="334"/>
                    <a:pt x="5638" y="268"/>
                    <a:pt x="5772" y="935"/>
                  </a:cubicBezTo>
                  <a:cubicBezTo>
                    <a:pt x="5801" y="1084"/>
                    <a:pt x="5617" y="1207"/>
                    <a:pt x="5411" y="1207"/>
                  </a:cubicBezTo>
                  <a:cubicBezTo>
                    <a:pt x="5387" y="1207"/>
                    <a:pt x="5362" y="1205"/>
                    <a:pt x="5338" y="1202"/>
                  </a:cubicBezTo>
                  <a:cubicBezTo>
                    <a:pt x="5138" y="1102"/>
                    <a:pt x="5238" y="1002"/>
                    <a:pt x="5305" y="868"/>
                  </a:cubicBezTo>
                  <a:cubicBezTo>
                    <a:pt x="5438" y="701"/>
                    <a:pt x="5471" y="535"/>
                    <a:pt x="5305" y="401"/>
                  </a:cubicBezTo>
                  <a:cubicBezTo>
                    <a:pt x="5240" y="336"/>
                    <a:pt x="5175" y="312"/>
                    <a:pt x="5109" y="312"/>
                  </a:cubicBezTo>
                  <a:cubicBezTo>
                    <a:pt x="5003" y="312"/>
                    <a:pt x="4893" y="373"/>
                    <a:pt x="4771" y="434"/>
                  </a:cubicBezTo>
                  <a:cubicBezTo>
                    <a:pt x="4404" y="668"/>
                    <a:pt x="3937" y="768"/>
                    <a:pt x="3570" y="1002"/>
                  </a:cubicBezTo>
                  <a:cubicBezTo>
                    <a:pt x="3070" y="1235"/>
                    <a:pt x="2336" y="1368"/>
                    <a:pt x="2069" y="2036"/>
                  </a:cubicBezTo>
                  <a:cubicBezTo>
                    <a:pt x="2269" y="2102"/>
                    <a:pt x="2403" y="2169"/>
                    <a:pt x="2503" y="2202"/>
                  </a:cubicBezTo>
                  <a:cubicBezTo>
                    <a:pt x="3003" y="2336"/>
                    <a:pt x="2936" y="2769"/>
                    <a:pt x="3003" y="3103"/>
                  </a:cubicBezTo>
                  <a:cubicBezTo>
                    <a:pt x="2749" y="3172"/>
                    <a:pt x="2559" y="3418"/>
                    <a:pt x="2321" y="3418"/>
                  </a:cubicBezTo>
                  <a:cubicBezTo>
                    <a:pt x="2216" y="3418"/>
                    <a:pt x="2102" y="3370"/>
                    <a:pt x="1969" y="3236"/>
                  </a:cubicBezTo>
                  <a:cubicBezTo>
                    <a:pt x="1886" y="3153"/>
                    <a:pt x="1819" y="3121"/>
                    <a:pt x="1764" y="3121"/>
                  </a:cubicBezTo>
                  <a:cubicBezTo>
                    <a:pt x="1589" y="3121"/>
                    <a:pt x="1524" y="3442"/>
                    <a:pt x="1369" y="3442"/>
                  </a:cubicBezTo>
                  <a:cubicBezTo>
                    <a:pt x="1358" y="3442"/>
                    <a:pt x="1347" y="3440"/>
                    <a:pt x="1335" y="3437"/>
                  </a:cubicBezTo>
                  <a:cubicBezTo>
                    <a:pt x="1299" y="3431"/>
                    <a:pt x="1267" y="3428"/>
                    <a:pt x="1238" y="3428"/>
                  </a:cubicBezTo>
                  <a:cubicBezTo>
                    <a:pt x="940" y="3428"/>
                    <a:pt x="968" y="3718"/>
                    <a:pt x="968" y="3870"/>
                  </a:cubicBezTo>
                  <a:cubicBezTo>
                    <a:pt x="968" y="4104"/>
                    <a:pt x="1135" y="4237"/>
                    <a:pt x="1402" y="4271"/>
                  </a:cubicBezTo>
                  <a:cubicBezTo>
                    <a:pt x="1434" y="4281"/>
                    <a:pt x="1465" y="4286"/>
                    <a:pt x="1495" y="4286"/>
                  </a:cubicBezTo>
                  <a:cubicBezTo>
                    <a:pt x="1656" y="4286"/>
                    <a:pt x="1801" y="4155"/>
                    <a:pt x="1969" y="4070"/>
                  </a:cubicBezTo>
                  <a:lnTo>
                    <a:pt x="1969" y="4070"/>
                  </a:lnTo>
                  <a:cubicBezTo>
                    <a:pt x="2403" y="4704"/>
                    <a:pt x="2236" y="5205"/>
                    <a:pt x="1502" y="5238"/>
                  </a:cubicBezTo>
                  <a:cubicBezTo>
                    <a:pt x="1235" y="5271"/>
                    <a:pt x="968" y="5371"/>
                    <a:pt x="668" y="5538"/>
                  </a:cubicBezTo>
                  <a:cubicBezTo>
                    <a:pt x="935" y="5605"/>
                    <a:pt x="1102" y="5672"/>
                    <a:pt x="1268" y="5738"/>
                  </a:cubicBezTo>
                  <a:cubicBezTo>
                    <a:pt x="1936" y="6105"/>
                    <a:pt x="1936" y="6239"/>
                    <a:pt x="1402" y="6706"/>
                  </a:cubicBezTo>
                  <a:cubicBezTo>
                    <a:pt x="1135" y="6906"/>
                    <a:pt x="835" y="7073"/>
                    <a:pt x="901" y="7406"/>
                  </a:cubicBezTo>
                  <a:cubicBezTo>
                    <a:pt x="938" y="7425"/>
                    <a:pt x="973" y="7432"/>
                    <a:pt x="1005" y="7432"/>
                  </a:cubicBezTo>
                  <a:cubicBezTo>
                    <a:pt x="1155" y="7432"/>
                    <a:pt x="1262" y="7269"/>
                    <a:pt x="1378" y="7269"/>
                  </a:cubicBezTo>
                  <a:cubicBezTo>
                    <a:pt x="1417" y="7269"/>
                    <a:pt x="1458" y="7288"/>
                    <a:pt x="1502" y="7339"/>
                  </a:cubicBezTo>
                  <a:cubicBezTo>
                    <a:pt x="1735" y="7506"/>
                    <a:pt x="1735" y="7706"/>
                    <a:pt x="1602" y="7906"/>
                  </a:cubicBezTo>
                  <a:cubicBezTo>
                    <a:pt x="1469" y="8107"/>
                    <a:pt x="1402" y="8273"/>
                    <a:pt x="1469" y="8574"/>
                  </a:cubicBezTo>
                  <a:cubicBezTo>
                    <a:pt x="1802" y="9441"/>
                    <a:pt x="1569" y="10175"/>
                    <a:pt x="668" y="10442"/>
                  </a:cubicBezTo>
                  <a:cubicBezTo>
                    <a:pt x="1" y="10675"/>
                    <a:pt x="301" y="11109"/>
                    <a:pt x="268" y="11442"/>
                  </a:cubicBezTo>
                  <a:cubicBezTo>
                    <a:pt x="268" y="11659"/>
                    <a:pt x="400" y="11921"/>
                    <a:pt x="701" y="11921"/>
                  </a:cubicBezTo>
                  <a:cubicBezTo>
                    <a:pt x="770" y="11921"/>
                    <a:pt x="848" y="11907"/>
                    <a:pt x="935" y="11876"/>
                  </a:cubicBezTo>
                  <a:cubicBezTo>
                    <a:pt x="1017" y="11839"/>
                    <a:pt x="1096" y="11823"/>
                    <a:pt x="1170" y="11823"/>
                  </a:cubicBezTo>
                  <a:cubicBezTo>
                    <a:pt x="1366" y="11823"/>
                    <a:pt x="1520" y="11940"/>
                    <a:pt x="1569" y="12109"/>
                  </a:cubicBezTo>
                  <a:cubicBezTo>
                    <a:pt x="1623" y="12383"/>
                    <a:pt x="1738" y="12457"/>
                    <a:pt x="1880" y="12457"/>
                  </a:cubicBezTo>
                  <a:cubicBezTo>
                    <a:pt x="1997" y="12457"/>
                    <a:pt x="2133" y="12407"/>
                    <a:pt x="2269" y="12376"/>
                  </a:cubicBezTo>
                  <a:cubicBezTo>
                    <a:pt x="2420" y="12355"/>
                    <a:pt x="2572" y="12235"/>
                    <a:pt x="2714" y="12235"/>
                  </a:cubicBezTo>
                  <a:cubicBezTo>
                    <a:pt x="2791" y="12235"/>
                    <a:pt x="2866" y="12271"/>
                    <a:pt x="2936" y="12376"/>
                  </a:cubicBezTo>
                  <a:lnTo>
                    <a:pt x="3337" y="12376"/>
                  </a:lnTo>
                  <a:cubicBezTo>
                    <a:pt x="3470" y="12243"/>
                    <a:pt x="3670" y="12343"/>
                    <a:pt x="3737" y="12176"/>
                  </a:cubicBezTo>
                  <a:lnTo>
                    <a:pt x="4137" y="12176"/>
                  </a:lnTo>
                  <a:cubicBezTo>
                    <a:pt x="4187" y="12126"/>
                    <a:pt x="4220" y="12101"/>
                    <a:pt x="4250" y="12101"/>
                  </a:cubicBezTo>
                  <a:cubicBezTo>
                    <a:pt x="4279" y="12101"/>
                    <a:pt x="4304" y="12126"/>
                    <a:pt x="4337" y="12176"/>
                  </a:cubicBezTo>
                  <a:cubicBezTo>
                    <a:pt x="4387" y="12193"/>
                    <a:pt x="4421" y="12201"/>
                    <a:pt x="4454" y="12201"/>
                  </a:cubicBezTo>
                  <a:cubicBezTo>
                    <a:pt x="4487" y="12201"/>
                    <a:pt x="4521" y="12193"/>
                    <a:pt x="4571" y="12176"/>
                  </a:cubicBezTo>
                  <a:cubicBezTo>
                    <a:pt x="4771" y="12009"/>
                    <a:pt x="5071" y="11943"/>
                    <a:pt x="5071" y="11609"/>
                  </a:cubicBezTo>
                  <a:cubicBezTo>
                    <a:pt x="4904" y="11276"/>
                    <a:pt x="4838" y="10942"/>
                    <a:pt x="4971" y="10542"/>
                  </a:cubicBezTo>
                  <a:cubicBezTo>
                    <a:pt x="5305" y="9374"/>
                    <a:pt x="5772" y="8207"/>
                    <a:pt x="5605" y="6939"/>
                  </a:cubicBezTo>
                  <a:cubicBezTo>
                    <a:pt x="5505" y="6405"/>
                    <a:pt x="5905" y="6172"/>
                    <a:pt x="6305" y="5905"/>
                  </a:cubicBezTo>
                  <a:cubicBezTo>
                    <a:pt x="6806" y="5605"/>
                    <a:pt x="6272" y="4871"/>
                    <a:pt x="6806" y="4604"/>
                  </a:cubicBezTo>
                  <a:cubicBezTo>
                    <a:pt x="7673" y="4204"/>
                    <a:pt x="7973" y="3337"/>
                    <a:pt x="8507" y="2669"/>
                  </a:cubicBezTo>
                  <a:cubicBezTo>
                    <a:pt x="9007" y="2002"/>
                    <a:pt x="8807" y="735"/>
                    <a:pt x="8140" y="201"/>
                  </a:cubicBezTo>
                  <a:cubicBezTo>
                    <a:pt x="8120" y="171"/>
                    <a:pt x="8093" y="159"/>
                    <a:pt x="8063" y="159"/>
                  </a:cubicBezTo>
                  <a:cubicBezTo>
                    <a:pt x="7995" y="159"/>
                    <a:pt x="7909" y="221"/>
                    <a:pt x="7840" y="268"/>
                  </a:cubicBezTo>
                  <a:cubicBezTo>
                    <a:pt x="7640" y="568"/>
                    <a:pt x="7306" y="601"/>
                    <a:pt x="7006" y="601"/>
                  </a:cubicBezTo>
                  <a:cubicBezTo>
                    <a:pt x="6639" y="601"/>
                    <a:pt x="6939" y="68"/>
                    <a:pt x="6505" y="1"/>
                  </a:cubicBezTo>
                  <a:close/>
                </a:path>
              </a:pathLst>
            </a:custGeom>
            <a:solidFill>
              <a:srgbClr val="FF8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7"/>
            <p:cNvSpPr/>
            <p:nvPr/>
          </p:nvSpPr>
          <p:spPr>
            <a:xfrm>
              <a:off x="2916425" y="1088725"/>
              <a:ext cx="132625" cy="161800"/>
            </a:xfrm>
            <a:custGeom>
              <a:avLst/>
              <a:gdLst/>
              <a:ahLst/>
              <a:cxnLst/>
              <a:rect l="l" t="t" r="r" b="b"/>
              <a:pathLst>
                <a:path w="5305" h="6472" extrusionOk="0">
                  <a:moveTo>
                    <a:pt x="2469" y="0"/>
                  </a:moveTo>
                  <a:cubicBezTo>
                    <a:pt x="1635" y="34"/>
                    <a:pt x="1635" y="34"/>
                    <a:pt x="1635" y="868"/>
                  </a:cubicBezTo>
                  <a:cubicBezTo>
                    <a:pt x="1768" y="934"/>
                    <a:pt x="1935" y="968"/>
                    <a:pt x="1935" y="968"/>
                  </a:cubicBezTo>
                  <a:cubicBezTo>
                    <a:pt x="1835" y="1602"/>
                    <a:pt x="2202" y="2035"/>
                    <a:pt x="2636" y="2469"/>
                  </a:cubicBezTo>
                  <a:cubicBezTo>
                    <a:pt x="2202" y="2802"/>
                    <a:pt x="1435" y="3770"/>
                    <a:pt x="1368" y="4203"/>
                  </a:cubicBezTo>
                  <a:cubicBezTo>
                    <a:pt x="1335" y="4537"/>
                    <a:pt x="1134" y="4470"/>
                    <a:pt x="968" y="4537"/>
                  </a:cubicBezTo>
                  <a:cubicBezTo>
                    <a:pt x="167" y="4937"/>
                    <a:pt x="0" y="5304"/>
                    <a:pt x="167" y="6171"/>
                  </a:cubicBezTo>
                  <a:cubicBezTo>
                    <a:pt x="200" y="6272"/>
                    <a:pt x="134" y="6372"/>
                    <a:pt x="100" y="6472"/>
                  </a:cubicBezTo>
                  <a:cubicBezTo>
                    <a:pt x="301" y="6472"/>
                    <a:pt x="501" y="6472"/>
                    <a:pt x="667" y="6438"/>
                  </a:cubicBezTo>
                  <a:cubicBezTo>
                    <a:pt x="1535" y="6372"/>
                    <a:pt x="1501" y="6372"/>
                    <a:pt x="1635" y="5471"/>
                  </a:cubicBezTo>
                  <a:lnTo>
                    <a:pt x="1802" y="5304"/>
                  </a:lnTo>
                  <a:cubicBezTo>
                    <a:pt x="2102" y="5338"/>
                    <a:pt x="2369" y="5338"/>
                    <a:pt x="2702" y="5338"/>
                  </a:cubicBezTo>
                  <a:cubicBezTo>
                    <a:pt x="2769" y="5037"/>
                    <a:pt x="2936" y="4704"/>
                    <a:pt x="2802" y="4504"/>
                  </a:cubicBezTo>
                  <a:cubicBezTo>
                    <a:pt x="2609" y="4165"/>
                    <a:pt x="2643" y="4072"/>
                    <a:pt x="2830" y="4072"/>
                  </a:cubicBezTo>
                  <a:cubicBezTo>
                    <a:pt x="2901" y="4072"/>
                    <a:pt x="2993" y="4085"/>
                    <a:pt x="3103" y="4103"/>
                  </a:cubicBezTo>
                  <a:cubicBezTo>
                    <a:pt x="3136" y="4103"/>
                    <a:pt x="3269" y="4003"/>
                    <a:pt x="3269" y="3970"/>
                  </a:cubicBezTo>
                  <a:cubicBezTo>
                    <a:pt x="3214" y="3414"/>
                    <a:pt x="3506" y="3368"/>
                    <a:pt x="3894" y="3368"/>
                  </a:cubicBezTo>
                  <a:cubicBezTo>
                    <a:pt x="3972" y="3368"/>
                    <a:pt x="4053" y="3369"/>
                    <a:pt x="4137" y="3369"/>
                  </a:cubicBezTo>
                  <a:cubicBezTo>
                    <a:pt x="4150" y="3370"/>
                    <a:pt x="4164" y="3371"/>
                    <a:pt x="4178" y="3371"/>
                  </a:cubicBezTo>
                  <a:cubicBezTo>
                    <a:pt x="4731" y="3371"/>
                    <a:pt x="5272" y="2721"/>
                    <a:pt x="5304" y="2135"/>
                  </a:cubicBezTo>
                  <a:cubicBezTo>
                    <a:pt x="5204" y="2135"/>
                    <a:pt x="5137" y="2135"/>
                    <a:pt x="5104" y="2169"/>
                  </a:cubicBezTo>
                  <a:cubicBezTo>
                    <a:pt x="4919" y="2335"/>
                    <a:pt x="4744" y="2430"/>
                    <a:pt x="4568" y="2430"/>
                  </a:cubicBezTo>
                  <a:cubicBezTo>
                    <a:pt x="4427" y="2430"/>
                    <a:pt x="4285" y="2369"/>
                    <a:pt x="4137" y="2235"/>
                  </a:cubicBezTo>
                  <a:cubicBezTo>
                    <a:pt x="3803" y="1968"/>
                    <a:pt x="4003" y="1635"/>
                    <a:pt x="4137" y="1301"/>
                  </a:cubicBezTo>
                  <a:cubicBezTo>
                    <a:pt x="4270" y="1034"/>
                    <a:pt x="4370" y="834"/>
                    <a:pt x="4670" y="834"/>
                  </a:cubicBezTo>
                  <a:cubicBezTo>
                    <a:pt x="5304" y="834"/>
                    <a:pt x="5004" y="467"/>
                    <a:pt x="5004" y="167"/>
                  </a:cubicBezTo>
                  <a:cubicBezTo>
                    <a:pt x="4937" y="100"/>
                    <a:pt x="4862" y="67"/>
                    <a:pt x="4791" y="67"/>
                  </a:cubicBezTo>
                  <a:cubicBezTo>
                    <a:pt x="4720" y="67"/>
                    <a:pt x="4654" y="100"/>
                    <a:pt x="4604" y="167"/>
                  </a:cubicBezTo>
                  <a:cubicBezTo>
                    <a:pt x="4554" y="217"/>
                    <a:pt x="4520" y="242"/>
                    <a:pt x="4487" y="242"/>
                  </a:cubicBezTo>
                  <a:cubicBezTo>
                    <a:pt x="4453" y="242"/>
                    <a:pt x="4420" y="217"/>
                    <a:pt x="4370" y="167"/>
                  </a:cubicBezTo>
                  <a:lnTo>
                    <a:pt x="4170" y="167"/>
                  </a:lnTo>
                  <a:cubicBezTo>
                    <a:pt x="3981" y="251"/>
                    <a:pt x="3805" y="401"/>
                    <a:pt x="3626" y="401"/>
                  </a:cubicBezTo>
                  <a:cubicBezTo>
                    <a:pt x="3521" y="401"/>
                    <a:pt x="3414" y="349"/>
                    <a:pt x="3303" y="201"/>
                  </a:cubicBezTo>
                  <a:cubicBezTo>
                    <a:pt x="3203" y="100"/>
                    <a:pt x="3002" y="134"/>
                    <a:pt x="2869" y="0"/>
                  </a:cubicBezTo>
                  <a:lnTo>
                    <a:pt x="2669" y="0"/>
                  </a:lnTo>
                  <a:cubicBezTo>
                    <a:pt x="2602" y="134"/>
                    <a:pt x="2602" y="267"/>
                    <a:pt x="2602" y="367"/>
                  </a:cubicBezTo>
                  <a:cubicBezTo>
                    <a:pt x="2602" y="234"/>
                    <a:pt x="2602" y="100"/>
                    <a:pt x="2469" y="0"/>
                  </a:cubicBezTo>
                  <a:close/>
                </a:path>
              </a:pathLst>
            </a:custGeom>
            <a:solidFill>
              <a:srgbClr val="FF8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7"/>
            <p:cNvSpPr/>
            <p:nvPr/>
          </p:nvSpPr>
          <p:spPr>
            <a:xfrm>
              <a:off x="2762975" y="1417400"/>
              <a:ext cx="27550" cy="24925"/>
            </a:xfrm>
            <a:custGeom>
              <a:avLst/>
              <a:gdLst/>
              <a:ahLst/>
              <a:cxnLst/>
              <a:rect l="l" t="t" r="r" b="b"/>
              <a:pathLst>
                <a:path w="1102" h="997" extrusionOk="0">
                  <a:moveTo>
                    <a:pt x="760" y="1"/>
                  </a:moveTo>
                  <a:cubicBezTo>
                    <a:pt x="591" y="1"/>
                    <a:pt x="446" y="110"/>
                    <a:pt x="301" y="296"/>
                  </a:cubicBezTo>
                  <a:cubicBezTo>
                    <a:pt x="1" y="663"/>
                    <a:pt x="468" y="730"/>
                    <a:pt x="468" y="997"/>
                  </a:cubicBezTo>
                  <a:cubicBezTo>
                    <a:pt x="768" y="963"/>
                    <a:pt x="968" y="830"/>
                    <a:pt x="1101" y="530"/>
                  </a:cubicBezTo>
                  <a:cubicBezTo>
                    <a:pt x="835" y="396"/>
                    <a:pt x="1068" y="230"/>
                    <a:pt x="1101" y="130"/>
                  </a:cubicBezTo>
                  <a:cubicBezTo>
                    <a:pt x="975" y="41"/>
                    <a:pt x="863" y="1"/>
                    <a:pt x="760" y="1"/>
                  </a:cubicBezTo>
                  <a:close/>
                </a:path>
              </a:pathLst>
            </a:custGeom>
            <a:solidFill>
              <a:srgbClr val="FF8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7"/>
            <p:cNvSpPr/>
            <p:nvPr/>
          </p:nvSpPr>
          <p:spPr>
            <a:xfrm>
              <a:off x="2995650" y="1088950"/>
              <a:ext cx="25875" cy="15225"/>
            </a:xfrm>
            <a:custGeom>
              <a:avLst/>
              <a:gdLst/>
              <a:ahLst/>
              <a:cxnLst/>
              <a:rect l="l" t="t" r="r" b="b"/>
              <a:pathLst>
                <a:path w="1035" h="609" extrusionOk="0">
                  <a:moveTo>
                    <a:pt x="792" y="0"/>
                  </a:moveTo>
                  <a:cubicBezTo>
                    <a:pt x="620" y="0"/>
                    <a:pt x="443" y="172"/>
                    <a:pt x="277" y="172"/>
                  </a:cubicBezTo>
                  <a:cubicBezTo>
                    <a:pt x="251" y="172"/>
                    <a:pt x="226" y="168"/>
                    <a:pt x="200" y="158"/>
                  </a:cubicBezTo>
                  <a:lnTo>
                    <a:pt x="200" y="158"/>
                  </a:lnTo>
                  <a:cubicBezTo>
                    <a:pt x="167" y="325"/>
                    <a:pt x="0" y="525"/>
                    <a:pt x="300" y="592"/>
                  </a:cubicBezTo>
                  <a:cubicBezTo>
                    <a:pt x="384" y="600"/>
                    <a:pt x="469" y="608"/>
                    <a:pt x="551" y="608"/>
                  </a:cubicBezTo>
                  <a:cubicBezTo>
                    <a:pt x="797" y="608"/>
                    <a:pt x="1009" y="533"/>
                    <a:pt x="1034" y="158"/>
                  </a:cubicBezTo>
                  <a:cubicBezTo>
                    <a:pt x="956" y="40"/>
                    <a:pt x="874" y="0"/>
                    <a:pt x="792" y="0"/>
                  </a:cubicBezTo>
                  <a:close/>
                </a:path>
              </a:pathLst>
            </a:custGeom>
            <a:solidFill>
              <a:srgbClr val="FF9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7"/>
            <p:cNvSpPr/>
            <p:nvPr/>
          </p:nvSpPr>
          <p:spPr>
            <a:xfrm>
              <a:off x="2794675" y="1424575"/>
              <a:ext cx="32550" cy="6075"/>
            </a:xfrm>
            <a:custGeom>
              <a:avLst/>
              <a:gdLst/>
              <a:ahLst/>
              <a:cxnLst/>
              <a:rect l="l" t="t" r="r" b="b"/>
              <a:pathLst>
                <a:path w="1302" h="243" extrusionOk="0">
                  <a:moveTo>
                    <a:pt x="626" y="1"/>
                  </a:moveTo>
                  <a:cubicBezTo>
                    <a:pt x="400" y="1"/>
                    <a:pt x="184" y="43"/>
                    <a:pt x="0" y="243"/>
                  </a:cubicBezTo>
                  <a:cubicBezTo>
                    <a:pt x="80" y="231"/>
                    <a:pt x="158" y="228"/>
                    <a:pt x="236" y="228"/>
                  </a:cubicBezTo>
                  <a:cubicBezTo>
                    <a:pt x="372" y="228"/>
                    <a:pt x="506" y="239"/>
                    <a:pt x="636" y="239"/>
                  </a:cubicBezTo>
                  <a:cubicBezTo>
                    <a:pt x="867" y="239"/>
                    <a:pt x="1089" y="204"/>
                    <a:pt x="1301" y="9"/>
                  </a:cubicBezTo>
                  <a:lnTo>
                    <a:pt x="1301" y="9"/>
                  </a:lnTo>
                  <a:cubicBezTo>
                    <a:pt x="1239" y="19"/>
                    <a:pt x="1176" y="22"/>
                    <a:pt x="1112" y="22"/>
                  </a:cubicBezTo>
                  <a:cubicBezTo>
                    <a:pt x="952" y="22"/>
                    <a:pt x="786" y="1"/>
                    <a:pt x="626" y="1"/>
                  </a:cubicBezTo>
                  <a:close/>
                </a:path>
              </a:pathLst>
            </a:custGeom>
            <a:solidFill>
              <a:srgbClr val="FF8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7"/>
            <p:cNvSpPr/>
            <p:nvPr/>
          </p:nvSpPr>
          <p:spPr>
            <a:xfrm>
              <a:off x="2937275" y="1102075"/>
              <a:ext cx="6700" cy="6675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00" y="0"/>
                  </a:moveTo>
                  <a:cubicBezTo>
                    <a:pt x="100" y="67"/>
                    <a:pt x="34" y="134"/>
                    <a:pt x="0" y="234"/>
                  </a:cubicBezTo>
                  <a:cubicBezTo>
                    <a:pt x="34" y="234"/>
                    <a:pt x="134" y="267"/>
                    <a:pt x="167" y="267"/>
                  </a:cubicBezTo>
                  <a:cubicBezTo>
                    <a:pt x="200" y="267"/>
                    <a:pt x="200" y="134"/>
                    <a:pt x="267" y="100"/>
                  </a:cubicBezTo>
                  <a:cubicBezTo>
                    <a:pt x="200" y="67"/>
                    <a:pt x="134" y="67"/>
                    <a:pt x="100" y="0"/>
                  </a:cubicBezTo>
                  <a:close/>
                </a:path>
              </a:pathLst>
            </a:custGeom>
            <a:solidFill>
              <a:srgbClr val="FF8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7"/>
            <p:cNvSpPr/>
            <p:nvPr/>
          </p:nvSpPr>
          <p:spPr>
            <a:xfrm>
              <a:off x="3032325" y="1088300"/>
              <a:ext cx="10050" cy="3775"/>
            </a:xfrm>
            <a:custGeom>
              <a:avLst/>
              <a:gdLst/>
              <a:ahLst/>
              <a:cxnLst/>
              <a:rect l="l" t="t" r="r" b="b"/>
              <a:pathLst>
                <a:path w="402" h="151" extrusionOk="0">
                  <a:moveTo>
                    <a:pt x="214" y="1"/>
                  </a:moveTo>
                  <a:cubicBezTo>
                    <a:pt x="143" y="1"/>
                    <a:pt x="68" y="51"/>
                    <a:pt x="1" y="151"/>
                  </a:cubicBezTo>
                  <a:lnTo>
                    <a:pt x="401" y="151"/>
                  </a:lnTo>
                  <a:cubicBezTo>
                    <a:pt x="351" y="51"/>
                    <a:pt x="284" y="1"/>
                    <a:pt x="214" y="1"/>
                  </a:cubicBezTo>
                  <a:close/>
                </a:path>
              </a:pathLst>
            </a:custGeom>
            <a:solidFill>
              <a:srgbClr val="FF9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7"/>
            <p:cNvSpPr/>
            <p:nvPr/>
          </p:nvSpPr>
          <p:spPr>
            <a:xfrm>
              <a:off x="2989800" y="1087900"/>
              <a:ext cx="10050" cy="5025"/>
            </a:xfrm>
            <a:custGeom>
              <a:avLst/>
              <a:gdLst/>
              <a:ahLst/>
              <a:cxnLst/>
              <a:rect l="l" t="t" r="r" b="b"/>
              <a:pathLst>
                <a:path w="402" h="201" extrusionOk="0">
                  <a:moveTo>
                    <a:pt x="1" y="0"/>
                  </a:moveTo>
                  <a:cubicBezTo>
                    <a:pt x="67" y="167"/>
                    <a:pt x="234" y="200"/>
                    <a:pt x="401" y="200"/>
                  </a:cubicBezTo>
                  <a:cubicBezTo>
                    <a:pt x="334" y="33"/>
                    <a:pt x="168" y="0"/>
                    <a:pt x="1" y="0"/>
                  </a:cubicBezTo>
                  <a:close/>
                </a:path>
              </a:pathLst>
            </a:custGeom>
            <a:solidFill>
              <a:srgbClr val="FF9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7"/>
            <p:cNvSpPr/>
            <p:nvPr/>
          </p:nvSpPr>
          <p:spPr>
            <a:xfrm>
              <a:off x="2978975" y="1087900"/>
              <a:ext cx="5025" cy="7525"/>
            </a:xfrm>
            <a:custGeom>
              <a:avLst/>
              <a:gdLst/>
              <a:ahLst/>
              <a:cxnLst/>
              <a:rect l="l" t="t" r="r" b="b"/>
              <a:pathLst>
                <a:path w="201" h="301" extrusionOk="0">
                  <a:moveTo>
                    <a:pt x="200" y="0"/>
                  </a:moveTo>
                  <a:cubicBezTo>
                    <a:pt x="167" y="17"/>
                    <a:pt x="125" y="25"/>
                    <a:pt x="88" y="25"/>
                  </a:cubicBezTo>
                  <a:cubicBezTo>
                    <a:pt x="50" y="25"/>
                    <a:pt x="17" y="17"/>
                    <a:pt x="0" y="0"/>
                  </a:cubicBezTo>
                  <a:lnTo>
                    <a:pt x="0" y="0"/>
                  </a:lnTo>
                  <a:cubicBezTo>
                    <a:pt x="33" y="133"/>
                    <a:pt x="100" y="200"/>
                    <a:pt x="134" y="300"/>
                  </a:cubicBezTo>
                  <a:cubicBezTo>
                    <a:pt x="200" y="200"/>
                    <a:pt x="200" y="67"/>
                    <a:pt x="200" y="0"/>
                  </a:cubicBezTo>
                  <a:close/>
                </a:path>
              </a:pathLst>
            </a:custGeom>
            <a:solidFill>
              <a:srgbClr val="FF9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7"/>
            <p:cNvSpPr/>
            <p:nvPr/>
          </p:nvSpPr>
          <p:spPr>
            <a:xfrm>
              <a:off x="2827200" y="1413125"/>
              <a:ext cx="5025" cy="10025"/>
            </a:xfrm>
            <a:custGeom>
              <a:avLst/>
              <a:gdLst/>
              <a:ahLst/>
              <a:cxnLst/>
              <a:rect l="l" t="t" r="r" b="b"/>
              <a:pathLst>
                <a:path w="201" h="401" extrusionOk="0">
                  <a:moveTo>
                    <a:pt x="200" y="0"/>
                  </a:moveTo>
                  <a:lnTo>
                    <a:pt x="200" y="0"/>
                  </a:lnTo>
                  <a:cubicBezTo>
                    <a:pt x="33" y="134"/>
                    <a:pt x="0" y="234"/>
                    <a:pt x="0" y="401"/>
                  </a:cubicBezTo>
                  <a:cubicBezTo>
                    <a:pt x="167" y="334"/>
                    <a:pt x="200" y="167"/>
                    <a:pt x="200" y="0"/>
                  </a:cubicBezTo>
                  <a:close/>
                </a:path>
              </a:pathLst>
            </a:custGeom>
            <a:solidFill>
              <a:srgbClr val="FF8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7"/>
            <p:cNvSpPr/>
            <p:nvPr/>
          </p:nvSpPr>
          <p:spPr>
            <a:xfrm>
              <a:off x="3027325" y="1092050"/>
              <a:ext cx="5025" cy="2525"/>
            </a:xfrm>
            <a:custGeom>
              <a:avLst/>
              <a:gdLst/>
              <a:ahLst/>
              <a:cxnLst/>
              <a:rect l="l" t="t" r="r" b="b"/>
              <a:pathLst>
                <a:path w="201" h="101" extrusionOk="0">
                  <a:moveTo>
                    <a:pt x="1" y="1"/>
                  </a:moveTo>
                  <a:cubicBezTo>
                    <a:pt x="34" y="68"/>
                    <a:pt x="59" y="101"/>
                    <a:pt x="88" y="101"/>
                  </a:cubicBezTo>
                  <a:cubicBezTo>
                    <a:pt x="118" y="101"/>
                    <a:pt x="151" y="68"/>
                    <a:pt x="201" y="1"/>
                  </a:cubicBezTo>
                  <a:close/>
                </a:path>
              </a:pathLst>
            </a:custGeom>
            <a:solidFill>
              <a:srgbClr val="FF9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7"/>
            <p:cNvSpPr/>
            <p:nvPr/>
          </p:nvSpPr>
          <p:spPr>
            <a:xfrm>
              <a:off x="2789675" y="1418125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33" y="0"/>
                  </a:moveTo>
                  <a:cubicBezTo>
                    <a:pt x="33" y="0"/>
                    <a:pt x="0" y="34"/>
                    <a:pt x="0" y="101"/>
                  </a:cubicBezTo>
                  <a:cubicBezTo>
                    <a:pt x="100" y="34"/>
                    <a:pt x="100" y="0"/>
                    <a:pt x="33" y="0"/>
                  </a:cubicBezTo>
                  <a:close/>
                </a:path>
              </a:pathLst>
            </a:custGeom>
            <a:solidFill>
              <a:srgbClr val="FF8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7"/>
            <p:cNvSpPr/>
            <p:nvPr/>
          </p:nvSpPr>
          <p:spPr>
            <a:xfrm>
              <a:off x="3425950" y="3248675"/>
              <a:ext cx="43400" cy="136725"/>
            </a:xfrm>
            <a:custGeom>
              <a:avLst/>
              <a:gdLst/>
              <a:ahLst/>
              <a:cxnLst/>
              <a:rect l="l" t="t" r="r" b="b"/>
              <a:pathLst>
                <a:path w="1736" h="5469" extrusionOk="0">
                  <a:moveTo>
                    <a:pt x="929" y="0"/>
                  </a:moveTo>
                  <a:cubicBezTo>
                    <a:pt x="696" y="0"/>
                    <a:pt x="594" y="598"/>
                    <a:pt x="301" y="598"/>
                  </a:cubicBezTo>
                  <a:cubicBezTo>
                    <a:pt x="134" y="1499"/>
                    <a:pt x="1" y="2433"/>
                    <a:pt x="234" y="3333"/>
                  </a:cubicBezTo>
                  <a:cubicBezTo>
                    <a:pt x="401" y="4000"/>
                    <a:pt x="634" y="4634"/>
                    <a:pt x="501" y="5301"/>
                  </a:cubicBezTo>
                  <a:cubicBezTo>
                    <a:pt x="501" y="5335"/>
                    <a:pt x="634" y="5368"/>
                    <a:pt x="801" y="5468"/>
                  </a:cubicBezTo>
                  <a:cubicBezTo>
                    <a:pt x="901" y="4968"/>
                    <a:pt x="1135" y="4534"/>
                    <a:pt x="1502" y="4201"/>
                  </a:cubicBezTo>
                  <a:cubicBezTo>
                    <a:pt x="1635" y="3967"/>
                    <a:pt x="1735" y="3667"/>
                    <a:pt x="1502" y="3367"/>
                  </a:cubicBezTo>
                  <a:cubicBezTo>
                    <a:pt x="1268" y="3000"/>
                    <a:pt x="1335" y="2633"/>
                    <a:pt x="1402" y="2199"/>
                  </a:cubicBezTo>
                  <a:cubicBezTo>
                    <a:pt x="1435" y="1899"/>
                    <a:pt x="1402" y="1632"/>
                    <a:pt x="1301" y="1298"/>
                  </a:cubicBezTo>
                  <a:cubicBezTo>
                    <a:pt x="1272" y="1108"/>
                    <a:pt x="1146" y="1085"/>
                    <a:pt x="1012" y="1085"/>
                  </a:cubicBezTo>
                  <a:cubicBezTo>
                    <a:pt x="968" y="1085"/>
                    <a:pt x="924" y="1087"/>
                    <a:pt x="882" y="1087"/>
                  </a:cubicBezTo>
                  <a:cubicBezTo>
                    <a:pt x="756" y="1087"/>
                    <a:pt x="648" y="1066"/>
                    <a:pt x="634" y="898"/>
                  </a:cubicBezTo>
                  <a:cubicBezTo>
                    <a:pt x="601" y="465"/>
                    <a:pt x="1435" y="398"/>
                    <a:pt x="1135" y="131"/>
                  </a:cubicBezTo>
                  <a:cubicBezTo>
                    <a:pt x="1055" y="38"/>
                    <a:pt x="988" y="0"/>
                    <a:pt x="929" y="0"/>
                  </a:cubicBezTo>
                  <a:close/>
                </a:path>
              </a:pathLst>
            </a:custGeom>
            <a:solidFill>
              <a:srgbClr val="FFAA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7"/>
            <p:cNvSpPr/>
            <p:nvPr/>
          </p:nvSpPr>
          <p:spPr>
            <a:xfrm>
              <a:off x="3421775" y="3001750"/>
              <a:ext cx="16700" cy="26725"/>
            </a:xfrm>
            <a:custGeom>
              <a:avLst/>
              <a:gdLst/>
              <a:ahLst/>
              <a:cxnLst/>
              <a:rect l="l" t="t" r="r" b="b"/>
              <a:pathLst>
                <a:path w="668" h="1069" extrusionOk="0">
                  <a:moveTo>
                    <a:pt x="635" y="1"/>
                  </a:moveTo>
                  <a:lnTo>
                    <a:pt x="635" y="1"/>
                  </a:lnTo>
                  <a:cubicBezTo>
                    <a:pt x="234" y="34"/>
                    <a:pt x="168" y="368"/>
                    <a:pt x="1" y="668"/>
                  </a:cubicBezTo>
                  <a:lnTo>
                    <a:pt x="1" y="868"/>
                  </a:lnTo>
                  <a:cubicBezTo>
                    <a:pt x="101" y="935"/>
                    <a:pt x="101" y="1068"/>
                    <a:pt x="234" y="1068"/>
                  </a:cubicBezTo>
                  <a:cubicBezTo>
                    <a:pt x="601" y="768"/>
                    <a:pt x="668" y="401"/>
                    <a:pt x="635" y="1"/>
                  </a:cubicBezTo>
                  <a:close/>
                </a:path>
              </a:pathLst>
            </a:custGeom>
            <a:solidFill>
              <a:srgbClr val="FFB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7"/>
            <p:cNvSpPr/>
            <p:nvPr/>
          </p:nvSpPr>
          <p:spPr>
            <a:xfrm>
              <a:off x="3421775" y="3023450"/>
              <a:ext cx="15050" cy="21700"/>
            </a:xfrm>
            <a:custGeom>
              <a:avLst/>
              <a:gdLst/>
              <a:ahLst/>
              <a:cxnLst/>
              <a:rect l="l" t="t" r="r" b="b"/>
              <a:pathLst>
                <a:path w="602" h="868" extrusionOk="0">
                  <a:moveTo>
                    <a:pt x="1" y="0"/>
                  </a:moveTo>
                  <a:lnTo>
                    <a:pt x="1" y="867"/>
                  </a:lnTo>
                  <a:cubicBezTo>
                    <a:pt x="601" y="801"/>
                    <a:pt x="334" y="500"/>
                    <a:pt x="234" y="20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AF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7"/>
            <p:cNvSpPr/>
            <p:nvPr/>
          </p:nvSpPr>
          <p:spPr>
            <a:xfrm>
              <a:off x="3424275" y="3259450"/>
              <a:ext cx="4200" cy="5025"/>
            </a:xfrm>
            <a:custGeom>
              <a:avLst/>
              <a:gdLst/>
              <a:ahLst/>
              <a:cxnLst/>
              <a:rect l="l" t="t" r="r" b="b"/>
              <a:pathLst>
                <a:path w="168" h="201" extrusionOk="0">
                  <a:moveTo>
                    <a:pt x="168" y="0"/>
                  </a:moveTo>
                  <a:cubicBezTo>
                    <a:pt x="1" y="67"/>
                    <a:pt x="1" y="100"/>
                    <a:pt x="168" y="200"/>
                  </a:cubicBezTo>
                  <a:lnTo>
                    <a:pt x="168" y="0"/>
                  </a:lnTo>
                  <a:close/>
                </a:path>
              </a:pathLst>
            </a:custGeom>
            <a:solidFill>
              <a:srgbClr val="FFAA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7"/>
            <p:cNvSpPr/>
            <p:nvPr/>
          </p:nvSpPr>
          <p:spPr>
            <a:xfrm>
              <a:off x="3428450" y="3253600"/>
              <a:ext cx="5025" cy="5875"/>
            </a:xfrm>
            <a:custGeom>
              <a:avLst/>
              <a:gdLst/>
              <a:ahLst/>
              <a:cxnLst/>
              <a:rect l="l" t="t" r="r" b="b"/>
              <a:pathLst>
                <a:path w="201" h="235" extrusionOk="0">
                  <a:moveTo>
                    <a:pt x="201" y="1"/>
                  </a:moveTo>
                  <a:cubicBezTo>
                    <a:pt x="134" y="67"/>
                    <a:pt x="67" y="134"/>
                    <a:pt x="1" y="234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rgbClr val="FFAA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7"/>
            <p:cNvSpPr/>
            <p:nvPr/>
          </p:nvSpPr>
          <p:spPr>
            <a:xfrm>
              <a:off x="2720450" y="2518075"/>
              <a:ext cx="41725" cy="107900"/>
            </a:xfrm>
            <a:custGeom>
              <a:avLst/>
              <a:gdLst/>
              <a:ahLst/>
              <a:cxnLst/>
              <a:rect l="l" t="t" r="r" b="b"/>
              <a:pathLst>
                <a:path w="1669" h="4316" extrusionOk="0">
                  <a:moveTo>
                    <a:pt x="534" y="1"/>
                  </a:moveTo>
                  <a:cubicBezTo>
                    <a:pt x="534" y="234"/>
                    <a:pt x="567" y="501"/>
                    <a:pt x="301" y="668"/>
                  </a:cubicBezTo>
                  <a:cubicBezTo>
                    <a:pt x="267" y="734"/>
                    <a:pt x="167" y="835"/>
                    <a:pt x="134" y="901"/>
                  </a:cubicBezTo>
                  <a:cubicBezTo>
                    <a:pt x="167" y="1702"/>
                    <a:pt x="267" y="2502"/>
                    <a:pt x="0" y="3270"/>
                  </a:cubicBezTo>
                  <a:lnTo>
                    <a:pt x="0" y="3870"/>
                  </a:lnTo>
                  <a:cubicBezTo>
                    <a:pt x="129" y="4152"/>
                    <a:pt x="316" y="4316"/>
                    <a:pt x="578" y="4316"/>
                  </a:cubicBezTo>
                  <a:cubicBezTo>
                    <a:pt x="656" y="4316"/>
                    <a:pt x="742" y="4301"/>
                    <a:pt x="834" y="4270"/>
                  </a:cubicBezTo>
                  <a:cubicBezTo>
                    <a:pt x="1135" y="4237"/>
                    <a:pt x="1201" y="4070"/>
                    <a:pt x="1301" y="3803"/>
                  </a:cubicBezTo>
                  <a:cubicBezTo>
                    <a:pt x="1535" y="2969"/>
                    <a:pt x="1368" y="2069"/>
                    <a:pt x="1501" y="1235"/>
                  </a:cubicBezTo>
                  <a:cubicBezTo>
                    <a:pt x="1668" y="67"/>
                    <a:pt x="1668" y="67"/>
                    <a:pt x="534" y="1"/>
                  </a:cubicBezTo>
                  <a:close/>
                </a:path>
              </a:pathLst>
            </a:custGeom>
            <a:solidFill>
              <a:srgbClr val="FFB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7"/>
            <p:cNvSpPr/>
            <p:nvPr/>
          </p:nvSpPr>
          <p:spPr>
            <a:xfrm>
              <a:off x="2740450" y="2357125"/>
              <a:ext cx="5050" cy="11700"/>
            </a:xfrm>
            <a:custGeom>
              <a:avLst/>
              <a:gdLst/>
              <a:ahLst/>
              <a:cxnLst/>
              <a:rect l="l" t="t" r="r" b="b"/>
              <a:pathLst>
                <a:path w="202" h="468" extrusionOk="0">
                  <a:moveTo>
                    <a:pt x="201" y="1"/>
                  </a:moveTo>
                  <a:lnTo>
                    <a:pt x="201" y="1"/>
                  </a:lnTo>
                  <a:cubicBezTo>
                    <a:pt x="34" y="101"/>
                    <a:pt x="1" y="268"/>
                    <a:pt x="34" y="468"/>
                  </a:cubicBezTo>
                  <a:cubicBezTo>
                    <a:pt x="168" y="334"/>
                    <a:pt x="201" y="167"/>
                    <a:pt x="201" y="1"/>
                  </a:cubicBezTo>
                  <a:close/>
                </a:path>
              </a:pathLst>
            </a:custGeom>
            <a:solidFill>
              <a:srgbClr val="FFB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7"/>
            <p:cNvSpPr/>
            <p:nvPr/>
          </p:nvSpPr>
          <p:spPr>
            <a:xfrm>
              <a:off x="3316700" y="2023175"/>
              <a:ext cx="19200" cy="12925"/>
            </a:xfrm>
            <a:custGeom>
              <a:avLst/>
              <a:gdLst/>
              <a:ahLst/>
              <a:cxnLst/>
              <a:rect l="l" t="t" r="r" b="b"/>
              <a:pathLst>
                <a:path w="768" h="517" extrusionOk="0">
                  <a:moveTo>
                    <a:pt x="410" y="0"/>
                  </a:moveTo>
                  <a:cubicBezTo>
                    <a:pt x="305" y="0"/>
                    <a:pt x="197" y="58"/>
                    <a:pt x="101" y="116"/>
                  </a:cubicBezTo>
                  <a:cubicBezTo>
                    <a:pt x="1" y="483"/>
                    <a:pt x="468" y="316"/>
                    <a:pt x="534" y="516"/>
                  </a:cubicBezTo>
                  <a:cubicBezTo>
                    <a:pt x="701" y="416"/>
                    <a:pt x="768" y="283"/>
                    <a:pt x="635" y="116"/>
                  </a:cubicBezTo>
                  <a:cubicBezTo>
                    <a:pt x="564" y="31"/>
                    <a:pt x="488" y="0"/>
                    <a:pt x="410" y="0"/>
                  </a:cubicBezTo>
                  <a:close/>
                </a:path>
              </a:pathLst>
            </a:custGeom>
            <a:solidFill>
              <a:srgbClr val="FFC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7"/>
            <p:cNvSpPr/>
            <p:nvPr/>
          </p:nvSpPr>
          <p:spPr>
            <a:xfrm>
              <a:off x="3313375" y="2005200"/>
              <a:ext cx="6700" cy="15875"/>
            </a:xfrm>
            <a:custGeom>
              <a:avLst/>
              <a:gdLst/>
              <a:ahLst/>
              <a:cxnLst/>
              <a:rect l="l" t="t" r="r" b="b"/>
              <a:pathLst>
                <a:path w="268" h="635" extrusionOk="0">
                  <a:moveTo>
                    <a:pt x="67" y="1"/>
                  </a:moveTo>
                  <a:cubicBezTo>
                    <a:pt x="67" y="201"/>
                    <a:pt x="0" y="468"/>
                    <a:pt x="267" y="635"/>
                  </a:cubicBezTo>
                  <a:lnTo>
                    <a:pt x="267" y="401"/>
                  </a:lnTo>
                  <a:cubicBezTo>
                    <a:pt x="267" y="234"/>
                    <a:pt x="234" y="68"/>
                    <a:pt x="67" y="1"/>
                  </a:cubicBezTo>
                  <a:close/>
                </a:path>
              </a:pathLst>
            </a:custGeom>
            <a:solidFill>
              <a:srgbClr val="FFB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7"/>
            <p:cNvSpPr/>
            <p:nvPr/>
          </p:nvSpPr>
          <p:spPr>
            <a:xfrm>
              <a:off x="3353400" y="2145700"/>
              <a:ext cx="1700" cy="2150"/>
            </a:xfrm>
            <a:custGeom>
              <a:avLst/>
              <a:gdLst/>
              <a:ahLst/>
              <a:cxnLst/>
              <a:rect l="l" t="t" r="r" b="b"/>
              <a:pathLst>
                <a:path w="68" h="86" extrusionOk="0">
                  <a:moveTo>
                    <a:pt x="12" y="1"/>
                  </a:moveTo>
                  <a:cubicBezTo>
                    <a:pt x="5" y="1"/>
                    <a:pt x="0" y="15"/>
                    <a:pt x="0" y="52"/>
                  </a:cubicBezTo>
                  <a:cubicBezTo>
                    <a:pt x="0" y="52"/>
                    <a:pt x="34" y="85"/>
                    <a:pt x="67" y="85"/>
                  </a:cubicBezTo>
                  <a:cubicBezTo>
                    <a:pt x="46" y="43"/>
                    <a:pt x="25" y="1"/>
                    <a:pt x="12" y="1"/>
                  </a:cubicBezTo>
                  <a:close/>
                </a:path>
              </a:pathLst>
            </a:custGeom>
            <a:solidFill>
              <a:srgbClr val="FFBD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7"/>
            <p:cNvSpPr/>
            <p:nvPr/>
          </p:nvSpPr>
          <p:spPr>
            <a:xfrm>
              <a:off x="3295025" y="1847125"/>
              <a:ext cx="48975" cy="62200"/>
            </a:xfrm>
            <a:custGeom>
              <a:avLst/>
              <a:gdLst/>
              <a:ahLst/>
              <a:cxnLst/>
              <a:rect l="l" t="t" r="r" b="b"/>
              <a:pathLst>
                <a:path w="1959" h="2488" extrusionOk="0">
                  <a:moveTo>
                    <a:pt x="1427" y="1"/>
                  </a:moveTo>
                  <a:cubicBezTo>
                    <a:pt x="1096" y="1"/>
                    <a:pt x="765" y="155"/>
                    <a:pt x="434" y="155"/>
                  </a:cubicBezTo>
                  <a:cubicBezTo>
                    <a:pt x="412" y="155"/>
                    <a:pt x="390" y="154"/>
                    <a:pt x="367" y="153"/>
                  </a:cubicBezTo>
                  <a:lnTo>
                    <a:pt x="367" y="153"/>
                  </a:lnTo>
                  <a:cubicBezTo>
                    <a:pt x="201" y="787"/>
                    <a:pt x="467" y="1487"/>
                    <a:pt x="0" y="2054"/>
                  </a:cubicBezTo>
                  <a:cubicBezTo>
                    <a:pt x="0" y="2354"/>
                    <a:pt x="134" y="2488"/>
                    <a:pt x="401" y="2488"/>
                  </a:cubicBezTo>
                  <a:cubicBezTo>
                    <a:pt x="369" y="2011"/>
                    <a:pt x="519" y="1382"/>
                    <a:pt x="909" y="1382"/>
                  </a:cubicBezTo>
                  <a:cubicBezTo>
                    <a:pt x="928" y="1382"/>
                    <a:pt x="948" y="1384"/>
                    <a:pt x="968" y="1387"/>
                  </a:cubicBezTo>
                  <a:cubicBezTo>
                    <a:pt x="1022" y="1391"/>
                    <a:pt x="1073" y="1392"/>
                    <a:pt x="1121" y="1392"/>
                  </a:cubicBezTo>
                  <a:cubicBezTo>
                    <a:pt x="1958" y="1392"/>
                    <a:pt x="1870" y="854"/>
                    <a:pt x="1902" y="286"/>
                  </a:cubicBezTo>
                  <a:cubicBezTo>
                    <a:pt x="1902" y="186"/>
                    <a:pt x="1902" y="153"/>
                    <a:pt x="1868" y="119"/>
                  </a:cubicBezTo>
                  <a:cubicBezTo>
                    <a:pt x="1721" y="31"/>
                    <a:pt x="1574" y="1"/>
                    <a:pt x="1427" y="1"/>
                  </a:cubicBezTo>
                  <a:close/>
                </a:path>
              </a:pathLst>
            </a:custGeom>
            <a:solidFill>
              <a:srgbClr val="FFB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7"/>
            <p:cNvSpPr/>
            <p:nvPr/>
          </p:nvSpPr>
          <p:spPr>
            <a:xfrm>
              <a:off x="3304200" y="1945175"/>
              <a:ext cx="48400" cy="58400"/>
            </a:xfrm>
            <a:custGeom>
              <a:avLst/>
              <a:gdLst/>
              <a:ahLst/>
              <a:cxnLst/>
              <a:rect l="l" t="t" r="r" b="b"/>
              <a:pathLst>
                <a:path w="1936" h="2336" extrusionOk="0">
                  <a:moveTo>
                    <a:pt x="534" y="0"/>
                  </a:moveTo>
                  <a:cubicBezTo>
                    <a:pt x="134" y="367"/>
                    <a:pt x="0" y="734"/>
                    <a:pt x="301" y="1201"/>
                  </a:cubicBezTo>
                  <a:cubicBezTo>
                    <a:pt x="501" y="1535"/>
                    <a:pt x="434" y="1868"/>
                    <a:pt x="367" y="2202"/>
                  </a:cubicBezTo>
                  <a:cubicBezTo>
                    <a:pt x="516" y="2073"/>
                    <a:pt x="664" y="2027"/>
                    <a:pt x="814" y="2027"/>
                  </a:cubicBezTo>
                  <a:cubicBezTo>
                    <a:pt x="1170" y="2027"/>
                    <a:pt x="1536" y="2288"/>
                    <a:pt x="1935" y="2335"/>
                  </a:cubicBezTo>
                  <a:cubicBezTo>
                    <a:pt x="1668" y="1802"/>
                    <a:pt x="1501" y="1435"/>
                    <a:pt x="1301" y="1001"/>
                  </a:cubicBezTo>
                  <a:cubicBezTo>
                    <a:pt x="1215" y="886"/>
                    <a:pt x="1153" y="721"/>
                    <a:pt x="1009" y="721"/>
                  </a:cubicBezTo>
                  <a:cubicBezTo>
                    <a:pt x="987" y="721"/>
                    <a:pt x="962" y="725"/>
                    <a:pt x="934" y="734"/>
                  </a:cubicBezTo>
                  <a:cubicBezTo>
                    <a:pt x="775" y="774"/>
                    <a:pt x="663" y="791"/>
                    <a:pt x="585" y="791"/>
                  </a:cubicBezTo>
                  <a:cubicBezTo>
                    <a:pt x="272" y="791"/>
                    <a:pt x="534" y="508"/>
                    <a:pt x="668" y="267"/>
                  </a:cubicBezTo>
                  <a:cubicBezTo>
                    <a:pt x="701" y="200"/>
                    <a:pt x="634" y="67"/>
                    <a:pt x="534" y="0"/>
                  </a:cubicBezTo>
                  <a:close/>
                </a:path>
              </a:pathLst>
            </a:custGeom>
            <a:solidFill>
              <a:srgbClr val="FFB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7"/>
            <p:cNvSpPr/>
            <p:nvPr/>
          </p:nvSpPr>
          <p:spPr>
            <a:xfrm>
              <a:off x="3307525" y="1930150"/>
              <a:ext cx="5025" cy="10050"/>
            </a:xfrm>
            <a:custGeom>
              <a:avLst/>
              <a:gdLst/>
              <a:ahLst/>
              <a:cxnLst/>
              <a:rect l="l" t="t" r="r" b="b"/>
              <a:pathLst>
                <a:path w="201" h="402" extrusionOk="0">
                  <a:moveTo>
                    <a:pt x="1" y="1"/>
                  </a:moveTo>
                  <a:cubicBezTo>
                    <a:pt x="1" y="168"/>
                    <a:pt x="34" y="334"/>
                    <a:pt x="201" y="401"/>
                  </a:cubicBezTo>
                  <a:cubicBezTo>
                    <a:pt x="168" y="234"/>
                    <a:pt x="134" y="67"/>
                    <a:pt x="1" y="1"/>
                  </a:cubicBezTo>
                  <a:close/>
                </a:path>
              </a:pathLst>
            </a:custGeom>
            <a:solidFill>
              <a:srgbClr val="FFB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7"/>
            <p:cNvSpPr/>
            <p:nvPr/>
          </p:nvSpPr>
          <p:spPr>
            <a:xfrm>
              <a:off x="3302525" y="1925150"/>
              <a:ext cx="4200" cy="5025"/>
            </a:xfrm>
            <a:custGeom>
              <a:avLst/>
              <a:gdLst/>
              <a:ahLst/>
              <a:cxnLst/>
              <a:rect l="l" t="t" r="r" b="b"/>
              <a:pathLst>
                <a:path w="168" h="201" extrusionOk="0">
                  <a:moveTo>
                    <a:pt x="167" y="1"/>
                  </a:moveTo>
                  <a:cubicBezTo>
                    <a:pt x="1" y="67"/>
                    <a:pt x="1" y="101"/>
                    <a:pt x="167" y="201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rgbClr val="FFB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7"/>
            <p:cNvSpPr/>
            <p:nvPr/>
          </p:nvSpPr>
          <p:spPr>
            <a:xfrm>
              <a:off x="3304200" y="1832625"/>
              <a:ext cx="37550" cy="21900"/>
            </a:xfrm>
            <a:custGeom>
              <a:avLst/>
              <a:gdLst/>
              <a:ahLst/>
              <a:cxnLst/>
              <a:rect l="l" t="t" r="r" b="b"/>
              <a:pathLst>
                <a:path w="1502" h="876" extrusionOk="0">
                  <a:moveTo>
                    <a:pt x="1175" y="1"/>
                  </a:moveTo>
                  <a:cubicBezTo>
                    <a:pt x="687" y="1"/>
                    <a:pt x="308" y="280"/>
                    <a:pt x="0" y="699"/>
                  </a:cubicBezTo>
                  <a:cubicBezTo>
                    <a:pt x="177" y="829"/>
                    <a:pt x="353" y="875"/>
                    <a:pt x="530" y="875"/>
                  </a:cubicBezTo>
                  <a:cubicBezTo>
                    <a:pt x="854" y="875"/>
                    <a:pt x="1178" y="719"/>
                    <a:pt x="1501" y="633"/>
                  </a:cubicBezTo>
                  <a:cubicBezTo>
                    <a:pt x="1501" y="433"/>
                    <a:pt x="1501" y="232"/>
                    <a:pt x="1468" y="32"/>
                  </a:cubicBezTo>
                  <a:cubicBezTo>
                    <a:pt x="1366" y="11"/>
                    <a:pt x="1269" y="1"/>
                    <a:pt x="1175" y="1"/>
                  </a:cubicBezTo>
                  <a:close/>
                </a:path>
              </a:pathLst>
            </a:custGeom>
            <a:solidFill>
              <a:srgbClr val="FFC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7"/>
            <p:cNvSpPr/>
            <p:nvPr/>
          </p:nvSpPr>
          <p:spPr>
            <a:xfrm>
              <a:off x="3019000" y="4295175"/>
              <a:ext cx="80075" cy="75925"/>
            </a:xfrm>
            <a:custGeom>
              <a:avLst/>
              <a:gdLst/>
              <a:ahLst/>
              <a:cxnLst/>
              <a:rect l="l" t="t" r="r" b="b"/>
              <a:pathLst>
                <a:path w="3203" h="3037" extrusionOk="0">
                  <a:moveTo>
                    <a:pt x="2335" y="1"/>
                  </a:moveTo>
                  <a:cubicBezTo>
                    <a:pt x="2269" y="34"/>
                    <a:pt x="2235" y="34"/>
                    <a:pt x="2168" y="34"/>
                  </a:cubicBezTo>
                  <a:cubicBezTo>
                    <a:pt x="2002" y="168"/>
                    <a:pt x="1768" y="134"/>
                    <a:pt x="1735" y="268"/>
                  </a:cubicBezTo>
                  <a:cubicBezTo>
                    <a:pt x="1435" y="468"/>
                    <a:pt x="1101" y="635"/>
                    <a:pt x="834" y="835"/>
                  </a:cubicBezTo>
                  <a:cubicBezTo>
                    <a:pt x="434" y="1002"/>
                    <a:pt x="200" y="1268"/>
                    <a:pt x="34" y="1602"/>
                  </a:cubicBezTo>
                  <a:cubicBezTo>
                    <a:pt x="34" y="1635"/>
                    <a:pt x="34" y="1702"/>
                    <a:pt x="0" y="1769"/>
                  </a:cubicBezTo>
                  <a:cubicBezTo>
                    <a:pt x="0" y="1802"/>
                    <a:pt x="34" y="1869"/>
                    <a:pt x="34" y="1969"/>
                  </a:cubicBezTo>
                  <a:cubicBezTo>
                    <a:pt x="167" y="2002"/>
                    <a:pt x="234" y="2102"/>
                    <a:pt x="234" y="2202"/>
                  </a:cubicBezTo>
                  <a:cubicBezTo>
                    <a:pt x="501" y="2336"/>
                    <a:pt x="667" y="2536"/>
                    <a:pt x="734" y="2803"/>
                  </a:cubicBezTo>
                  <a:cubicBezTo>
                    <a:pt x="868" y="2803"/>
                    <a:pt x="934" y="2870"/>
                    <a:pt x="934" y="3003"/>
                  </a:cubicBezTo>
                  <a:cubicBezTo>
                    <a:pt x="1001" y="3036"/>
                    <a:pt x="1068" y="3036"/>
                    <a:pt x="1101" y="3036"/>
                  </a:cubicBezTo>
                  <a:cubicBezTo>
                    <a:pt x="1001" y="1602"/>
                    <a:pt x="1735" y="768"/>
                    <a:pt x="3069" y="301"/>
                  </a:cubicBezTo>
                  <a:cubicBezTo>
                    <a:pt x="3169" y="268"/>
                    <a:pt x="3203" y="134"/>
                    <a:pt x="3169" y="1"/>
                  </a:cubicBezTo>
                  <a:close/>
                </a:path>
              </a:pathLst>
            </a:custGeom>
            <a:solidFill>
              <a:srgbClr val="7D7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7"/>
            <p:cNvSpPr/>
            <p:nvPr/>
          </p:nvSpPr>
          <p:spPr>
            <a:xfrm>
              <a:off x="3017325" y="4312700"/>
              <a:ext cx="25050" cy="22525"/>
            </a:xfrm>
            <a:custGeom>
              <a:avLst/>
              <a:gdLst/>
              <a:ahLst/>
              <a:cxnLst/>
              <a:rect l="l" t="t" r="r" b="b"/>
              <a:pathLst>
                <a:path w="1002" h="901" extrusionOk="0">
                  <a:moveTo>
                    <a:pt x="935" y="0"/>
                  </a:moveTo>
                  <a:cubicBezTo>
                    <a:pt x="434" y="100"/>
                    <a:pt x="1" y="267"/>
                    <a:pt x="101" y="901"/>
                  </a:cubicBezTo>
                  <a:cubicBezTo>
                    <a:pt x="401" y="667"/>
                    <a:pt x="634" y="434"/>
                    <a:pt x="935" y="234"/>
                  </a:cubicBezTo>
                  <a:lnTo>
                    <a:pt x="1001" y="134"/>
                  </a:lnTo>
                  <a:cubicBezTo>
                    <a:pt x="1001" y="100"/>
                    <a:pt x="1001" y="67"/>
                    <a:pt x="935" y="0"/>
                  </a:cubicBezTo>
                  <a:close/>
                </a:path>
              </a:pathLst>
            </a:custGeom>
            <a:solidFill>
              <a:srgbClr val="FFB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7"/>
            <p:cNvSpPr/>
            <p:nvPr/>
          </p:nvSpPr>
          <p:spPr>
            <a:xfrm>
              <a:off x="3023175" y="4286850"/>
              <a:ext cx="16700" cy="15875"/>
            </a:xfrm>
            <a:custGeom>
              <a:avLst/>
              <a:gdLst/>
              <a:ahLst/>
              <a:cxnLst/>
              <a:rect l="l" t="t" r="r" b="b"/>
              <a:pathLst>
                <a:path w="668" h="635" extrusionOk="0">
                  <a:moveTo>
                    <a:pt x="0" y="0"/>
                  </a:moveTo>
                  <a:cubicBezTo>
                    <a:pt x="33" y="434"/>
                    <a:pt x="400" y="467"/>
                    <a:pt x="667" y="634"/>
                  </a:cubicBezTo>
                  <a:cubicBezTo>
                    <a:pt x="600" y="200"/>
                    <a:pt x="400" y="0"/>
                    <a:pt x="0" y="0"/>
                  </a:cubicBezTo>
                  <a:close/>
                </a:path>
              </a:pathLst>
            </a:custGeom>
            <a:solidFill>
              <a:srgbClr val="FFBF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7"/>
            <p:cNvSpPr/>
            <p:nvPr/>
          </p:nvSpPr>
          <p:spPr>
            <a:xfrm>
              <a:off x="3040675" y="4302350"/>
              <a:ext cx="21700" cy="16200"/>
            </a:xfrm>
            <a:custGeom>
              <a:avLst/>
              <a:gdLst/>
              <a:ahLst/>
              <a:cxnLst/>
              <a:rect l="l" t="t" r="r" b="b"/>
              <a:pathLst>
                <a:path w="868" h="648" extrusionOk="0">
                  <a:moveTo>
                    <a:pt x="770" y="1"/>
                  </a:moveTo>
                  <a:cubicBezTo>
                    <a:pt x="570" y="1"/>
                    <a:pt x="373" y="157"/>
                    <a:pt x="201" y="214"/>
                  </a:cubicBezTo>
                  <a:cubicBezTo>
                    <a:pt x="134" y="248"/>
                    <a:pt x="67" y="348"/>
                    <a:pt x="1" y="414"/>
                  </a:cubicBezTo>
                  <a:lnTo>
                    <a:pt x="1" y="648"/>
                  </a:lnTo>
                  <a:cubicBezTo>
                    <a:pt x="334" y="481"/>
                    <a:pt x="634" y="314"/>
                    <a:pt x="868" y="14"/>
                  </a:cubicBezTo>
                  <a:cubicBezTo>
                    <a:pt x="835" y="5"/>
                    <a:pt x="803" y="1"/>
                    <a:pt x="770" y="1"/>
                  </a:cubicBezTo>
                  <a:close/>
                </a:path>
              </a:pathLst>
            </a:custGeom>
            <a:solidFill>
              <a:srgbClr val="FFB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7"/>
            <p:cNvSpPr/>
            <p:nvPr/>
          </p:nvSpPr>
          <p:spPr>
            <a:xfrm>
              <a:off x="2381050" y="2610650"/>
              <a:ext cx="367775" cy="726375"/>
            </a:xfrm>
            <a:custGeom>
              <a:avLst/>
              <a:gdLst/>
              <a:ahLst/>
              <a:cxnLst/>
              <a:rect l="l" t="t" r="r" b="b"/>
              <a:pathLst>
                <a:path w="14711" h="29055" extrusionOk="0">
                  <a:moveTo>
                    <a:pt x="12909" y="0"/>
                  </a:moveTo>
                  <a:cubicBezTo>
                    <a:pt x="12843" y="134"/>
                    <a:pt x="12709" y="200"/>
                    <a:pt x="12542" y="267"/>
                  </a:cubicBezTo>
                  <a:cubicBezTo>
                    <a:pt x="12542" y="367"/>
                    <a:pt x="12442" y="467"/>
                    <a:pt x="12342" y="467"/>
                  </a:cubicBezTo>
                  <a:cubicBezTo>
                    <a:pt x="12342" y="601"/>
                    <a:pt x="12242" y="634"/>
                    <a:pt x="12109" y="667"/>
                  </a:cubicBezTo>
                  <a:cubicBezTo>
                    <a:pt x="11875" y="1101"/>
                    <a:pt x="11508" y="1335"/>
                    <a:pt x="11075" y="1601"/>
                  </a:cubicBezTo>
                  <a:cubicBezTo>
                    <a:pt x="11041" y="1701"/>
                    <a:pt x="10941" y="1802"/>
                    <a:pt x="10841" y="1802"/>
                  </a:cubicBezTo>
                  <a:cubicBezTo>
                    <a:pt x="10708" y="2035"/>
                    <a:pt x="10508" y="2202"/>
                    <a:pt x="10241" y="2302"/>
                  </a:cubicBezTo>
                  <a:cubicBezTo>
                    <a:pt x="10207" y="2435"/>
                    <a:pt x="10107" y="2469"/>
                    <a:pt x="10007" y="2469"/>
                  </a:cubicBezTo>
                  <a:cubicBezTo>
                    <a:pt x="9840" y="2702"/>
                    <a:pt x="9607" y="2836"/>
                    <a:pt x="9373" y="2936"/>
                  </a:cubicBezTo>
                  <a:cubicBezTo>
                    <a:pt x="9340" y="3036"/>
                    <a:pt x="9240" y="3136"/>
                    <a:pt x="9107" y="3136"/>
                  </a:cubicBezTo>
                  <a:cubicBezTo>
                    <a:pt x="9040" y="3336"/>
                    <a:pt x="8906" y="3369"/>
                    <a:pt x="8740" y="3436"/>
                  </a:cubicBezTo>
                  <a:cubicBezTo>
                    <a:pt x="8706" y="3536"/>
                    <a:pt x="8606" y="3603"/>
                    <a:pt x="8506" y="3603"/>
                  </a:cubicBezTo>
                  <a:cubicBezTo>
                    <a:pt x="8339" y="3836"/>
                    <a:pt x="8106" y="3970"/>
                    <a:pt x="7872" y="4036"/>
                  </a:cubicBezTo>
                  <a:cubicBezTo>
                    <a:pt x="7706" y="4303"/>
                    <a:pt x="7505" y="4437"/>
                    <a:pt x="7239" y="4503"/>
                  </a:cubicBezTo>
                  <a:cubicBezTo>
                    <a:pt x="7072" y="4770"/>
                    <a:pt x="6872" y="4870"/>
                    <a:pt x="6605" y="4970"/>
                  </a:cubicBezTo>
                  <a:cubicBezTo>
                    <a:pt x="6438" y="5204"/>
                    <a:pt x="6238" y="5337"/>
                    <a:pt x="6004" y="5437"/>
                  </a:cubicBezTo>
                  <a:cubicBezTo>
                    <a:pt x="5938" y="5538"/>
                    <a:pt x="5871" y="5638"/>
                    <a:pt x="5737" y="5638"/>
                  </a:cubicBezTo>
                  <a:cubicBezTo>
                    <a:pt x="5604" y="5838"/>
                    <a:pt x="5404" y="6005"/>
                    <a:pt x="5170" y="6105"/>
                  </a:cubicBezTo>
                  <a:cubicBezTo>
                    <a:pt x="5104" y="6205"/>
                    <a:pt x="5037" y="6305"/>
                    <a:pt x="4904" y="6305"/>
                  </a:cubicBezTo>
                  <a:cubicBezTo>
                    <a:pt x="4770" y="6538"/>
                    <a:pt x="4570" y="6705"/>
                    <a:pt x="4336" y="6805"/>
                  </a:cubicBezTo>
                  <a:cubicBezTo>
                    <a:pt x="4270" y="6939"/>
                    <a:pt x="4203" y="7005"/>
                    <a:pt x="4070" y="7005"/>
                  </a:cubicBezTo>
                  <a:cubicBezTo>
                    <a:pt x="3769" y="7372"/>
                    <a:pt x="3436" y="7706"/>
                    <a:pt x="3036" y="7939"/>
                  </a:cubicBezTo>
                  <a:cubicBezTo>
                    <a:pt x="3036" y="8039"/>
                    <a:pt x="2935" y="8139"/>
                    <a:pt x="2835" y="8139"/>
                  </a:cubicBezTo>
                  <a:cubicBezTo>
                    <a:pt x="2835" y="8273"/>
                    <a:pt x="2735" y="8340"/>
                    <a:pt x="2602" y="8340"/>
                  </a:cubicBezTo>
                  <a:cubicBezTo>
                    <a:pt x="2168" y="8907"/>
                    <a:pt x="1701" y="9440"/>
                    <a:pt x="1168" y="9874"/>
                  </a:cubicBezTo>
                  <a:cubicBezTo>
                    <a:pt x="1168" y="10007"/>
                    <a:pt x="1101" y="10108"/>
                    <a:pt x="1001" y="10141"/>
                  </a:cubicBezTo>
                  <a:cubicBezTo>
                    <a:pt x="934" y="10374"/>
                    <a:pt x="767" y="10575"/>
                    <a:pt x="567" y="10741"/>
                  </a:cubicBezTo>
                  <a:cubicBezTo>
                    <a:pt x="567" y="10941"/>
                    <a:pt x="534" y="11108"/>
                    <a:pt x="367" y="11175"/>
                  </a:cubicBezTo>
                  <a:cubicBezTo>
                    <a:pt x="367" y="11375"/>
                    <a:pt x="334" y="11509"/>
                    <a:pt x="167" y="11642"/>
                  </a:cubicBezTo>
                  <a:cubicBezTo>
                    <a:pt x="167" y="11875"/>
                    <a:pt x="167" y="12076"/>
                    <a:pt x="0" y="12309"/>
                  </a:cubicBezTo>
                  <a:cubicBezTo>
                    <a:pt x="0" y="12910"/>
                    <a:pt x="33" y="13543"/>
                    <a:pt x="33" y="14177"/>
                  </a:cubicBezTo>
                  <a:cubicBezTo>
                    <a:pt x="200" y="14444"/>
                    <a:pt x="234" y="14778"/>
                    <a:pt x="234" y="15044"/>
                  </a:cubicBezTo>
                  <a:cubicBezTo>
                    <a:pt x="434" y="15178"/>
                    <a:pt x="500" y="15411"/>
                    <a:pt x="534" y="15645"/>
                  </a:cubicBezTo>
                  <a:cubicBezTo>
                    <a:pt x="734" y="15812"/>
                    <a:pt x="867" y="16045"/>
                    <a:pt x="934" y="16312"/>
                  </a:cubicBezTo>
                  <a:cubicBezTo>
                    <a:pt x="1168" y="16479"/>
                    <a:pt x="1334" y="16679"/>
                    <a:pt x="1401" y="16946"/>
                  </a:cubicBezTo>
                  <a:cubicBezTo>
                    <a:pt x="1935" y="17513"/>
                    <a:pt x="2535" y="18047"/>
                    <a:pt x="3102" y="18647"/>
                  </a:cubicBezTo>
                  <a:cubicBezTo>
                    <a:pt x="3236" y="18647"/>
                    <a:pt x="3269" y="18714"/>
                    <a:pt x="3336" y="18847"/>
                  </a:cubicBezTo>
                  <a:cubicBezTo>
                    <a:pt x="3436" y="18847"/>
                    <a:pt x="3503" y="18947"/>
                    <a:pt x="3536" y="19047"/>
                  </a:cubicBezTo>
                  <a:cubicBezTo>
                    <a:pt x="3669" y="19047"/>
                    <a:pt x="3703" y="19147"/>
                    <a:pt x="3736" y="19281"/>
                  </a:cubicBezTo>
                  <a:cubicBezTo>
                    <a:pt x="3869" y="19281"/>
                    <a:pt x="3903" y="19347"/>
                    <a:pt x="3936" y="19481"/>
                  </a:cubicBezTo>
                  <a:cubicBezTo>
                    <a:pt x="4036" y="19514"/>
                    <a:pt x="4103" y="19548"/>
                    <a:pt x="4170" y="19681"/>
                  </a:cubicBezTo>
                  <a:cubicBezTo>
                    <a:pt x="4270" y="19714"/>
                    <a:pt x="4370" y="19781"/>
                    <a:pt x="4403" y="19881"/>
                  </a:cubicBezTo>
                  <a:cubicBezTo>
                    <a:pt x="4737" y="20048"/>
                    <a:pt x="5037" y="20281"/>
                    <a:pt x="5237" y="20548"/>
                  </a:cubicBezTo>
                  <a:cubicBezTo>
                    <a:pt x="5371" y="20548"/>
                    <a:pt x="5437" y="20615"/>
                    <a:pt x="5504" y="20715"/>
                  </a:cubicBezTo>
                  <a:cubicBezTo>
                    <a:pt x="5804" y="20849"/>
                    <a:pt x="6104" y="21049"/>
                    <a:pt x="6371" y="21349"/>
                  </a:cubicBezTo>
                  <a:cubicBezTo>
                    <a:pt x="6605" y="21449"/>
                    <a:pt x="6838" y="21549"/>
                    <a:pt x="7005" y="21783"/>
                  </a:cubicBezTo>
                  <a:cubicBezTo>
                    <a:pt x="7239" y="21816"/>
                    <a:pt x="7439" y="21949"/>
                    <a:pt x="7605" y="22183"/>
                  </a:cubicBezTo>
                  <a:cubicBezTo>
                    <a:pt x="7872" y="22216"/>
                    <a:pt x="8072" y="22350"/>
                    <a:pt x="8239" y="22616"/>
                  </a:cubicBezTo>
                  <a:cubicBezTo>
                    <a:pt x="8373" y="22616"/>
                    <a:pt x="8439" y="22650"/>
                    <a:pt x="8506" y="22783"/>
                  </a:cubicBezTo>
                  <a:cubicBezTo>
                    <a:pt x="8773" y="22850"/>
                    <a:pt x="8973" y="22983"/>
                    <a:pt x="9140" y="23184"/>
                  </a:cubicBezTo>
                  <a:cubicBezTo>
                    <a:pt x="9540" y="23350"/>
                    <a:pt x="9907" y="23517"/>
                    <a:pt x="10241" y="23817"/>
                  </a:cubicBezTo>
                  <a:cubicBezTo>
                    <a:pt x="10407" y="23817"/>
                    <a:pt x="10574" y="23851"/>
                    <a:pt x="10641" y="24017"/>
                  </a:cubicBezTo>
                  <a:cubicBezTo>
                    <a:pt x="11208" y="24084"/>
                    <a:pt x="11241" y="24351"/>
                    <a:pt x="10908" y="24718"/>
                  </a:cubicBezTo>
                  <a:cubicBezTo>
                    <a:pt x="10874" y="24885"/>
                    <a:pt x="10808" y="25052"/>
                    <a:pt x="10641" y="25152"/>
                  </a:cubicBezTo>
                  <a:cubicBezTo>
                    <a:pt x="10641" y="25285"/>
                    <a:pt x="10608" y="25352"/>
                    <a:pt x="10474" y="25385"/>
                  </a:cubicBezTo>
                  <a:cubicBezTo>
                    <a:pt x="10407" y="25652"/>
                    <a:pt x="10274" y="25885"/>
                    <a:pt x="10041" y="26019"/>
                  </a:cubicBezTo>
                  <a:cubicBezTo>
                    <a:pt x="9974" y="26152"/>
                    <a:pt x="9940" y="26219"/>
                    <a:pt x="9807" y="26286"/>
                  </a:cubicBezTo>
                  <a:cubicBezTo>
                    <a:pt x="9807" y="26386"/>
                    <a:pt x="9774" y="26486"/>
                    <a:pt x="9640" y="26519"/>
                  </a:cubicBezTo>
                  <a:cubicBezTo>
                    <a:pt x="9473" y="26853"/>
                    <a:pt x="9273" y="27153"/>
                    <a:pt x="8973" y="27353"/>
                  </a:cubicBezTo>
                  <a:cubicBezTo>
                    <a:pt x="9040" y="27653"/>
                    <a:pt x="9040" y="27887"/>
                    <a:pt x="9040" y="28187"/>
                  </a:cubicBezTo>
                  <a:cubicBezTo>
                    <a:pt x="9140" y="28187"/>
                    <a:pt x="9240" y="28220"/>
                    <a:pt x="9273" y="28354"/>
                  </a:cubicBezTo>
                  <a:lnTo>
                    <a:pt x="9807" y="28354"/>
                  </a:lnTo>
                  <a:cubicBezTo>
                    <a:pt x="10241" y="27987"/>
                    <a:pt x="10474" y="27453"/>
                    <a:pt x="11041" y="27120"/>
                  </a:cubicBezTo>
                  <a:lnTo>
                    <a:pt x="11041" y="27120"/>
                  </a:lnTo>
                  <a:cubicBezTo>
                    <a:pt x="11108" y="27520"/>
                    <a:pt x="10941" y="27820"/>
                    <a:pt x="10908" y="28120"/>
                  </a:cubicBezTo>
                  <a:cubicBezTo>
                    <a:pt x="10808" y="28888"/>
                    <a:pt x="10941" y="28988"/>
                    <a:pt x="11808" y="29054"/>
                  </a:cubicBezTo>
                  <a:cubicBezTo>
                    <a:pt x="12742" y="28721"/>
                    <a:pt x="12376" y="27887"/>
                    <a:pt x="12609" y="27320"/>
                  </a:cubicBezTo>
                  <a:lnTo>
                    <a:pt x="12609" y="27320"/>
                  </a:lnTo>
                  <a:cubicBezTo>
                    <a:pt x="12903" y="27777"/>
                    <a:pt x="12813" y="28522"/>
                    <a:pt x="13654" y="28522"/>
                  </a:cubicBezTo>
                  <a:cubicBezTo>
                    <a:pt x="13672" y="28522"/>
                    <a:pt x="13691" y="28521"/>
                    <a:pt x="13710" y="28521"/>
                  </a:cubicBezTo>
                  <a:cubicBezTo>
                    <a:pt x="13910" y="28387"/>
                    <a:pt x="14077" y="28321"/>
                    <a:pt x="14277" y="28220"/>
                  </a:cubicBezTo>
                  <a:cubicBezTo>
                    <a:pt x="14711" y="27887"/>
                    <a:pt x="14544" y="27487"/>
                    <a:pt x="14444" y="27053"/>
                  </a:cubicBezTo>
                  <a:cubicBezTo>
                    <a:pt x="14210" y="26052"/>
                    <a:pt x="13910" y="25152"/>
                    <a:pt x="13376" y="24284"/>
                  </a:cubicBezTo>
                  <a:cubicBezTo>
                    <a:pt x="12976" y="23717"/>
                    <a:pt x="12476" y="23350"/>
                    <a:pt x="11942" y="23017"/>
                  </a:cubicBezTo>
                  <a:cubicBezTo>
                    <a:pt x="10407" y="22183"/>
                    <a:pt x="8906" y="21249"/>
                    <a:pt x="7472" y="20281"/>
                  </a:cubicBezTo>
                  <a:cubicBezTo>
                    <a:pt x="5571" y="18880"/>
                    <a:pt x="3569" y="17513"/>
                    <a:pt x="2168" y="15545"/>
                  </a:cubicBezTo>
                  <a:cubicBezTo>
                    <a:pt x="1067" y="14010"/>
                    <a:pt x="1067" y="12609"/>
                    <a:pt x="2168" y="11108"/>
                  </a:cubicBezTo>
                  <a:cubicBezTo>
                    <a:pt x="2935" y="10007"/>
                    <a:pt x="3970" y="9207"/>
                    <a:pt x="4970" y="8340"/>
                  </a:cubicBezTo>
                  <a:cubicBezTo>
                    <a:pt x="7472" y="6138"/>
                    <a:pt x="10441" y="4470"/>
                    <a:pt x="12876" y="2135"/>
                  </a:cubicBezTo>
                  <a:cubicBezTo>
                    <a:pt x="13085" y="1956"/>
                    <a:pt x="13322" y="1830"/>
                    <a:pt x="13585" y="1830"/>
                  </a:cubicBezTo>
                  <a:cubicBezTo>
                    <a:pt x="13615" y="1830"/>
                    <a:pt x="13645" y="1831"/>
                    <a:pt x="13676" y="1835"/>
                  </a:cubicBezTo>
                  <a:cubicBezTo>
                    <a:pt x="14010" y="1802"/>
                    <a:pt x="14277" y="1701"/>
                    <a:pt x="14410" y="1368"/>
                  </a:cubicBezTo>
                  <a:cubicBezTo>
                    <a:pt x="14510" y="1134"/>
                    <a:pt x="14510" y="834"/>
                    <a:pt x="14444" y="601"/>
                  </a:cubicBezTo>
                  <a:cubicBezTo>
                    <a:pt x="14177" y="467"/>
                    <a:pt x="13910" y="300"/>
                    <a:pt x="13610" y="167"/>
                  </a:cubicBezTo>
                  <a:cubicBezTo>
                    <a:pt x="13310" y="167"/>
                    <a:pt x="13043" y="167"/>
                    <a:pt x="12909" y="0"/>
                  </a:cubicBezTo>
                  <a:close/>
                </a:path>
              </a:pathLst>
            </a:custGeom>
            <a:solidFill>
              <a:srgbClr val="493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7"/>
            <p:cNvSpPr/>
            <p:nvPr/>
          </p:nvSpPr>
          <p:spPr>
            <a:xfrm>
              <a:off x="2663750" y="3269450"/>
              <a:ext cx="61725" cy="326100"/>
            </a:xfrm>
            <a:custGeom>
              <a:avLst/>
              <a:gdLst/>
              <a:ahLst/>
              <a:cxnLst/>
              <a:rect l="l" t="t" r="r" b="b"/>
              <a:pathLst>
                <a:path w="2469" h="13044" extrusionOk="0">
                  <a:moveTo>
                    <a:pt x="1234" y="0"/>
                  </a:moveTo>
                  <a:cubicBezTo>
                    <a:pt x="1134" y="467"/>
                    <a:pt x="1101" y="834"/>
                    <a:pt x="1001" y="1201"/>
                  </a:cubicBezTo>
                  <a:cubicBezTo>
                    <a:pt x="901" y="1668"/>
                    <a:pt x="967" y="2202"/>
                    <a:pt x="567" y="2602"/>
                  </a:cubicBezTo>
                  <a:cubicBezTo>
                    <a:pt x="467" y="3269"/>
                    <a:pt x="634" y="3870"/>
                    <a:pt x="434" y="4504"/>
                  </a:cubicBezTo>
                  <a:cubicBezTo>
                    <a:pt x="434" y="6305"/>
                    <a:pt x="434" y="8106"/>
                    <a:pt x="134" y="9841"/>
                  </a:cubicBezTo>
                  <a:cubicBezTo>
                    <a:pt x="300" y="10942"/>
                    <a:pt x="0" y="11976"/>
                    <a:pt x="167" y="13043"/>
                  </a:cubicBezTo>
                  <a:cubicBezTo>
                    <a:pt x="334" y="12976"/>
                    <a:pt x="334" y="12710"/>
                    <a:pt x="467" y="12643"/>
                  </a:cubicBezTo>
                  <a:cubicBezTo>
                    <a:pt x="1068" y="12276"/>
                    <a:pt x="1468" y="11942"/>
                    <a:pt x="934" y="11175"/>
                  </a:cubicBezTo>
                  <a:cubicBezTo>
                    <a:pt x="834" y="11142"/>
                    <a:pt x="1001" y="10875"/>
                    <a:pt x="1101" y="10708"/>
                  </a:cubicBezTo>
                  <a:cubicBezTo>
                    <a:pt x="1434" y="10141"/>
                    <a:pt x="1468" y="9607"/>
                    <a:pt x="1068" y="9040"/>
                  </a:cubicBezTo>
                  <a:cubicBezTo>
                    <a:pt x="734" y="8607"/>
                    <a:pt x="801" y="8040"/>
                    <a:pt x="834" y="7539"/>
                  </a:cubicBezTo>
                  <a:lnTo>
                    <a:pt x="834" y="7539"/>
                  </a:lnTo>
                  <a:cubicBezTo>
                    <a:pt x="1668" y="7606"/>
                    <a:pt x="1068" y="8373"/>
                    <a:pt x="1568" y="8673"/>
                  </a:cubicBezTo>
                  <a:cubicBezTo>
                    <a:pt x="1601" y="8106"/>
                    <a:pt x="2168" y="7506"/>
                    <a:pt x="1234" y="7206"/>
                  </a:cubicBezTo>
                  <a:cubicBezTo>
                    <a:pt x="967" y="7139"/>
                    <a:pt x="1168" y="7005"/>
                    <a:pt x="1268" y="6939"/>
                  </a:cubicBezTo>
                  <a:cubicBezTo>
                    <a:pt x="1501" y="6705"/>
                    <a:pt x="1601" y="6472"/>
                    <a:pt x="1434" y="6172"/>
                  </a:cubicBezTo>
                  <a:cubicBezTo>
                    <a:pt x="1268" y="5805"/>
                    <a:pt x="1568" y="5538"/>
                    <a:pt x="1601" y="5271"/>
                  </a:cubicBezTo>
                  <a:cubicBezTo>
                    <a:pt x="1668" y="4670"/>
                    <a:pt x="967" y="4937"/>
                    <a:pt x="934" y="4670"/>
                  </a:cubicBezTo>
                  <a:cubicBezTo>
                    <a:pt x="834" y="4270"/>
                    <a:pt x="801" y="3837"/>
                    <a:pt x="1001" y="3436"/>
                  </a:cubicBezTo>
                  <a:cubicBezTo>
                    <a:pt x="1156" y="3169"/>
                    <a:pt x="1357" y="3140"/>
                    <a:pt x="1552" y="3140"/>
                  </a:cubicBezTo>
                  <a:cubicBezTo>
                    <a:pt x="1608" y="3140"/>
                    <a:pt x="1663" y="3142"/>
                    <a:pt x="1717" y="3142"/>
                  </a:cubicBezTo>
                  <a:cubicBezTo>
                    <a:pt x="1757" y="3142"/>
                    <a:pt x="1797" y="3141"/>
                    <a:pt x="1835" y="3136"/>
                  </a:cubicBezTo>
                  <a:cubicBezTo>
                    <a:pt x="1968" y="2969"/>
                    <a:pt x="2135" y="2836"/>
                    <a:pt x="2268" y="2669"/>
                  </a:cubicBezTo>
                  <a:cubicBezTo>
                    <a:pt x="2235" y="2669"/>
                    <a:pt x="2168" y="2669"/>
                    <a:pt x="2168" y="2636"/>
                  </a:cubicBezTo>
                  <a:cubicBezTo>
                    <a:pt x="2168" y="2502"/>
                    <a:pt x="2235" y="2469"/>
                    <a:pt x="2302" y="2469"/>
                  </a:cubicBezTo>
                  <a:cubicBezTo>
                    <a:pt x="2435" y="2369"/>
                    <a:pt x="2469" y="2202"/>
                    <a:pt x="2469" y="2035"/>
                  </a:cubicBezTo>
                  <a:cubicBezTo>
                    <a:pt x="1968" y="1835"/>
                    <a:pt x="1835" y="1435"/>
                    <a:pt x="1735" y="968"/>
                  </a:cubicBezTo>
                  <a:cubicBezTo>
                    <a:pt x="1635" y="668"/>
                    <a:pt x="1668" y="201"/>
                    <a:pt x="1234" y="0"/>
                  </a:cubicBezTo>
                  <a:close/>
                </a:path>
              </a:pathLst>
            </a:custGeom>
            <a:solidFill>
              <a:srgbClr val="FEB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7"/>
            <p:cNvSpPr/>
            <p:nvPr/>
          </p:nvSpPr>
          <p:spPr>
            <a:xfrm>
              <a:off x="3077425" y="4297950"/>
              <a:ext cx="160925" cy="189725"/>
            </a:xfrm>
            <a:custGeom>
              <a:avLst/>
              <a:gdLst/>
              <a:ahLst/>
              <a:cxnLst/>
              <a:rect l="l" t="t" r="r" b="b"/>
              <a:pathLst>
                <a:path w="6437" h="7589" extrusionOk="0">
                  <a:moveTo>
                    <a:pt x="1285" y="2383"/>
                  </a:moveTo>
                  <a:cubicBezTo>
                    <a:pt x="1321" y="2383"/>
                    <a:pt x="1359" y="2395"/>
                    <a:pt x="1399" y="2425"/>
                  </a:cubicBezTo>
                  <a:cubicBezTo>
                    <a:pt x="1290" y="2434"/>
                    <a:pt x="1188" y="2446"/>
                    <a:pt x="1093" y="2459"/>
                  </a:cubicBezTo>
                  <a:lnTo>
                    <a:pt x="1093" y="2459"/>
                  </a:lnTo>
                  <a:cubicBezTo>
                    <a:pt x="1160" y="2420"/>
                    <a:pt x="1221" y="2383"/>
                    <a:pt x="1285" y="2383"/>
                  </a:cubicBezTo>
                  <a:close/>
                  <a:moveTo>
                    <a:pt x="1450" y="5335"/>
                  </a:moveTo>
                  <a:cubicBezTo>
                    <a:pt x="1497" y="5350"/>
                    <a:pt x="1547" y="5356"/>
                    <a:pt x="1566" y="5394"/>
                  </a:cubicBezTo>
                  <a:cubicBezTo>
                    <a:pt x="1560" y="5397"/>
                    <a:pt x="1554" y="5398"/>
                    <a:pt x="1547" y="5398"/>
                  </a:cubicBezTo>
                  <a:cubicBezTo>
                    <a:pt x="1515" y="5398"/>
                    <a:pt x="1483" y="5360"/>
                    <a:pt x="1450" y="5335"/>
                  </a:cubicBezTo>
                  <a:close/>
                  <a:moveTo>
                    <a:pt x="2077" y="1"/>
                  </a:moveTo>
                  <a:cubicBezTo>
                    <a:pt x="1799" y="1"/>
                    <a:pt x="1541" y="81"/>
                    <a:pt x="1499" y="390"/>
                  </a:cubicBezTo>
                  <a:cubicBezTo>
                    <a:pt x="1399" y="957"/>
                    <a:pt x="2033" y="924"/>
                    <a:pt x="2400" y="1024"/>
                  </a:cubicBezTo>
                  <a:cubicBezTo>
                    <a:pt x="2455" y="1042"/>
                    <a:pt x="2490" y="1061"/>
                    <a:pt x="2510" y="1068"/>
                  </a:cubicBezTo>
                  <a:lnTo>
                    <a:pt x="2510" y="1068"/>
                  </a:lnTo>
                  <a:cubicBezTo>
                    <a:pt x="1920" y="1329"/>
                    <a:pt x="1426" y="1524"/>
                    <a:pt x="899" y="1524"/>
                  </a:cubicBezTo>
                  <a:cubicBezTo>
                    <a:pt x="599" y="1524"/>
                    <a:pt x="165" y="1658"/>
                    <a:pt x="198" y="2025"/>
                  </a:cubicBezTo>
                  <a:cubicBezTo>
                    <a:pt x="228" y="2379"/>
                    <a:pt x="572" y="2472"/>
                    <a:pt x="905" y="2489"/>
                  </a:cubicBezTo>
                  <a:lnTo>
                    <a:pt x="905" y="2489"/>
                  </a:lnTo>
                  <a:cubicBezTo>
                    <a:pt x="155" y="2629"/>
                    <a:pt x="1" y="2921"/>
                    <a:pt x="365" y="3426"/>
                  </a:cubicBezTo>
                  <a:cubicBezTo>
                    <a:pt x="765" y="4026"/>
                    <a:pt x="999" y="4693"/>
                    <a:pt x="1366" y="5260"/>
                  </a:cubicBezTo>
                  <a:cubicBezTo>
                    <a:pt x="1374" y="5283"/>
                    <a:pt x="1387" y="5299"/>
                    <a:pt x="1403" y="5311"/>
                  </a:cubicBezTo>
                  <a:lnTo>
                    <a:pt x="1403" y="5311"/>
                  </a:lnTo>
                  <a:cubicBezTo>
                    <a:pt x="1402" y="5311"/>
                    <a:pt x="1401" y="5311"/>
                    <a:pt x="1400" y="5311"/>
                  </a:cubicBezTo>
                  <a:cubicBezTo>
                    <a:pt x="1389" y="5311"/>
                    <a:pt x="1377" y="5316"/>
                    <a:pt x="1366" y="5327"/>
                  </a:cubicBezTo>
                  <a:cubicBezTo>
                    <a:pt x="1099" y="5327"/>
                    <a:pt x="866" y="5327"/>
                    <a:pt x="932" y="5694"/>
                  </a:cubicBezTo>
                  <a:cubicBezTo>
                    <a:pt x="1433" y="6094"/>
                    <a:pt x="2033" y="6428"/>
                    <a:pt x="2066" y="7195"/>
                  </a:cubicBezTo>
                  <a:cubicBezTo>
                    <a:pt x="2100" y="7328"/>
                    <a:pt x="2100" y="7395"/>
                    <a:pt x="2166" y="7529"/>
                  </a:cubicBezTo>
                  <a:cubicBezTo>
                    <a:pt x="2273" y="7570"/>
                    <a:pt x="2372" y="7589"/>
                    <a:pt x="2464" y="7589"/>
                  </a:cubicBezTo>
                  <a:cubicBezTo>
                    <a:pt x="2744" y="7589"/>
                    <a:pt x="2958" y="7413"/>
                    <a:pt x="3134" y="7162"/>
                  </a:cubicBezTo>
                  <a:cubicBezTo>
                    <a:pt x="3467" y="6828"/>
                    <a:pt x="3601" y="6328"/>
                    <a:pt x="3968" y="6028"/>
                  </a:cubicBezTo>
                  <a:cubicBezTo>
                    <a:pt x="4135" y="5727"/>
                    <a:pt x="4135" y="5394"/>
                    <a:pt x="4401" y="5160"/>
                  </a:cubicBezTo>
                  <a:cubicBezTo>
                    <a:pt x="4535" y="5060"/>
                    <a:pt x="4602" y="4993"/>
                    <a:pt x="4735" y="4893"/>
                  </a:cubicBezTo>
                  <a:cubicBezTo>
                    <a:pt x="4735" y="4827"/>
                    <a:pt x="4768" y="4693"/>
                    <a:pt x="4768" y="4560"/>
                  </a:cubicBezTo>
                  <a:cubicBezTo>
                    <a:pt x="4802" y="4059"/>
                    <a:pt x="4868" y="3659"/>
                    <a:pt x="5135" y="3192"/>
                  </a:cubicBezTo>
                  <a:cubicBezTo>
                    <a:pt x="6436" y="1057"/>
                    <a:pt x="6436" y="1224"/>
                    <a:pt x="4435" y="223"/>
                  </a:cubicBezTo>
                  <a:cubicBezTo>
                    <a:pt x="3834" y="190"/>
                    <a:pt x="3201" y="190"/>
                    <a:pt x="2567" y="57"/>
                  </a:cubicBezTo>
                  <a:cubicBezTo>
                    <a:pt x="2427" y="31"/>
                    <a:pt x="2248" y="1"/>
                    <a:pt x="2077" y="1"/>
                  </a:cubicBezTo>
                  <a:close/>
                </a:path>
              </a:pathLst>
            </a:custGeom>
            <a:solidFill>
              <a:srgbClr val="554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7"/>
            <p:cNvSpPr/>
            <p:nvPr/>
          </p:nvSpPr>
          <p:spPr>
            <a:xfrm>
              <a:off x="3189950" y="4304350"/>
              <a:ext cx="50050" cy="107600"/>
            </a:xfrm>
            <a:custGeom>
              <a:avLst/>
              <a:gdLst/>
              <a:ahLst/>
              <a:cxnLst/>
              <a:rect l="l" t="t" r="r" b="b"/>
              <a:pathLst>
                <a:path w="2002" h="4304" extrusionOk="0">
                  <a:moveTo>
                    <a:pt x="0" y="1"/>
                  </a:moveTo>
                  <a:lnTo>
                    <a:pt x="0" y="1"/>
                  </a:lnTo>
                  <a:cubicBezTo>
                    <a:pt x="167" y="301"/>
                    <a:pt x="367" y="434"/>
                    <a:pt x="701" y="568"/>
                  </a:cubicBezTo>
                  <a:cubicBezTo>
                    <a:pt x="1335" y="701"/>
                    <a:pt x="1435" y="1168"/>
                    <a:pt x="1201" y="1802"/>
                  </a:cubicBezTo>
                  <a:cubicBezTo>
                    <a:pt x="1035" y="2236"/>
                    <a:pt x="701" y="2569"/>
                    <a:pt x="434" y="2936"/>
                  </a:cubicBezTo>
                  <a:cubicBezTo>
                    <a:pt x="167" y="3403"/>
                    <a:pt x="0" y="3803"/>
                    <a:pt x="367" y="4304"/>
                  </a:cubicBezTo>
                  <a:cubicBezTo>
                    <a:pt x="601" y="3770"/>
                    <a:pt x="868" y="3236"/>
                    <a:pt x="1168" y="2736"/>
                  </a:cubicBezTo>
                  <a:cubicBezTo>
                    <a:pt x="1435" y="2102"/>
                    <a:pt x="1868" y="1502"/>
                    <a:pt x="2002" y="801"/>
                  </a:cubicBezTo>
                  <a:cubicBezTo>
                    <a:pt x="1401" y="334"/>
                    <a:pt x="734" y="67"/>
                    <a:pt x="0" y="1"/>
                  </a:cubicBezTo>
                  <a:close/>
                </a:path>
              </a:pathLst>
            </a:custGeom>
            <a:solidFill>
              <a:srgbClr val="604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7"/>
            <p:cNvSpPr/>
            <p:nvPr/>
          </p:nvSpPr>
          <p:spPr>
            <a:xfrm>
              <a:off x="4876650" y="3119350"/>
              <a:ext cx="87925" cy="274375"/>
            </a:xfrm>
            <a:custGeom>
              <a:avLst/>
              <a:gdLst/>
              <a:ahLst/>
              <a:cxnLst/>
              <a:rect l="l" t="t" r="r" b="b"/>
              <a:pathLst>
                <a:path w="3517" h="10975" extrusionOk="0">
                  <a:moveTo>
                    <a:pt x="3516" y="0"/>
                  </a:moveTo>
                  <a:cubicBezTo>
                    <a:pt x="3283" y="134"/>
                    <a:pt x="3150" y="300"/>
                    <a:pt x="3083" y="534"/>
                  </a:cubicBezTo>
                  <a:cubicBezTo>
                    <a:pt x="2916" y="1034"/>
                    <a:pt x="2516" y="1334"/>
                    <a:pt x="2082" y="1535"/>
                  </a:cubicBezTo>
                  <a:cubicBezTo>
                    <a:pt x="1815" y="1735"/>
                    <a:pt x="1415" y="1601"/>
                    <a:pt x="1248" y="2002"/>
                  </a:cubicBezTo>
                  <a:cubicBezTo>
                    <a:pt x="1208" y="2000"/>
                    <a:pt x="1168" y="1999"/>
                    <a:pt x="1130" y="1999"/>
                  </a:cubicBezTo>
                  <a:cubicBezTo>
                    <a:pt x="316" y="1999"/>
                    <a:pt x="0" y="2341"/>
                    <a:pt x="414" y="3169"/>
                  </a:cubicBezTo>
                  <a:cubicBezTo>
                    <a:pt x="481" y="4303"/>
                    <a:pt x="781" y="5371"/>
                    <a:pt x="981" y="6505"/>
                  </a:cubicBezTo>
                  <a:cubicBezTo>
                    <a:pt x="1282" y="8006"/>
                    <a:pt x="1482" y="9507"/>
                    <a:pt x="1915" y="10975"/>
                  </a:cubicBezTo>
                  <a:cubicBezTo>
                    <a:pt x="2015" y="10408"/>
                    <a:pt x="1682" y="9807"/>
                    <a:pt x="2082" y="9273"/>
                  </a:cubicBezTo>
                  <a:cubicBezTo>
                    <a:pt x="2082" y="8006"/>
                    <a:pt x="2249" y="6805"/>
                    <a:pt x="2616" y="5604"/>
                  </a:cubicBezTo>
                  <a:cubicBezTo>
                    <a:pt x="2616" y="5204"/>
                    <a:pt x="2516" y="4837"/>
                    <a:pt x="2783" y="4503"/>
                  </a:cubicBezTo>
                  <a:cubicBezTo>
                    <a:pt x="2783" y="3803"/>
                    <a:pt x="2849" y="3169"/>
                    <a:pt x="3150" y="2535"/>
                  </a:cubicBezTo>
                  <a:cubicBezTo>
                    <a:pt x="3150" y="1835"/>
                    <a:pt x="3183" y="1101"/>
                    <a:pt x="3516" y="400"/>
                  </a:cubicBezTo>
                  <a:lnTo>
                    <a:pt x="3516" y="0"/>
                  </a:lnTo>
                  <a:close/>
                </a:path>
              </a:pathLst>
            </a:custGeom>
            <a:solidFill>
              <a:srgbClr val="93C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7"/>
            <p:cNvSpPr/>
            <p:nvPr/>
          </p:nvSpPr>
          <p:spPr>
            <a:xfrm>
              <a:off x="3157425" y="4448625"/>
              <a:ext cx="21700" cy="28375"/>
            </a:xfrm>
            <a:custGeom>
              <a:avLst/>
              <a:gdLst/>
              <a:ahLst/>
              <a:cxnLst/>
              <a:rect l="l" t="t" r="r" b="b"/>
              <a:pathLst>
                <a:path w="868" h="1135" extrusionOk="0">
                  <a:moveTo>
                    <a:pt x="834" y="1"/>
                  </a:moveTo>
                  <a:lnTo>
                    <a:pt x="834" y="1"/>
                  </a:lnTo>
                  <a:cubicBezTo>
                    <a:pt x="334" y="201"/>
                    <a:pt x="134" y="668"/>
                    <a:pt x="1" y="1135"/>
                  </a:cubicBezTo>
                  <a:cubicBezTo>
                    <a:pt x="134" y="1068"/>
                    <a:pt x="234" y="1068"/>
                    <a:pt x="334" y="1001"/>
                  </a:cubicBezTo>
                  <a:cubicBezTo>
                    <a:pt x="367" y="868"/>
                    <a:pt x="401" y="834"/>
                    <a:pt x="534" y="801"/>
                  </a:cubicBezTo>
                  <a:cubicBezTo>
                    <a:pt x="534" y="501"/>
                    <a:pt x="868" y="334"/>
                    <a:pt x="834" y="1"/>
                  </a:cubicBezTo>
                  <a:close/>
                </a:path>
              </a:pathLst>
            </a:custGeom>
            <a:solidFill>
              <a:srgbClr val="70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7"/>
            <p:cNvSpPr/>
            <p:nvPr/>
          </p:nvSpPr>
          <p:spPr>
            <a:xfrm>
              <a:off x="3177450" y="4427775"/>
              <a:ext cx="10850" cy="21700"/>
            </a:xfrm>
            <a:custGeom>
              <a:avLst/>
              <a:gdLst/>
              <a:ahLst/>
              <a:cxnLst/>
              <a:rect l="l" t="t" r="r" b="b"/>
              <a:pathLst>
                <a:path w="434" h="868" extrusionOk="0">
                  <a:moveTo>
                    <a:pt x="434" y="1"/>
                  </a:moveTo>
                  <a:cubicBezTo>
                    <a:pt x="67" y="167"/>
                    <a:pt x="0" y="501"/>
                    <a:pt x="33" y="868"/>
                  </a:cubicBezTo>
                  <a:cubicBezTo>
                    <a:pt x="167" y="734"/>
                    <a:pt x="267" y="668"/>
                    <a:pt x="367" y="568"/>
                  </a:cubicBezTo>
                  <a:cubicBezTo>
                    <a:pt x="400" y="368"/>
                    <a:pt x="400" y="201"/>
                    <a:pt x="434" y="1"/>
                  </a:cubicBezTo>
                  <a:close/>
                </a:path>
              </a:pathLst>
            </a:custGeom>
            <a:solidFill>
              <a:srgbClr val="70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7"/>
            <p:cNvSpPr/>
            <p:nvPr/>
          </p:nvSpPr>
          <p:spPr>
            <a:xfrm>
              <a:off x="3033175" y="4294800"/>
              <a:ext cx="156800" cy="145500"/>
            </a:xfrm>
            <a:custGeom>
              <a:avLst/>
              <a:gdLst/>
              <a:ahLst/>
              <a:cxnLst/>
              <a:rect l="l" t="t" r="r" b="b"/>
              <a:pathLst>
                <a:path w="6272" h="5820" extrusionOk="0">
                  <a:moveTo>
                    <a:pt x="3856" y="1"/>
                  </a:moveTo>
                  <a:cubicBezTo>
                    <a:pt x="3416" y="1"/>
                    <a:pt x="2967" y="45"/>
                    <a:pt x="2502" y="149"/>
                  </a:cubicBezTo>
                  <a:cubicBezTo>
                    <a:pt x="2335" y="349"/>
                    <a:pt x="2135" y="249"/>
                    <a:pt x="1935" y="349"/>
                  </a:cubicBezTo>
                  <a:cubicBezTo>
                    <a:pt x="367" y="883"/>
                    <a:pt x="0" y="1550"/>
                    <a:pt x="467" y="3151"/>
                  </a:cubicBezTo>
                  <a:cubicBezTo>
                    <a:pt x="501" y="3218"/>
                    <a:pt x="501" y="3251"/>
                    <a:pt x="501" y="3352"/>
                  </a:cubicBezTo>
                  <a:cubicBezTo>
                    <a:pt x="634" y="3352"/>
                    <a:pt x="701" y="3418"/>
                    <a:pt x="701" y="3552"/>
                  </a:cubicBezTo>
                  <a:cubicBezTo>
                    <a:pt x="868" y="3652"/>
                    <a:pt x="934" y="3752"/>
                    <a:pt x="968" y="3919"/>
                  </a:cubicBezTo>
                  <a:cubicBezTo>
                    <a:pt x="1101" y="3919"/>
                    <a:pt x="1168" y="4019"/>
                    <a:pt x="1168" y="4152"/>
                  </a:cubicBezTo>
                  <a:cubicBezTo>
                    <a:pt x="1435" y="4252"/>
                    <a:pt x="1535" y="4486"/>
                    <a:pt x="1635" y="4753"/>
                  </a:cubicBezTo>
                  <a:cubicBezTo>
                    <a:pt x="1768" y="4753"/>
                    <a:pt x="1835" y="4853"/>
                    <a:pt x="1835" y="4986"/>
                  </a:cubicBezTo>
                  <a:cubicBezTo>
                    <a:pt x="2002" y="5053"/>
                    <a:pt x="2102" y="5186"/>
                    <a:pt x="2135" y="5353"/>
                  </a:cubicBezTo>
                  <a:cubicBezTo>
                    <a:pt x="2269" y="5353"/>
                    <a:pt x="2335" y="5420"/>
                    <a:pt x="2335" y="5553"/>
                  </a:cubicBezTo>
                  <a:cubicBezTo>
                    <a:pt x="2469" y="5586"/>
                    <a:pt x="2535" y="5687"/>
                    <a:pt x="2535" y="5820"/>
                  </a:cubicBezTo>
                  <a:lnTo>
                    <a:pt x="2702" y="5820"/>
                  </a:lnTo>
                  <a:cubicBezTo>
                    <a:pt x="2869" y="5553"/>
                    <a:pt x="3136" y="5553"/>
                    <a:pt x="3369" y="5553"/>
                  </a:cubicBezTo>
                  <a:cubicBezTo>
                    <a:pt x="3036" y="4819"/>
                    <a:pt x="2936" y="3985"/>
                    <a:pt x="2302" y="3385"/>
                  </a:cubicBezTo>
                  <a:cubicBezTo>
                    <a:pt x="1968" y="3085"/>
                    <a:pt x="2169" y="2918"/>
                    <a:pt x="2502" y="2818"/>
                  </a:cubicBezTo>
                  <a:cubicBezTo>
                    <a:pt x="2936" y="2718"/>
                    <a:pt x="3369" y="2818"/>
                    <a:pt x="3803" y="2418"/>
                  </a:cubicBezTo>
                  <a:cubicBezTo>
                    <a:pt x="3680" y="2392"/>
                    <a:pt x="3560" y="2383"/>
                    <a:pt x="3442" y="2383"/>
                  </a:cubicBezTo>
                  <a:cubicBezTo>
                    <a:pt x="3230" y="2383"/>
                    <a:pt x="3026" y="2410"/>
                    <a:pt x="2830" y="2410"/>
                  </a:cubicBezTo>
                  <a:cubicBezTo>
                    <a:pt x="2573" y="2410"/>
                    <a:pt x="2330" y="2364"/>
                    <a:pt x="2102" y="2151"/>
                  </a:cubicBezTo>
                  <a:cubicBezTo>
                    <a:pt x="2435" y="1873"/>
                    <a:pt x="2792" y="1850"/>
                    <a:pt x="3133" y="1850"/>
                  </a:cubicBezTo>
                  <a:cubicBezTo>
                    <a:pt x="3202" y="1850"/>
                    <a:pt x="3269" y="1850"/>
                    <a:pt x="3336" y="1850"/>
                  </a:cubicBezTo>
                  <a:cubicBezTo>
                    <a:pt x="3482" y="1850"/>
                    <a:pt x="3669" y="1930"/>
                    <a:pt x="3813" y="1930"/>
                  </a:cubicBezTo>
                  <a:cubicBezTo>
                    <a:pt x="3965" y="1930"/>
                    <a:pt x="4071" y="1842"/>
                    <a:pt x="4037" y="1484"/>
                  </a:cubicBezTo>
                  <a:cubicBezTo>
                    <a:pt x="4037" y="1415"/>
                    <a:pt x="4064" y="1390"/>
                    <a:pt x="4101" y="1390"/>
                  </a:cubicBezTo>
                  <a:cubicBezTo>
                    <a:pt x="4173" y="1390"/>
                    <a:pt x="4281" y="1484"/>
                    <a:pt x="4303" y="1550"/>
                  </a:cubicBezTo>
                  <a:cubicBezTo>
                    <a:pt x="4351" y="1645"/>
                    <a:pt x="4398" y="1739"/>
                    <a:pt x="4480" y="1739"/>
                  </a:cubicBezTo>
                  <a:cubicBezTo>
                    <a:pt x="4514" y="1739"/>
                    <a:pt x="4555" y="1723"/>
                    <a:pt x="4604" y="1684"/>
                  </a:cubicBezTo>
                  <a:cubicBezTo>
                    <a:pt x="4704" y="1617"/>
                    <a:pt x="4704" y="1450"/>
                    <a:pt x="4637" y="1317"/>
                  </a:cubicBezTo>
                  <a:cubicBezTo>
                    <a:pt x="4470" y="1050"/>
                    <a:pt x="4270" y="850"/>
                    <a:pt x="3936" y="850"/>
                  </a:cubicBezTo>
                  <a:cubicBezTo>
                    <a:pt x="3703" y="850"/>
                    <a:pt x="3503" y="850"/>
                    <a:pt x="3369" y="616"/>
                  </a:cubicBezTo>
                  <a:cubicBezTo>
                    <a:pt x="3507" y="324"/>
                    <a:pt x="3706" y="253"/>
                    <a:pt x="3918" y="253"/>
                  </a:cubicBezTo>
                  <a:cubicBezTo>
                    <a:pt x="4116" y="253"/>
                    <a:pt x="4326" y="316"/>
                    <a:pt x="4504" y="316"/>
                  </a:cubicBezTo>
                  <a:cubicBezTo>
                    <a:pt x="4916" y="316"/>
                    <a:pt x="5313" y="489"/>
                    <a:pt x="5716" y="489"/>
                  </a:cubicBezTo>
                  <a:cubicBezTo>
                    <a:pt x="5899" y="489"/>
                    <a:pt x="6084" y="454"/>
                    <a:pt x="6271" y="349"/>
                  </a:cubicBezTo>
                  <a:cubicBezTo>
                    <a:pt x="5468" y="154"/>
                    <a:pt x="4678" y="1"/>
                    <a:pt x="3856" y="1"/>
                  </a:cubicBezTo>
                  <a:close/>
                </a:path>
              </a:pathLst>
            </a:custGeom>
            <a:solidFill>
              <a:srgbClr val="604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7"/>
            <p:cNvSpPr/>
            <p:nvPr/>
          </p:nvSpPr>
          <p:spPr>
            <a:xfrm>
              <a:off x="3102375" y="4440275"/>
              <a:ext cx="34225" cy="37575"/>
            </a:xfrm>
            <a:custGeom>
              <a:avLst/>
              <a:gdLst/>
              <a:ahLst/>
              <a:cxnLst/>
              <a:rect l="l" t="t" r="r" b="b"/>
              <a:pathLst>
                <a:path w="1369" h="1503" extrusionOk="0">
                  <a:moveTo>
                    <a:pt x="1" y="1"/>
                  </a:moveTo>
                  <a:cubicBezTo>
                    <a:pt x="1" y="134"/>
                    <a:pt x="34" y="234"/>
                    <a:pt x="68" y="335"/>
                  </a:cubicBezTo>
                  <a:cubicBezTo>
                    <a:pt x="201" y="368"/>
                    <a:pt x="268" y="468"/>
                    <a:pt x="268" y="568"/>
                  </a:cubicBezTo>
                  <a:cubicBezTo>
                    <a:pt x="535" y="701"/>
                    <a:pt x="701" y="902"/>
                    <a:pt x="735" y="1202"/>
                  </a:cubicBezTo>
                  <a:cubicBezTo>
                    <a:pt x="868" y="1302"/>
                    <a:pt x="1002" y="1402"/>
                    <a:pt x="1102" y="1502"/>
                  </a:cubicBezTo>
                  <a:cubicBezTo>
                    <a:pt x="1369" y="968"/>
                    <a:pt x="1235" y="535"/>
                    <a:pt x="668" y="301"/>
                  </a:cubicBezTo>
                  <a:cubicBezTo>
                    <a:pt x="401" y="201"/>
                    <a:pt x="201" y="68"/>
                    <a:pt x="1" y="1"/>
                  </a:cubicBezTo>
                  <a:close/>
                </a:path>
              </a:pathLst>
            </a:custGeom>
            <a:solidFill>
              <a:srgbClr val="604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7"/>
            <p:cNvSpPr/>
            <p:nvPr/>
          </p:nvSpPr>
          <p:spPr>
            <a:xfrm>
              <a:off x="4034725" y="3338150"/>
              <a:ext cx="120950" cy="588450"/>
            </a:xfrm>
            <a:custGeom>
              <a:avLst/>
              <a:gdLst/>
              <a:ahLst/>
              <a:cxnLst/>
              <a:rect l="l" t="t" r="r" b="b"/>
              <a:pathLst>
                <a:path w="4838" h="23538" extrusionOk="0">
                  <a:moveTo>
                    <a:pt x="2705" y="0"/>
                  </a:moveTo>
                  <a:cubicBezTo>
                    <a:pt x="2373" y="0"/>
                    <a:pt x="2045" y="66"/>
                    <a:pt x="1735" y="221"/>
                  </a:cubicBezTo>
                  <a:cubicBezTo>
                    <a:pt x="1301" y="1189"/>
                    <a:pt x="1668" y="2089"/>
                    <a:pt x="1768" y="2990"/>
                  </a:cubicBezTo>
                  <a:cubicBezTo>
                    <a:pt x="1802" y="3891"/>
                    <a:pt x="1935" y="4124"/>
                    <a:pt x="1234" y="4524"/>
                  </a:cubicBezTo>
                  <a:cubicBezTo>
                    <a:pt x="834" y="4758"/>
                    <a:pt x="734" y="4958"/>
                    <a:pt x="901" y="5392"/>
                  </a:cubicBezTo>
                  <a:cubicBezTo>
                    <a:pt x="968" y="5558"/>
                    <a:pt x="1001" y="5725"/>
                    <a:pt x="1001" y="5892"/>
                  </a:cubicBezTo>
                  <a:cubicBezTo>
                    <a:pt x="1053" y="6203"/>
                    <a:pt x="1165" y="6413"/>
                    <a:pt x="1400" y="6413"/>
                  </a:cubicBezTo>
                  <a:cubicBezTo>
                    <a:pt x="1468" y="6413"/>
                    <a:pt x="1546" y="6396"/>
                    <a:pt x="1635" y="6359"/>
                  </a:cubicBezTo>
                  <a:cubicBezTo>
                    <a:pt x="1751" y="6305"/>
                    <a:pt x="1852" y="6281"/>
                    <a:pt x="1938" y="6281"/>
                  </a:cubicBezTo>
                  <a:cubicBezTo>
                    <a:pt x="2223" y="6281"/>
                    <a:pt x="2359" y="6537"/>
                    <a:pt x="2435" y="6793"/>
                  </a:cubicBezTo>
                  <a:cubicBezTo>
                    <a:pt x="2602" y="7460"/>
                    <a:pt x="2402" y="8727"/>
                    <a:pt x="1501" y="9228"/>
                  </a:cubicBezTo>
                  <a:cubicBezTo>
                    <a:pt x="634" y="9728"/>
                    <a:pt x="634" y="10028"/>
                    <a:pt x="1401" y="10629"/>
                  </a:cubicBezTo>
                  <a:cubicBezTo>
                    <a:pt x="1835" y="10962"/>
                    <a:pt x="1835" y="11129"/>
                    <a:pt x="1335" y="11363"/>
                  </a:cubicBezTo>
                  <a:cubicBezTo>
                    <a:pt x="834" y="11563"/>
                    <a:pt x="634" y="11796"/>
                    <a:pt x="1001" y="12297"/>
                  </a:cubicBezTo>
                  <a:cubicBezTo>
                    <a:pt x="1134" y="12463"/>
                    <a:pt x="1134" y="12697"/>
                    <a:pt x="1134" y="12897"/>
                  </a:cubicBezTo>
                  <a:cubicBezTo>
                    <a:pt x="1234" y="14732"/>
                    <a:pt x="467" y="16433"/>
                    <a:pt x="267" y="18268"/>
                  </a:cubicBezTo>
                  <a:cubicBezTo>
                    <a:pt x="134" y="19368"/>
                    <a:pt x="467" y="20402"/>
                    <a:pt x="100" y="21436"/>
                  </a:cubicBezTo>
                  <a:cubicBezTo>
                    <a:pt x="0" y="21637"/>
                    <a:pt x="167" y="21770"/>
                    <a:pt x="401" y="21770"/>
                  </a:cubicBezTo>
                  <a:cubicBezTo>
                    <a:pt x="567" y="21737"/>
                    <a:pt x="601" y="21603"/>
                    <a:pt x="601" y="21436"/>
                  </a:cubicBezTo>
                  <a:cubicBezTo>
                    <a:pt x="601" y="20936"/>
                    <a:pt x="601" y="20402"/>
                    <a:pt x="1101" y="19902"/>
                  </a:cubicBezTo>
                  <a:cubicBezTo>
                    <a:pt x="1234" y="20536"/>
                    <a:pt x="1435" y="21070"/>
                    <a:pt x="1335" y="21537"/>
                  </a:cubicBezTo>
                  <a:cubicBezTo>
                    <a:pt x="1168" y="22270"/>
                    <a:pt x="1468" y="22904"/>
                    <a:pt x="1735" y="23538"/>
                  </a:cubicBezTo>
                  <a:cubicBezTo>
                    <a:pt x="1968" y="23304"/>
                    <a:pt x="1935" y="23038"/>
                    <a:pt x="1935" y="22737"/>
                  </a:cubicBezTo>
                  <a:cubicBezTo>
                    <a:pt x="1968" y="22104"/>
                    <a:pt x="2035" y="21537"/>
                    <a:pt x="2302" y="20936"/>
                  </a:cubicBezTo>
                  <a:cubicBezTo>
                    <a:pt x="2502" y="20736"/>
                    <a:pt x="2569" y="20536"/>
                    <a:pt x="2502" y="20269"/>
                  </a:cubicBezTo>
                  <a:cubicBezTo>
                    <a:pt x="3303" y="14398"/>
                    <a:pt x="3936" y="8494"/>
                    <a:pt x="4737" y="2623"/>
                  </a:cubicBezTo>
                  <a:cubicBezTo>
                    <a:pt x="4804" y="2223"/>
                    <a:pt x="4837" y="1789"/>
                    <a:pt x="4503" y="1422"/>
                  </a:cubicBezTo>
                  <a:cubicBezTo>
                    <a:pt x="4373" y="1487"/>
                    <a:pt x="4203" y="1577"/>
                    <a:pt x="4078" y="1577"/>
                  </a:cubicBezTo>
                  <a:cubicBezTo>
                    <a:pt x="3948" y="1577"/>
                    <a:pt x="3868" y="1479"/>
                    <a:pt x="3936" y="1155"/>
                  </a:cubicBezTo>
                  <a:cubicBezTo>
                    <a:pt x="4003" y="755"/>
                    <a:pt x="3970" y="421"/>
                    <a:pt x="3636" y="155"/>
                  </a:cubicBezTo>
                  <a:cubicBezTo>
                    <a:pt x="3330" y="58"/>
                    <a:pt x="3016" y="0"/>
                    <a:pt x="2705" y="0"/>
                  </a:cubicBezTo>
                  <a:close/>
                </a:path>
              </a:pathLst>
            </a:custGeom>
            <a:solidFill>
              <a:srgbClr val="65B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7"/>
            <p:cNvSpPr/>
            <p:nvPr/>
          </p:nvSpPr>
          <p:spPr>
            <a:xfrm>
              <a:off x="3826225" y="3028450"/>
              <a:ext cx="300250" cy="315200"/>
            </a:xfrm>
            <a:custGeom>
              <a:avLst/>
              <a:gdLst/>
              <a:ahLst/>
              <a:cxnLst/>
              <a:rect l="l" t="t" r="r" b="b"/>
              <a:pathLst>
                <a:path w="12010" h="12608" extrusionOk="0">
                  <a:moveTo>
                    <a:pt x="1902" y="0"/>
                  </a:moveTo>
                  <a:cubicBezTo>
                    <a:pt x="1902" y="167"/>
                    <a:pt x="1902" y="467"/>
                    <a:pt x="1736" y="467"/>
                  </a:cubicBezTo>
                  <a:cubicBezTo>
                    <a:pt x="835" y="567"/>
                    <a:pt x="768" y="1435"/>
                    <a:pt x="1" y="1802"/>
                  </a:cubicBezTo>
                  <a:cubicBezTo>
                    <a:pt x="433" y="1910"/>
                    <a:pt x="795" y="2032"/>
                    <a:pt x="1124" y="2032"/>
                  </a:cubicBezTo>
                  <a:cubicBezTo>
                    <a:pt x="1302" y="2032"/>
                    <a:pt x="1471" y="1996"/>
                    <a:pt x="1635" y="1902"/>
                  </a:cubicBezTo>
                  <a:cubicBezTo>
                    <a:pt x="1761" y="1814"/>
                    <a:pt x="1869" y="1779"/>
                    <a:pt x="1967" y="1779"/>
                  </a:cubicBezTo>
                  <a:cubicBezTo>
                    <a:pt x="2344" y="1779"/>
                    <a:pt x="2558" y="2295"/>
                    <a:pt x="2925" y="2295"/>
                  </a:cubicBezTo>
                  <a:cubicBezTo>
                    <a:pt x="2971" y="2295"/>
                    <a:pt x="3019" y="2287"/>
                    <a:pt x="3070" y="2269"/>
                  </a:cubicBezTo>
                  <a:cubicBezTo>
                    <a:pt x="3220" y="2193"/>
                    <a:pt x="3343" y="2160"/>
                    <a:pt x="3446" y="2160"/>
                  </a:cubicBezTo>
                  <a:cubicBezTo>
                    <a:pt x="3754" y="2160"/>
                    <a:pt x="3879" y="2460"/>
                    <a:pt x="4004" y="2836"/>
                  </a:cubicBezTo>
                  <a:cubicBezTo>
                    <a:pt x="4071" y="3069"/>
                    <a:pt x="4171" y="3236"/>
                    <a:pt x="4404" y="3336"/>
                  </a:cubicBezTo>
                  <a:cubicBezTo>
                    <a:pt x="5071" y="3770"/>
                    <a:pt x="5005" y="4570"/>
                    <a:pt x="5305" y="5137"/>
                  </a:cubicBezTo>
                  <a:cubicBezTo>
                    <a:pt x="5338" y="5271"/>
                    <a:pt x="5338" y="5404"/>
                    <a:pt x="5271" y="5504"/>
                  </a:cubicBezTo>
                  <a:cubicBezTo>
                    <a:pt x="4938" y="6105"/>
                    <a:pt x="5138" y="6505"/>
                    <a:pt x="5738" y="6505"/>
                  </a:cubicBezTo>
                  <a:cubicBezTo>
                    <a:pt x="5942" y="6505"/>
                    <a:pt x="6206" y="6439"/>
                    <a:pt x="6408" y="6439"/>
                  </a:cubicBezTo>
                  <a:cubicBezTo>
                    <a:pt x="6701" y="6439"/>
                    <a:pt x="6862" y="6580"/>
                    <a:pt x="6506" y="7272"/>
                  </a:cubicBezTo>
                  <a:cubicBezTo>
                    <a:pt x="6472" y="7305"/>
                    <a:pt x="6639" y="7506"/>
                    <a:pt x="6739" y="7606"/>
                  </a:cubicBezTo>
                  <a:cubicBezTo>
                    <a:pt x="7139" y="7973"/>
                    <a:pt x="6906" y="8406"/>
                    <a:pt x="6639" y="8740"/>
                  </a:cubicBezTo>
                  <a:cubicBezTo>
                    <a:pt x="6105" y="9440"/>
                    <a:pt x="6105" y="9841"/>
                    <a:pt x="6806" y="10274"/>
                  </a:cubicBezTo>
                  <a:cubicBezTo>
                    <a:pt x="7283" y="10551"/>
                    <a:pt x="7761" y="10903"/>
                    <a:pt x="8324" y="10903"/>
                  </a:cubicBezTo>
                  <a:cubicBezTo>
                    <a:pt x="8508" y="10903"/>
                    <a:pt x="8702" y="10865"/>
                    <a:pt x="8907" y="10775"/>
                  </a:cubicBezTo>
                  <a:cubicBezTo>
                    <a:pt x="8961" y="10741"/>
                    <a:pt x="9011" y="10726"/>
                    <a:pt x="9056" y="10726"/>
                  </a:cubicBezTo>
                  <a:cubicBezTo>
                    <a:pt x="9236" y="10726"/>
                    <a:pt x="9348" y="10955"/>
                    <a:pt x="9374" y="11142"/>
                  </a:cubicBezTo>
                  <a:cubicBezTo>
                    <a:pt x="9441" y="11742"/>
                    <a:pt x="9808" y="12109"/>
                    <a:pt x="10108" y="12576"/>
                  </a:cubicBezTo>
                  <a:cubicBezTo>
                    <a:pt x="10247" y="12599"/>
                    <a:pt x="10391" y="12608"/>
                    <a:pt x="10537" y="12608"/>
                  </a:cubicBezTo>
                  <a:cubicBezTo>
                    <a:pt x="11027" y="12608"/>
                    <a:pt x="11548" y="12509"/>
                    <a:pt x="12010" y="12509"/>
                  </a:cubicBezTo>
                  <a:cubicBezTo>
                    <a:pt x="11876" y="12442"/>
                    <a:pt x="11743" y="12342"/>
                    <a:pt x="11876" y="12242"/>
                  </a:cubicBezTo>
                  <a:cubicBezTo>
                    <a:pt x="11839" y="11895"/>
                    <a:pt x="11769" y="11783"/>
                    <a:pt x="11683" y="11783"/>
                  </a:cubicBezTo>
                  <a:cubicBezTo>
                    <a:pt x="11537" y="11783"/>
                    <a:pt x="11343" y="12100"/>
                    <a:pt x="11176" y="12142"/>
                  </a:cubicBezTo>
                  <a:cubicBezTo>
                    <a:pt x="10942" y="11809"/>
                    <a:pt x="11509" y="11075"/>
                    <a:pt x="10609" y="11075"/>
                  </a:cubicBezTo>
                  <a:cubicBezTo>
                    <a:pt x="10475" y="11075"/>
                    <a:pt x="10375" y="10775"/>
                    <a:pt x="10475" y="10608"/>
                  </a:cubicBezTo>
                  <a:cubicBezTo>
                    <a:pt x="10709" y="9907"/>
                    <a:pt x="10142" y="9607"/>
                    <a:pt x="9808" y="9173"/>
                  </a:cubicBezTo>
                  <a:cubicBezTo>
                    <a:pt x="9716" y="9093"/>
                    <a:pt x="9632" y="9056"/>
                    <a:pt x="9560" y="9056"/>
                  </a:cubicBezTo>
                  <a:cubicBezTo>
                    <a:pt x="9423" y="9056"/>
                    <a:pt x="9329" y="9189"/>
                    <a:pt x="9308" y="9407"/>
                  </a:cubicBezTo>
                  <a:cubicBezTo>
                    <a:pt x="9278" y="9554"/>
                    <a:pt x="9301" y="9752"/>
                    <a:pt x="9102" y="9752"/>
                  </a:cubicBezTo>
                  <a:cubicBezTo>
                    <a:pt x="9075" y="9752"/>
                    <a:pt x="9043" y="9749"/>
                    <a:pt x="9007" y="9741"/>
                  </a:cubicBezTo>
                  <a:cubicBezTo>
                    <a:pt x="8674" y="9140"/>
                    <a:pt x="9474" y="8406"/>
                    <a:pt x="8640" y="7839"/>
                  </a:cubicBezTo>
                  <a:cubicBezTo>
                    <a:pt x="8540" y="8406"/>
                    <a:pt x="8307" y="8740"/>
                    <a:pt x="8007" y="9007"/>
                  </a:cubicBezTo>
                  <a:cubicBezTo>
                    <a:pt x="7881" y="9133"/>
                    <a:pt x="7812" y="9354"/>
                    <a:pt x="7642" y="9354"/>
                  </a:cubicBezTo>
                  <a:cubicBezTo>
                    <a:pt x="7587" y="9354"/>
                    <a:pt x="7521" y="9331"/>
                    <a:pt x="7440" y="9274"/>
                  </a:cubicBezTo>
                  <a:cubicBezTo>
                    <a:pt x="7173" y="9107"/>
                    <a:pt x="7006" y="8807"/>
                    <a:pt x="7273" y="8573"/>
                  </a:cubicBezTo>
                  <a:cubicBezTo>
                    <a:pt x="8073" y="7739"/>
                    <a:pt x="7440" y="6572"/>
                    <a:pt x="7973" y="5671"/>
                  </a:cubicBezTo>
                  <a:cubicBezTo>
                    <a:pt x="8073" y="5571"/>
                    <a:pt x="7940" y="5437"/>
                    <a:pt x="7807" y="5337"/>
                  </a:cubicBezTo>
                  <a:cubicBezTo>
                    <a:pt x="7173" y="5004"/>
                    <a:pt x="7173" y="4503"/>
                    <a:pt x="7340" y="3970"/>
                  </a:cubicBezTo>
                  <a:cubicBezTo>
                    <a:pt x="7406" y="3803"/>
                    <a:pt x="7306" y="3636"/>
                    <a:pt x="7139" y="3503"/>
                  </a:cubicBezTo>
                  <a:cubicBezTo>
                    <a:pt x="7006" y="3069"/>
                    <a:pt x="6739" y="2669"/>
                    <a:pt x="6639" y="2168"/>
                  </a:cubicBezTo>
                  <a:cubicBezTo>
                    <a:pt x="6608" y="1984"/>
                    <a:pt x="6521" y="1490"/>
                    <a:pt x="6222" y="1490"/>
                  </a:cubicBezTo>
                  <a:cubicBezTo>
                    <a:pt x="6196" y="1490"/>
                    <a:pt x="6168" y="1493"/>
                    <a:pt x="6139" y="1501"/>
                  </a:cubicBezTo>
                  <a:cubicBezTo>
                    <a:pt x="5945" y="1559"/>
                    <a:pt x="5755" y="1579"/>
                    <a:pt x="5567" y="1579"/>
                  </a:cubicBezTo>
                  <a:cubicBezTo>
                    <a:pt x="5101" y="1579"/>
                    <a:pt x="4645" y="1454"/>
                    <a:pt x="4181" y="1454"/>
                  </a:cubicBezTo>
                  <a:cubicBezTo>
                    <a:pt x="3958" y="1454"/>
                    <a:pt x="3733" y="1483"/>
                    <a:pt x="3503" y="1568"/>
                  </a:cubicBezTo>
                  <a:cubicBezTo>
                    <a:pt x="3469" y="1580"/>
                    <a:pt x="3434" y="1585"/>
                    <a:pt x="3399" y="1585"/>
                  </a:cubicBezTo>
                  <a:cubicBezTo>
                    <a:pt x="3237" y="1585"/>
                    <a:pt x="3086" y="1461"/>
                    <a:pt x="3003" y="1268"/>
                  </a:cubicBezTo>
                  <a:cubicBezTo>
                    <a:pt x="2970" y="1068"/>
                    <a:pt x="3103" y="934"/>
                    <a:pt x="3270" y="834"/>
                  </a:cubicBezTo>
                  <a:cubicBezTo>
                    <a:pt x="3337" y="801"/>
                    <a:pt x="3437" y="801"/>
                    <a:pt x="3403" y="567"/>
                  </a:cubicBezTo>
                  <a:cubicBezTo>
                    <a:pt x="3137" y="300"/>
                    <a:pt x="2469" y="567"/>
                    <a:pt x="2303" y="0"/>
                  </a:cubicBezTo>
                  <a:close/>
                </a:path>
              </a:pathLst>
            </a:custGeom>
            <a:solidFill>
              <a:srgbClr val="6AB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7"/>
            <p:cNvSpPr/>
            <p:nvPr/>
          </p:nvSpPr>
          <p:spPr>
            <a:xfrm>
              <a:off x="3887125" y="3152375"/>
              <a:ext cx="48375" cy="26700"/>
            </a:xfrm>
            <a:custGeom>
              <a:avLst/>
              <a:gdLst/>
              <a:ahLst/>
              <a:cxnLst/>
              <a:rect l="l" t="t" r="r" b="b"/>
              <a:pathLst>
                <a:path w="1935" h="1068" extrusionOk="0">
                  <a:moveTo>
                    <a:pt x="249" y="1"/>
                  </a:moveTo>
                  <a:cubicBezTo>
                    <a:pt x="193" y="1"/>
                    <a:pt x="130" y="35"/>
                    <a:pt x="67" y="114"/>
                  </a:cubicBezTo>
                  <a:cubicBezTo>
                    <a:pt x="0" y="214"/>
                    <a:pt x="0" y="347"/>
                    <a:pt x="133" y="480"/>
                  </a:cubicBezTo>
                  <a:cubicBezTo>
                    <a:pt x="470" y="848"/>
                    <a:pt x="891" y="1018"/>
                    <a:pt x="1241" y="1018"/>
                  </a:cubicBezTo>
                  <a:cubicBezTo>
                    <a:pt x="1273" y="1018"/>
                    <a:pt x="1304" y="1017"/>
                    <a:pt x="1334" y="1014"/>
                  </a:cubicBezTo>
                  <a:cubicBezTo>
                    <a:pt x="1476" y="1034"/>
                    <a:pt x="1557" y="1067"/>
                    <a:pt x="1605" y="1067"/>
                  </a:cubicBezTo>
                  <a:cubicBezTo>
                    <a:pt x="1637" y="1067"/>
                    <a:pt x="1655" y="1053"/>
                    <a:pt x="1668" y="1014"/>
                  </a:cubicBezTo>
                  <a:cubicBezTo>
                    <a:pt x="1835" y="1014"/>
                    <a:pt x="1935" y="881"/>
                    <a:pt x="1935" y="681"/>
                  </a:cubicBezTo>
                  <a:cubicBezTo>
                    <a:pt x="1935" y="551"/>
                    <a:pt x="1855" y="502"/>
                    <a:pt x="1756" y="502"/>
                  </a:cubicBezTo>
                  <a:cubicBezTo>
                    <a:pt x="1728" y="502"/>
                    <a:pt x="1698" y="506"/>
                    <a:pt x="1668" y="514"/>
                  </a:cubicBezTo>
                  <a:cubicBezTo>
                    <a:pt x="1492" y="592"/>
                    <a:pt x="1340" y="627"/>
                    <a:pt x="1203" y="627"/>
                  </a:cubicBezTo>
                  <a:cubicBezTo>
                    <a:pt x="872" y="627"/>
                    <a:pt x="636" y="420"/>
                    <a:pt x="400" y="114"/>
                  </a:cubicBezTo>
                  <a:cubicBezTo>
                    <a:pt x="365" y="43"/>
                    <a:pt x="311" y="1"/>
                    <a:pt x="249" y="1"/>
                  </a:cubicBezTo>
                  <a:close/>
                </a:path>
              </a:pathLst>
            </a:custGeom>
            <a:solidFill>
              <a:srgbClr val="6AB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7"/>
            <p:cNvSpPr/>
            <p:nvPr/>
          </p:nvSpPr>
          <p:spPr>
            <a:xfrm>
              <a:off x="4070575" y="3952450"/>
              <a:ext cx="12525" cy="26700"/>
            </a:xfrm>
            <a:custGeom>
              <a:avLst/>
              <a:gdLst/>
              <a:ahLst/>
              <a:cxnLst/>
              <a:rect l="l" t="t" r="r" b="b"/>
              <a:pathLst>
                <a:path w="501" h="1068" extrusionOk="0">
                  <a:moveTo>
                    <a:pt x="334" y="0"/>
                  </a:moveTo>
                  <a:lnTo>
                    <a:pt x="334" y="0"/>
                  </a:lnTo>
                  <a:cubicBezTo>
                    <a:pt x="1" y="334"/>
                    <a:pt x="201" y="734"/>
                    <a:pt x="167" y="1067"/>
                  </a:cubicBezTo>
                  <a:cubicBezTo>
                    <a:pt x="501" y="734"/>
                    <a:pt x="301" y="367"/>
                    <a:pt x="334" y="0"/>
                  </a:cubicBezTo>
                  <a:close/>
                </a:path>
              </a:pathLst>
            </a:custGeom>
            <a:solidFill>
              <a:srgbClr val="77C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7"/>
            <p:cNvSpPr/>
            <p:nvPr/>
          </p:nvSpPr>
          <p:spPr>
            <a:xfrm>
              <a:off x="3845425" y="3021875"/>
              <a:ext cx="26700" cy="6275"/>
            </a:xfrm>
            <a:custGeom>
              <a:avLst/>
              <a:gdLst/>
              <a:ahLst/>
              <a:cxnLst/>
              <a:rect l="l" t="t" r="r" b="b"/>
              <a:pathLst>
                <a:path w="1068" h="251" extrusionOk="0">
                  <a:moveTo>
                    <a:pt x="515" y="0"/>
                  </a:moveTo>
                  <a:cubicBezTo>
                    <a:pt x="346" y="0"/>
                    <a:pt x="173" y="30"/>
                    <a:pt x="0" y="30"/>
                  </a:cubicBezTo>
                  <a:cubicBezTo>
                    <a:pt x="144" y="205"/>
                    <a:pt x="310" y="251"/>
                    <a:pt x="485" y="251"/>
                  </a:cubicBezTo>
                  <a:cubicBezTo>
                    <a:pt x="676" y="251"/>
                    <a:pt x="876" y="197"/>
                    <a:pt x="1068" y="197"/>
                  </a:cubicBezTo>
                  <a:cubicBezTo>
                    <a:pt x="891" y="38"/>
                    <a:pt x="705" y="0"/>
                    <a:pt x="515" y="0"/>
                  </a:cubicBezTo>
                  <a:close/>
                </a:path>
              </a:pathLst>
            </a:custGeom>
            <a:solidFill>
              <a:srgbClr val="6AB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7"/>
            <p:cNvSpPr/>
            <p:nvPr/>
          </p:nvSpPr>
          <p:spPr>
            <a:xfrm>
              <a:off x="2992300" y="2681275"/>
              <a:ext cx="153250" cy="931475"/>
            </a:xfrm>
            <a:custGeom>
              <a:avLst/>
              <a:gdLst/>
              <a:ahLst/>
              <a:cxnLst/>
              <a:rect l="l" t="t" r="r" b="b"/>
              <a:pathLst>
                <a:path w="6130" h="37259" extrusionOk="0">
                  <a:moveTo>
                    <a:pt x="2902" y="9594"/>
                  </a:moveTo>
                  <a:lnTo>
                    <a:pt x="2902" y="9594"/>
                  </a:lnTo>
                  <a:cubicBezTo>
                    <a:pt x="2913" y="9634"/>
                    <a:pt x="2924" y="9675"/>
                    <a:pt x="2936" y="9718"/>
                  </a:cubicBezTo>
                  <a:cubicBezTo>
                    <a:pt x="3003" y="10018"/>
                    <a:pt x="3203" y="10318"/>
                    <a:pt x="3170" y="10652"/>
                  </a:cubicBezTo>
                  <a:cubicBezTo>
                    <a:pt x="3136" y="10985"/>
                    <a:pt x="3103" y="11319"/>
                    <a:pt x="3503" y="11385"/>
                  </a:cubicBezTo>
                  <a:cubicBezTo>
                    <a:pt x="3525" y="11388"/>
                    <a:pt x="3546" y="11389"/>
                    <a:pt x="3567" y="11389"/>
                  </a:cubicBezTo>
                  <a:cubicBezTo>
                    <a:pt x="3863" y="11389"/>
                    <a:pt x="4057" y="11172"/>
                    <a:pt x="4337" y="10985"/>
                  </a:cubicBezTo>
                  <a:lnTo>
                    <a:pt x="4337" y="10985"/>
                  </a:lnTo>
                  <a:cubicBezTo>
                    <a:pt x="4037" y="11519"/>
                    <a:pt x="3503" y="11486"/>
                    <a:pt x="3136" y="11719"/>
                  </a:cubicBezTo>
                  <a:cubicBezTo>
                    <a:pt x="3103" y="11886"/>
                    <a:pt x="3103" y="12019"/>
                    <a:pt x="3136" y="12186"/>
                  </a:cubicBezTo>
                  <a:cubicBezTo>
                    <a:pt x="3203" y="12319"/>
                    <a:pt x="3303" y="12420"/>
                    <a:pt x="3303" y="12586"/>
                  </a:cubicBezTo>
                  <a:cubicBezTo>
                    <a:pt x="3303" y="13053"/>
                    <a:pt x="3470" y="13487"/>
                    <a:pt x="3470" y="13921"/>
                  </a:cubicBezTo>
                  <a:cubicBezTo>
                    <a:pt x="3337" y="13520"/>
                    <a:pt x="3337" y="13087"/>
                    <a:pt x="3303" y="12686"/>
                  </a:cubicBezTo>
                  <a:cubicBezTo>
                    <a:pt x="3270" y="12520"/>
                    <a:pt x="3203" y="12420"/>
                    <a:pt x="3136" y="12319"/>
                  </a:cubicBezTo>
                  <a:cubicBezTo>
                    <a:pt x="3036" y="12219"/>
                    <a:pt x="3003" y="12186"/>
                    <a:pt x="2970" y="12086"/>
                  </a:cubicBezTo>
                  <a:cubicBezTo>
                    <a:pt x="2936" y="11986"/>
                    <a:pt x="3003" y="11886"/>
                    <a:pt x="3003" y="11752"/>
                  </a:cubicBezTo>
                  <a:lnTo>
                    <a:pt x="3003" y="11519"/>
                  </a:lnTo>
                  <a:cubicBezTo>
                    <a:pt x="2883" y="10895"/>
                    <a:pt x="2953" y="10237"/>
                    <a:pt x="2902" y="9594"/>
                  </a:cubicBezTo>
                  <a:close/>
                  <a:moveTo>
                    <a:pt x="3550" y="1"/>
                  </a:moveTo>
                  <a:cubicBezTo>
                    <a:pt x="3438" y="1"/>
                    <a:pt x="3304" y="57"/>
                    <a:pt x="3170" y="177"/>
                  </a:cubicBezTo>
                  <a:cubicBezTo>
                    <a:pt x="3036" y="311"/>
                    <a:pt x="2970" y="478"/>
                    <a:pt x="2870" y="578"/>
                  </a:cubicBezTo>
                  <a:cubicBezTo>
                    <a:pt x="2336" y="978"/>
                    <a:pt x="2603" y="1245"/>
                    <a:pt x="2970" y="1578"/>
                  </a:cubicBezTo>
                  <a:cubicBezTo>
                    <a:pt x="3337" y="1912"/>
                    <a:pt x="3503" y="2379"/>
                    <a:pt x="3103" y="2679"/>
                  </a:cubicBezTo>
                  <a:cubicBezTo>
                    <a:pt x="2503" y="3079"/>
                    <a:pt x="2769" y="3480"/>
                    <a:pt x="3003" y="3880"/>
                  </a:cubicBezTo>
                  <a:cubicBezTo>
                    <a:pt x="2625" y="3431"/>
                    <a:pt x="2403" y="3214"/>
                    <a:pt x="2147" y="3214"/>
                  </a:cubicBezTo>
                  <a:cubicBezTo>
                    <a:pt x="1929" y="3214"/>
                    <a:pt x="1686" y="3372"/>
                    <a:pt x="1302" y="3680"/>
                  </a:cubicBezTo>
                  <a:cubicBezTo>
                    <a:pt x="1168" y="3713"/>
                    <a:pt x="1035" y="3713"/>
                    <a:pt x="935" y="3813"/>
                  </a:cubicBezTo>
                  <a:cubicBezTo>
                    <a:pt x="701" y="3913"/>
                    <a:pt x="601" y="4147"/>
                    <a:pt x="768" y="4347"/>
                  </a:cubicBezTo>
                  <a:cubicBezTo>
                    <a:pt x="820" y="4420"/>
                    <a:pt x="866" y="4447"/>
                    <a:pt x="908" y="4447"/>
                  </a:cubicBezTo>
                  <a:cubicBezTo>
                    <a:pt x="1001" y="4447"/>
                    <a:pt x="1077" y="4316"/>
                    <a:pt x="1168" y="4247"/>
                  </a:cubicBezTo>
                  <a:cubicBezTo>
                    <a:pt x="1258" y="4222"/>
                    <a:pt x="1340" y="4210"/>
                    <a:pt x="1415" y="4210"/>
                  </a:cubicBezTo>
                  <a:cubicBezTo>
                    <a:pt x="1646" y="4210"/>
                    <a:pt x="1810" y="4329"/>
                    <a:pt x="1936" y="4581"/>
                  </a:cubicBezTo>
                  <a:cubicBezTo>
                    <a:pt x="434" y="4914"/>
                    <a:pt x="368" y="4981"/>
                    <a:pt x="301" y="6048"/>
                  </a:cubicBezTo>
                  <a:cubicBezTo>
                    <a:pt x="368" y="6015"/>
                    <a:pt x="501" y="6015"/>
                    <a:pt x="601" y="5982"/>
                  </a:cubicBezTo>
                  <a:cubicBezTo>
                    <a:pt x="770" y="5897"/>
                    <a:pt x="701" y="5503"/>
                    <a:pt x="897" y="5503"/>
                  </a:cubicBezTo>
                  <a:cubicBezTo>
                    <a:pt x="933" y="5503"/>
                    <a:pt x="978" y="5517"/>
                    <a:pt x="1035" y="5548"/>
                  </a:cubicBezTo>
                  <a:cubicBezTo>
                    <a:pt x="1335" y="5715"/>
                    <a:pt x="1268" y="6015"/>
                    <a:pt x="1135" y="6315"/>
                  </a:cubicBezTo>
                  <a:cubicBezTo>
                    <a:pt x="1102" y="6415"/>
                    <a:pt x="1002" y="6549"/>
                    <a:pt x="968" y="6682"/>
                  </a:cubicBezTo>
                  <a:cubicBezTo>
                    <a:pt x="1002" y="6715"/>
                    <a:pt x="1002" y="6749"/>
                    <a:pt x="1035" y="6816"/>
                  </a:cubicBezTo>
                  <a:cubicBezTo>
                    <a:pt x="1135" y="6882"/>
                    <a:pt x="1302" y="6916"/>
                    <a:pt x="1435" y="6916"/>
                  </a:cubicBezTo>
                  <a:cubicBezTo>
                    <a:pt x="1589" y="6916"/>
                    <a:pt x="1658" y="6745"/>
                    <a:pt x="1799" y="6745"/>
                  </a:cubicBezTo>
                  <a:cubicBezTo>
                    <a:pt x="1810" y="6745"/>
                    <a:pt x="1823" y="6746"/>
                    <a:pt x="1835" y="6749"/>
                  </a:cubicBezTo>
                  <a:cubicBezTo>
                    <a:pt x="1769" y="6882"/>
                    <a:pt x="1635" y="6982"/>
                    <a:pt x="1602" y="7082"/>
                  </a:cubicBezTo>
                  <a:cubicBezTo>
                    <a:pt x="1535" y="7216"/>
                    <a:pt x="1602" y="7316"/>
                    <a:pt x="1669" y="7383"/>
                  </a:cubicBezTo>
                  <a:cubicBezTo>
                    <a:pt x="1791" y="7444"/>
                    <a:pt x="1902" y="7469"/>
                    <a:pt x="2005" y="7469"/>
                  </a:cubicBezTo>
                  <a:cubicBezTo>
                    <a:pt x="2467" y="7469"/>
                    <a:pt x="2779" y="6964"/>
                    <a:pt x="3270" y="6882"/>
                  </a:cubicBezTo>
                  <a:cubicBezTo>
                    <a:pt x="3370" y="6849"/>
                    <a:pt x="3203" y="6649"/>
                    <a:pt x="3370" y="6582"/>
                  </a:cubicBezTo>
                  <a:lnTo>
                    <a:pt x="3370" y="6582"/>
                  </a:lnTo>
                  <a:cubicBezTo>
                    <a:pt x="3370" y="6682"/>
                    <a:pt x="3337" y="6749"/>
                    <a:pt x="3370" y="6849"/>
                  </a:cubicBezTo>
                  <a:cubicBezTo>
                    <a:pt x="3370" y="7249"/>
                    <a:pt x="3303" y="7683"/>
                    <a:pt x="3837" y="7850"/>
                  </a:cubicBezTo>
                  <a:cubicBezTo>
                    <a:pt x="3042" y="8203"/>
                    <a:pt x="2759" y="8381"/>
                    <a:pt x="2755" y="8809"/>
                  </a:cubicBezTo>
                  <a:lnTo>
                    <a:pt x="2755" y="8809"/>
                  </a:lnTo>
                  <a:cubicBezTo>
                    <a:pt x="2590" y="8355"/>
                    <a:pt x="2374" y="8050"/>
                    <a:pt x="2007" y="8050"/>
                  </a:cubicBezTo>
                  <a:cubicBezTo>
                    <a:pt x="1855" y="8050"/>
                    <a:pt x="1678" y="8102"/>
                    <a:pt x="1469" y="8217"/>
                  </a:cubicBezTo>
                  <a:cubicBezTo>
                    <a:pt x="1302" y="8317"/>
                    <a:pt x="1268" y="8483"/>
                    <a:pt x="1268" y="8650"/>
                  </a:cubicBezTo>
                  <a:cubicBezTo>
                    <a:pt x="1302" y="9384"/>
                    <a:pt x="1302" y="10218"/>
                    <a:pt x="1168" y="10918"/>
                  </a:cubicBezTo>
                  <a:cubicBezTo>
                    <a:pt x="1102" y="11519"/>
                    <a:pt x="1769" y="11886"/>
                    <a:pt x="1335" y="12420"/>
                  </a:cubicBezTo>
                  <a:cubicBezTo>
                    <a:pt x="1035" y="12820"/>
                    <a:pt x="1268" y="13187"/>
                    <a:pt x="1502" y="13587"/>
                  </a:cubicBezTo>
                  <a:cubicBezTo>
                    <a:pt x="1802" y="14154"/>
                    <a:pt x="2369" y="14654"/>
                    <a:pt x="1936" y="15388"/>
                  </a:cubicBezTo>
                  <a:cubicBezTo>
                    <a:pt x="1869" y="15722"/>
                    <a:pt x="1502" y="15855"/>
                    <a:pt x="1368" y="16156"/>
                  </a:cubicBezTo>
                  <a:cubicBezTo>
                    <a:pt x="1268" y="16556"/>
                    <a:pt x="1035" y="17023"/>
                    <a:pt x="1702" y="17156"/>
                  </a:cubicBezTo>
                  <a:cubicBezTo>
                    <a:pt x="1744" y="17156"/>
                    <a:pt x="1785" y="17091"/>
                    <a:pt x="1803" y="17091"/>
                  </a:cubicBezTo>
                  <a:cubicBezTo>
                    <a:pt x="1813" y="17091"/>
                    <a:pt x="1815" y="17115"/>
                    <a:pt x="1802" y="17190"/>
                  </a:cubicBezTo>
                  <a:cubicBezTo>
                    <a:pt x="1769" y="17256"/>
                    <a:pt x="1802" y="17423"/>
                    <a:pt x="1702" y="17490"/>
                  </a:cubicBezTo>
                  <a:cubicBezTo>
                    <a:pt x="1673" y="17507"/>
                    <a:pt x="1649" y="17515"/>
                    <a:pt x="1629" y="17515"/>
                  </a:cubicBezTo>
                  <a:cubicBezTo>
                    <a:pt x="1532" y="17515"/>
                    <a:pt x="1518" y="17351"/>
                    <a:pt x="1435" y="17323"/>
                  </a:cubicBezTo>
                  <a:cubicBezTo>
                    <a:pt x="801" y="17190"/>
                    <a:pt x="1102" y="16189"/>
                    <a:pt x="368" y="16156"/>
                  </a:cubicBezTo>
                  <a:lnTo>
                    <a:pt x="368" y="16156"/>
                  </a:lnTo>
                  <a:cubicBezTo>
                    <a:pt x="368" y="16356"/>
                    <a:pt x="468" y="16656"/>
                    <a:pt x="368" y="16856"/>
                  </a:cubicBezTo>
                  <a:cubicBezTo>
                    <a:pt x="1" y="17690"/>
                    <a:pt x="301" y="18390"/>
                    <a:pt x="668" y="19091"/>
                  </a:cubicBezTo>
                  <a:cubicBezTo>
                    <a:pt x="829" y="19011"/>
                    <a:pt x="1020" y="18907"/>
                    <a:pt x="1146" y="18907"/>
                  </a:cubicBezTo>
                  <a:cubicBezTo>
                    <a:pt x="1281" y="18907"/>
                    <a:pt x="1340" y="19027"/>
                    <a:pt x="1202" y="19425"/>
                  </a:cubicBezTo>
                  <a:cubicBezTo>
                    <a:pt x="1135" y="19658"/>
                    <a:pt x="1168" y="19858"/>
                    <a:pt x="1368" y="19992"/>
                  </a:cubicBezTo>
                  <a:cubicBezTo>
                    <a:pt x="1502" y="20025"/>
                    <a:pt x="1702" y="20025"/>
                    <a:pt x="1802" y="20192"/>
                  </a:cubicBezTo>
                  <a:cubicBezTo>
                    <a:pt x="1835" y="20225"/>
                    <a:pt x="1869" y="20325"/>
                    <a:pt x="1936" y="20392"/>
                  </a:cubicBezTo>
                  <a:cubicBezTo>
                    <a:pt x="1969" y="20425"/>
                    <a:pt x="1969" y="20492"/>
                    <a:pt x="2002" y="20525"/>
                  </a:cubicBezTo>
                  <a:cubicBezTo>
                    <a:pt x="2269" y="20792"/>
                    <a:pt x="2169" y="21159"/>
                    <a:pt x="2436" y="21393"/>
                  </a:cubicBezTo>
                  <a:cubicBezTo>
                    <a:pt x="2870" y="21459"/>
                    <a:pt x="3003" y="21726"/>
                    <a:pt x="2970" y="22160"/>
                  </a:cubicBezTo>
                  <a:cubicBezTo>
                    <a:pt x="2936" y="22794"/>
                    <a:pt x="2936" y="23394"/>
                    <a:pt x="3603" y="23761"/>
                  </a:cubicBezTo>
                  <a:cubicBezTo>
                    <a:pt x="3770" y="23861"/>
                    <a:pt x="3804" y="24061"/>
                    <a:pt x="3770" y="24228"/>
                  </a:cubicBezTo>
                  <a:cubicBezTo>
                    <a:pt x="3637" y="24595"/>
                    <a:pt x="3770" y="24995"/>
                    <a:pt x="3804" y="25362"/>
                  </a:cubicBezTo>
                  <a:cubicBezTo>
                    <a:pt x="3837" y="25929"/>
                    <a:pt x="3603" y="26163"/>
                    <a:pt x="2936" y="26163"/>
                  </a:cubicBezTo>
                  <a:cubicBezTo>
                    <a:pt x="2897" y="26159"/>
                    <a:pt x="2860" y="26158"/>
                    <a:pt x="2824" y="26158"/>
                  </a:cubicBezTo>
                  <a:cubicBezTo>
                    <a:pt x="2500" y="26158"/>
                    <a:pt x="2346" y="26299"/>
                    <a:pt x="2436" y="26630"/>
                  </a:cubicBezTo>
                  <a:cubicBezTo>
                    <a:pt x="2503" y="26897"/>
                    <a:pt x="2169" y="27230"/>
                    <a:pt x="2603" y="27497"/>
                  </a:cubicBezTo>
                  <a:cubicBezTo>
                    <a:pt x="2803" y="27464"/>
                    <a:pt x="2769" y="27230"/>
                    <a:pt x="2836" y="27063"/>
                  </a:cubicBezTo>
                  <a:cubicBezTo>
                    <a:pt x="2926" y="26974"/>
                    <a:pt x="2988" y="26858"/>
                    <a:pt x="3120" y="26858"/>
                  </a:cubicBezTo>
                  <a:cubicBezTo>
                    <a:pt x="3135" y="26858"/>
                    <a:pt x="3152" y="26860"/>
                    <a:pt x="3170" y="26863"/>
                  </a:cubicBezTo>
                  <a:cubicBezTo>
                    <a:pt x="3270" y="26863"/>
                    <a:pt x="3337" y="26997"/>
                    <a:pt x="3370" y="27063"/>
                  </a:cubicBezTo>
                  <a:cubicBezTo>
                    <a:pt x="3637" y="27897"/>
                    <a:pt x="3270" y="28731"/>
                    <a:pt x="3370" y="29565"/>
                  </a:cubicBezTo>
                  <a:cubicBezTo>
                    <a:pt x="2503" y="29699"/>
                    <a:pt x="3170" y="30132"/>
                    <a:pt x="3270" y="30399"/>
                  </a:cubicBezTo>
                  <a:cubicBezTo>
                    <a:pt x="3303" y="30666"/>
                    <a:pt x="3437" y="30833"/>
                    <a:pt x="3370" y="31133"/>
                  </a:cubicBezTo>
                  <a:cubicBezTo>
                    <a:pt x="3136" y="32534"/>
                    <a:pt x="3270" y="34002"/>
                    <a:pt x="2936" y="35403"/>
                  </a:cubicBezTo>
                  <a:cubicBezTo>
                    <a:pt x="2903" y="35703"/>
                    <a:pt x="2936" y="35903"/>
                    <a:pt x="3136" y="36070"/>
                  </a:cubicBezTo>
                  <a:cubicBezTo>
                    <a:pt x="3503" y="36370"/>
                    <a:pt x="3637" y="36837"/>
                    <a:pt x="3937" y="37171"/>
                  </a:cubicBezTo>
                  <a:cubicBezTo>
                    <a:pt x="4137" y="36870"/>
                    <a:pt x="4070" y="36503"/>
                    <a:pt x="4304" y="36237"/>
                  </a:cubicBezTo>
                  <a:lnTo>
                    <a:pt x="4304" y="36237"/>
                  </a:lnTo>
                  <a:cubicBezTo>
                    <a:pt x="4271" y="36570"/>
                    <a:pt x="3737" y="37037"/>
                    <a:pt x="4604" y="37070"/>
                  </a:cubicBezTo>
                  <a:cubicBezTo>
                    <a:pt x="4673" y="36976"/>
                    <a:pt x="4717" y="36941"/>
                    <a:pt x="4747" y="36941"/>
                  </a:cubicBezTo>
                  <a:cubicBezTo>
                    <a:pt x="4829" y="36941"/>
                    <a:pt x="4799" y="37205"/>
                    <a:pt x="4862" y="37205"/>
                  </a:cubicBezTo>
                  <a:cubicBezTo>
                    <a:pt x="4865" y="37205"/>
                    <a:pt x="4868" y="37205"/>
                    <a:pt x="4871" y="37204"/>
                  </a:cubicBezTo>
                  <a:cubicBezTo>
                    <a:pt x="4979" y="37236"/>
                    <a:pt x="5080" y="37258"/>
                    <a:pt x="5168" y="37258"/>
                  </a:cubicBezTo>
                  <a:cubicBezTo>
                    <a:pt x="5350" y="37258"/>
                    <a:pt x="5471" y="37163"/>
                    <a:pt x="5471" y="36870"/>
                  </a:cubicBezTo>
                  <a:cubicBezTo>
                    <a:pt x="5471" y="36203"/>
                    <a:pt x="5471" y="35469"/>
                    <a:pt x="4971" y="34869"/>
                  </a:cubicBezTo>
                  <a:cubicBezTo>
                    <a:pt x="4838" y="34735"/>
                    <a:pt x="4571" y="34702"/>
                    <a:pt x="4738" y="34369"/>
                  </a:cubicBezTo>
                  <a:cubicBezTo>
                    <a:pt x="4971" y="33835"/>
                    <a:pt x="4771" y="33234"/>
                    <a:pt x="4738" y="32701"/>
                  </a:cubicBezTo>
                  <a:cubicBezTo>
                    <a:pt x="4637" y="31400"/>
                    <a:pt x="4137" y="30199"/>
                    <a:pt x="4271" y="28898"/>
                  </a:cubicBezTo>
                  <a:cubicBezTo>
                    <a:pt x="4504" y="25729"/>
                    <a:pt x="4170" y="22560"/>
                    <a:pt x="4804" y="19391"/>
                  </a:cubicBezTo>
                  <a:cubicBezTo>
                    <a:pt x="4829" y="19283"/>
                    <a:pt x="4858" y="19245"/>
                    <a:pt x="4890" y="19245"/>
                  </a:cubicBezTo>
                  <a:cubicBezTo>
                    <a:pt x="4960" y="19245"/>
                    <a:pt x="5041" y="19435"/>
                    <a:pt x="5109" y="19435"/>
                  </a:cubicBezTo>
                  <a:cubicBezTo>
                    <a:pt x="5131" y="19435"/>
                    <a:pt x="5152" y="19414"/>
                    <a:pt x="5171" y="19358"/>
                  </a:cubicBezTo>
                  <a:cubicBezTo>
                    <a:pt x="5338" y="18824"/>
                    <a:pt x="5138" y="18290"/>
                    <a:pt x="5138" y="17690"/>
                  </a:cubicBezTo>
                  <a:cubicBezTo>
                    <a:pt x="5104" y="16156"/>
                    <a:pt x="5004" y="14654"/>
                    <a:pt x="5004" y="13120"/>
                  </a:cubicBezTo>
                  <a:cubicBezTo>
                    <a:pt x="5004" y="11652"/>
                    <a:pt x="4938" y="10151"/>
                    <a:pt x="4904" y="8684"/>
                  </a:cubicBezTo>
                  <a:lnTo>
                    <a:pt x="4904" y="8350"/>
                  </a:lnTo>
                  <a:cubicBezTo>
                    <a:pt x="5104" y="6649"/>
                    <a:pt x="5205" y="4981"/>
                    <a:pt x="5138" y="3280"/>
                  </a:cubicBezTo>
                  <a:cubicBezTo>
                    <a:pt x="5104" y="2879"/>
                    <a:pt x="5138" y="2479"/>
                    <a:pt x="5104" y="2112"/>
                  </a:cubicBezTo>
                  <a:cubicBezTo>
                    <a:pt x="5071" y="1478"/>
                    <a:pt x="5271" y="1045"/>
                    <a:pt x="5938" y="945"/>
                  </a:cubicBezTo>
                  <a:cubicBezTo>
                    <a:pt x="6130" y="262"/>
                    <a:pt x="6097" y="49"/>
                    <a:pt x="5585" y="49"/>
                  </a:cubicBezTo>
                  <a:cubicBezTo>
                    <a:pt x="5472" y="49"/>
                    <a:pt x="5335" y="59"/>
                    <a:pt x="5171" y="77"/>
                  </a:cubicBezTo>
                  <a:cubicBezTo>
                    <a:pt x="4604" y="244"/>
                    <a:pt x="4704" y="811"/>
                    <a:pt x="4704" y="1345"/>
                  </a:cubicBezTo>
                  <a:cubicBezTo>
                    <a:pt x="4204" y="1078"/>
                    <a:pt x="3804" y="978"/>
                    <a:pt x="3837" y="344"/>
                  </a:cubicBezTo>
                  <a:cubicBezTo>
                    <a:pt x="3837" y="125"/>
                    <a:pt x="3718" y="1"/>
                    <a:pt x="3550" y="1"/>
                  </a:cubicBezTo>
                  <a:close/>
                </a:path>
              </a:pathLst>
            </a:custGeom>
            <a:solidFill>
              <a:srgbClr val="FF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7"/>
            <p:cNvSpPr/>
            <p:nvPr/>
          </p:nvSpPr>
          <p:spPr>
            <a:xfrm>
              <a:off x="2910575" y="2073600"/>
              <a:ext cx="227700" cy="459925"/>
            </a:xfrm>
            <a:custGeom>
              <a:avLst/>
              <a:gdLst/>
              <a:ahLst/>
              <a:cxnLst/>
              <a:rect l="l" t="t" r="r" b="b"/>
              <a:pathLst>
                <a:path w="9108" h="18397" extrusionOk="0">
                  <a:moveTo>
                    <a:pt x="368" y="0"/>
                  </a:moveTo>
                  <a:cubicBezTo>
                    <a:pt x="1" y="601"/>
                    <a:pt x="1" y="1168"/>
                    <a:pt x="401" y="1735"/>
                  </a:cubicBezTo>
                  <a:cubicBezTo>
                    <a:pt x="368" y="3002"/>
                    <a:pt x="535" y="4303"/>
                    <a:pt x="334" y="5638"/>
                  </a:cubicBezTo>
                  <a:cubicBezTo>
                    <a:pt x="201" y="6338"/>
                    <a:pt x="201" y="7172"/>
                    <a:pt x="1002" y="7739"/>
                  </a:cubicBezTo>
                  <a:cubicBezTo>
                    <a:pt x="1268" y="7873"/>
                    <a:pt x="1502" y="8306"/>
                    <a:pt x="1435" y="8640"/>
                  </a:cubicBezTo>
                  <a:cubicBezTo>
                    <a:pt x="1335" y="9407"/>
                    <a:pt x="1535" y="9941"/>
                    <a:pt x="2269" y="10241"/>
                  </a:cubicBezTo>
                  <a:cubicBezTo>
                    <a:pt x="2369" y="10274"/>
                    <a:pt x="2369" y="10441"/>
                    <a:pt x="2436" y="10474"/>
                  </a:cubicBezTo>
                  <a:cubicBezTo>
                    <a:pt x="3236" y="10975"/>
                    <a:pt x="3737" y="11809"/>
                    <a:pt x="4537" y="12276"/>
                  </a:cubicBezTo>
                  <a:cubicBezTo>
                    <a:pt x="4504" y="12476"/>
                    <a:pt x="4337" y="12609"/>
                    <a:pt x="4204" y="12676"/>
                  </a:cubicBezTo>
                  <a:cubicBezTo>
                    <a:pt x="3870" y="12909"/>
                    <a:pt x="3904" y="13243"/>
                    <a:pt x="4170" y="13410"/>
                  </a:cubicBezTo>
                  <a:cubicBezTo>
                    <a:pt x="4704" y="13777"/>
                    <a:pt x="4771" y="14277"/>
                    <a:pt x="4771" y="14844"/>
                  </a:cubicBezTo>
                  <a:cubicBezTo>
                    <a:pt x="4771" y="15078"/>
                    <a:pt x="4771" y="15345"/>
                    <a:pt x="4904" y="15545"/>
                  </a:cubicBezTo>
                  <a:cubicBezTo>
                    <a:pt x="5171" y="16012"/>
                    <a:pt x="5104" y="16679"/>
                    <a:pt x="5772" y="16879"/>
                  </a:cubicBezTo>
                  <a:cubicBezTo>
                    <a:pt x="6172" y="16479"/>
                    <a:pt x="5905" y="15978"/>
                    <a:pt x="6072" y="15545"/>
                  </a:cubicBezTo>
                  <a:cubicBezTo>
                    <a:pt x="6205" y="15178"/>
                    <a:pt x="5872" y="14677"/>
                    <a:pt x="6439" y="14444"/>
                  </a:cubicBezTo>
                  <a:cubicBezTo>
                    <a:pt x="6539" y="14444"/>
                    <a:pt x="6606" y="14411"/>
                    <a:pt x="6706" y="14344"/>
                  </a:cubicBezTo>
                  <a:cubicBezTo>
                    <a:pt x="6739" y="14310"/>
                    <a:pt x="6739" y="14310"/>
                    <a:pt x="6772" y="14310"/>
                  </a:cubicBezTo>
                  <a:cubicBezTo>
                    <a:pt x="6839" y="14310"/>
                    <a:pt x="6839" y="14411"/>
                    <a:pt x="6839" y="14411"/>
                  </a:cubicBezTo>
                  <a:cubicBezTo>
                    <a:pt x="6706" y="14677"/>
                    <a:pt x="6172" y="14811"/>
                    <a:pt x="6505" y="15278"/>
                  </a:cubicBezTo>
                  <a:cubicBezTo>
                    <a:pt x="6706" y="15578"/>
                    <a:pt x="7106" y="15445"/>
                    <a:pt x="7373" y="15645"/>
                  </a:cubicBezTo>
                  <a:cubicBezTo>
                    <a:pt x="6672" y="15845"/>
                    <a:pt x="6372" y="16178"/>
                    <a:pt x="7039" y="16779"/>
                  </a:cubicBezTo>
                  <a:cubicBezTo>
                    <a:pt x="7173" y="16879"/>
                    <a:pt x="7173" y="17112"/>
                    <a:pt x="7273" y="17213"/>
                  </a:cubicBezTo>
                  <a:cubicBezTo>
                    <a:pt x="7506" y="17413"/>
                    <a:pt x="7339" y="17513"/>
                    <a:pt x="7273" y="17680"/>
                  </a:cubicBezTo>
                  <a:cubicBezTo>
                    <a:pt x="7206" y="17946"/>
                    <a:pt x="6906" y="18313"/>
                    <a:pt x="7339" y="18380"/>
                  </a:cubicBezTo>
                  <a:cubicBezTo>
                    <a:pt x="7377" y="18391"/>
                    <a:pt x="7414" y="18397"/>
                    <a:pt x="7448" y="18397"/>
                  </a:cubicBezTo>
                  <a:cubicBezTo>
                    <a:pt x="7716" y="18397"/>
                    <a:pt x="7877" y="18075"/>
                    <a:pt x="7906" y="17780"/>
                  </a:cubicBezTo>
                  <a:cubicBezTo>
                    <a:pt x="7940" y="17646"/>
                    <a:pt x="7940" y="17479"/>
                    <a:pt x="7873" y="17346"/>
                  </a:cubicBezTo>
                  <a:cubicBezTo>
                    <a:pt x="7673" y="16979"/>
                    <a:pt x="7873" y="16645"/>
                    <a:pt x="7940" y="16312"/>
                  </a:cubicBezTo>
                  <a:cubicBezTo>
                    <a:pt x="8000" y="16094"/>
                    <a:pt x="8069" y="16021"/>
                    <a:pt x="8143" y="16021"/>
                  </a:cubicBezTo>
                  <a:cubicBezTo>
                    <a:pt x="8271" y="16021"/>
                    <a:pt x="8413" y="16248"/>
                    <a:pt x="8540" y="16312"/>
                  </a:cubicBezTo>
                  <a:cubicBezTo>
                    <a:pt x="9107" y="14944"/>
                    <a:pt x="9041" y="13477"/>
                    <a:pt x="8941" y="12042"/>
                  </a:cubicBezTo>
                  <a:cubicBezTo>
                    <a:pt x="8907" y="11442"/>
                    <a:pt x="8874" y="10808"/>
                    <a:pt x="8373" y="10308"/>
                  </a:cubicBezTo>
                  <a:cubicBezTo>
                    <a:pt x="8373" y="9807"/>
                    <a:pt x="8340" y="9307"/>
                    <a:pt x="8340" y="8807"/>
                  </a:cubicBezTo>
                  <a:cubicBezTo>
                    <a:pt x="8137" y="8723"/>
                    <a:pt x="7939" y="8674"/>
                    <a:pt x="7749" y="8674"/>
                  </a:cubicBezTo>
                  <a:cubicBezTo>
                    <a:pt x="7408" y="8674"/>
                    <a:pt x="7096" y="8833"/>
                    <a:pt x="6839" y="9240"/>
                  </a:cubicBezTo>
                  <a:cubicBezTo>
                    <a:pt x="6669" y="9384"/>
                    <a:pt x="6531" y="9440"/>
                    <a:pt x="6398" y="9440"/>
                  </a:cubicBezTo>
                  <a:cubicBezTo>
                    <a:pt x="6192" y="9440"/>
                    <a:pt x="6002" y="9303"/>
                    <a:pt x="5738" y="9140"/>
                  </a:cubicBezTo>
                  <a:cubicBezTo>
                    <a:pt x="4838" y="8573"/>
                    <a:pt x="4037" y="7839"/>
                    <a:pt x="3003" y="7506"/>
                  </a:cubicBezTo>
                  <a:cubicBezTo>
                    <a:pt x="1669" y="7105"/>
                    <a:pt x="1402" y="6638"/>
                    <a:pt x="1902" y="5304"/>
                  </a:cubicBezTo>
                  <a:cubicBezTo>
                    <a:pt x="2169" y="4637"/>
                    <a:pt x="2236" y="4070"/>
                    <a:pt x="1735" y="3503"/>
                  </a:cubicBezTo>
                  <a:cubicBezTo>
                    <a:pt x="1035" y="2736"/>
                    <a:pt x="868" y="1835"/>
                    <a:pt x="868" y="834"/>
                  </a:cubicBezTo>
                  <a:cubicBezTo>
                    <a:pt x="868" y="501"/>
                    <a:pt x="1002" y="0"/>
                    <a:pt x="368" y="0"/>
                  </a:cubicBezTo>
                  <a:close/>
                </a:path>
              </a:pathLst>
            </a:custGeom>
            <a:solidFill>
              <a:srgbClr val="FFBE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7"/>
            <p:cNvSpPr/>
            <p:nvPr/>
          </p:nvSpPr>
          <p:spPr>
            <a:xfrm>
              <a:off x="2694600" y="2947525"/>
              <a:ext cx="210175" cy="517175"/>
            </a:xfrm>
            <a:custGeom>
              <a:avLst/>
              <a:gdLst/>
              <a:ahLst/>
              <a:cxnLst/>
              <a:rect l="l" t="t" r="r" b="b"/>
              <a:pathLst>
                <a:path w="8407" h="20687" extrusionOk="0">
                  <a:moveTo>
                    <a:pt x="729" y="0"/>
                  </a:moveTo>
                  <a:cubicBezTo>
                    <a:pt x="698" y="0"/>
                    <a:pt x="666" y="1"/>
                    <a:pt x="634" y="2"/>
                  </a:cubicBezTo>
                  <a:cubicBezTo>
                    <a:pt x="0" y="802"/>
                    <a:pt x="367" y="1403"/>
                    <a:pt x="1034" y="1970"/>
                  </a:cubicBezTo>
                  <a:cubicBezTo>
                    <a:pt x="1902" y="2503"/>
                    <a:pt x="2669" y="3204"/>
                    <a:pt x="3636" y="3537"/>
                  </a:cubicBezTo>
                  <a:cubicBezTo>
                    <a:pt x="4370" y="3738"/>
                    <a:pt x="4904" y="4371"/>
                    <a:pt x="5671" y="4638"/>
                  </a:cubicBezTo>
                  <a:cubicBezTo>
                    <a:pt x="6305" y="4805"/>
                    <a:pt x="6472" y="5205"/>
                    <a:pt x="6472" y="5839"/>
                  </a:cubicBezTo>
                  <a:cubicBezTo>
                    <a:pt x="6472" y="7340"/>
                    <a:pt x="6572" y="8841"/>
                    <a:pt x="6405" y="10376"/>
                  </a:cubicBezTo>
                  <a:cubicBezTo>
                    <a:pt x="6305" y="11443"/>
                    <a:pt x="6572" y="12577"/>
                    <a:pt x="6638" y="13678"/>
                  </a:cubicBezTo>
                  <a:cubicBezTo>
                    <a:pt x="6738" y="15813"/>
                    <a:pt x="7172" y="17981"/>
                    <a:pt x="7072" y="20149"/>
                  </a:cubicBezTo>
                  <a:cubicBezTo>
                    <a:pt x="7326" y="20347"/>
                    <a:pt x="7556" y="20687"/>
                    <a:pt x="7842" y="20687"/>
                  </a:cubicBezTo>
                  <a:cubicBezTo>
                    <a:pt x="7895" y="20687"/>
                    <a:pt x="7949" y="20676"/>
                    <a:pt x="8006" y="20650"/>
                  </a:cubicBezTo>
                  <a:cubicBezTo>
                    <a:pt x="8406" y="20416"/>
                    <a:pt x="8106" y="20016"/>
                    <a:pt x="8106" y="19682"/>
                  </a:cubicBezTo>
                  <a:cubicBezTo>
                    <a:pt x="8106" y="18948"/>
                    <a:pt x="8006" y="18248"/>
                    <a:pt x="7939" y="17547"/>
                  </a:cubicBezTo>
                  <a:cubicBezTo>
                    <a:pt x="7939" y="17414"/>
                    <a:pt x="8006" y="17347"/>
                    <a:pt x="8006" y="17247"/>
                  </a:cubicBezTo>
                  <a:cubicBezTo>
                    <a:pt x="8173" y="16980"/>
                    <a:pt x="7939" y="16547"/>
                    <a:pt x="8173" y="16247"/>
                  </a:cubicBezTo>
                  <a:cubicBezTo>
                    <a:pt x="8206" y="13344"/>
                    <a:pt x="7672" y="10476"/>
                    <a:pt x="7906" y="7540"/>
                  </a:cubicBezTo>
                  <a:cubicBezTo>
                    <a:pt x="8039" y="6406"/>
                    <a:pt x="7873" y="5205"/>
                    <a:pt x="7839" y="4038"/>
                  </a:cubicBezTo>
                  <a:cubicBezTo>
                    <a:pt x="6238" y="3371"/>
                    <a:pt x="4904" y="2370"/>
                    <a:pt x="3636" y="1303"/>
                  </a:cubicBezTo>
                  <a:cubicBezTo>
                    <a:pt x="2824" y="588"/>
                    <a:pt x="1886" y="0"/>
                    <a:pt x="729" y="0"/>
                  </a:cubicBezTo>
                  <a:close/>
                </a:path>
              </a:pathLst>
            </a:custGeom>
            <a:solidFill>
              <a:srgbClr val="DF7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7"/>
            <p:cNvSpPr/>
            <p:nvPr/>
          </p:nvSpPr>
          <p:spPr>
            <a:xfrm>
              <a:off x="2608700" y="2766325"/>
              <a:ext cx="295225" cy="282775"/>
            </a:xfrm>
            <a:custGeom>
              <a:avLst/>
              <a:gdLst/>
              <a:ahLst/>
              <a:cxnLst/>
              <a:rect l="l" t="t" r="r" b="b"/>
              <a:pathLst>
                <a:path w="11809" h="11311" extrusionOk="0">
                  <a:moveTo>
                    <a:pt x="9808" y="9451"/>
                  </a:moveTo>
                  <a:cubicBezTo>
                    <a:pt x="9814" y="9454"/>
                    <a:pt x="9821" y="9457"/>
                    <a:pt x="9827" y="9460"/>
                  </a:cubicBezTo>
                  <a:lnTo>
                    <a:pt x="9827" y="9460"/>
                  </a:lnTo>
                  <a:cubicBezTo>
                    <a:pt x="9814" y="9462"/>
                    <a:pt x="9808" y="9470"/>
                    <a:pt x="9808" y="9485"/>
                  </a:cubicBezTo>
                  <a:cubicBezTo>
                    <a:pt x="9808" y="9523"/>
                    <a:pt x="9797" y="9536"/>
                    <a:pt x="9784" y="9536"/>
                  </a:cubicBezTo>
                  <a:cubicBezTo>
                    <a:pt x="9753" y="9536"/>
                    <a:pt x="9712" y="9451"/>
                    <a:pt x="9808" y="9451"/>
                  </a:cubicBezTo>
                  <a:close/>
                  <a:moveTo>
                    <a:pt x="3795" y="1"/>
                  </a:moveTo>
                  <a:cubicBezTo>
                    <a:pt x="3679" y="1"/>
                    <a:pt x="3561" y="17"/>
                    <a:pt x="3436" y="44"/>
                  </a:cubicBezTo>
                  <a:cubicBezTo>
                    <a:pt x="2903" y="144"/>
                    <a:pt x="2402" y="445"/>
                    <a:pt x="1935" y="778"/>
                  </a:cubicBezTo>
                  <a:cubicBezTo>
                    <a:pt x="167" y="1979"/>
                    <a:pt x="1" y="3780"/>
                    <a:pt x="1468" y="5282"/>
                  </a:cubicBezTo>
                  <a:cubicBezTo>
                    <a:pt x="2135" y="5949"/>
                    <a:pt x="2803" y="6649"/>
                    <a:pt x="3636" y="7116"/>
                  </a:cubicBezTo>
                  <a:cubicBezTo>
                    <a:pt x="3801" y="7199"/>
                    <a:pt x="3988" y="7258"/>
                    <a:pt x="4161" y="7258"/>
                  </a:cubicBezTo>
                  <a:cubicBezTo>
                    <a:pt x="4198" y="7258"/>
                    <a:pt x="4235" y="7255"/>
                    <a:pt x="4270" y="7250"/>
                  </a:cubicBezTo>
                  <a:cubicBezTo>
                    <a:pt x="5138" y="7750"/>
                    <a:pt x="6172" y="7917"/>
                    <a:pt x="6939" y="8651"/>
                  </a:cubicBezTo>
                  <a:cubicBezTo>
                    <a:pt x="7506" y="9251"/>
                    <a:pt x="8173" y="9785"/>
                    <a:pt x="8907" y="10252"/>
                  </a:cubicBezTo>
                  <a:cubicBezTo>
                    <a:pt x="9565" y="10701"/>
                    <a:pt x="10170" y="11311"/>
                    <a:pt x="11035" y="11311"/>
                  </a:cubicBezTo>
                  <a:cubicBezTo>
                    <a:pt x="11134" y="11311"/>
                    <a:pt x="11236" y="11303"/>
                    <a:pt x="11342" y="11286"/>
                  </a:cubicBezTo>
                  <a:cubicBezTo>
                    <a:pt x="11609" y="10919"/>
                    <a:pt x="11642" y="10585"/>
                    <a:pt x="11275" y="10385"/>
                  </a:cubicBezTo>
                  <a:lnTo>
                    <a:pt x="11075" y="10152"/>
                  </a:lnTo>
                  <a:cubicBezTo>
                    <a:pt x="10787" y="9768"/>
                    <a:pt x="10316" y="9752"/>
                    <a:pt x="9954" y="9516"/>
                  </a:cubicBezTo>
                  <a:lnTo>
                    <a:pt x="9954" y="9516"/>
                  </a:lnTo>
                  <a:cubicBezTo>
                    <a:pt x="10253" y="9649"/>
                    <a:pt x="10537" y="9766"/>
                    <a:pt x="10814" y="9766"/>
                  </a:cubicBezTo>
                  <a:cubicBezTo>
                    <a:pt x="11037" y="9766"/>
                    <a:pt x="11256" y="9690"/>
                    <a:pt x="11475" y="9485"/>
                  </a:cubicBezTo>
                  <a:cubicBezTo>
                    <a:pt x="11776" y="9084"/>
                    <a:pt x="11609" y="8751"/>
                    <a:pt x="11275" y="8450"/>
                  </a:cubicBezTo>
                  <a:cubicBezTo>
                    <a:pt x="11008" y="8150"/>
                    <a:pt x="10742" y="8050"/>
                    <a:pt x="10341" y="7983"/>
                  </a:cubicBezTo>
                  <a:cubicBezTo>
                    <a:pt x="10775" y="7983"/>
                    <a:pt x="11075" y="7717"/>
                    <a:pt x="11275" y="7416"/>
                  </a:cubicBezTo>
                  <a:cubicBezTo>
                    <a:pt x="11676" y="7116"/>
                    <a:pt x="11809" y="6783"/>
                    <a:pt x="11642" y="6316"/>
                  </a:cubicBezTo>
                  <a:cubicBezTo>
                    <a:pt x="11399" y="6053"/>
                    <a:pt x="11175" y="5958"/>
                    <a:pt x="10960" y="5958"/>
                  </a:cubicBezTo>
                  <a:cubicBezTo>
                    <a:pt x="10465" y="5958"/>
                    <a:pt x="10019" y="6456"/>
                    <a:pt x="9507" y="6549"/>
                  </a:cubicBezTo>
                  <a:cubicBezTo>
                    <a:pt x="8802" y="6775"/>
                    <a:pt x="8096" y="7120"/>
                    <a:pt x="7351" y="7120"/>
                  </a:cubicBezTo>
                  <a:cubicBezTo>
                    <a:pt x="7215" y="7120"/>
                    <a:pt x="7078" y="7108"/>
                    <a:pt x="6939" y="7083"/>
                  </a:cubicBezTo>
                  <a:cubicBezTo>
                    <a:pt x="5838" y="6816"/>
                    <a:pt x="4937" y="6316"/>
                    <a:pt x="4103" y="5648"/>
                  </a:cubicBezTo>
                  <a:cubicBezTo>
                    <a:pt x="4070" y="5448"/>
                    <a:pt x="3903" y="5315"/>
                    <a:pt x="3770" y="5215"/>
                  </a:cubicBezTo>
                  <a:cubicBezTo>
                    <a:pt x="3436" y="4881"/>
                    <a:pt x="3069" y="4581"/>
                    <a:pt x="2769" y="4247"/>
                  </a:cubicBezTo>
                  <a:cubicBezTo>
                    <a:pt x="2069" y="3414"/>
                    <a:pt x="2102" y="2813"/>
                    <a:pt x="3003" y="2213"/>
                  </a:cubicBezTo>
                  <a:cubicBezTo>
                    <a:pt x="3436" y="1912"/>
                    <a:pt x="3937" y="1746"/>
                    <a:pt x="4304" y="1412"/>
                  </a:cubicBezTo>
                  <a:cubicBezTo>
                    <a:pt x="4671" y="945"/>
                    <a:pt x="4804" y="545"/>
                    <a:pt x="4270" y="111"/>
                  </a:cubicBezTo>
                  <a:cubicBezTo>
                    <a:pt x="4114" y="33"/>
                    <a:pt x="3958" y="1"/>
                    <a:pt x="3795" y="1"/>
                  </a:cubicBezTo>
                  <a:close/>
                </a:path>
              </a:pathLst>
            </a:custGeom>
            <a:solidFill>
              <a:srgbClr val="493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7"/>
            <p:cNvSpPr/>
            <p:nvPr/>
          </p:nvSpPr>
          <p:spPr>
            <a:xfrm>
              <a:off x="3083200" y="3148525"/>
              <a:ext cx="59250" cy="513225"/>
            </a:xfrm>
            <a:custGeom>
              <a:avLst/>
              <a:gdLst/>
              <a:ahLst/>
              <a:cxnLst/>
              <a:rect l="l" t="t" r="r" b="b"/>
              <a:pathLst>
                <a:path w="2370" h="20529" extrusionOk="0">
                  <a:moveTo>
                    <a:pt x="968" y="1"/>
                  </a:moveTo>
                  <a:cubicBezTo>
                    <a:pt x="868" y="634"/>
                    <a:pt x="801" y="1168"/>
                    <a:pt x="668" y="1702"/>
                  </a:cubicBezTo>
                  <a:cubicBezTo>
                    <a:pt x="334" y="3203"/>
                    <a:pt x="268" y="4771"/>
                    <a:pt x="334" y="6305"/>
                  </a:cubicBezTo>
                  <a:cubicBezTo>
                    <a:pt x="434" y="7039"/>
                    <a:pt x="368" y="7773"/>
                    <a:pt x="334" y="8507"/>
                  </a:cubicBezTo>
                  <a:cubicBezTo>
                    <a:pt x="334" y="8707"/>
                    <a:pt x="201" y="8974"/>
                    <a:pt x="201" y="9207"/>
                  </a:cubicBezTo>
                  <a:cubicBezTo>
                    <a:pt x="201" y="10108"/>
                    <a:pt x="201" y="10975"/>
                    <a:pt x="301" y="11842"/>
                  </a:cubicBezTo>
                  <a:cubicBezTo>
                    <a:pt x="434" y="12710"/>
                    <a:pt x="635" y="13544"/>
                    <a:pt x="835" y="14444"/>
                  </a:cubicBezTo>
                  <a:cubicBezTo>
                    <a:pt x="935" y="14811"/>
                    <a:pt x="601" y="15178"/>
                    <a:pt x="868" y="15545"/>
                  </a:cubicBezTo>
                  <a:cubicBezTo>
                    <a:pt x="334" y="15645"/>
                    <a:pt x="501" y="15845"/>
                    <a:pt x="801" y="16045"/>
                  </a:cubicBezTo>
                  <a:cubicBezTo>
                    <a:pt x="1502" y="16613"/>
                    <a:pt x="1535" y="17446"/>
                    <a:pt x="1602" y="18180"/>
                  </a:cubicBezTo>
                  <a:cubicBezTo>
                    <a:pt x="1618" y="18392"/>
                    <a:pt x="1555" y="18468"/>
                    <a:pt x="1463" y="18468"/>
                  </a:cubicBezTo>
                  <a:cubicBezTo>
                    <a:pt x="1367" y="18468"/>
                    <a:pt x="1238" y="18383"/>
                    <a:pt x="1135" y="18280"/>
                  </a:cubicBezTo>
                  <a:cubicBezTo>
                    <a:pt x="1091" y="18263"/>
                    <a:pt x="1048" y="18257"/>
                    <a:pt x="1002" y="18257"/>
                  </a:cubicBezTo>
                  <a:cubicBezTo>
                    <a:pt x="900" y="18257"/>
                    <a:pt x="789" y="18287"/>
                    <a:pt x="648" y="18287"/>
                  </a:cubicBezTo>
                  <a:cubicBezTo>
                    <a:pt x="613" y="18287"/>
                    <a:pt x="575" y="18285"/>
                    <a:pt x="534" y="18280"/>
                  </a:cubicBezTo>
                  <a:cubicBezTo>
                    <a:pt x="668" y="17947"/>
                    <a:pt x="835" y="17647"/>
                    <a:pt x="968" y="17313"/>
                  </a:cubicBezTo>
                  <a:cubicBezTo>
                    <a:pt x="1001" y="17146"/>
                    <a:pt x="968" y="16979"/>
                    <a:pt x="701" y="16946"/>
                  </a:cubicBezTo>
                  <a:cubicBezTo>
                    <a:pt x="666" y="16932"/>
                    <a:pt x="633" y="16925"/>
                    <a:pt x="604" y="16925"/>
                  </a:cubicBezTo>
                  <a:cubicBezTo>
                    <a:pt x="496" y="16925"/>
                    <a:pt x="434" y="17015"/>
                    <a:pt x="434" y="17146"/>
                  </a:cubicBezTo>
                  <a:cubicBezTo>
                    <a:pt x="368" y="17647"/>
                    <a:pt x="134" y="18114"/>
                    <a:pt x="201" y="18614"/>
                  </a:cubicBezTo>
                  <a:cubicBezTo>
                    <a:pt x="134" y="18814"/>
                    <a:pt x="101" y="19048"/>
                    <a:pt x="1" y="19281"/>
                  </a:cubicBezTo>
                  <a:lnTo>
                    <a:pt x="34" y="19348"/>
                  </a:lnTo>
                  <a:cubicBezTo>
                    <a:pt x="134" y="19448"/>
                    <a:pt x="201" y="19481"/>
                    <a:pt x="301" y="19515"/>
                  </a:cubicBezTo>
                  <a:lnTo>
                    <a:pt x="368" y="19548"/>
                  </a:lnTo>
                  <a:lnTo>
                    <a:pt x="501" y="19681"/>
                  </a:lnTo>
                  <a:cubicBezTo>
                    <a:pt x="534" y="19681"/>
                    <a:pt x="601" y="19782"/>
                    <a:pt x="601" y="19782"/>
                  </a:cubicBezTo>
                  <a:cubicBezTo>
                    <a:pt x="635" y="19815"/>
                    <a:pt x="668" y="19882"/>
                    <a:pt x="701" y="19948"/>
                  </a:cubicBezTo>
                  <a:cubicBezTo>
                    <a:pt x="701" y="19982"/>
                    <a:pt x="768" y="20048"/>
                    <a:pt x="801" y="20082"/>
                  </a:cubicBezTo>
                  <a:cubicBezTo>
                    <a:pt x="835" y="20148"/>
                    <a:pt x="868" y="20215"/>
                    <a:pt x="935" y="20249"/>
                  </a:cubicBezTo>
                  <a:lnTo>
                    <a:pt x="1001" y="20349"/>
                  </a:lnTo>
                  <a:cubicBezTo>
                    <a:pt x="1035" y="20382"/>
                    <a:pt x="1102" y="20415"/>
                    <a:pt x="1168" y="20482"/>
                  </a:cubicBezTo>
                  <a:lnTo>
                    <a:pt x="1302" y="20482"/>
                  </a:lnTo>
                  <a:cubicBezTo>
                    <a:pt x="1389" y="20482"/>
                    <a:pt x="1486" y="20528"/>
                    <a:pt x="1564" y="20528"/>
                  </a:cubicBezTo>
                  <a:cubicBezTo>
                    <a:pt x="1633" y="20528"/>
                    <a:pt x="1686" y="20491"/>
                    <a:pt x="1702" y="20349"/>
                  </a:cubicBezTo>
                  <a:cubicBezTo>
                    <a:pt x="1802" y="19848"/>
                    <a:pt x="1635" y="19248"/>
                    <a:pt x="2136" y="18881"/>
                  </a:cubicBezTo>
                  <a:cubicBezTo>
                    <a:pt x="2202" y="18814"/>
                    <a:pt x="2169" y="18681"/>
                    <a:pt x="2102" y="18581"/>
                  </a:cubicBezTo>
                  <a:cubicBezTo>
                    <a:pt x="1535" y="17980"/>
                    <a:pt x="2036" y="17213"/>
                    <a:pt x="1935" y="16546"/>
                  </a:cubicBezTo>
                  <a:cubicBezTo>
                    <a:pt x="1702" y="15045"/>
                    <a:pt x="2169" y="13544"/>
                    <a:pt x="1769" y="12043"/>
                  </a:cubicBezTo>
                  <a:cubicBezTo>
                    <a:pt x="1702" y="11909"/>
                    <a:pt x="1769" y="11842"/>
                    <a:pt x="1835" y="11742"/>
                  </a:cubicBezTo>
                  <a:cubicBezTo>
                    <a:pt x="2369" y="11375"/>
                    <a:pt x="1468" y="10675"/>
                    <a:pt x="2169" y="10341"/>
                  </a:cubicBezTo>
                  <a:cubicBezTo>
                    <a:pt x="2136" y="10308"/>
                    <a:pt x="2136" y="10275"/>
                    <a:pt x="2102" y="10275"/>
                  </a:cubicBezTo>
                  <a:cubicBezTo>
                    <a:pt x="1435" y="10108"/>
                    <a:pt x="1669" y="9641"/>
                    <a:pt x="1769" y="9274"/>
                  </a:cubicBezTo>
                  <a:cubicBezTo>
                    <a:pt x="1835" y="8940"/>
                    <a:pt x="1835" y="8640"/>
                    <a:pt x="1835" y="8307"/>
                  </a:cubicBezTo>
                  <a:cubicBezTo>
                    <a:pt x="1802" y="6105"/>
                    <a:pt x="1769" y="3837"/>
                    <a:pt x="1669" y="1602"/>
                  </a:cubicBezTo>
                  <a:cubicBezTo>
                    <a:pt x="1635" y="1302"/>
                    <a:pt x="1702" y="968"/>
                    <a:pt x="1435" y="701"/>
                  </a:cubicBezTo>
                  <a:cubicBezTo>
                    <a:pt x="1102" y="634"/>
                    <a:pt x="1368" y="67"/>
                    <a:pt x="968" y="1"/>
                  </a:cubicBezTo>
                  <a:close/>
                </a:path>
              </a:pathLst>
            </a:custGeom>
            <a:solidFill>
              <a:srgbClr val="FFB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7"/>
            <p:cNvSpPr/>
            <p:nvPr/>
          </p:nvSpPr>
          <p:spPr>
            <a:xfrm>
              <a:off x="2883900" y="1803350"/>
              <a:ext cx="73400" cy="581375"/>
            </a:xfrm>
            <a:custGeom>
              <a:avLst/>
              <a:gdLst/>
              <a:ahLst/>
              <a:cxnLst/>
              <a:rect l="l" t="t" r="r" b="b"/>
              <a:pathLst>
                <a:path w="2936" h="23255" extrusionOk="0">
                  <a:moveTo>
                    <a:pt x="2189" y="1"/>
                  </a:moveTo>
                  <a:cubicBezTo>
                    <a:pt x="1830" y="1"/>
                    <a:pt x="1767" y="379"/>
                    <a:pt x="1735" y="603"/>
                  </a:cubicBezTo>
                  <a:cubicBezTo>
                    <a:pt x="1468" y="1637"/>
                    <a:pt x="1168" y="2704"/>
                    <a:pt x="1068" y="3738"/>
                  </a:cubicBezTo>
                  <a:cubicBezTo>
                    <a:pt x="834" y="5573"/>
                    <a:pt x="601" y="7374"/>
                    <a:pt x="334" y="9209"/>
                  </a:cubicBezTo>
                  <a:cubicBezTo>
                    <a:pt x="167" y="10310"/>
                    <a:pt x="0" y="11444"/>
                    <a:pt x="0" y="12578"/>
                  </a:cubicBezTo>
                  <a:cubicBezTo>
                    <a:pt x="0" y="12612"/>
                    <a:pt x="67" y="12645"/>
                    <a:pt x="100" y="12712"/>
                  </a:cubicBezTo>
                  <a:cubicBezTo>
                    <a:pt x="601" y="12912"/>
                    <a:pt x="801" y="13379"/>
                    <a:pt x="734" y="13812"/>
                  </a:cubicBezTo>
                  <a:cubicBezTo>
                    <a:pt x="601" y="14746"/>
                    <a:pt x="668" y="15647"/>
                    <a:pt x="601" y="16581"/>
                  </a:cubicBezTo>
                  <a:cubicBezTo>
                    <a:pt x="401" y="18616"/>
                    <a:pt x="100" y="20651"/>
                    <a:pt x="234" y="22685"/>
                  </a:cubicBezTo>
                  <a:cubicBezTo>
                    <a:pt x="297" y="22940"/>
                    <a:pt x="300" y="23255"/>
                    <a:pt x="676" y="23255"/>
                  </a:cubicBezTo>
                  <a:cubicBezTo>
                    <a:pt x="695" y="23255"/>
                    <a:pt x="714" y="23254"/>
                    <a:pt x="734" y="23252"/>
                  </a:cubicBezTo>
                  <a:cubicBezTo>
                    <a:pt x="734" y="22552"/>
                    <a:pt x="601" y="21818"/>
                    <a:pt x="734" y="21118"/>
                  </a:cubicBezTo>
                  <a:cubicBezTo>
                    <a:pt x="1001" y="19450"/>
                    <a:pt x="1001" y="17749"/>
                    <a:pt x="1135" y="16081"/>
                  </a:cubicBezTo>
                  <a:cubicBezTo>
                    <a:pt x="1235" y="14947"/>
                    <a:pt x="1435" y="13812"/>
                    <a:pt x="1301" y="12712"/>
                  </a:cubicBezTo>
                  <a:cubicBezTo>
                    <a:pt x="1268" y="12578"/>
                    <a:pt x="1401" y="12445"/>
                    <a:pt x="1468" y="12311"/>
                  </a:cubicBezTo>
                  <a:cubicBezTo>
                    <a:pt x="1568" y="11778"/>
                    <a:pt x="1235" y="11144"/>
                    <a:pt x="1635" y="10610"/>
                  </a:cubicBezTo>
                  <a:cubicBezTo>
                    <a:pt x="1802" y="10443"/>
                    <a:pt x="1902" y="10277"/>
                    <a:pt x="1935" y="9976"/>
                  </a:cubicBezTo>
                  <a:cubicBezTo>
                    <a:pt x="2235" y="7308"/>
                    <a:pt x="2569" y="4639"/>
                    <a:pt x="2902" y="1937"/>
                  </a:cubicBezTo>
                  <a:cubicBezTo>
                    <a:pt x="2936" y="1637"/>
                    <a:pt x="2936" y="1403"/>
                    <a:pt x="2736" y="1137"/>
                  </a:cubicBezTo>
                  <a:lnTo>
                    <a:pt x="2736" y="736"/>
                  </a:lnTo>
                  <a:cubicBezTo>
                    <a:pt x="2736" y="369"/>
                    <a:pt x="2636" y="69"/>
                    <a:pt x="2235" y="2"/>
                  </a:cubicBezTo>
                  <a:cubicBezTo>
                    <a:pt x="2219" y="1"/>
                    <a:pt x="2204" y="1"/>
                    <a:pt x="2189" y="1"/>
                  </a:cubicBezTo>
                  <a:close/>
                </a:path>
              </a:pathLst>
            </a:custGeom>
            <a:solidFill>
              <a:srgbClr val="EE9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7"/>
            <p:cNvSpPr/>
            <p:nvPr/>
          </p:nvSpPr>
          <p:spPr>
            <a:xfrm>
              <a:off x="2844700" y="2621775"/>
              <a:ext cx="55075" cy="310800"/>
            </a:xfrm>
            <a:custGeom>
              <a:avLst/>
              <a:gdLst/>
              <a:ahLst/>
              <a:cxnLst/>
              <a:rect l="l" t="t" r="r" b="b"/>
              <a:pathLst>
                <a:path w="2203" h="12432" extrusionOk="0">
                  <a:moveTo>
                    <a:pt x="1529" y="1"/>
                  </a:moveTo>
                  <a:cubicBezTo>
                    <a:pt x="1277" y="1"/>
                    <a:pt x="1115" y="224"/>
                    <a:pt x="1001" y="423"/>
                  </a:cubicBezTo>
                  <a:cubicBezTo>
                    <a:pt x="501" y="1357"/>
                    <a:pt x="201" y="2257"/>
                    <a:pt x="301" y="3325"/>
                  </a:cubicBezTo>
                  <a:cubicBezTo>
                    <a:pt x="334" y="4058"/>
                    <a:pt x="434" y="4859"/>
                    <a:pt x="167" y="5593"/>
                  </a:cubicBezTo>
                  <a:cubicBezTo>
                    <a:pt x="1" y="7895"/>
                    <a:pt x="234" y="10163"/>
                    <a:pt x="134" y="12431"/>
                  </a:cubicBezTo>
                  <a:cubicBezTo>
                    <a:pt x="434" y="12398"/>
                    <a:pt x="734" y="12198"/>
                    <a:pt x="1035" y="12031"/>
                  </a:cubicBezTo>
                  <a:cubicBezTo>
                    <a:pt x="1249" y="11888"/>
                    <a:pt x="1464" y="11821"/>
                    <a:pt x="1673" y="11821"/>
                  </a:cubicBezTo>
                  <a:cubicBezTo>
                    <a:pt x="1854" y="11821"/>
                    <a:pt x="2032" y="11871"/>
                    <a:pt x="2202" y="11964"/>
                  </a:cubicBezTo>
                  <a:cubicBezTo>
                    <a:pt x="1869" y="11364"/>
                    <a:pt x="1869" y="10663"/>
                    <a:pt x="1969" y="10063"/>
                  </a:cubicBezTo>
                  <a:cubicBezTo>
                    <a:pt x="2002" y="7561"/>
                    <a:pt x="1835" y="5093"/>
                    <a:pt x="1835" y="2591"/>
                  </a:cubicBezTo>
                  <a:cubicBezTo>
                    <a:pt x="1902" y="1957"/>
                    <a:pt x="1869" y="1323"/>
                    <a:pt x="1869" y="689"/>
                  </a:cubicBezTo>
                  <a:cubicBezTo>
                    <a:pt x="1869" y="423"/>
                    <a:pt x="1935" y="89"/>
                    <a:pt x="1668" y="22"/>
                  </a:cubicBezTo>
                  <a:cubicBezTo>
                    <a:pt x="1619" y="7"/>
                    <a:pt x="1572" y="1"/>
                    <a:pt x="1529" y="1"/>
                  </a:cubicBezTo>
                  <a:close/>
                </a:path>
              </a:pathLst>
            </a:custGeom>
            <a:solidFill>
              <a:srgbClr val="DF7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7"/>
            <p:cNvSpPr/>
            <p:nvPr/>
          </p:nvSpPr>
          <p:spPr>
            <a:xfrm>
              <a:off x="2788825" y="2339425"/>
              <a:ext cx="132175" cy="153925"/>
            </a:xfrm>
            <a:custGeom>
              <a:avLst/>
              <a:gdLst/>
              <a:ahLst/>
              <a:cxnLst/>
              <a:rect l="l" t="t" r="r" b="b"/>
              <a:pathLst>
                <a:path w="5287" h="6157" extrusionOk="0">
                  <a:moveTo>
                    <a:pt x="3053" y="0"/>
                  </a:moveTo>
                  <a:cubicBezTo>
                    <a:pt x="2768" y="0"/>
                    <a:pt x="2386" y="69"/>
                    <a:pt x="1835" y="175"/>
                  </a:cubicBezTo>
                  <a:cubicBezTo>
                    <a:pt x="1135" y="709"/>
                    <a:pt x="768" y="1443"/>
                    <a:pt x="501" y="2276"/>
                  </a:cubicBezTo>
                  <a:cubicBezTo>
                    <a:pt x="434" y="2610"/>
                    <a:pt x="434" y="2977"/>
                    <a:pt x="234" y="3277"/>
                  </a:cubicBezTo>
                  <a:cubicBezTo>
                    <a:pt x="268" y="3344"/>
                    <a:pt x="268" y="3377"/>
                    <a:pt x="234" y="3444"/>
                  </a:cubicBezTo>
                  <a:cubicBezTo>
                    <a:pt x="1" y="4044"/>
                    <a:pt x="234" y="4678"/>
                    <a:pt x="167" y="5312"/>
                  </a:cubicBezTo>
                  <a:cubicBezTo>
                    <a:pt x="167" y="5779"/>
                    <a:pt x="401" y="6113"/>
                    <a:pt x="835" y="6146"/>
                  </a:cubicBezTo>
                  <a:cubicBezTo>
                    <a:pt x="883" y="6153"/>
                    <a:pt x="928" y="6156"/>
                    <a:pt x="972" y="6156"/>
                  </a:cubicBezTo>
                  <a:cubicBezTo>
                    <a:pt x="1355" y="6156"/>
                    <a:pt x="1586" y="5901"/>
                    <a:pt x="1735" y="5512"/>
                  </a:cubicBezTo>
                  <a:cubicBezTo>
                    <a:pt x="1902" y="5045"/>
                    <a:pt x="1802" y="4611"/>
                    <a:pt x="1835" y="4144"/>
                  </a:cubicBezTo>
                  <a:cubicBezTo>
                    <a:pt x="1935" y="3344"/>
                    <a:pt x="1835" y="2543"/>
                    <a:pt x="2603" y="2010"/>
                  </a:cubicBezTo>
                  <a:cubicBezTo>
                    <a:pt x="3336" y="2610"/>
                    <a:pt x="3303" y="3544"/>
                    <a:pt x="3603" y="4345"/>
                  </a:cubicBezTo>
                  <a:cubicBezTo>
                    <a:pt x="3737" y="4712"/>
                    <a:pt x="3603" y="5212"/>
                    <a:pt x="4137" y="5379"/>
                  </a:cubicBezTo>
                  <a:cubicBezTo>
                    <a:pt x="4239" y="5386"/>
                    <a:pt x="4332" y="5389"/>
                    <a:pt x="4417" y="5389"/>
                  </a:cubicBezTo>
                  <a:cubicBezTo>
                    <a:pt x="5142" y="5389"/>
                    <a:pt x="5287" y="5121"/>
                    <a:pt x="5138" y="4345"/>
                  </a:cubicBezTo>
                  <a:cubicBezTo>
                    <a:pt x="4938" y="3477"/>
                    <a:pt x="4704" y="2643"/>
                    <a:pt x="4471" y="1809"/>
                  </a:cubicBezTo>
                  <a:cubicBezTo>
                    <a:pt x="4304" y="1676"/>
                    <a:pt x="4270" y="1476"/>
                    <a:pt x="4237" y="1276"/>
                  </a:cubicBezTo>
                  <a:cubicBezTo>
                    <a:pt x="3827" y="319"/>
                    <a:pt x="3666" y="0"/>
                    <a:pt x="3053" y="0"/>
                  </a:cubicBezTo>
                  <a:close/>
                </a:path>
              </a:pathLst>
            </a:custGeom>
            <a:solidFill>
              <a:srgbClr val="493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7"/>
            <p:cNvSpPr/>
            <p:nvPr/>
          </p:nvSpPr>
          <p:spPr>
            <a:xfrm>
              <a:off x="3114900" y="2277075"/>
              <a:ext cx="42550" cy="375600"/>
            </a:xfrm>
            <a:custGeom>
              <a:avLst/>
              <a:gdLst/>
              <a:ahLst/>
              <a:cxnLst/>
              <a:rect l="l" t="t" r="r" b="b"/>
              <a:pathLst>
                <a:path w="1702" h="15024" extrusionOk="0">
                  <a:moveTo>
                    <a:pt x="1435" y="0"/>
                  </a:moveTo>
                  <a:cubicBezTo>
                    <a:pt x="1168" y="201"/>
                    <a:pt x="1235" y="501"/>
                    <a:pt x="1235" y="801"/>
                  </a:cubicBezTo>
                  <a:cubicBezTo>
                    <a:pt x="1235" y="934"/>
                    <a:pt x="1235" y="1135"/>
                    <a:pt x="1101" y="1135"/>
                  </a:cubicBezTo>
                  <a:cubicBezTo>
                    <a:pt x="1042" y="1125"/>
                    <a:pt x="989" y="1121"/>
                    <a:pt x="941" y="1121"/>
                  </a:cubicBezTo>
                  <a:cubicBezTo>
                    <a:pt x="306" y="1121"/>
                    <a:pt x="544" y="1890"/>
                    <a:pt x="234" y="2169"/>
                  </a:cubicBezTo>
                  <a:cubicBezTo>
                    <a:pt x="401" y="3136"/>
                    <a:pt x="501" y="4070"/>
                    <a:pt x="534" y="5104"/>
                  </a:cubicBezTo>
                  <a:cubicBezTo>
                    <a:pt x="534" y="6105"/>
                    <a:pt x="200" y="7105"/>
                    <a:pt x="367" y="8140"/>
                  </a:cubicBezTo>
                  <a:cubicBezTo>
                    <a:pt x="367" y="8707"/>
                    <a:pt x="367" y="9307"/>
                    <a:pt x="434" y="9874"/>
                  </a:cubicBezTo>
                  <a:cubicBezTo>
                    <a:pt x="267" y="10174"/>
                    <a:pt x="167" y="10508"/>
                    <a:pt x="200" y="10875"/>
                  </a:cubicBezTo>
                  <a:cubicBezTo>
                    <a:pt x="334" y="12209"/>
                    <a:pt x="367" y="13543"/>
                    <a:pt x="0" y="14878"/>
                  </a:cubicBezTo>
                  <a:cubicBezTo>
                    <a:pt x="177" y="14974"/>
                    <a:pt x="353" y="15024"/>
                    <a:pt x="526" y="15024"/>
                  </a:cubicBezTo>
                  <a:cubicBezTo>
                    <a:pt x="712" y="15024"/>
                    <a:pt x="895" y="14966"/>
                    <a:pt x="1068" y="14844"/>
                  </a:cubicBezTo>
                  <a:cubicBezTo>
                    <a:pt x="1568" y="14244"/>
                    <a:pt x="1501" y="13510"/>
                    <a:pt x="1501" y="12810"/>
                  </a:cubicBezTo>
                  <a:cubicBezTo>
                    <a:pt x="1501" y="11976"/>
                    <a:pt x="1435" y="11142"/>
                    <a:pt x="1435" y="10308"/>
                  </a:cubicBezTo>
                  <a:cubicBezTo>
                    <a:pt x="1535" y="8006"/>
                    <a:pt x="1702" y="5671"/>
                    <a:pt x="1668" y="3369"/>
                  </a:cubicBezTo>
                  <a:cubicBezTo>
                    <a:pt x="1668" y="3136"/>
                    <a:pt x="1601" y="2902"/>
                    <a:pt x="1668" y="2702"/>
                  </a:cubicBezTo>
                  <a:lnTo>
                    <a:pt x="1668" y="2402"/>
                  </a:lnTo>
                  <a:cubicBezTo>
                    <a:pt x="1568" y="2135"/>
                    <a:pt x="1568" y="1835"/>
                    <a:pt x="1668" y="1568"/>
                  </a:cubicBezTo>
                  <a:cubicBezTo>
                    <a:pt x="1702" y="1401"/>
                    <a:pt x="1668" y="1201"/>
                    <a:pt x="1501" y="1068"/>
                  </a:cubicBezTo>
                  <a:cubicBezTo>
                    <a:pt x="1501" y="701"/>
                    <a:pt x="1435" y="367"/>
                    <a:pt x="1435" y="0"/>
                  </a:cubicBezTo>
                  <a:close/>
                </a:path>
              </a:pathLst>
            </a:custGeom>
            <a:solidFill>
              <a:srgbClr val="FFB1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7"/>
            <p:cNvSpPr/>
            <p:nvPr/>
          </p:nvSpPr>
          <p:spPr>
            <a:xfrm>
              <a:off x="3052350" y="2523075"/>
              <a:ext cx="80925" cy="134300"/>
            </a:xfrm>
            <a:custGeom>
              <a:avLst/>
              <a:gdLst/>
              <a:ahLst/>
              <a:cxnLst/>
              <a:rect l="l" t="t" r="r" b="b"/>
              <a:pathLst>
                <a:path w="3237" h="5372" extrusionOk="0">
                  <a:moveTo>
                    <a:pt x="2903" y="1"/>
                  </a:moveTo>
                  <a:cubicBezTo>
                    <a:pt x="2769" y="134"/>
                    <a:pt x="2602" y="201"/>
                    <a:pt x="2569" y="334"/>
                  </a:cubicBezTo>
                  <a:cubicBezTo>
                    <a:pt x="2298" y="702"/>
                    <a:pt x="2005" y="856"/>
                    <a:pt x="1683" y="856"/>
                  </a:cubicBezTo>
                  <a:cubicBezTo>
                    <a:pt x="1450" y="856"/>
                    <a:pt x="1201" y="775"/>
                    <a:pt x="935" y="635"/>
                  </a:cubicBezTo>
                  <a:cubicBezTo>
                    <a:pt x="764" y="537"/>
                    <a:pt x="558" y="404"/>
                    <a:pt x="317" y="404"/>
                  </a:cubicBezTo>
                  <a:cubicBezTo>
                    <a:pt x="228" y="404"/>
                    <a:pt x="133" y="423"/>
                    <a:pt x="34" y="468"/>
                  </a:cubicBezTo>
                  <a:cubicBezTo>
                    <a:pt x="67" y="768"/>
                    <a:pt x="167" y="1001"/>
                    <a:pt x="401" y="1168"/>
                  </a:cubicBezTo>
                  <a:lnTo>
                    <a:pt x="401" y="1602"/>
                  </a:lnTo>
                  <a:cubicBezTo>
                    <a:pt x="601" y="1802"/>
                    <a:pt x="1035" y="1769"/>
                    <a:pt x="1168" y="2102"/>
                  </a:cubicBezTo>
                  <a:cubicBezTo>
                    <a:pt x="1067" y="2076"/>
                    <a:pt x="979" y="2064"/>
                    <a:pt x="901" y="2064"/>
                  </a:cubicBezTo>
                  <a:cubicBezTo>
                    <a:pt x="286" y="2064"/>
                    <a:pt x="349" y="2814"/>
                    <a:pt x="201" y="3170"/>
                  </a:cubicBezTo>
                  <a:cubicBezTo>
                    <a:pt x="1" y="3637"/>
                    <a:pt x="601" y="3603"/>
                    <a:pt x="901" y="3670"/>
                  </a:cubicBezTo>
                  <a:cubicBezTo>
                    <a:pt x="1335" y="3803"/>
                    <a:pt x="1535" y="4104"/>
                    <a:pt x="1535" y="4537"/>
                  </a:cubicBezTo>
                  <a:cubicBezTo>
                    <a:pt x="1502" y="4871"/>
                    <a:pt x="1402" y="5204"/>
                    <a:pt x="1768" y="5371"/>
                  </a:cubicBezTo>
                  <a:lnTo>
                    <a:pt x="2002" y="5371"/>
                  </a:lnTo>
                  <a:cubicBezTo>
                    <a:pt x="2235" y="5305"/>
                    <a:pt x="2369" y="5171"/>
                    <a:pt x="2402" y="4938"/>
                  </a:cubicBezTo>
                  <a:cubicBezTo>
                    <a:pt x="2569" y="4671"/>
                    <a:pt x="3003" y="4704"/>
                    <a:pt x="3036" y="4371"/>
                  </a:cubicBezTo>
                  <a:cubicBezTo>
                    <a:pt x="3069" y="3770"/>
                    <a:pt x="3236" y="3103"/>
                    <a:pt x="3103" y="2503"/>
                  </a:cubicBezTo>
                  <a:cubicBezTo>
                    <a:pt x="2903" y="1669"/>
                    <a:pt x="3003" y="835"/>
                    <a:pt x="2903" y="1"/>
                  </a:cubicBezTo>
                  <a:close/>
                </a:path>
              </a:pathLst>
            </a:custGeom>
            <a:solidFill>
              <a:srgbClr val="FFBE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7"/>
            <p:cNvSpPr/>
            <p:nvPr/>
          </p:nvSpPr>
          <p:spPr>
            <a:xfrm>
              <a:off x="3102375" y="2573950"/>
              <a:ext cx="165150" cy="108700"/>
            </a:xfrm>
            <a:custGeom>
              <a:avLst/>
              <a:gdLst/>
              <a:ahLst/>
              <a:cxnLst/>
              <a:rect l="l" t="t" r="r" b="b"/>
              <a:pathLst>
                <a:path w="6606" h="4348" extrusionOk="0">
                  <a:moveTo>
                    <a:pt x="5538" y="1"/>
                  </a:moveTo>
                  <a:cubicBezTo>
                    <a:pt x="4738" y="267"/>
                    <a:pt x="4404" y="901"/>
                    <a:pt x="4071" y="1568"/>
                  </a:cubicBezTo>
                  <a:cubicBezTo>
                    <a:pt x="3837" y="1835"/>
                    <a:pt x="3570" y="2102"/>
                    <a:pt x="3203" y="2235"/>
                  </a:cubicBezTo>
                  <a:cubicBezTo>
                    <a:pt x="2569" y="2269"/>
                    <a:pt x="1936" y="2436"/>
                    <a:pt x="1435" y="2836"/>
                  </a:cubicBezTo>
                  <a:cubicBezTo>
                    <a:pt x="1102" y="2836"/>
                    <a:pt x="735" y="2903"/>
                    <a:pt x="401" y="2903"/>
                  </a:cubicBezTo>
                  <a:cubicBezTo>
                    <a:pt x="268" y="3069"/>
                    <a:pt x="101" y="3169"/>
                    <a:pt x="1" y="3336"/>
                  </a:cubicBezTo>
                  <a:cubicBezTo>
                    <a:pt x="34" y="3903"/>
                    <a:pt x="368" y="4103"/>
                    <a:pt x="802" y="4237"/>
                  </a:cubicBezTo>
                  <a:cubicBezTo>
                    <a:pt x="1051" y="4316"/>
                    <a:pt x="1300" y="4348"/>
                    <a:pt x="1550" y="4348"/>
                  </a:cubicBezTo>
                  <a:cubicBezTo>
                    <a:pt x="1934" y="4348"/>
                    <a:pt x="2319" y="4271"/>
                    <a:pt x="2703" y="4170"/>
                  </a:cubicBezTo>
                  <a:cubicBezTo>
                    <a:pt x="3103" y="4070"/>
                    <a:pt x="3503" y="3837"/>
                    <a:pt x="3870" y="3636"/>
                  </a:cubicBezTo>
                  <a:cubicBezTo>
                    <a:pt x="4804" y="3103"/>
                    <a:pt x="5705" y="2469"/>
                    <a:pt x="6205" y="1435"/>
                  </a:cubicBezTo>
                  <a:cubicBezTo>
                    <a:pt x="6606" y="601"/>
                    <a:pt x="6439" y="267"/>
                    <a:pt x="5538" y="1"/>
                  </a:cubicBezTo>
                  <a:close/>
                </a:path>
              </a:pathLst>
            </a:custGeom>
            <a:solidFill>
              <a:srgbClr val="493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7"/>
            <p:cNvSpPr/>
            <p:nvPr/>
          </p:nvSpPr>
          <p:spPr>
            <a:xfrm>
              <a:off x="2844700" y="2379650"/>
              <a:ext cx="47550" cy="226925"/>
            </a:xfrm>
            <a:custGeom>
              <a:avLst/>
              <a:gdLst/>
              <a:ahLst/>
              <a:cxnLst/>
              <a:rect l="l" t="t" r="r" b="b"/>
              <a:pathLst>
                <a:path w="1902" h="9077" extrusionOk="0">
                  <a:moveTo>
                    <a:pt x="969" y="5617"/>
                  </a:moveTo>
                  <a:lnTo>
                    <a:pt x="969" y="5617"/>
                  </a:lnTo>
                  <a:cubicBezTo>
                    <a:pt x="952" y="5623"/>
                    <a:pt x="944" y="5625"/>
                    <a:pt x="941" y="5625"/>
                  </a:cubicBezTo>
                  <a:cubicBezTo>
                    <a:pt x="937" y="5625"/>
                    <a:pt x="951" y="5619"/>
                    <a:pt x="969" y="5617"/>
                  </a:cubicBezTo>
                  <a:close/>
                  <a:moveTo>
                    <a:pt x="568" y="0"/>
                  </a:moveTo>
                  <a:cubicBezTo>
                    <a:pt x="234" y="334"/>
                    <a:pt x="234" y="768"/>
                    <a:pt x="167" y="1168"/>
                  </a:cubicBezTo>
                  <a:cubicBezTo>
                    <a:pt x="1" y="2836"/>
                    <a:pt x="67" y="4437"/>
                    <a:pt x="234" y="6105"/>
                  </a:cubicBezTo>
                  <a:cubicBezTo>
                    <a:pt x="341" y="6318"/>
                    <a:pt x="448" y="6553"/>
                    <a:pt x="640" y="6553"/>
                  </a:cubicBezTo>
                  <a:cubicBezTo>
                    <a:pt x="688" y="6553"/>
                    <a:pt x="741" y="6538"/>
                    <a:pt x="801" y="6505"/>
                  </a:cubicBezTo>
                  <a:cubicBezTo>
                    <a:pt x="1064" y="6275"/>
                    <a:pt x="1003" y="5916"/>
                    <a:pt x="1001" y="5618"/>
                  </a:cubicBezTo>
                  <a:lnTo>
                    <a:pt x="1001" y="5618"/>
                  </a:lnTo>
                  <a:cubicBezTo>
                    <a:pt x="1026" y="5625"/>
                    <a:pt x="1046" y="5647"/>
                    <a:pt x="1035" y="5704"/>
                  </a:cubicBezTo>
                  <a:cubicBezTo>
                    <a:pt x="1035" y="6205"/>
                    <a:pt x="901" y="6705"/>
                    <a:pt x="701" y="7205"/>
                  </a:cubicBezTo>
                  <a:cubicBezTo>
                    <a:pt x="501" y="7672"/>
                    <a:pt x="534" y="8106"/>
                    <a:pt x="668" y="8573"/>
                  </a:cubicBezTo>
                  <a:cubicBezTo>
                    <a:pt x="734" y="8840"/>
                    <a:pt x="868" y="9040"/>
                    <a:pt x="1168" y="9073"/>
                  </a:cubicBezTo>
                  <a:cubicBezTo>
                    <a:pt x="1185" y="9076"/>
                    <a:pt x="1202" y="9077"/>
                    <a:pt x="1218" y="9077"/>
                  </a:cubicBezTo>
                  <a:cubicBezTo>
                    <a:pt x="1452" y="9077"/>
                    <a:pt x="1573" y="8856"/>
                    <a:pt x="1635" y="8606"/>
                  </a:cubicBezTo>
                  <a:cubicBezTo>
                    <a:pt x="1668" y="8406"/>
                    <a:pt x="1702" y="8240"/>
                    <a:pt x="1835" y="8106"/>
                  </a:cubicBezTo>
                  <a:cubicBezTo>
                    <a:pt x="1769" y="6705"/>
                    <a:pt x="1702" y="5237"/>
                    <a:pt x="1902" y="3770"/>
                  </a:cubicBezTo>
                  <a:cubicBezTo>
                    <a:pt x="1802" y="3536"/>
                    <a:pt x="1735" y="3203"/>
                    <a:pt x="1668" y="2902"/>
                  </a:cubicBezTo>
                  <a:cubicBezTo>
                    <a:pt x="1402" y="1902"/>
                    <a:pt x="1268" y="834"/>
                    <a:pt x="568" y="0"/>
                  </a:cubicBezTo>
                  <a:close/>
                </a:path>
              </a:pathLst>
            </a:custGeom>
            <a:solidFill>
              <a:srgbClr val="E38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7"/>
            <p:cNvSpPr/>
            <p:nvPr/>
          </p:nvSpPr>
          <p:spPr>
            <a:xfrm>
              <a:off x="2873900" y="3353675"/>
              <a:ext cx="34200" cy="231850"/>
            </a:xfrm>
            <a:custGeom>
              <a:avLst/>
              <a:gdLst/>
              <a:ahLst/>
              <a:cxnLst/>
              <a:rect l="l" t="t" r="r" b="b"/>
              <a:pathLst>
                <a:path w="1368" h="9274" extrusionOk="0">
                  <a:moveTo>
                    <a:pt x="1134" y="1"/>
                  </a:moveTo>
                  <a:cubicBezTo>
                    <a:pt x="734" y="301"/>
                    <a:pt x="1001" y="801"/>
                    <a:pt x="701" y="1101"/>
                  </a:cubicBezTo>
                  <a:cubicBezTo>
                    <a:pt x="267" y="1402"/>
                    <a:pt x="867" y="1602"/>
                    <a:pt x="867" y="1768"/>
                  </a:cubicBezTo>
                  <a:cubicBezTo>
                    <a:pt x="701" y="2102"/>
                    <a:pt x="100" y="2336"/>
                    <a:pt x="934" y="2502"/>
                  </a:cubicBezTo>
                  <a:cubicBezTo>
                    <a:pt x="734" y="3103"/>
                    <a:pt x="1201" y="3670"/>
                    <a:pt x="934" y="4204"/>
                  </a:cubicBezTo>
                  <a:cubicBezTo>
                    <a:pt x="551" y="4204"/>
                    <a:pt x="351" y="3868"/>
                    <a:pt x="43" y="3868"/>
                  </a:cubicBezTo>
                  <a:cubicBezTo>
                    <a:pt x="29" y="3868"/>
                    <a:pt x="15" y="3869"/>
                    <a:pt x="0" y="3870"/>
                  </a:cubicBezTo>
                  <a:cubicBezTo>
                    <a:pt x="0" y="5471"/>
                    <a:pt x="267" y="7039"/>
                    <a:pt x="534" y="8607"/>
                  </a:cubicBezTo>
                  <a:cubicBezTo>
                    <a:pt x="567" y="8940"/>
                    <a:pt x="701" y="9174"/>
                    <a:pt x="1134" y="9274"/>
                  </a:cubicBezTo>
                  <a:cubicBezTo>
                    <a:pt x="1201" y="8907"/>
                    <a:pt x="1368" y="8507"/>
                    <a:pt x="1334" y="8140"/>
                  </a:cubicBezTo>
                  <a:cubicBezTo>
                    <a:pt x="1168" y="6639"/>
                    <a:pt x="1368" y="5138"/>
                    <a:pt x="1234" y="3636"/>
                  </a:cubicBezTo>
                  <a:lnTo>
                    <a:pt x="1134" y="1"/>
                  </a:lnTo>
                  <a:close/>
                </a:path>
              </a:pathLst>
            </a:custGeom>
            <a:solidFill>
              <a:srgbClr val="E98A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7"/>
            <p:cNvSpPr/>
            <p:nvPr/>
          </p:nvSpPr>
          <p:spPr>
            <a:xfrm>
              <a:off x="3021500" y="2561700"/>
              <a:ext cx="76750" cy="112350"/>
            </a:xfrm>
            <a:custGeom>
              <a:avLst/>
              <a:gdLst/>
              <a:ahLst/>
              <a:cxnLst/>
              <a:rect l="l" t="t" r="r" b="b"/>
              <a:pathLst>
                <a:path w="3070" h="4494" extrusionOk="0">
                  <a:moveTo>
                    <a:pt x="1850" y="1"/>
                  </a:moveTo>
                  <a:cubicBezTo>
                    <a:pt x="1773" y="1"/>
                    <a:pt x="1691" y="18"/>
                    <a:pt x="1601" y="57"/>
                  </a:cubicBezTo>
                  <a:cubicBezTo>
                    <a:pt x="1101" y="124"/>
                    <a:pt x="901" y="591"/>
                    <a:pt x="1068" y="924"/>
                  </a:cubicBezTo>
                  <a:cubicBezTo>
                    <a:pt x="1401" y="1658"/>
                    <a:pt x="968" y="2425"/>
                    <a:pt x="1101" y="3159"/>
                  </a:cubicBezTo>
                  <a:cubicBezTo>
                    <a:pt x="893" y="3136"/>
                    <a:pt x="734" y="2953"/>
                    <a:pt x="555" y="2953"/>
                  </a:cubicBezTo>
                  <a:cubicBezTo>
                    <a:pt x="476" y="2953"/>
                    <a:pt x="393" y="2990"/>
                    <a:pt x="301" y="3092"/>
                  </a:cubicBezTo>
                  <a:cubicBezTo>
                    <a:pt x="100" y="3293"/>
                    <a:pt x="0" y="3493"/>
                    <a:pt x="267" y="3726"/>
                  </a:cubicBezTo>
                  <a:cubicBezTo>
                    <a:pt x="567" y="3960"/>
                    <a:pt x="134" y="4293"/>
                    <a:pt x="401" y="4493"/>
                  </a:cubicBezTo>
                  <a:cubicBezTo>
                    <a:pt x="634" y="4493"/>
                    <a:pt x="601" y="4260"/>
                    <a:pt x="667" y="4126"/>
                  </a:cubicBezTo>
                  <a:cubicBezTo>
                    <a:pt x="846" y="3849"/>
                    <a:pt x="1366" y="3689"/>
                    <a:pt x="1828" y="3689"/>
                  </a:cubicBezTo>
                  <a:cubicBezTo>
                    <a:pt x="2144" y="3689"/>
                    <a:pt x="2433" y="3764"/>
                    <a:pt x="2569" y="3926"/>
                  </a:cubicBezTo>
                  <a:cubicBezTo>
                    <a:pt x="2682" y="4039"/>
                    <a:pt x="2740" y="4098"/>
                    <a:pt x="2793" y="4098"/>
                  </a:cubicBezTo>
                  <a:cubicBezTo>
                    <a:pt x="2849" y="4098"/>
                    <a:pt x="2899" y="4031"/>
                    <a:pt x="3002" y="3893"/>
                  </a:cubicBezTo>
                  <a:cubicBezTo>
                    <a:pt x="2836" y="3593"/>
                    <a:pt x="2969" y="3326"/>
                    <a:pt x="3002" y="3059"/>
                  </a:cubicBezTo>
                  <a:cubicBezTo>
                    <a:pt x="3069" y="2592"/>
                    <a:pt x="2636" y="1892"/>
                    <a:pt x="2302" y="1758"/>
                  </a:cubicBezTo>
                  <a:cubicBezTo>
                    <a:pt x="2277" y="1750"/>
                    <a:pt x="2250" y="1746"/>
                    <a:pt x="2223" y="1746"/>
                  </a:cubicBezTo>
                  <a:cubicBezTo>
                    <a:pt x="2041" y="1746"/>
                    <a:pt x="1829" y="1914"/>
                    <a:pt x="1680" y="1914"/>
                  </a:cubicBezTo>
                  <a:cubicBezTo>
                    <a:pt x="1591" y="1914"/>
                    <a:pt x="1524" y="1853"/>
                    <a:pt x="1501" y="1658"/>
                  </a:cubicBezTo>
                  <a:cubicBezTo>
                    <a:pt x="1478" y="1448"/>
                    <a:pt x="1548" y="1393"/>
                    <a:pt x="1657" y="1393"/>
                  </a:cubicBezTo>
                  <a:cubicBezTo>
                    <a:pt x="1777" y="1393"/>
                    <a:pt x="1944" y="1461"/>
                    <a:pt x="2083" y="1461"/>
                  </a:cubicBezTo>
                  <a:cubicBezTo>
                    <a:pt x="2177" y="1461"/>
                    <a:pt x="2258" y="1430"/>
                    <a:pt x="2302" y="1324"/>
                  </a:cubicBezTo>
                  <a:cubicBezTo>
                    <a:pt x="2302" y="1324"/>
                    <a:pt x="2335" y="1291"/>
                    <a:pt x="2335" y="1258"/>
                  </a:cubicBezTo>
                  <a:cubicBezTo>
                    <a:pt x="2269" y="958"/>
                    <a:pt x="1835" y="1258"/>
                    <a:pt x="1802" y="924"/>
                  </a:cubicBezTo>
                  <a:cubicBezTo>
                    <a:pt x="2002" y="491"/>
                    <a:pt x="2569" y="824"/>
                    <a:pt x="2802" y="491"/>
                  </a:cubicBezTo>
                  <a:cubicBezTo>
                    <a:pt x="2469" y="407"/>
                    <a:pt x="2229" y="1"/>
                    <a:pt x="1850" y="1"/>
                  </a:cubicBezTo>
                  <a:close/>
                </a:path>
              </a:pathLst>
            </a:custGeom>
            <a:solidFill>
              <a:srgbClr val="FFB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7"/>
            <p:cNvSpPr/>
            <p:nvPr/>
          </p:nvSpPr>
          <p:spPr>
            <a:xfrm>
              <a:off x="3007325" y="2844975"/>
              <a:ext cx="103425" cy="130950"/>
            </a:xfrm>
            <a:custGeom>
              <a:avLst/>
              <a:gdLst/>
              <a:ahLst/>
              <a:cxnLst/>
              <a:rect l="l" t="t" r="r" b="b"/>
              <a:pathLst>
                <a:path w="4137" h="5238" extrusionOk="0">
                  <a:moveTo>
                    <a:pt x="2669" y="1"/>
                  </a:moveTo>
                  <a:cubicBezTo>
                    <a:pt x="2610" y="167"/>
                    <a:pt x="2504" y="206"/>
                    <a:pt x="2386" y="206"/>
                  </a:cubicBezTo>
                  <a:cubicBezTo>
                    <a:pt x="2279" y="206"/>
                    <a:pt x="2162" y="173"/>
                    <a:pt x="2062" y="173"/>
                  </a:cubicBezTo>
                  <a:cubicBezTo>
                    <a:pt x="1962" y="173"/>
                    <a:pt x="1878" y="206"/>
                    <a:pt x="1835" y="334"/>
                  </a:cubicBezTo>
                  <a:cubicBezTo>
                    <a:pt x="1701" y="835"/>
                    <a:pt x="1268" y="668"/>
                    <a:pt x="1001" y="735"/>
                  </a:cubicBezTo>
                  <a:cubicBezTo>
                    <a:pt x="944" y="746"/>
                    <a:pt x="894" y="751"/>
                    <a:pt x="849" y="751"/>
                  </a:cubicBezTo>
                  <a:cubicBezTo>
                    <a:pt x="506" y="751"/>
                    <a:pt x="519" y="430"/>
                    <a:pt x="401" y="134"/>
                  </a:cubicBezTo>
                  <a:cubicBezTo>
                    <a:pt x="379" y="92"/>
                    <a:pt x="368" y="80"/>
                    <a:pt x="362" y="80"/>
                  </a:cubicBezTo>
                  <a:cubicBezTo>
                    <a:pt x="353" y="80"/>
                    <a:pt x="353" y="101"/>
                    <a:pt x="349" y="101"/>
                  </a:cubicBezTo>
                  <a:cubicBezTo>
                    <a:pt x="347" y="101"/>
                    <a:pt x="342" y="93"/>
                    <a:pt x="334" y="67"/>
                  </a:cubicBezTo>
                  <a:lnTo>
                    <a:pt x="334" y="67"/>
                  </a:lnTo>
                  <a:cubicBezTo>
                    <a:pt x="0" y="534"/>
                    <a:pt x="0" y="935"/>
                    <a:pt x="634" y="1168"/>
                  </a:cubicBezTo>
                  <a:cubicBezTo>
                    <a:pt x="734" y="1235"/>
                    <a:pt x="734" y="1368"/>
                    <a:pt x="801" y="1502"/>
                  </a:cubicBezTo>
                  <a:cubicBezTo>
                    <a:pt x="1201" y="1502"/>
                    <a:pt x="1701" y="1568"/>
                    <a:pt x="1802" y="1935"/>
                  </a:cubicBezTo>
                  <a:cubicBezTo>
                    <a:pt x="1902" y="2502"/>
                    <a:pt x="2235" y="3103"/>
                    <a:pt x="2035" y="3670"/>
                  </a:cubicBezTo>
                  <a:cubicBezTo>
                    <a:pt x="1868" y="4237"/>
                    <a:pt x="1968" y="4671"/>
                    <a:pt x="2202" y="5138"/>
                  </a:cubicBezTo>
                  <a:cubicBezTo>
                    <a:pt x="2269" y="5204"/>
                    <a:pt x="2344" y="5238"/>
                    <a:pt x="2419" y="5238"/>
                  </a:cubicBezTo>
                  <a:cubicBezTo>
                    <a:pt x="2494" y="5238"/>
                    <a:pt x="2569" y="5204"/>
                    <a:pt x="2635" y="5138"/>
                  </a:cubicBezTo>
                  <a:cubicBezTo>
                    <a:pt x="2669" y="5071"/>
                    <a:pt x="2702" y="5071"/>
                    <a:pt x="2802" y="5071"/>
                  </a:cubicBezTo>
                  <a:cubicBezTo>
                    <a:pt x="4003" y="5004"/>
                    <a:pt x="4137" y="4837"/>
                    <a:pt x="3670" y="3870"/>
                  </a:cubicBezTo>
                  <a:lnTo>
                    <a:pt x="3670" y="3870"/>
                  </a:lnTo>
                  <a:cubicBezTo>
                    <a:pt x="3503" y="3937"/>
                    <a:pt x="3536" y="4104"/>
                    <a:pt x="3503" y="4137"/>
                  </a:cubicBezTo>
                  <a:cubicBezTo>
                    <a:pt x="3293" y="4268"/>
                    <a:pt x="3145" y="4585"/>
                    <a:pt x="2929" y="4585"/>
                  </a:cubicBezTo>
                  <a:cubicBezTo>
                    <a:pt x="2871" y="4585"/>
                    <a:pt x="2807" y="4561"/>
                    <a:pt x="2736" y="4504"/>
                  </a:cubicBezTo>
                  <a:cubicBezTo>
                    <a:pt x="2335" y="4237"/>
                    <a:pt x="2969" y="4237"/>
                    <a:pt x="2969" y="4004"/>
                  </a:cubicBezTo>
                  <a:cubicBezTo>
                    <a:pt x="2969" y="3837"/>
                    <a:pt x="2902" y="3737"/>
                    <a:pt x="2802" y="3637"/>
                  </a:cubicBezTo>
                  <a:cubicBezTo>
                    <a:pt x="2402" y="3336"/>
                    <a:pt x="2469" y="2836"/>
                    <a:pt x="2335" y="2469"/>
                  </a:cubicBezTo>
                  <a:cubicBezTo>
                    <a:pt x="2202" y="2136"/>
                    <a:pt x="2335" y="1835"/>
                    <a:pt x="2736" y="1635"/>
                  </a:cubicBezTo>
                  <a:cubicBezTo>
                    <a:pt x="3069" y="1468"/>
                    <a:pt x="3569" y="1335"/>
                    <a:pt x="3870" y="935"/>
                  </a:cubicBezTo>
                  <a:lnTo>
                    <a:pt x="3870" y="935"/>
                  </a:lnTo>
                  <a:cubicBezTo>
                    <a:pt x="3733" y="941"/>
                    <a:pt x="3621" y="946"/>
                    <a:pt x="3529" y="946"/>
                  </a:cubicBezTo>
                  <a:cubicBezTo>
                    <a:pt x="3128" y="946"/>
                    <a:pt x="3092" y="850"/>
                    <a:pt x="2902" y="334"/>
                  </a:cubicBezTo>
                  <a:cubicBezTo>
                    <a:pt x="2869" y="234"/>
                    <a:pt x="2736" y="134"/>
                    <a:pt x="2669" y="1"/>
                  </a:cubicBezTo>
                  <a:close/>
                </a:path>
              </a:pathLst>
            </a:custGeom>
            <a:solidFill>
              <a:srgbClr val="FFBA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7"/>
            <p:cNvSpPr/>
            <p:nvPr/>
          </p:nvSpPr>
          <p:spPr>
            <a:xfrm>
              <a:off x="2966725" y="2695125"/>
              <a:ext cx="119850" cy="98100"/>
            </a:xfrm>
            <a:custGeom>
              <a:avLst/>
              <a:gdLst/>
              <a:ahLst/>
              <a:cxnLst/>
              <a:rect l="l" t="t" r="r" b="b"/>
              <a:pathLst>
                <a:path w="4794" h="3924" extrusionOk="0">
                  <a:moveTo>
                    <a:pt x="2951" y="1"/>
                  </a:moveTo>
                  <a:cubicBezTo>
                    <a:pt x="2836" y="1"/>
                    <a:pt x="2717" y="15"/>
                    <a:pt x="2592" y="57"/>
                  </a:cubicBezTo>
                  <a:cubicBezTo>
                    <a:pt x="3692" y="291"/>
                    <a:pt x="3459" y="1458"/>
                    <a:pt x="4193" y="2159"/>
                  </a:cubicBezTo>
                  <a:cubicBezTo>
                    <a:pt x="3859" y="2092"/>
                    <a:pt x="3726" y="2092"/>
                    <a:pt x="3659" y="2058"/>
                  </a:cubicBezTo>
                  <a:cubicBezTo>
                    <a:pt x="3299" y="1747"/>
                    <a:pt x="2956" y="1504"/>
                    <a:pt x="2544" y="1504"/>
                  </a:cubicBezTo>
                  <a:cubicBezTo>
                    <a:pt x="2383" y="1504"/>
                    <a:pt x="2212" y="1541"/>
                    <a:pt x="2025" y="1625"/>
                  </a:cubicBezTo>
                  <a:cubicBezTo>
                    <a:pt x="2009" y="1630"/>
                    <a:pt x="1989" y="1633"/>
                    <a:pt x="1966" y="1633"/>
                  </a:cubicBezTo>
                  <a:cubicBezTo>
                    <a:pt x="1842" y="1633"/>
                    <a:pt x="1645" y="1550"/>
                    <a:pt x="1758" y="1325"/>
                  </a:cubicBezTo>
                  <a:cubicBezTo>
                    <a:pt x="2025" y="891"/>
                    <a:pt x="1791" y="824"/>
                    <a:pt x="1457" y="791"/>
                  </a:cubicBezTo>
                  <a:cubicBezTo>
                    <a:pt x="1124" y="758"/>
                    <a:pt x="757" y="824"/>
                    <a:pt x="457" y="557"/>
                  </a:cubicBezTo>
                  <a:cubicBezTo>
                    <a:pt x="414" y="523"/>
                    <a:pt x="374" y="509"/>
                    <a:pt x="336" y="509"/>
                  </a:cubicBezTo>
                  <a:cubicBezTo>
                    <a:pt x="226" y="509"/>
                    <a:pt x="140" y="633"/>
                    <a:pt x="90" y="758"/>
                  </a:cubicBezTo>
                  <a:cubicBezTo>
                    <a:pt x="0" y="936"/>
                    <a:pt x="97" y="1168"/>
                    <a:pt x="214" y="1168"/>
                  </a:cubicBezTo>
                  <a:cubicBezTo>
                    <a:pt x="228" y="1168"/>
                    <a:pt x="242" y="1165"/>
                    <a:pt x="257" y="1158"/>
                  </a:cubicBezTo>
                  <a:cubicBezTo>
                    <a:pt x="309" y="1132"/>
                    <a:pt x="358" y="1121"/>
                    <a:pt x="405" y="1121"/>
                  </a:cubicBezTo>
                  <a:cubicBezTo>
                    <a:pt x="602" y="1121"/>
                    <a:pt x="759" y="1309"/>
                    <a:pt x="953" y="1309"/>
                  </a:cubicBezTo>
                  <a:cubicBezTo>
                    <a:pt x="1007" y="1309"/>
                    <a:pt x="1063" y="1294"/>
                    <a:pt x="1124" y="1258"/>
                  </a:cubicBezTo>
                  <a:cubicBezTo>
                    <a:pt x="1215" y="1203"/>
                    <a:pt x="1274" y="1181"/>
                    <a:pt x="1310" y="1181"/>
                  </a:cubicBezTo>
                  <a:cubicBezTo>
                    <a:pt x="1405" y="1181"/>
                    <a:pt x="1339" y="1337"/>
                    <a:pt x="1291" y="1458"/>
                  </a:cubicBezTo>
                  <a:cubicBezTo>
                    <a:pt x="1091" y="1758"/>
                    <a:pt x="1157" y="1825"/>
                    <a:pt x="1524" y="1892"/>
                  </a:cubicBezTo>
                  <a:cubicBezTo>
                    <a:pt x="2492" y="2058"/>
                    <a:pt x="2658" y="2292"/>
                    <a:pt x="2325" y="3126"/>
                  </a:cubicBezTo>
                  <a:cubicBezTo>
                    <a:pt x="2682" y="2998"/>
                    <a:pt x="2903" y="2919"/>
                    <a:pt x="3062" y="2919"/>
                  </a:cubicBezTo>
                  <a:cubicBezTo>
                    <a:pt x="3317" y="2919"/>
                    <a:pt x="3412" y="3124"/>
                    <a:pt x="3659" y="3660"/>
                  </a:cubicBezTo>
                  <a:cubicBezTo>
                    <a:pt x="3750" y="3841"/>
                    <a:pt x="3870" y="3924"/>
                    <a:pt x="3988" y="3924"/>
                  </a:cubicBezTo>
                  <a:cubicBezTo>
                    <a:pt x="4087" y="3924"/>
                    <a:pt x="4183" y="3866"/>
                    <a:pt x="4259" y="3760"/>
                  </a:cubicBezTo>
                  <a:cubicBezTo>
                    <a:pt x="4426" y="3459"/>
                    <a:pt x="4693" y="3126"/>
                    <a:pt x="4159" y="2892"/>
                  </a:cubicBezTo>
                  <a:cubicBezTo>
                    <a:pt x="3959" y="2792"/>
                    <a:pt x="3792" y="2592"/>
                    <a:pt x="3993" y="2492"/>
                  </a:cubicBezTo>
                  <a:cubicBezTo>
                    <a:pt x="4693" y="2225"/>
                    <a:pt x="4493" y="1491"/>
                    <a:pt x="4793" y="1058"/>
                  </a:cubicBezTo>
                  <a:cubicBezTo>
                    <a:pt x="3826" y="758"/>
                    <a:pt x="3826" y="758"/>
                    <a:pt x="3959" y="57"/>
                  </a:cubicBezTo>
                  <a:lnTo>
                    <a:pt x="3959" y="57"/>
                  </a:lnTo>
                  <a:cubicBezTo>
                    <a:pt x="3881" y="74"/>
                    <a:pt x="3805" y="80"/>
                    <a:pt x="3731" y="80"/>
                  </a:cubicBezTo>
                  <a:cubicBezTo>
                    <a:pt x="3468" y="80"/>
                    <a:pt x="3219" y="1"/>
                    <a:pt x="2951" y="1"/>
                  </a:cubicBezTo>
                  <a:close/>
                </a:path>
              </a:pathLst>
            </a:custGeom>
            <a:solidFill>
              <a:srgbClr val="FFB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7"/>
            <p:cNvSpPr/>
            <p:nvPr/>
          </p:nvSpPr>
          <p:spPr>
            <a:xfrm>
              <a:off x="2840525" y="2509750"/>
              <a:ext cx="55900" cy="246025"/>
            </a:xfrm>
            <a:custGeom>
              <a:avLst/>
              <a:gdLst/>
              <a:ahLst/>
              <a:cxnLst/>
              <a:rect l="l" t="t" r="r" b="b"/>
              <a:pathLst>
                <a:path w="2236" h="9841" extrusionOk="0">
                  <a:moveTo>
                    <a:pt x="1168" y="0"/>
                  </a:moveTo>
                  <a:lnTo>
                    <a:pt x="1168" y="0"/>
                  </a:lnTo>
                  <a:cubicBezTo>
                    <a:pt x="835" y="300"/>
                    <a:pt x="1168" y="667"/>
                    <a:pt x="1035" y="1001"/>
                  </a:cubicBezTo>
                  <a:cubicBezTo>
                    <a:pt x="968" y="1201"/>
                    <a:pt x="901" y="1301"/>
                    <a:pt x="701" y="1301"/>
                  </a:cubicBezTo>
                  <a:cubicBezTo>
                    <a:pt x="234" y="1801"/>
                    <a:pt x="234" y="2402"/>
                    <a:pt x="301" y="3002"/>
                  </a:cubicBezTo>
                  <a:cubicBezTo>
                    <a:pt x="234" y="4570"/>
                    <a:pt x="201" y="6204"/>
                    <a:pt x="168" y="7806"/>
                  </a:cubicBezTo>
                  <a:cubicBezTo>
                    <a:pt x="168" y="8473"/>
                    <a:pt x="1" y="9240"/>
                    <a:pt x="535" y="9840"/>
                  </a:cubicBezTo>
                  <a:cubicBezTo>
                    <a:pt x="635" y="9774"/>
                    <a:pt x="801" y="9740"/>
                    <a:pt x="801" y="9707"/>
                  </a:cubicBezTo>
                  <a:cubicBezTo>
                    <a:pt x="701" y="9173"/>
                    <a:pt x="835" y="8573"/>
                    <a:pt x="735" y="8039"/>
                  </a:cubicBezTo>
                  <a:cubicBezTo>
                    <a:pt x="535" y="6972"/>
                    <a:pt x="1002" y="6004"/>
                    <a:pt x="1335" y="5037"/>
                  </a:cubicBezTo>
                  <a:cubicBezTo>
                    <a:pt x="1368" y="4837"/>
                    <a:pt x="1502" y="4670"/>
                    <a:pt x="1835" y="4637"/>
                  </a:cubicBezTo>
                  <a:lnTo>
                    <a:pt x="1835" y="4637"/>
                  </a:lnTo>
                  <a:cubicBezTo>
                    <a:pt x="1902" y="5337"/>
                    <a:pt x="1969" y="6038"/>
                    <a:pt x="1702" y="6705"/>
                  </a:cubicBezTo>
                  <a:cubicBezTo>
                    <a:pt x="1602" y="7005"/>
                    <a:pt x="1802" y="7005"/>
                    <a:pt x="1969" y="7005"/>
                  </a:cubicBezTo>
                  <a:cubicBezTo>
                    <a:pt x="2236" y="6738"/>
                    <a:pt x="2136" y="6405"/>
                    <a:pt x="2136" y="6138"/>
                  </a:cubicBezTo>
                  <a:cubicBezTo>
                    <a:pt x="2069" y="5070"/>
                    <a:pt x="2069" y="4003"/>
                    <a:pt x="2036" y="2969"/>
                  </a:cubicBezTo>
                  <a:cubicBezTo>
                    <a:pt x="1635" y="3069"/>
                    <a:pt x="1702" y="3569"/>
                    <a:pt x="1368" y="3803"/>
                  </a:cubicBezTo>
                  <a:cubicBezTo>
                    <a:pt x="901" y="3302"/>
                    <a:pt x="901" y="2702"/>
                    <a:pt x="1135" y="2168"/>
                  </a:cubicBezTo>
                  <a:cubicBezTo>
                    <a:pt x="1469" y="1234"/>
                    <a:pt x="1502" y="667"/>
                    <a:pt x="1168" y="0"/>
                  </a:cubicBezTo>
                  <a:close/>
                </a:path>
              </a:pathLst>
            </a:custGeom>
            <a:solidFill>
              <a:srgbClr val="E98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7"/>
            <p:cNvSpPr/>
            <p:nvPr/>
          </p:nvSpPr>
          <p:spPr>
            <a:xfrm>
              <a:off x="2917250" y="3494400"/>
              <a:ext cx="50075" cy="121500"/>
            </a:xfrm>
            <a:custGeom>
              <a:avLst/>
              <a:gdLst/>
              <a:ahLst/>
              <a:cxnLst/>
              <a:rect l="l" t="t" r="r" b="b"/>
              <a:pathLst>
                <a:path w="2003" h="4860" extrusionOk="0">
                  <a:moveTo>
                    <a:pt x="699" y="0"/>
                  </a:moveTo>
                  <a:cubicBezTo>
                    <a:pt x="680" y="0"/>
                    <a:pt x="659" y="3"/>
                    <a:pt x="634" y="9"/>
                  </a:cubicBezTo>
                  <a:cubicBezTo>
                    <a:pt x="468" y="42"/>
                    <a:pt x="501" y="209"/>
                    <a:pt x="501" y="342"/>
                  </a:cubicBezTo>
                  <a:cubicBezTo>
                    <a:pt x="401" y="1010"/>
                    <a:pt x="634" y="1677"/>
                    <a:pt x="401" y="2344"/>
                  </a:cubicBezTo>
                  <a:cubicBezTo>
                    <a:pt x="167" y="2811"/>
                    <a:pt x="1" y="3345"/>
                    <a:pt x="501" y="3745"/>
                  </a:cubicBezTo>
                  <a:cubicBezTo>
                    <a:pt x="668" y="3878"/>
                    <a:pt x="501" y="4112"/>
                    <a:pt x="501" y="4245"/>
                  </a:cubicBezTo>
                  <a:cubicBezTo>
                    <a:pt x="501" y="4445"/>
                    <a:pt x="268" y="4679"/>
                    <a:pt x="568" y="4812"/>
                  </a:cubicBezTo>
                  <a:cubicBezTo>
                    <a:pt x="632" y="4845"/>
                    <a:pt x="689" y="4859"/>
                    <a:pt x="740" y="4859"/>
                  </a:cubicBezTo>
                  <a:cubicBezTo>
                    <a:pt x="899" y="4859"/>
                    <a:pt x="1000" y="4715"/>
                    <a:pt x="1101" y="4512"/>
                  </a:cubicBezTo>
                  <a:cubicBezTo>
                    <a:pt x="1121" y="4464"/>
                    <a:pt x="1154" y="4447"/>
                    <a:pt x="1195" y="4447"/>
                  </a:cubicBezTo>
                  <a:cubicBezTo>
                    <a:pt x="1297" y="4447"/>
                    <a:pt x="1450" y="4555"/>
                    <a:pt x="1568" y="4579"/>
                  </a:cubicBezTo>
                  <a:cubicBezTo>
                    <a:pt x="1935" y="4145"/>
                    <a:pt x="1935" y="4145"/>
                    <a:pt x="1468" y="3812"/>
                  </a:cubicBezTo>
                  <a:cubicBezTo>
                    <a:pt x="1268" y="3678"/>
                    <a:pt x="1402" y="3511"/>
                    <a:pt x="1568" y="3411"/>
                  </a:cubicBezTo>
                  <a:cubicBezTo>
                    <a:pt x="1769" y="3311"/>
                    <a:pt x="2002" y="3211"/>
                    <a:pt x="1935" y="2878"/>
                  </a:cubicBezTo>
                  <a:cubicBezTo>
                    <a:pt x="1769" y="2444"/>
                    <a:pt x="1602" y="1977"/>
                    <a:pt x="1502" y="1477"/>
                  </a:cubicBezTo>
                  <a:cubicBezTo>
                    <a:pt x="1402" y="1043"/>
                    <a:pt x="1402" y="543"/>
                    <a:pt x="901" y="309"/>
                  </a:cubicBezTo>
                  <a:cubicBezTo>
                    <a:pt x="841" y="279"/>
                    <a:pt x="890" y="0"/>
                    <a:pt x="699" y="0"/>
                  </a:cubicBezTo>
                  <a:close/>
                </a:path>
              </a:pathLst>
            </a:custGeom>
            <a:solidFill>
              <a:srgbClr val="FFBD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7"/>
            <p:cNvSpPr/>
            <p:nvPr/>
          </p:nvSpPr>
          <p:spPr>
            <a:xfrm>
              <a:off x="2996475" y="2895025"/>
              <a:ext cx="60900" cy="178725"/>
            </a:xfrm>
            <a:custGeom>
              <a:avLst/>
              <a:gdLst/>
              <a:ahLst/>
              <a:cxnLst/>
              <a:rect l="l" t="t" r="r" b="b"/>
              <a:pathLst>
                <a:path w="2436" h="7149" extrusionOk="0">
                  <a:moveTo>
                    <a:pt x="1068" y="0"/>
                  </a:moveTo>
                  <a:cubicBezTo>
                    <a:pt x="734" y="67"/>
                    <a:pt x="468" y="267"/>
                    <a:pt x="668" y="567"/>
                  </a:cubicBezTo>
                  <a:cubicBezTo>
                    <a:pt x="1168" y="1735"/>
                    <a:pt x="768" y="2769"/>
                    <a:pt x="1" y="3803"/>
                  </a:cubicBezTo>
                  <a:cubicBezTo>
                    <a:pt x="86" y="3803"/>
                    <a:pt x="164" y="3797"/>
                    <a:pt x="234" y="3797"/>
                  </a:cubicBezTo>
                  <a:cubicBezTo>
                    <a:pt x="410" y="3797"/>
                    <a:pt x="539" y="3831"/>
                    <a:pt x="634" y="4070"/>
                  </a:cubicBezTo>
                  <a:cubicBezTo>
                    <a:pt x="835" y="4570"/>
                    <a:pt x="601" y="5104"/>
                    <a:pt x="835" y="5571"/>
                  </a:cubicBezTo>
                  <a:cubicBezTo>
                    <a:pt x="1402" y="5771"/>
                    <a:pt x="1168" y="6271"/>
                    <a:pt x="1235" y="6638"/>
                  </a:cubicBezTo>
                  <a:cubicBezTo>
                    <a:pt x="1270" y="6991"/>
                    <a:pt x="1371" y="7148"/>
                    <a:pt x="1508" y="7148"/>
                  </a:cubicBezTo>
                  <a:cubicBezTo>
                    <a:pt x="1629" y="7148"/>
                    <a:pt x="1778" y="7025"/>
                    <a:pt x="1935" y="6805"/>
                  </a:cubicBezTo>
                  <a:cubicBezTo>
                    <a:pt x="2102" y="6571"/>
                    <a:pt x="2236" y="6271"/>
                    <a:pt x="2436" y="5938"/>
                  </a:cubicBezTo>
                  <a:cubicBezTo>
                    <a:pt x="1568" y="5804"/>
                    <a:pt x="1969" y="4670"/>
                    <a:pt x="1235" y="4403"/>
                  </a:cubicBezTo>
                  <a:cubicBezTo>
                    <a:pt x="1235" y="4403"/>
                    <a:pt x="1168" y="4236"/>
                    <a:pt x="1235" y="4170"/>
                  </a:cubicBezTo>
                  <a:cubicBezTo>
                    <a:pt x="1435" y="3636"/>
                    <a:pt x="2002" y="3102"/>
                    <a:pt x="1101" y="2635"/>
                  </a:cubicBezTo>
                  <a:cubicBezTo>
                    <a:pt x="1068" y="2635"/>
                    <a:pt x="1135" y="2469"/>
                    <a:pt x="1168" y="2402"/>
                  </a:cubicBezTo>
                  <a:cubicBezTo>
                    <a:pt x="1268" y="2235"/>
                    <a:pt x="1335" y="2068"/>
                    <a:pt x="1268" y="1901"/>
                  </a:cubicBezTo>
                  <a:cubicBezTo>
                    <a:pt x="935" y="1234"/>
                    <a:pt x="1001" y="634"/>
                    <a:pt x="1635" y="167"/>
                  </a:cubicBezTo>
                  <a:cubicBezTo>
                    <a:pt x="1402" y="100"/>
                    <a:pt x="1235" y="67"/>
                    <a:pt x="1068" y="0"/>
                  </a:cubicBezTo>
                  <a:close/>
                </a:path>
              </a:pathLst>
            </a:custGeom>
            <a:solidFill>
              <a:srgbClr val="FFB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7"/>
            <p:cNvSpPr/>
            <p:nvPr/>
          </p:nvSpPr>
          <p:spPr>
            <a:xfrm>
              <a:off x="3050675" y="2418000"/>
              <a:ext cx="58400" cy="93725"/>
            </a:xfrm>
            <a:custGeom>
              <a:avLst/>
              <a:gdLst/>
              <a:ahLst/>
              <a:cxnLst/>
              <a:rect l="l" t="t" r="r" b="b"/>
              <a:pathLst>
                <a:path w="2336" h="3749" extrusionOk="0">
                  <a:moveTo>
                    <a:pt x="1302" y="1"/>
                  </a:moveTo>
                  <a:cubicBezTo>
                    <a:pt x="1068" y="1"/>
                    <a:pt x="968" y="168"/>
                    <a:pt x="935" y="401"/>
                  </a:cubicBezTo>
                  <a:cubicBezTo>
                    <a:pt x="809" y="356"/>
                    <a:pt x="688" y="333"/>
                    <a:pt x="580" y="333"/>
                  </a:cubicBezTo>
                  <a:cubicBezTo>
                    <a:pt x="288" y="333"/>
                    <a:pt x="95" y="503"/>
                    <a:pt x="168" y="868"/>
                  </a:cubicBezTo>
                  <a:cubicBezTo>
                    <a:pt x="268" y="1569"/>
                    <a:pt x="1" y="2302"/>
                    <a:pt x="168" y="3003"/>
                  </a:cubicBezTo>
                  <a:cubicBezTo>
                    <a:pt x="191" y="3085"/>
                    <a:pt x="272" y="3097"/>
                    <a:pt x="361" y="3097"/>
                  </a:cubicBezTo>
                  <a:cubicBezTo>
                    <a:pt x="399" y="3097"/>
                    <a:pt x="439" y="3095"/>
                    <a:pt x="476" y="3095"/>
                  </a:cubicBezTo>
                  <a:cubicBezTo>
                    <a:pt x="601" y="3095"/>
                    <a:pt x="701" y="3120"/>
                    <a:pt x="635" y="3336"/>
                  </a:cubicBezTo>
                  <a:cubicBezTo>
                    <a:pt x="601" y="3503"/>
                    <a:pt x="68" y="3470"/>
                    <a:pt x="635" y="3703"/>
                  </a:cubicBezTo>
                  <a:cubicBezTo>
                    <a:pt x="719" y="3735"/>
                    <a:pt x="794" y="3748"/>
                    <a:pt x="861" y="3748"/>
                  </a:cubicBezTo>
                  <a:cubicBezTo>
                    <a:pt x="1204" y="3748"/>
                    <a:pt x="1349" y="3402"/>
                    <a:pt x="1636" y="3402"/>
                  </a:cubicBezTo>
                  <a:cubicBezTo>
                    <a:pt x="1647" y="3402"/>
                    <a:pt x="1657" y="3402"/>
                    <a:pt x="1669" y="3403"/>
                  </a:cubicBezTo>
                  <a:cubicBezTo>
                    <a:pt x="1735" y="3170"/>
                    <a:pt x="1769" y="2903"/>
                    <a:pt x="1769" y="2669"/>
                  </a:cubicBezTo>
                  <a:cubicBezTo>
                    <a:pt x="1782" y="2480"/>
                    <a:pt x="1702" y="2444"/>
                    <a:pt x="1596" y="2444"/>
                  </a:cubicBezTo>
                  <a:cubicBezTo>
                    <a:pt x="1532" y="2444"/>
                    <a:pt x="1458" y="2457"/>
                    <a:pt x="1389" y="2457"/>
                  </a:cubicBezTo>
                  <a:cubicBezTo>
                    <a:pt x="1291" y="2457"/>
                    <a:pt x="1203" y="2431"/>
                    <a:pt x="1168" y="2302"/>
                  </a:cubicBezTo>
                  <a:cubicBezTo>
                    <a:pt x="1569" y="2136"/>
                    <a:pt x="1969" y="1969"/>
                    <a:pt x="2336" y="1802"/>
                  </a:cubicBezTo>
                  <a:cubicBezTo>
                    <a:pt x="1969" y="1368"/>
                    <a:pt x="1402" y="1402"/>
                    <a:pt x="768" y="1235"/>
                  </a:cubicBezTo>
                  <a:cubicBezTo>
                    <a:pt x="1168" y="935"/>
                    <a:pt x="1435" y="735"/>
                    <a:pt x="1635" y="468"/>
                  </a:cubicBezTo>
                  <a:cubicBezTo>
                    <a:pt x="1669" y="368"/>
                    <a:pt x="1735" y="301"/>
                    <a:pt x="1669" y="168"/>
                  </a:cubicBezTo>
                  <a:cubicBezTo>
                    <a:pt x="1602" y="1"/>
                    <a:pt x="1435" y="1"/>
                    <a:pt x="1302" y="1"/>
                  </a:cubicBezTo>
                  <a:close/>
                </a:path>
              </a:pathLst>
            </a:custGeom>
            <a:solidFill>
              <a:srgbClr val="FFB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7"/>
            <p:cNvSpPr/>
            <p:nvPr/>
          </p:nvSpPr>
          <p:spPr>
            <a:xfrm>
              <a:off x="2998975" y="3029675"/>
              <a:ext cx="49225" cy="102200"/>
            </a:xfrm>
            <a:custGeom>
              <a:avLst/>
              <a:gdLst/>
              <a:ahLst/>
              <a:cxnLst/>
              <a:rect l="l" t="t" r="r" b="b"/>
              <a:pathLst>
                <a:path w="1969" h="4088" extrusionOk="0">
                  <a:moveTo>
                    <a:pt x="1005" y="1"/>
                  </a:moveTo>
                  <a:cubicBezTo>
                    <a:pt x="897" y="1"/>
                    <a:pt x="779" y="76"/>
                    <a:pt x="668" y="218"/>
                  </a:cubicBezTo>
                  <a:cubicBezTo>
                    <a:pt x="701" y="218"/>
                    <a:pt x="701" y="218"/>
                    <a:pt x="634" y="251"/>
                  </a:cubicBezTo>
                  <a:cubicBezTo>
                    <a:pt x="668" y="285"/>
                    <a:pt x="634" y="318"/>
                    <a:pt x="568" y="385"/>
                  </a:cubicBezTo>
                  <a:cubicBezTo>
                    <a:pt x="534" y="785"/>
                    <a:pt x="568" y="1252"/>
                    <a:pt x="401" y="1652"/>
                  </a:cubicBezTo>
                  <a:cubicBezTo>
                    <a:pt x="201" y="1786"/>
                    <a:pt x="67" y="1919"/>
                    <a:pt x="1" y="2119"/>
                  </a:cubicBezTo>
                  <a:cubicBezTo>
                    <a:pt x="468" y="2420"/>
                    <a:pt x="167" y="3254"/>
                    <a:pt x="468" y="3287"/>
                  </a:cubicBezTo>
                  <a:cubicBezTo>
                    <a:pt x="1035" y="3320"/>
                    <a:pt x="968" y="4054"/>
                    <a:pt x="1402" y="4088"/>
                  </a:cubicBezTo>
                  <a:cubicBezTo>
                    <a:pt x="1802" y="3721"/>
                    <a:pt x="1468" y="3120"/>
                    <a:pt x="1802" y="2753"/>
                  </a:cubicBezTo>
                  <a:cubicBezTo>
                    <a:pt x="1835" y="2720"/>
                    <a:pt x="1669" y="2520"/>
                    <a:pt x="1535" y="2453"/>
                  </a:cubicBezTo>
                  <a:cubicBezTo>
                    <a:pt x="1508" y="2444"/>
                    <a:pt x="1485" y="2440"/>
                    <a:pt x="1465" y="2440"/>
                  </a:cubicBezTo>
                  <a:cubicBezTo>
                    <a:pt x="1343" y="2440"/>
                    <a:pt x="1364" y="2605"/>
                    <a:pt x="1335" y="2720"/>
                  </a:cubicBezTo>
                  <a:cubicBezTo>
                    <a:pt x="1302" y="2853"/>
                    <a:pt x="1335" y="2953"/>
                    <a:pt x="1168" y="2953"/>
                  </a:cubicBezTo>
                  <a:cubicBezTo>
                    <a:pt x="1068" y="2520"/>
                    <a:pt x="1035" y="2053"/>
                    <a:pt x="1669" y="1886"/>
                  </a:cubicBezTo>
                  <a:cubicBezTo>
                    <a:pt x="1969" y="1786"/>
                    <a:pt x="1802" y="1619"/>
                    <a:pt x="1735" y="1452"/>
                  </a:cubicBezTo>
                  <a:cubicBezTo>
                    <a:pt x="1633" y="1452"/>
                    <a:pt x="1492" y="1604"/>
                    <a:pt x="1399" y="1604"/>
                  </a:cubicBezTo>
                  <a:cubicBezTo>
                    <a:pt x="1341" y="1604"/>
                    <a:pt x="1302" y="1545"/>
                    <a:pt x="1302" y="1352"/>
                  </a:cubicBezTo>
                  <a:cubicBezTo>
                    <a:pt x="1335" y="1019"/>
                    <a:pt x="1368" y="618"/>
                    <a:pt x="1302" y="285"/>
                  </a:cubicBezTo>
                  <a:cubicBezTo>
                    <a:pt x="1232" y="92"/>
                    <a:pt x="1125" y="1"/>
                    <a:pt x="1005" y="1"/>
                  </a:cubicBezTo>
                  <a:close/>
                </a:path>
              </a:pathLst>
            </a:custGeom>
            <a:solidFill>
              <a:srgbClr val="FFC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7"/>
            <p:cNvSpPr/>
            <p:nvPr/>
          </p:nvSpPr>
          <p:spPr>
            <a:xfrm>
              <a:off x="3124075" y="2673200"/>
              <a:ext cx="60050" cy="68400"/>
            </a:xfrm>
            <a:custGeom>
              <a:avLst/>
              <a:gdLst/>
              <a:ahLst/>
              <a:cxnLst/>
              <a:rect l="l" t="t" r="r" b="b"/>
              <a:pathLst>
                <a:path w="2402" h="2736" extrusionOk="0">
                  <a:moveTo>
                    <a:pt x="1902" y="0"/>
                  </a:moveTo>
                  <a:cubicBezTo>
                    <a:pt x="1301" y="100"/>
                    <a:pt x="634" y="167"/>
                    <a:pt x="0" y="267"/>
                  </a:cubicBezTo>
                  <a:lnTo>
                    <a:pt x="0" y="500"/>
                  </a:lnTo>
                  <a:cubicBezTo>
                    <a:pt x="48" y="496"/>
                    <a:pt x="93" y="494"/>
                    <a:pt x="135" y="494"/>
                  </a:cubicBezTo>
                  <a:cubicBezTo>
                    <a:pt x="696" y="494"/>
                    <a:pt x="667" y="900"/>
                    <a:pt x="667" y="1334"/>
                  </a:cubicBezTo>
                  <a:lnTo>
                    <a:pt x="667" y="1534"/>
                  </a:lnTo>
                  <a:cubicBezTo>
                    <a:pt x="692" y="1619"/>
                    <a:pt x="760" y="1634"/>
                    <a:pt x="832" y="1634"/>
                  </a:cubicBezTo>
                  <a:cubicBezTo>
                    <a:pt x="869" y="1634"/>
                    <a:pt x="908" y="1630"/>
                    <a:pt x="942" y="1630"/>
                  </a:cubicBezTo>
                  <a:cubicBezTo>
                    <a:pt x="1024" y="1630"/>
                    <a:pt x="1079" y="1652"/>
                    <a:pt x="1034" y="1801"/>
                  </a:cubicBezTo>
                  <a:cubicBezTo>
                    <a:pt x="901" y="2168"/>
                    <a:pt x="868" y="2502"/>
                    <a:pt x="1301" y="2669"/>
                  </a:cubicBezTo>
                  <a:cubicBezTo>
                    <a:pt x="1416" y="2710"/>
                    <a:pt x="1534" y="2736"/>
                    <a:pt x="1646" y="2736"/>
                  </a:cubicBezTo>
                  <a:cubicBezTo>
                    <a:pt x="1892" y="2736"/>
                    <a:pt x="2110" y="2612"/>
                    <a:pt x="2202" y="2268"/>
                  </a:cubicBezTo>
                  <a:cubicBezTo>
                    <a:pt x="2235" y="1468"/>
                    <a:pt x="2402" y="701"/>
                    <a:pt x="1902" y="0"/>
                  </a:cubicBezTo>
                  <a:close/>
                </a:path>
              </a:pathLst>
            </a:custGeom>
            <a:solidFill>
              <a:srgbClr val="EC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7"/>
            <p:cNvSpPr/>
            <p:nvPr/>
          </p:nvSpPr>
          <p:spPr>
            <a:xfrm>
              <a:off x="3008150" y="3144350"/>
              <a:ext cx="50075" cy="71300"/>
            </a:xfrm>
            <a:custGeom>
              <a:avLst/>
              <a:gdLst/>
              <a:ahLst/>
              <a:cxnLst/>
              <a:rect l="l" t="t" r="r" b="b"/>
              <a:pathLst>
                <a:path w="2003" h="2852" extrusionOk="0">
                  <a:moveTo>
                    <a:pt x="935" y="1"/>
                  </a:moveTo>
                  <a:lnTo>
                    <a:pt x="935" y="1"/>
                  </a:lnTo>
                  <a:cubicBezTo>
                    <a:pt x="534" y="134"/>
                    <a:pt x="201" y="268"/>
                    <a:pt x="1" y="535"/>
                  </a:cubicBezTo>
                  <a:cubicBezTo>
                    <a:pt x="301" y="535"/>
                    <a:pt x="434" y="668"/>
                    <a:pt x="468" y="935"/>
                  </a:cubicBezTo>
                  <a:cubicBezTo>
                    <a:pt x="368" y="1002"/>
                    <a:pt x="301" y="1035"/>
                    <a:pt x="234" y="1168"/>
                  </a:cubicBezTo>
                  <a:cubicBezTo>
                    <a:pt x="301" y="1702"/>
                    <a:pt x="668" y="2269"/>
                    <a:pt x="201" y="2803"/>
                  </a:cubicBezTo>
                  <a:cubicBezTo>
                    <a:pt x="336" y="2839"/>
                    <a:pt x="464" y="2851"/>
                    <a:pt x="587" y="2851"/>
                  </a:cubicBezTo>
                  <a:cubicBezTo>
                    <a:pt x="895" y="2851"/>
                    <a:pt x="1168" y="2770"/>
                    <a:pt x="1435" y="2770"/>
                  </a:cubicBezTo>
                  <a:cubicBezTo>
                    <a:pt x="1557" y="2770"/>
                    <a:pt x="1679" y="2787"/>
                    <a:pt x="1802" y="2836"/>
                  </a:cubicBezTo>
                  <a:cubicBezTo>
                    <a:pt x="1802" y="2436"/>
                    <a:pt x="2002" y="1936"/>
                    <a:pt x="1335" y="1802"/>
                  </a:cubicBezTo>
                  <a:lnTo>
                    <a:pt x="1335" y="1602"/>
                  </a:lnTo>
                  <a:cubicBezTo>
                    <a:pt x="1201" y="1435"/>
                    <a:pt x="1035" y="1369"/>
                    <a:pt x="868" y="1369"/>
                  </a:cubicBezTo>
                  <a:cubicBezTo>
                    <a:pt x="601" y="1168"/>
                    <a:pt x="634" y="968"/>
                    <a:pt x="835" y="768"/>
                  </a:cubicBezTo>
                  <a:cubicBezTo>
                    <a:pt x="1035" y="501"/>
                    <a:pt x="1101" y="301"/>
                    <a:pt x="935" y="1"/>
                  </a:cubicBezTo>
                  <a:close/>
                </a:path>
              </a:pathLst>
            </a:custGeom>
            <a:solidFill>
              <a:srgbClr val="FFC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7"/>
            <p:cNvSpPr/>
            <p:nvPr/>
          </p:nvSpPr>
          <p:spPr>
            <a:xfrm>
              <a:off x="2966775" y="3005075"/>
              <a:ext cx="35575" cy="35425"/>
            </a:xfrm>
            <a:custGeom>
              <a:avLst/>
              <a:gdLst/>
              <a:ahLst/>
              <a:cxnLst/>
              <a:rect l="l" t="t" r="r" b="b"/>
              <a:pathLst>
                <a:path w="1423" h="1417" extrusionOk="0">
                  <a:moveTo>
                    <a:pt x="373" y="1"/>
                  </a:moveTo>
                  <a:cubicBezTo>
                    <a:pt x="251" y="1"/>
                    <a:pt x="147" y="115"/>
                    <a:pt x="121" y="268"/>
                  </a:cubicBezTo>
                  <a:cubicBezTo>
                    <a:pt x="0" y="992"/>
                    <a:pt x="344" y="1416"/>
                    <a:pt x="1152" y="1416"/>
                  </a:cubicBezTo>
                  <a:cubicBezTo>
                    <a:pt x="1237" y="1416"/>
                    <a:pt x="1327" y="1412"/>
                    <a:pt x="1422" y="1402"/>
                  </a:cubicBezTo>
                  <a:cubicBezTo>
                    <a:pt x="1255" y="1235"/>
                    <a:pt x="1155" y="768"/>
                    <a:pt x="1122" y="502"/>
                  </a:cubicBezTo>
                  <a:cubicBezTo>
                    <a:pt x="1089" y="101"/>
                    <a:pt x="755" y="101"/>
                    <a:pt x="488" y="35"/>
                  </a:cubicBezTo>
                  <a:cubicBezTo>
                    <a:pt x="449" y="11"/>
                    <a:pt x="410" y="1"/>
                    <a:pt x="373" y="1"/>
                  </a:cubicBezTo>
                  <a:close/>
                </a:path>
              </a:pathLst>
            </a:custGeom>
            <a:solidFill>
              <a:srgbClr val="FFB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7"/>
            <p:cNvSpPr/>
            <p:nvPr/>
          </p:nvSpPr>
          <p:spPr>
            <a:xfrm>
              <a:off x="2861375" y="2949225"/>
              <a:ext cx="30050" cy="25050"/>
            </a:xfrm>
            <a:custGeom>
              <a:avLst/>
              <a:gdLst/>
              <a:ahLst/>
              <a:cxnLst/>
              <a:rect l="l" t="t" r="r" b="b"/>
              <a:pathLst>
                <a:path w="1202" h="1002" extrusionOk="0">
                  <a:moveTo>
                    <a:pt x="1202" y="0"/>
                  </a:moveTo>
                  <a:lnTo>
                    <a:pt x="1202" y="0"/>
                  </a:lnTo>
                  <a:cubicBezTo>
                    <a:pt x="835" y="167"/>
                    <a:pt x="401" y="334"/>
                    <a:pt x="1" y="501"/>
                  </a:cubicBezTo>
                  <a:cubicBezTo>
                    <a:pt x="134" y="667"/>
                    <a:pt x="168" y="768"/>
                    <a:pt x="201" y="768"/>
                  </a:cubicBezTo>
                  <a:lnTo>
                    <a:pt x="1202" y="1001"/>
                  </a:lnTo>
                  <a:cubicBezTo>
                    <a:pt x="1202" y="634"/>
                    <a:pt x="1168" y="301"/>
                    <a:pt x="1202" y="0"/>
                  </a:cubicBezTo>
                  <a:close/>
                </a:path>
              </a:pathLst>
            </a:custGeom>
            <a:solidFill>
              <a:srgbClr val="CE6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2848050" y="2997600"/>
              <a:ext cx="47550" cy="20025"/>
            </a:xfrm>
            <a:custGeom>
              <a:avLst/>
              <a:gdLst/>
              <a:ahLst/>
              <a:cxnLst/>
              <a:rect l="l" t="t" r="r" b="b"/>
              <a:pathLst>
                <a:path w="1902" h="801" extrusionOk="0">
                  <a:moveTo>
                    <a:pt x="0" y="0"/>
                  </a:moveTo>
                  <a:cubicBezTo>
                    <a:pt x="600" y="400"/>
                    <a:pt x="967" y="734"/>
                    <a:pt x="1534" y="801"/>
                  </a:cubicBezTo>
                  <a:cubicBezTo>
                    <a:pt x="1668" y="534"/>
                    <a:pt x="1835" y="334"/>
                    <a:pt x="1901" y="133"/>
                  </a:cubicBezTo>
                  <a:lnTo>
                    <a:pt x="1901" y="133"/>
                  </a:lnTo>
                  <a:cubicBezTo>
                    <a:pt x="1753" y="183"/>
                    <a:pt x="1609" y="202"/>
                    <a:pt x="1465" y="202"/>
                  </a:cubicBezTo>
                  <a:cubicBezTo>
                    <a:pt x="1023" y="202"/>
                    <a:pt x="578" y="25"/>
                    <a:pt x="0" y="0"/>
                  </a:cubicBezTo>
                  <a:close/>
                </a:path>
              </a:pathLst>
            </a:custGeom>
            <a:solidFill>
              <a:srgbClr val="C169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2998975" y="3040125"/>
              <a:ext cx="24225" cy="32550"/>
            </a:xfrm>
            <a:custGeom>
              <a:avLst/>
              <a:gdLst/>
              <a:ahLst/>
              <a:cxnLst/>
              <a:rect l="l" t="t" r="r" b="b"/>
              <a:pathLst>
                <a:path w="969" h="1302" extrusionOk="0">
                  <a:moveTo>
                    <a:pt x="668" y="0"/>
                  </a:moveTo>
                  <a:lnTo>
                    <a:pt x="668" y="0"/>
                  </a:lnTo>
                  <a:cubicBezTo>
                    <a:pt x="301" y="100"/>
                    <a:pt x="134" y="367"/>
                    <a:pt x="34" y="701"/>
                  </a:cubicBezTo>
                  <a:cubicBezTo>
                    <a:pt x="1" y="1001"/>
                    <a:pt x="468" y="1001"/>
                    <a:pt x="501" y="1301"/>
                  </a:cubicBezTo>
                  <a:cubicBezTo>
                    <a:pt x="901" y="868"/>
                    <a:pt x="968" y="501"/>
                    <a:pt x="668" y="0"/>
                  </a:cubicBezTo>
                  <a:close/>
                </a:path>
              </a:pathLst>
            </a:custGeom>
            <a:solidFill>
              <a:srgbClr val="FFB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7"/>
            <p:cNvSpPr/>
            <p:nvPr/>
          </p:nvSpPr>
          <p:spPr>
            <a:xfrm>
              <a:off x="3054025" y="3626825"/>
              <a:ext cx="37550" cy="21250"/>
            </a:xfrm>
            <a:custGeom>
              <a:avLst/>
              <a:gdLst/>
              <a:ahLst/>
              <a:cxnLst/>
              <a:rect l="l" t="t" r="r" b="b"/>
              <a:pathLst>
                <a:path w="1502" h="850" extrusionOk="0">
                  <a:moveTo>
                    <a:pt x="808" y="1"/>
                  </a:moveTo>
                  <a:cubicBezTo>
                    <a:pt x="489" y="1"/>
                    <a:pt x="200" y="60"/>
                    <a:pt x="0" y="416"/>
                  </a:cubicBezTo>
                  <a:cubicBezTo>
                    <a:pt x="150" y="360"/>
                    <a:pt x="291" y="333"/>
                    <a:pt x="425" y="333"/>
                  </a:cubicBezTo>
                  <a:cubicBezTo>
                    <a:pt x="769" y="333"/>
                    <a:pt x="1061" y="513"/>
                    <a:pt x="1301" y="850"/>
                  </a:cubicBezTo>
                  <a:cubicBezTo>
                    <a:pt x="1301" y="850"/>
                    <a:pt x="1335" y="816"/>
                    <a:pt x="1435" y="750"/>
                  </a:cubicBezTo>
                  <a:cubicBezTo>
                    <a:pt x="1501" y="650"/>
                    <a:pt x="1501" y="483"/>
                    <a:pt x="1501" y="349"/>
                  </a:cubicBezTo>
                  <a:cubicBezTo>
                    <a:pt x="1468" y="216"/>
                    <a:pt x="1435" y="82"/>
                    <a:pt x="1301" y="16"/>
                  </a:cubicBezTo>
                  <a:cubicBezTo>
                    <a:pt x="1134" y="16"/>
                    <a:pt x="968" y="1"/>
                    <a:pt x="808" y="1"/>
                  </a:cubicBezTo>
                  <a:close/>
                </a:path>
              </a:pathLst>
            </a:custGeom>
            <a:solidFill>
              <a:srgbClr val="FDB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7"/>
            <p:cNvSpPr/>
            <p:nvPr/>
          </p:nvSpPr>
          <p:spPr>
            <a:xfrm>
              <a:off x="2982300" y="2773250"/>
              <a:ext cx="15875" cy="19225"/>
            </a:xfrm>
            <a:custGeom>
              <a:avLst/>
              <a:gdLst/>
              <a:ahLst/>
              <a:cxnLst/>
              <a:rect l="l" t="t" r="r" b="b"/>
              <a:pathLst>
                <a:path w="635" h="769" extrusionOk="0">
                  <a:moveTo>
                    <a:pt x="568" y="1"/>
                  </a:moveTo>
                  <a:cubicBezTo>
                    <a:pt x="1" y="168"/>
                    <a:pt x="1" y="168"/>
                    <a:pt x="167" y="768"/>
                  </a:cubicBezTo>
                  <a:cubicBezTo>
                    <a:pt x="482" y="705"/>
                    <a:pt x="202" y="196"/>
                    <a:pt x="564" y="196"/>
                  </a:cubicBezTo>
                  <a:cubicBezTo>
                    <a:pt x="585" y="196"/>
                    <a:pt x="608" y="197"/>
                    <a:pt x="634" y="201"/>
                  </a:cubicBezTo>
                  <a:cubicBezTo>
                    <a:pt x="634" y="134"/>
                    <a:pt x="634" y="101"/>
                    <a:pt x="568" y="1"/>
                  </a:cubicBezTo>
                  <a:close/>
                </a:path>
              </a:pathLst>
            </a:custGeom>
            <a:solidFill>
              <a:srgbClr val="FF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7"/>
            <p:cNvSpPr/>
            <p:nvPr/>
          </p:nvSpPr>
          <p:spPr>
            <a:xfrm>
              <a:off x="2967300" y="3633875"/>
              <a:ext cx="16700" cy="16700"/>
            </a:xfrm>
            <a:custGeom>
              <a:avLst/>
              <a:gdLst/>
              <a:ahLst/>
              <a:cxnLst/>
              <a:rect l="l" t="t" r="r" b="b"/>
              <a:pathLst>
                <a:path w="668" h="668" extrusionOk="0">
                  <a:moveTo>
                    <a:pt x="285" y="0"/>
                  </a:moveTo>
                  <a:cubicBezTo>
                    <a:pt x="210" y="0"/>
                    <a:pt x="117" y="21"/>
                    <a:pt x="0" y="67"/>
                  </a:cubicBezTo>
                  <a:cubicBezTo>
                    <a:pt x="167" y="334"/>
                    <a:pt x="400" y="568"/>
                    <a:pt x="667" y="668"/>
                  </a:cubicBezTo>
                  <a:cubicBezTo>
                    <a:pt x="585" y="448"/>
                    <a:pt x="638" y="0"/>
                    <a:pt x="285" y="0"/>
                  </a:cubicBezTo>
                  <a:close/>
                </a:path>
              </a:pathLst>
            </a:custGeom>
            <a:solidFill>
              <a:srgbClr val="FFBD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7"/>
            <p:cNvSpPr/>
            <p:nvPr/>
          </p:nvSpPr>
          <p:spPr>
            <a:xfrm>
              <a:off x="2949775" y="3608850"/>
              <a:ext cx="16700" cy="12925"/>
            </a:xfrm>
            <a:custGeom>
              <a:avLst/>
              <a:gdLst/>
              <a:ahLst/>
              <a:cxnLst/>
              <a:rect l="l" t="t" r="r" b="b"/>
              <a:pathLst>
                <a:path w="668" h="517" extrusionOk="0">
                  <a:moveTo>
                    <a:pt x="267" y="1"/>
                  </a:moveTo>
                  <a:cubicBezTo>
                    <a:pt x="267" y="201"/>
                    <a:pt x="1" y="301"/>
                    <a:pt x="134" y="468"/>
                  </a:cubicBezTo>
                  <a:cubicBezTo>
                    <a:pt x="169" y="503"/>
                    <a:pt x="201" y="517"/>
                    <a:pt x="232" y="517"/>
                  </a:cubicBezTo>
                  <a:cubicBezTo>
                    <a:pt x="319" y="517"/>
                    <a:pt x="394" y="400"/>
                    <a:pt x="468" y="301"/>
                  </a:cubicBezTo>
                  <a:cubicBezTo>
                    <a:pt x="668" y="1"/>
                    <a:pt x="434" y="1"/>
                    <a:pt x="267" y="1"/>
                  </a:cubicBezTo>
                  <a:close/>
                </a:path>
              </a:pathLst>
            </a:custGeom>
            <a:solidFill>
              <a:srgbClr val="FFBD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7"/>
            <p:cNvSpPr/>
            <p:nvPr/>
          </p:nvSpPr>
          <p:spPr>
            <a:xfrm>
              <a:off x="2998150" y="2763200"/>
              <a:ext cx="10850" cy="10075"/>
            </a:xfrm>
            <a:custGeom>
              <a:avLst/>
              <a:gdLst/>
              <a:ahLst/>
              <a:cxnLst/>
              <a:rect l="l" t="t" r="r" b="b"/>
              <a:pathLst>
                <a:path w="434" h="403" extrusionOk="0">
                  <a:moveTo>
                    <a:pt x="262" y="0"/>
                  </a:moveTo>
                  <a:cubicBezTo>
                    <a:pt x="55" y="0"/>
                    <a:pt x="27" y="213"/>
                    <a:pt x="0" y="403"/>
                  </a:cubicBezTo>
                  <a:cubicBezTo>
                    <a:pt x="167" y="269"/>
                    <a:pt x="367" y="269"/>
                    <a:pt x="434" y="36"/>
                  </a:cubicBezTo>
                  <a:cubicBezTo>
                    <a:pt x="366" y="11"/>
                    <a:pt x="309" y="0"/>
                    <a:pt x="262" y="0"/>
                  </a:cubicBezTo>
                  <a:close/>
                </a:path>
              </a:pathLst>
            </a:custGeom>
            <a:solidFill>
              <a:srgbClr val="FF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7"/>
            <p:cNvSpPr/>
            <p:nvPr/>
          </p:nvSpPr>
          <p:spPr>
            <a:xfrm>
              <a:off x="3011275" y="3168550"/>
              <a:ext cx="8575" cy="5850"/>
            </a:xfrm>
            <a:custGeom>
              <a:avLst/>
              <a:gdLst/>
              <a:ahLst/>
              <a:cxnLst/>
              <a:rect l="l" t="t" r="r" b="b"/>
              <a:pathLst>
                <a:path w="343" h="234" extrusionOk="0">
                  <a:moveTo>
                    <a:pt x="343" y="0"/>
                  </a:moveTo>
                  <a:lnTo>
                    <a:pt x="343" y="0"/>
                  </a:lnTo>
                  <a:cubicBezTo>
                    <a:pt x="325" y="5"/>
                    <a:pt x="304" y="6"/>
                    <a:pt x="282" y="6"/>
                  </a:cubicBezTo>
                  <a:cubicBezTo>
                    <a:pt x="239" y="6"/>
                    <a:pt x="191" y="1"/>
                    <a:pt x="151" y="1"/>
                  </a:cubicBezTo>
                  <a:cubicBezTo>
                    <a:pt x="56" y="1"/>
                    <a:pt x="1" y="31"/>
                    <a:pt x="142" y="234"/>
                  </a:cubicBezTo>
                  <a:cubicBezTo>
                    <a:pt x="209" y="167"/>
                    <a:pt x="243" y="67"/>
                    <a:pt x="343" y="0"/>
                  </a:cubicBezTo>
                  <a:close/>
                </a:path>
              </a:pathLst>
            </a:custGeom>
            <a:solidFill>
              <a:srgbClr val="FFC6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7"/>
            <p:cNvSpPr/>
            <p:nvPr/>
          </p:nvSpPr>
          <p:spPr>
            <a:xfrm>
              <a:off x="3015650" y="3035125"/>
              <a:ext cx="4200" cy="5025"/>
            </a:xfrm>
            <a:custGeom>
              <a:avLst/>
              <a:gdLst/>
              <a:ahLst/>
              <a:cxnLst/>
              <a:rect l="l" t="t" r="r" b="b"/>
              <a:pathLst>
                <a:path w="168" h="201" extrusionOk="0">
                  <a:moveTo>
                    <a:pt x="1" y="0"/>
                  </a:moveTo>
                  <a:lnTo>
                    <a:pt x="1" y="200"/>
                  </a:lnTo>
                  <a:cubicBezTo>
                    <a:pt x="168" y="134"/>
                    <a:pt x="168" y="67"/>
                    <a:pt x="1" y="0"/>
                  </a:cubicBezTo>
                  <a:close/>
                </a:path>
              </a:pathLst>
            </a:custGeom>
            <a:solidFill>
              <a:srgbClr val="FFB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7"/>
            <p:cNvSpPr/>
            <p:nvPr/>
          </p:nvSpPr>
          <p:spPr>
            <a:xfrm>
              <a:off x="2887225" y="3017600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" y="1"/>
                  </a:moveTo>
                  <a:cubicBezTo>
                    <a:pt x="1" y="101"/>
                    <a:pt x="101" y="167"/>
                    <a:pt x="201" y="201"/>
                  </a:cubicBezTo>
                  <a:cubicBezTo>
                    <a:pt x="168" y="67"/>
                    <a:pt x="134" y="1"/>
                    <a:pt x="1" y="1"/>
                  </a:cubicBezTo>
                  <a:close/>
                </a:path>
              </a:pathLst>
            </a:custGeom>
            <a:solidFill>
              <a:srgbClr val="C169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7"/>
            <p:cNvSpPr/>
            <p:nvPr/>
          </p:nvSpPr>
          <p:spPr>
            <a:xfrm>
              <a:off x="2998150" y="2778275"/>
              <a:ext cx="1700" cy="2550"/>
            </a:xfrm>
            <a:custGeom>
              <a:avLst/>
              <a:gdLst/>
              <a:ahLst/>
              <a:cxnLst/>
              <a:rect l="l" t="t" r="r" b="b"/>
              <a:pathLst>
                <a:path w="68" h="102" extrusionOk="0">
                  <a:moveTo>
                    <a:pt x="0" y="0"/>
                  </a:moveTo>
                  <a:cubicBezTo>
                    <a:pt x="22" y="65"/>
                    <a:pt x="43" y="101"/>
                    <a:pt x="56" y="101"/>
                  </a:cubicBezTo>
                  <a:cubicBezTo>
                    <a:pt x="63" y="101"/>
                    <a:pt x="67" y="90"/>
                    <a:pt x="67" y="67"/>
                  </a:cubicBezTo>
                  <a:cubicBezTo>
                    <a:pt x="67" y="67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FF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7"/>
            <p:cNvSpPr/>
            <p:nvPr/>
          </p:nvSpPr>
          <p:spPr>
            <a:xfrm>
              <a:off x="2692100" y="2994250"/>
              <a:ext cx="131775" cy="669675"/>
            </a:xfrm>
            <a:custGeom>
              <a:avLst/>
              <a:gdLst/>
              <a:ahLst/>
              <a:cxnLst/>
              <a:rect l="l" t="t" r="r" b="b"/>
              <a:pathLst>
                <a:path w="5271" h="26787" extrusionOk="0">
                  <a:moveTo>
                    <a:pt x="1335" y="1"/>
                  </a:moveTo>
                  <a:cubicBezTo>
                    <a:pt x="934" y="201"/>
                    <a:pt x="1134" y="501"/>
                    <a:pt x="1168" y="901"/>
                  </a:cubicBezTo>
                  <a:cubicBezTo>
                    <a:pt x="1401" y="1702"/>
                    <a:pt x="1401" y="2436"/>
                    <a:pt x="634" y="3003"/>
                  </a:cubicBezTo>
                  <a:cubicBezTo>
                    <a:pt x="0" y="3503"/>
                    <a:pt x="401" y="3737"/>
                    <a:pt x="1001" y="3803"/>
                  </a:cubicBezTo>
                  <a:cubicBezTo>
                    <a:pt x="1010" y="3806"/>
                    <a:pt x="1019" y="3808"/>
                    <a:pt x="1028" y="3808"/>
                  </a:cubicBezTo>
                  <a:cubicBezTo>
                    <a:pt x="1104" y="3808"/>
                    <a:pt x="1156" y="3699"/>
                    <a:pt x="1166" y="3699"/>
                  </a:cubicBezTo>
                  <a:cubicBezTo>
                    <a:pt x="1167" y="3699"/>
                    <a:pt x="1168" y="3700"/>
                    <a:pt x="1168" y="3703"/>
                  </a:cubicBezTo>
                  <a:cubicBezTo>
                    <a:pt x="1234" y="3803"/>
                    <a:pt x="1068" y="3803"/>
                    <a:pt x="1001" y="3870"/>
                  </a:cubicBezTo>
                  <a:cubicBezTo>
                    <a:pt x="1335" y="5338"/>
                    <a:pt x="734" y="6739"/>
                    <a:pt x="1001" y="8206"/>
                  </a:cubicBezTo>
                  <a:cubicBezTo>
                    <a:pt x="1068" y="8473"/>
                    <a:pt x="834" y="8640"/>
                    <a:pt x="667" y="8840"/>
                  </a:cubicBezTo>
                  <a:cubicBezTo>
                    <a:pt x="801" y="9140"/>
                    <a:pt x="968" y="9407"/>
                    <a:pt x="1068" y="9708"/>
                  </a:cubicBezTo>
                  <a:cubicBezTo>
                    <a:pt x="1435" y="10708"/>
                    <a:pt x="1935" y="11709"/>
                    <a:pt x="1835" y="12843"/>
                  </a:cubicBezTo>
                  <a:cubicBezTo>
                    <a:pt x="2102" y="13010"/>
                    <a:pt x="2135" y="13243"/>
                    <a:pt x="2135" y="13510"/>
                  </a:cubicBezTo>
                  <a:cubicBezTo>
                    <a:pt x="2002" y="15145"/>
                    <a:pt x="2569" y="16746"/>
                    <a:pt x="2469" y="18380"/>
                  </a:cubicBezTo>
                  <a:cubicBezTo>
                    <a:pt x="2469" y="18514"/>
                    <a:pt x="2502" y="18681"/>
                    <a:pt x="2502" y="18814"/>
                  </a:cubicBezTo>
                  <a:cubicBezTo>
                    <a:pt x="2669" y="20215"/>
                    <a:pt x="2836" y="21649"/>
                    <a:pt x="3069" y="23017"/>
                  </a:cubicBezTo>
                  <a:cubicBezTo>
                    <a:pt x="3236" y="24251"/>
                    <a:pt x="3603" y="25485"/>
                    <a:pt x="3736" y="26720"/>
                  </a:cubicBezTo>
                  <a:cubicBezTo>
                    <a:pt x="3736" y="26720"/>
                    <a:pt x="3770" y="26786"/>
                    <a:pt x="3803" y="26786"/>
                  </a:cubicBezTo>
                  <a:cubicBezTo>
                    <a:pt x="4248" y="26668"/>
                    <a:pt x="4588" y="26231"/>
                    <a:pt x="5081" y="26231"/>
                  </a:cubicBezTo>
                  <a:cubicBezTo>
                    <a:pt x="5142" y="26231"/>
                    <a:pt x="5205" y="26238"/>
                    <a:pt x="5271" y="26253"/>
                  </a:cubicBezTo>
                  <a:cubicBezTo>
                    <a:pt x="4770" y="26019"/>
                    <a:pt x="4503" y="25686"/>
                    <a:pt x="4570" y="25085"/>
                  </a:cubicBezTo>
                  <a:cubicBezTo>
                    <a:pt x="4570" y="24652"/>
                    <a:pt x="4604" y="24151"/>
                    <a:pt x="4570" y="23651"/>
                  </a:cubicBezTo>
                  <a:cubicBezTo>
                    <a:pt x="4337" y="21683"/>
                    <a:pt x="4137" y="19715"/>
                    <a:pt x="4137" y="17713"/>
                  </a:cubicBezTo>
                  <a:cubicBezTo>
                    <a:pt x="4103" y="15111"/>
                    <a:pt x="4003" y="12476"/>
                    <a:pt x="3936" y="9841"/>
                  </a:cubicBezTo>
                  <a:cubicBezTo>
                    <a:pt x="4303" y="9307"/>
                    <a:pt x="4470" y="8774"/>
                    <a:pt x="4237" y="8106"/>
                  </a:cubicBezTo>
                  <a:cubicBezTo>
                    <a:pt x="3970" y="7439"/>
                    <a:pt x="4003" y="6672"/>
                    <a:pt x="4270" y="5972"/>
                  </a:cubicBezTo>
                  <a:cubicBezTo>
                    <a:pt x="4103" y="5805"/>
                    <a:pt x="3936" y="5671"/>
                    <a:pt x="3803" y="5538"/>
                  </a:cubicBezTo>
                  <a:cubicBezTo>
                    <a:pt x="3803" y="5304"/>
                    <a:pt x="3770" y="5038"/>
                    <a:pt x="4003" y="4871"/>
                  </a:cubicBezTo>
                  <a:cubicBezTo>
                    <a:pt x="4237" y="4671"/>
                    <a:pt x="4170" y="4470"/>
                    <a:pt x="4003" y="4237"/>
                  </a:cubicBezTo>
                  <a:cubicBezTo>
                    <a:pt x="4070" y="4003"/>
                    <a:pt x="4604" y="4137"/>
                    <a:pt x="4470" y="3837"/>
                  </a:cubicBezTo>
                  <a:cubicBezTo>
                    <a:pt x="4403" y="3637"/>
                    <a:pt x="4403" y="3270"/>
                    <a:pt x="4137" y="3270"/>
                  </a:cubicBezTo>
                  <a:cubicBezTo>
                    <a:pt x="3670" y="3270"/>
                    <a:pt x="3770" y="2969"/>
                    <a:pt x="3770" y="2703"/>
                  </a:cubicBezTo>
                  <a:cubicBezTo>
                    <a:pt x="3736" y="2369"/>
                    <a:pt x="3736" y="2002"/>
                    <a:pt x="3736" y="1668"/>
                  </a:cubicBezTo>
                  <a:cubicBezTo>
                    <a:pt x="3069" y="901"/>
                    <a:pt x="2235" y="468"/>
                    <a:pt x="1335" y="1"/>
                  </a:cubicBezTo>
                  <a:close/>
                </a:path>
              </a:pathLst>
            </a:custGeom>
            <a:solidFill>
              <a:srgbClr val="FFB1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7"/>
            <p:cNvSpPr/>
            <p:nvPr/>
          </p:nvSpPr>
          <p:spPr>
            <a:xfrm>
              <a:off x="2770475" y="3141850"/>
              <a:ext cx="46725" cy="97600"/>
            </a:xfrm>
            <a:custGeom>
              <a:avLst/>
              <a:gdLst/>
              <a:ahLst/>
              <a:cxnLst/>
              <a:rect l="l" t="t" r="r" b="b"/>
              <a:pathLst>
                <a:path w="1869" h="3904" extrusionOk="0">
                  <a:moveTo>
                    <a:pt x="1168" y="1"/>
                  </a:moveTo>
                  <a:cubicBezTo>
                    <a:pt x="801" y="334"/>
                    <a:pt x="635" y="768"/>
                    <a:pt x="768" y="1302"/>
                  </a:cubicBezTo>
                  <a:cubicBezTo>
                    <a:pt x="835" y="1802"/>
                    <a:pt x="768" y="2302"/>
                    <a:pt x="1002" y="2769"/>
                  </a:cubicBezTo>
                  <a:cubicBezTo>
                    <a:pt x="1168" y="3070"/>
                    <a:pt x="1068" y="3303"/>
                    <a:pt x="835" y="3337"/>
                  </a:cubicBezTo>
                  <a:cubicBezTo>
                    <a:pt x="1" y="3570"/>
                    <a:pt x="901" y="3737"/>
                    <a:pt x="835" y="3904"/>
                  </a:cubicBezTo>
                  <a:cubicBezTo>
                    <a:pt x="968" y="3870"/>
                    <a:pt x="1068" y="3804"/>
                    <a:pt x="1268" y="3770"/>
                  </a:cubicBezTo>
                  <a:cubicBezTo>
                    <a:pt x="1869" y="3670"/>
                    <a:pt x="1869" y="3203"/>
                    <a:pt x="1802" y="2769"/>
                  </a:cubicBezTo>
                  <a:cubicBezTo>
                    <a:pt x="1702" y="2236"/>
                    <a:pt x="1535" y="1669"/>
                    <a:pt x="1302" y="1168"/>
                  </a:cubicBezTo>
                  <a:cubicBezTo>
                    <a:pt x="1168" y="935"/>
                    <a:pt x="1202" y="901"/>
                    <a:pt x="1368" y="735"/>
                  </a:cubicBezTo>
                  <a:cubicBezTo>
                    <a:pt x="1702" y="434"/>
                    <a:pt x="1702" y="101"/>
                    <a:pt x="1168" y="1"/>
                  </a:cubicBezTo>
                  <a:close/>
                </a:path>
              </a:pathLst>
            </a:custGeom>
            <a:solidFill>
              <a:srgbClr val="FFA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7"/>
            <p:cNvSpPr/>
            <p:nvPr/>
          </p:nvSpPr>
          <p:spPr>
            <a:xfrm>
              <a:off x="2793825" y="3101000"/>
              <a:ext cx="18375" cy="18875"/>
            </a:xfrm>
            <a:custGeom>
              <a:avLst/>
              <a:gdLst/>
              <a:ahLst/>
              <a:cxnLst/>
              <a:rect l="l" t="t" r="r" b="b"/>
              <a:pathLst>
                <a:path w="735" h="755" extrusionOk="0">
                  <a:moveTo>
                    <a:pt x="1" y="0"/>
                  </a:moveTo>
                  <a:lnTo>
                    <a:pt x="1" y="601"/>
                  </a:lnTo>
                  <a:cubicBezTo>
                    <a:pt x="92" y="646"/>
                    <a:pt x="230" y="754"/>
                    <a:pt x="361" y="754"/>
                  </a:cubicBezTo>
                  <a:cubicBezTo>
                    <a:pt x="422" y="754"/>
                    <a:pt x="482" y="731"/>
                    <a:pt x="535" y="667"/>
                  </a:cubicBezTo>
                  <a:cubicBezTo>
                    <a:pt x="735" y="401"/>
                    <a:pt x="568" y="200"/>
                    <a:pt x="368" y="67"/>
                  </a:cubicBezTo>
                  <a:cubicBezTo>
                    <a:pt x="268" y="34"/>
                    <a:pt x="101" y="34"/>
                    <a:pt x="1" y="0"/>
                  </a:cubicBezTo>
                  <a:close/>
                </a:path>
              </a:pathLst>
            </a:custGeom>
            <a:solidFill>
              <a:srgbClr val="FFB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7"/>
            <p:cNvSpPr/>
            <p:nvPr/>
          </p:nvSpPr>
          <p:spPr>
            <a:xfrm>
              <a:off x="2812175" y="3164375"/>
              <a:ext cx="13375" cy="13575"/>
            </a:xfrm>
            <a:custGeom>
              <a:avLst/>
              <a:gdLst/>
              <a:ahLst/>
              <a:cxnLst/>
              <a:rect l="l" t="t" r="r" b="b"/>
              <a:pathLst>
                <a:path w="535" h="543" extrusionOk="0">
                  <a:moveTo>
                    <a:pt x="234" y="0"/>
                  </a:moveTo>
                  <a:cubicBezTo>
                    <a:pt x="67" y="34"/>
                    <a:pt x="1" y="134"/>
                    <a:pt x="1" y="267"/>
                  </a:cubicBezTo>
                  <a:cubicBezTo>
                    <a:pt x="29" y="464"/>
                    <a:pt x="128" y="542"/>
                    <a:pt x="278" y="542"/>
                  </a:cubicBezTo>
                  <a:cubicBezTo>
                    <a:pt x="306" y="542"/>
                    <a:pt x="336" y="539"/>
                    <a:pt x="368" y="534"/>
                  </a:cubicBezTo>
                  <a:cubicBezTo>
                    <a:pt x="501" y="501"/>
                    <a:pt x="534" y="367"/>
                    <a:pt x="534" y="201"/>
                  </a:cubicBezTo>
                  <a:cubicBezTo>
                    <a:pt x="501" y="34"/>
                    <a:pt x="368" y="0"/>
                    <a:pt x="234" y="0"/>
                  </a:cubicBezTo>
                  <a:close/>
                </a:path>
              </a:pathLst>
            </a:custGeom>
            <a:solidFill>
              <a:srgbClr val="FFA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7"/>
            <p:cNvSpPr/>
            <p:nvPr/>
          </p:nvSpPr>
          <p:spPr>
            <a:xfrm>
              <a:off x="2788000" y="3131175"/>
              <a:ext cx="16700" cy="11550"/>
            </a:xfrm>
            <a:custGeom>
              <a:avLst/>
              <a:gdLst/>
              <a:ahLst/>
              <a:cxnLst/>
              <a:rect l="l" t="t" r="r" b="b"/>
              <a:pathLst>
                <a:path w="668" h="462" extrusionOk="0">
                  <a:moveTo>
                    <a:pt x="520" y="1"/>
                  </a:moveTo>
                  <a:cubicBezTo>
                    <a:pt x="449" y="1"/>
                    <a:pt x="364" y="32"/>
                    <a:pt x="283" y="32"/>
                  </a:cubicBezTo>
                  <a:cubicBezTo>
                    <a:pt x="267" y="32"/>
                    <a:pt x="250" y="31"/>
                    <a:pt x="234" y="28"/>
                  </a:cubicBezTo>
                  <a:lnTo>
                    <a:pt x="0" y="28"/>
                  </a:lnTo>
                  <a:cubicBezTo>
                    <a:pt x="67" y="328"/>
                    <a:pt x="167" y="461"/>
                    <a:pt x="467" y="461"/>
                  </a:cubicBezTo>
                  <a:cubicBezTo>
                    <a:pt x="501" y="328"/>
                    <a:pt x="667" y="194"/>
                    <a:pt x="667" y="128"/>
                  </a:cubicBezTo>
                  <a:cubicBezTo>
                    <a:pt x="639" y="27"/>
                    <a:pt x="585" y="1"/>
                    <a:pt x="520" y="1"/>
                  </a:cubicBezTo>
                  <a:close/>
                </a:path>
              </a:pathLst>
            </a:custGeom>
            <a:solidFill>
              <a:srgbClr val="FFA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7"/>
            <p:cNvSpPr/>
            <p:nvPr/>
          </p:nvSpPr>
          <p:spPr>
            <a:xfrm>
              <a:off x="3042350" y="4189275"/>
              <a:ext cx="36700" cy="35700"/>
            </a:xfrm>
            <a:custGeom>
              <a:avLst/>
              <a:gdLst/>
              <a:ahLst/>
              <a:cxnLst/>
              <a:rect l="l" t="t" r="r" b="b"/>
              <a:pathLst>
                <a:path w="1468" h="1428" extrusionOk="0">
                  <a:moveTo>
                    <a:pt x="834" y="0"/>
                  </a:moveTo>
                  <a:cubicBezTo>
                    <a:pt x="804" y="491"/>
                    <a:pt x="632" y="672"/>
                    <a:pt x="138" y="672"/>
                  </a:cubicBezTo>
                  <a:cubicBezTo>
                    <a:pt x="94" y="672"/>
                    <a:pt x="49" y="670"/>
                    <a:pt x="0" y="668"/>
                  </a:cubicBezTo>
                  <a:lnTo>
                    <a:pt x="0" y="668"/>
                  </a:lnTo>
                  <a:cubicBezTo>
                    <a:pt x="254" y="1125"/>
                    <a:pt x="567" y="1428"/>
                    <a:pt x="834" y="1428"/>
                  </a:cubicBezTo>
                  <a:cubicBezTo>
                    <a:pt x="917" y="1428"/>
                    <a:pt x="996" y="1398"/>
                    <a:pt x="1068" y="1335"/>
                  </a:cubicBezTo>
                  <a:cubicBezTo>
                    <a:pt x="1468" y="1001"/>
                    <a:pt x="1268" y="568"/>
                    <a:pt x="1068" y="201"/>
                  </a:cubicBezTo>
                  <a:cubicBezTo>
                    <a:pt x="1001" y="101"/>
                    <a:pt x="934" y="67"/>
                    <a:pt x="834" y="0"/>
                  </a:cubicBezTo>
                  <a:close/>
                </a:path>
              </a:pathLst>
            </a:custGeom>
            <a:solidFill>
              <a:srgbClr val="FFB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7"/>
            <p:cNvSpPr/>
            <p:nvPr/>
          </p:nvSpPr>
          <p:spPr>
            <a:xfrm>
              <a:off x="3085700" y="3647950"/>
              <a:ext cx="30900" cy="37650"/>
            </a:xfrm>
            <a:custGeom>
              <a:avLst/>
              <a:gdLst/>
              <a:ahLst/>
              <a:cxnLst/>
              <a:rect l="l" t="t" r="r" b="b"/>
              <a:pathLst>
                <a:path w="1236" h="1506" extrusionOk="0">
                  <a:moveTo>
                    <a:pt x="133" y="1"/>
                  </a:moveTo>
                  <a:cubicBezTo>
                    <a:pt x="101" y="1"/>
                    <a:pt x="68" y="2"/>
                    <a:pt x="34" y="5"/>
                  </a:cubicBezTo>
                  <a:lnTo>
                    <a:pt x="1" y="38"/>
                  </a:lnTo>
                  <a:cubicBezTo>
                    <a:pt x="1" y="839"/>
                    <a:pt x="601" y="1139"/>
                    <a:pt x="1102" y="1506"/>
                  </a:cubicBezTo>
                  <a:cubicBezTo>
                    <a:pt x="1202" y="1372"/>
                    <a:pt x="1235" y="1306"/>
                    <a:pt x="1235" y="1239"/>
                  </a:cubicBezTo>
                  <a:cubicBezTo>
                    <a:pt x="915" y="758"/>
                    <a:pt x="902" y="1"/>
                    <a:pt x="133" y="1"/>
                  </a:cubicBezTo>
                  <a:close/>
                </a:path>
              </a:pathLst>
            </a:custGeom>
            <a:solidFill>
              <a:srgbClr val="FF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7"/>
            <p:cNvSpPr/>
            <p:nvPr/>
          </p:nvSpPr>
          <p:spPr>
            <a:xfrm>
              <a:off x="3104050" y="4133400"/>
              <a:ext cx="28375" cy="37550"/>
            </a:xfrm>
            <a:custGeom>
              <a:avLst/>
              <a:gdLst/>
              <a:ahLst/>
              <a:cxnLst/>
              <a:rect l="l" t="t" r="r" b="b"/>
              <a:pathLst>
                <a:path w="1135" h="1502" extrusionOk="0">
                  <a:moveTo>
                    <a:pt x="668" y="1"/>
                  </a:moveTo>
                  <a:lnTo>
                    <a:pt x="668" y="1"/>
                  </a:lnTo>
                  <a:cubicBezTo>
                    <a:pt x="434" y="501"/>
                    <a:pt x="1" y="935"/>
                    <a:pt x="301" y="1502"/>
                  </a:cubicBezTo>
                  <a:cubicBezTo>
                    <a:pt x="601" y="1068"/>
                    <a:pt x="1135" y="668"/>
                    <a:pt x="668" y="1"/>
                  </a:cubicBezTo>
                  <a:close/>
                </a:path>
              </a:pathLst>
            </a:custGeom>
            <a:solidFill>
              <a:srgbClr val="FF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7"/>
            <p:cNvSpPr/>
            <p:nvPr/>
          </p:nvSpPr>
          <p:spPr>
            <a:xfrm>
              <a:off x="3024000" y="4241800"/>
              <a:ext cx="11300" cy="10350"/>
            </a:xfrm>
            <a:custGeom>
              <a:avLst/>
              <a:gdLst/>
              <a:ahLst/>
              <a:cxnLst/>
              <a:rect l="l" t="t" r="r" b="b"/>
              <a:pathLst>
                <a:path w="452" h="414" extrusionOk="0">
                  <a:moveTo>
                    <a:pt x="167" y="1"/>
                  </a:moveTo>
                  <a:cubicBezTo>
                    <a:pt x="34" y="1"/>
                    <a:pt x="0" y="68"/>
                    <a:pt x="0" y="101"/>
                  </a:cubicBezTo>
                  <a:cubicBezTo>
                    <a:pt x="0" y="234"/>
                    <a:pt x="134" y="335"/>
                    <a:pt x="234" y="401"/>
                  </a:cubicBezTo>
                  <a:cubicBezTo>
                    <a:pt x="258" y="409"/>
                    <a:pt x="283" y="413"/>
                    <a:pt x="307" y="413"/>
                  </a:cubicBezTo>
                  <a:cubicBezTo>
                    <a:pt x="386" y="413"/>
                    <a:pt x="452" y="370"/>
                    <a:pt x="401" y="268"/>
                  </a:cubicBezTo>
                  <a:cubicBezTo>
                    <a:pt x="334" y="168"/>
                    <a:pt x="201" y="101"/>
                    <a:pt x="167" y="1"/>
                  </a:cubicBezTo>
                  <a:close/>
                </a:path>
              </a:pathLst>
            </a:custGeom>
            <a:solidFill>
              <a:srgbClr val="FFBF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7"/>
            <p:cNvSpPr/>
            <p:nvPr/>
          </p:nvSpPr>
          <p:spPr>
            <a:xfrm>
              <a:off x="3035875" y="4266525"/>
              <a:ext cx="8150" cy="6175"/>
            </a:xfrm>
            <a:custGeom>
              <a:avLst/>
              <a:gdLst/>
              <a:ahLst/>
              <a:cxnLst/>
              <a:rect l="l" t="t" r="r" b="b"/>
              <a:pathLst>
                <a:path w="326" h="247" extrusionOk="0">
                  <a:moveTo>
                    <a:pt x="91" y="0"/>
                  </a:moveTo>
                  <a:cubicBezTo>
                    <a:pt x="32" y="0"/>
                    <a:pt x="1" y="38"/>
                    <a:pt x="26" y="113"/>
                  </a:cubicBezTo>
                  <a:cubicBezTo>
                    <a:pt x="59" y="146"/>
                    <a:pt x="159" y="179"/>
                    <a:pt x="193" y="246"/>
                  </a:cubicBezTo>
                  <a:cubicBezTo>
                    <a:pt x="259" y="179"/>
                    <a:pt x="326" y="146"/>
                    <a:pt x="226" y="79"/>
                  </a:cubicBezTo>
                  <a:cubicBezTo>
                    <a:pt x="226" y="79"/>
                    <a:pt x="193" y="13"/>
                    <a:pt x="159" y="13"/>
                  </a:cubicBezTo>
                  <a:cubicBezTo>
                    <a:pt x="134" y="4"/>
                    <a:pt x="111" y="0"/>
                    <a:pt x="91" y="0"/>
                  </a:cubicBezTo>
                  <a:close/>
                </a:path>
              </a:pathLst>
            </a:custGeom>
            <a:solidFill>
              <a:srgbClr val="FFBF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7"/>
            <p:cNvSpPr/>
            <p:nvPr/>
          </p:nvSpPr>
          <p:spPr>
            <a:xfrm>
              <a:off x="3061525" y="4296025"/>
              <a:ext cx="10025" cy="5850"/>
            </a:xfrm>
            <a:custGeom>
              <a:avLst/>
              <a:gdLst/>
              <a:ahLst/>
              <a:cxnLst/>
              <a:rect l="l" t="t" r="r" b="b"/>
              <a:pathLst>
                <a:path w="401" h="234" extrusionOk="0">
                  <a:moveTo>
                    <a:pt x="401" y="0"/>
                  </a:moveTo>
                  <a:cubicBezTo>
                    <a:pt x="234" y="0"/>
                    <a:pt x="67" y="67"/>
                    <a:pt x="0" y="234"/>
                  </a:cubicBezTo>
                  <a:cubicBezTo>
                    <a:pt x="167" y="234"/>
                    <a:pt x="334" y="167"/>
                    <a:pt x="401" y="0"/>
                  </a:cubicBezTo>
                  <a:close/>
                </a:path>
              </a:pathLst>
            </a:custGeom>
            <a:solidFill>
              <a:srgbClr val="FFB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7"/>
            <p:cNvSpPr/>
            <p:nvPr/>
          </p:nvSpPr>
          <p:spPr>
            <a:xfrm>
              <a:off x="2692100" y="3356925"/>
              <a:ext cx="11700" cy="20125"/>
            </a:xfrm>
            <a:custGeom>
              <a:avLst/>
              <a:gdLst/>
              <a:ahLst/>
              <a:cxnLst/>
              <a:rect l="l" t="t" r="r" b="b"/>
              <a:pathLst>
                <a:path w="468" h="805" extrusionOk="0">
                  <a:moveTo>
                    <a:pt x="276" y="1"/>
                  </a:moveTo>
                  <a:cubicBezTo>
                    <a:pt x="263" y="1"/>
                    <a:pt x="249" y="2"/>
                    <a:pt x="234" y="4"/>
                  </a:cubicBezTo>
                  <a:cubicBezTo>
                    <a:pt x="34" y="4"/>
                    <a:pt x="34" y="204"/>
                    <a:pt x="34" y="338"/>
                  </a:cubicBezTo>
                  <a:cubicBezTo>
                    <a:pt x="34" y="504"/>
                    <a:pt x="0" y="704"/>
                    <a:pt x="234" y="805"/>
                  </a:cubicBezTo>
                  <a:cubicBezTo>
                    <a:pt x="434" y="704"/>
                    <a:pt x="467" y="538"/>
                    <a:pt x="467" y="371"/>
                  </a:cubicBezTo>
                  <a:cubicBezTo>
                    <a:pt x="467" y="215"/>
                    <a:pt x="467" y="1"/>
                    <a:pt x="276" y="1"/>
                  </a:cubicBezTo>
                  <a:close/>
                </a:path>
              </a:pathLst>
            </a:custGeom>
            <a:solidFill>
              <a:srgbClr val="FEB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7"/>
            <p:cNvSpPr/>
            <p:nvPr/>
          </p:nvSpPr>
          <p:spPr>
            <a:xfrm>
              <a:off x="2707100" y="3347850"/>
              <a:ext cx="11700" cy="13350"/>
            </a:xfrm>
            <a:custGeom>
              <a:avLst/>
              <a:gdLst/>
              <a:ahLst/>
              <a:cxnLst/>
              <a:rect l="l" t="t" r="r" b="b"/>
              <a:pathLst>
                <a:path w="468" h="534" extrusionOk="0">
                  <a:moveTo>
                    <a:pt x="34" y="0"/>
                  </a:moveTo>
                  <a:cubicBezTo>
                    <a:pt x="134" y="200"/>
                    <a:pt x="1" y="434"/>
                    <a:pt x="201" y="534"/>
                  </a:cubicBezTo>
                  <a:cubicBezTo>
                    <a:pt x="234" y="534"/>
                    <a:pt x="368" y="500"/>
                    <a:pt x="368" y="467"/>
                  </a:cubicBezTo>
                  <a:cubicBezTo>
                    <a:pt x="468" y="167"/>
                    <a:pt x="201" y="133"/>
                    <a:pt x="34" y="0"/>
                  </a:cubicBezTo>
                  <a:close/>
                </a:path>
              </a:pathLst>
            </a:custGeom>
            <a:solidFill>
              <a:srgbClr val="FEB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7"/>
            <p:cNvSpPr/>
            <p:nvPr/>
          </p:nvSpPr>
          <p:spPr>
            <a:xfrm>
              <a:off x="2708775" y="3328075"/>
              <a:ext cx="11700" cy="8950"/>
            </a:xfrm>
            <a:custGeom>
              <a:avLst/>
              <a:gdLst/>
              <a:ahLst/>
              <a:cxnLst/>
              <a:rect l="l" t="t" r="r" b="b"/>
              <a:pathLst>
                <a:path w="468" h="358" extrusionOk="0">
                  <a:moveTo>
                    <a:pt x="233" y="0"/>
                  </a:moveTo>
                  <a:cubicBezTo>
                    <a:pt x="177" y="0"/>
                    <a:pt x="129" y="37"/>
                    <a:pt x="100" y="124"/>
                  </a:cubicBezTo>
                  <a:cubicBezTo>
                    <a:pt x="0" y="324"/>
                    <a:pt x="267" y="357"/>
                    <a:pt x="434" y="357"/>
                  </a:cubicBezTo>
                  <a:cubicBezTo>
                    <a:pt x="434" y="291"/>
                    <a:pt x="434" y="257"/>
                    <a:pt x="467" y="157"/>
                  </a:cubicBezTo>
                  <a:cubicBezTo>
                    <a:pt x="392" y="63"/>
                    <a:pt x="306" y="0"/>
                    <a:pt x="233" y="0"/>
                  </a:cubicBezTo>
                  <a:close/>
                </a:path>
              </a:pathLst>
            </a:custGeom>
            <a:solidFill>
              <a:srgbClr val="FFC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7"/>
            <p:cNvSpPr/>
            <p:nvPr/>
          </p:nvSpPr>
          <p:spPr>
            <a:xfrm>
              <a:off x="4695200" y="3593850"/>
              <a:ext cx="1675" cy="2125"/>
            </a:xfrm>
            <a:custGeom>
              <a:avLst/>
              <a:gdLst/>
              <a:ahLst/>
              <a:cxnLst/>
              <a:rect l="l" t="t" r="r" b="b"/>
              <a:pathLst>
                <a:path w="67" h="85" extrusionOk="0">
                  <a:moveTo>
                    <a:pt x="0" y="0"/>
                  </a:moveTo>
                  <a:cubicBezTo>
                    <a:pt x="21" y="43"/>
                    <a:pt x="42" y="85"/>
                    <a:pt x="55" y="85"/>
                  </a:cubicBezTo>
                  <a:cubicBezTo>
                    <a:pt x="62" y="85"/>
                    <a:pt x="67" y="71"/>
                    <a:pt x="67" y="34"/>
                  </a:cubicBezTo>
                  <a:cubicBezTo>
                    <a:pt x="67" y="34"/>
                    <a:pt x="33" y="0"/>
                    <a:pt x="0" y="0"/>
                  </a:cubicBezTo>
                  <a:close/>
                </a:path>
              </a:pathLst>
            </a:custGeom>
            <a:solidFill>
              <a:srgbClr val="587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7"/>
            <p:cNvSpPr/>
            <p:nvPr/>
          </p:nvSpPr>
          <p:spPr>
            <a:xfrm>
              <a:off x="3808725" y="2428400"/>
              <a:ext cx="250200" cy="408600"/>
            </a:xfrm>
            <a:custGeom>
              <a:avLst/>
              <a:gdLst/>
              <a:ahLst/>
              <a:cxnLst/>
              <a:rect l="l" t="t" r="r" b="b"/>
              <a:pathLst>
                <a:path w="10008" h="16344" extrusionOk="0">
                  <a:moveTo>
                    <a:pt x="9587" y="1"/>
                  </a:moveTo>
                  <a:cubicBezTo>
                    <a:pt x="9471" y="1"/>
                    <a:pt x="9368" y="39"/>
                    <a:pt x="9307" y="85"/>
                  </a:cubicBezTo>
                  <a:cubicBezTo>
                    <a:pt x="7806" y="152"/>
                    <a:pt x="6305" y="85"/>
                    <a:pt x="4804" y="352"/>
                  </a:cubicBezTo>
                  <a:cubicBezTo>
                    <a:pt x="4220" y="469"/>
                    <a:pt x="3620" y="494"/>
                    <a:pt x="3015" y="494"/>
                  </a:cubicBezTo>
                  <a:cubicBezTo>
                    <a:pt x="2562" y="494"/>
                    <a:pt x="2106" y="480"/>
                    <a:pt x="1653" y="480"/>
                  </a:cubicBezTo>
                  <a:cubicBezTo>
                    <a:pt x="1502" y="480"/>
                    <a:pt x="1351" y="481"/>
                    <a:pt x="1201" y="485"/>
                  </a:cubicBezTo>
                  <a:cubicBezTo>
                    <a:pt x="801" y="1253"/>
                    <a:pt x="868" y="2120"/>
                    <a:pt x="367" y="2820"/>
                  </a:cubicBezTo>
                  <a:cubicBezTo>
                    <a:pt x="0" y="3354"/>
                    <a:pt x="501" y="4021"/>
                    <a:pt x="1201" y="4088"/>
                  </a:cubicBezTo>
                  <a:cubicBezTo>
                    <a:pt x="1802" y="4121"/>
                    <a:pt x="1902" y="4355"/>
                    <a:pt x="1668" y="4855"/>
                  </a:cubicBezTo>
                  <a:cubicBezTo>
                    <a:pt x="1502" y="5122"/>
                    <a:pt x="1201" y="5356"/>
                    <a:pt x="1235" y="5589"/>
                  </a:cubicBezTo>
                  <a:cubicBezTo>
                    <a:pt x="1335" y="6189"/>
                    <a:pt x="1001" y="6523"/>
                    <a:pt x="534" y="6857"/>
                  </a:cubicBezTo>
                  <a:cubicBezTo>
                    <a:pt x="367" y="6957"/>
                    <a:pt x="201" y="7123"/>
                    <a:pt x="367" y="7290"/>
                  </a:cubicBezTo>
                  <a:cubicBezTo>
                    <a:pt x="834" y="7791"/>
                    <a:pt x="201" y="7857"/>
                    <a:pt x="34" y="8158"/>
                  </a:cubicBezTo>
                  <a:cubicBezTo>
                    <a:pt x="1368" y="8191"/>
                    <a:pt x="1969" y="8691"/>
                    <a:pt x="2202" y="9992"/>
                  </a:cubicBezTo>
                  <a:cubicBezTo>
                    <a:pt x="2335" y="10793"/>
                    <a:pt x="2402" y="11627"/>
                    <a:pt x="2536" y="12427"/>
                  </a:cubicBezTo>
                  <a:cubicBezTo>
                    <a:pt x="2836" y="12694"/>
                    <a:pt x="2669" y="13128"/>
                    <a:pt x="2736" y="13461"/>
                  </a:cubicBezTo>
                  <a:cubicBezTo>
                    <a:pt x="3236" y="14095"/>
                    <a:pt x="3803" y="14696"/>
                    <a:pt x="3970" y="15530"/>
                  </a:cubicBezTo>
                  <a:cubicBezTo>
                    <a:pt x="4070" y="16197"/>
                    <a:pt x="4670" y="16263"/>
                    <a:pt x="5204" y="16330"/>
                  </a:cubicBezTo>
                  <a:cubicBezTo>
                    <a:pt x="5263" y="16339"/>
                    <a:pt x="5316" y="16344"/>
                    <a:pt x="5365" y="16344"/>
                  </a:cubicBezTo>
                  <a:cubicBezTo>
                    <a:pt x="5839" y="16344"/>
                    <a:pt x="5853" y="15923"/>
                    <a:pt x="6005" y="15530"/>
                  </a:cubicBezTo>
                  <a:cubicBezTo>
                    <a:pt x="6405" y="14529"/>
                    <a:pt x="6572" y="13428"/>
                    <a:pt x="7372" y="12594"/>
                  </a:cubicBezTo>
                  <a:cubicBezTo>
                    <a:pt x="7839" y="12094"/>
                    <a:pt x="7973" y="11460"/>
                    <a:pt x="8073" y="10826"/>
                  </a:cubicBezTo>
                  <a:cubicBezTo>
                    <a:pt x="8073" y="10759"/>
                    <a:pt x="8140" y="10626"/>
                    <a:pt x="8140" y="10526"/>
                  </a:cubicBezTo>
                  <a:lnTo>
                    <a:pt x="8140" y="10259"/>
                  </a:lnTo>
                  <a:cubicBezTo>
                    <a:pt x="8073" y="10126"/>
                    <a:pt x="8073" y="10026"/>
                    <a:pt x="8040" y="9959"/>
                  </a:cubicBezTo>
                  <a:cubicBezTo>
                    <a:pt x="8006" y="9892"/>
                    <a:pt x="8006" y="9792"/>
                    <a:pt x="7973" y="9692"/>
                  </a:cubicBezTo>
                  <a:cubicBezTo>
                    <a:pt x="7973" y="9625"/>
                    <a:pt x="7906" y="9525"/>
                    <a:pt x="7906" y="9458"/>
                  </a:cubicBezTo>
                  <a:cubicBezTo>
                    <a:pt x="7839" y="8991"/>
                    <a:pt x="7706" y="8558"/>
                    <a:pt x="7973" y="8124"/>
                  </a:cubicBezTo>
                  <a:cubicBezTo>
                    <a:pt x="8040" y="7957"/>
                    <a:pt x="8140" y="7757"/>
                    <a:pt x="8206" y="7557"/>
                  </a:cubicBezTo>
                  <a:cubicBezTo>
                    <a:pt x="8306" y="7424"/>
                    <a:pt x="8340" y="7324"/>
                    <a:pt x="8373" y="7190"/>
                  </a:cubicBezTo>
                  <a:cubicBezTo>
                    <a:pt x="8406" y="7123"/>
                    <a:pt x="8473" y="7090"/>
                    <a:pt x="8507" y="6990"/>
                  </a:cubicBezTo>
                  <a:cubicBezTo>
                    <a:pt x="8540" y="6923"/>
                    <a:pt x="8640" y="6823"/>
                    <a:pt x="8707" y="6757"/>
                  </a:cubicBezTo>
                  <a:cubicBezTo>
                    <a:pt x="8707" y="6723"/>
                    <a:pt x="8740" y="6723"/>
                    <a:pt x="8807" y="6656"/>
                  </a:cubicBezTo>
                  <a:cubicBezTo>
                    <a:pt x="8873" y="6590"/>
                    <a:pt x="8907" y="6556"/>
                    <a:pt x="9007" y="6490"/>
                  </a:cubicBezTo>
                  <a:cubicBezTo>
                    <a:pt x="9040" y="6456"/>
                    <a:pt x="9140" y="6356"/>
                    <a:pt x="9174" y="6290"/>
                  </a:cubicBezTo>
                  <a:cubicBezTo>
                    <a:pt x="9074" y="4922"/>
                    <a:pt x="9040" y="3488"/>
                    <a:pt x="8573" y="2153"/>
                  </a:cubicBezTo>
                  <a:cubicBezTo>
                    <a:pt x="8673" y="1920"/>
                    <a:pt x="8773" y="1753"/>
                    <a:pt x="8640" y="1453"/>
                  </a:cubicBezTo>
                  <a:cubicBezTo>
                    <a:pt x="8306" y="652"/>
                    <a:pt x="8607" y="285"/>
                    <a:pt x="9374" y="219"/>
                  </a:cubicBezTo>
                  <a:lnTo>
                    <a:pt x="10008" y="219"/>
                  </a:lnTo>
                  <a:cubicBezTo>
                    <a:pt x="9881" y="55"/>
                    <a:pt x="9724" y="1"/>
                    <a:pt x="9587" y="1"/>
                  </a:cubicBezTo>
                  <a:close/>
                </a:path>
              </a:pathLst>
            </a:custGeom>
            <a:solidFill>
              <a:srgbClr val="E7E7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7"/>
            <p:cNvSpPr/>
            <p:nvPr/>
          </p:nvSpPr>
          <p:spPr>
            <a:xfrm>
              <a:off x="3166600" y="2820825"/>
              <a:ext cx="163200" cy="261025"/>
            </a:xfrm>
            <a:custGeom>
              <a:avLst/>
              <a:gdLst/>
              <a:ahLst/>
              <a:cxnLst/>
              <a:rect l="l" t="t" r="r" b="b"/>
              <a:pathLst>
                <a:path w="6528" h="10441" extrusionOk="0">
                  <a:moveTo>
                    <a:pt x="396" y="0"/>
                  </a:moveTo>
                  <a:cubicBezTo>
                    <a:pt x="318" y="0"/>
                    <a:pt x="219" y="57"/>
                    <a:pt x="134" y="99"/>
                  </a:cubicBezTo>
                  <a:cubicBezTo>
                    <a:pt x="0" y="366"/>
                    <a:pt x="0" y="633"/>
                    <a:pt x="0" y="933"/>
                  </a:cubicBezTo>
                  <a:cubicBezTo>
                    <a:pt x="34" y="3435"/>
                    <a:pt x="301" y="5937"/>
                    <a:pt x="301" y="8472"/>
                  </a:cubicBezTo>
                  <a:cubicBezTo>
                    <a:pt x="301" y="8706"/>
                    <a:pt x="267" y="9039"/>
                    <a:pt x="634" y="9039"/>
                  </a:cubicBezTo>
                  <a:cubicBezTo>
                    <a:pt x="728" y="9002"/>
                    <a:pt x="832" y="8932"/>
                    <a:pt x="912" y="8932"/>
                  </a:cubicBezTo>
                  <a:cubicBezTo>
                    <a:pt x="973" y="8932"/>
                    <a:pt x="1020" y="8974"/>
                    <a:pt x="1035" y="9106"/>
                  </a:cubicBezTo>
                  <a:cubicBezTo>
                    <a:pt x="1101" y="9439"/>
                    <a:pt x="1201" y="9706"/>
                    <a:pt x="1502" y="9740"/>
                  </a:cubicBezTo>
                  <a:cubicBezTo>
                    <a:pt x="1969" y="9806"/>
                    <a:pt x="2269" y="10207"/>
                    <a:pt x="2702" y="10440"/>
                  </a:cubicBezTo>
                  <a:cubicBezTo>
                    <a:pt x="2636" y="10040"/>
                    <a:pt x="2602" y="9706"/>
                    <a:pt x="2536" y="9406"/>
                  </a:cubicBezTo>
                  <a:lnTo>
                    <a:pt x="2536" y="9406"/>
                  </a:lnTo>
                  <a:cubicBezTo>
                    <a:pt x="2769" y="9573"/>
                    <a:pt x="3269" y="9539"/>
                    <a:pt x="3203" y="9706"/>
                  </a:cubicBezTo>
                  <a:cubicBezTo>
                    <a:pt x="3036" y="10273"/>
                    <a:pt x="3436" y="10207"/>
                    <a:pt x="3703" y="10307"/>
                  </a:cubicBezTo>
                  <a:cubicBezTo>
                    <a:pt x="3837" y="9139"/>
                    <a:pt x="4103" y="8939"/>
                    <a:pt x="5137" y="8806"/>
                  </a:cubicBezTo>
                  <a:cubicBezTo>
                    <a:pt x="5471" y="8605"/>
                    <a:pt x="5504" y="8272"/>
                    <a:pt x="5471" y="7905"/>
                  </a:cubicBezTo>
                  <a:cubicBezTo>
                    <a:pt x="5442" y="7467"/>
                    <a:pt x="5361" y="7080"/>
                    <a:pt x="5879" y="7080"/>
                  </a:cubicBezTo>
                  <a:cubicBezTo>
                    <a:pt x="5953" y="7080"/>
                    <a:pt x="6039" y="7088"/>
                    <a:pt x="6138" y="7104"/>
                  </a:cubicBezTo>
                  <a:cubicBezTo>
                    <a:pt x="6178" y="7115"/>
                    <a:pt x="6213" y="7120"/>
                    <a:pt x="6245" y="7120"/>
                  </a:cubicBezTo>
                  <a:cubicBezTo>
                    <a:pt x="6511" y="7120"/>
                    <a:pt x="6528" y="6776"/>
                    <a:pt x="6438" y="6537"/>
                  </a:cubicBezTo>
                  <a:cubicBezTo>
                    <a:pt x="6292" y="6156"/>
                    <a:pt x="6042" y="5852"/>
                    <a:pt x="5621" y="5852"/>
                  </a:cubicBezTo>
                  <a:cubicBezTo>
                    <a:pt x="5563" y="5852"/>
                    <a:pt x="5502" y="5858"/>
                    <a:pt x="5438" y="5870"/>
                  </a:cubicBezTo>
                  <a:cubicBezTo>
                    <a:pt x="5871" y="5036"/>
                    <a:pt x="6372" y="4202"/>
                    <a:pt x="6005" y="3202"/>
                  </a:cubicBezTo>
                  <a:cubicBezTo>
                    <a:pt x="5771" y="2901"/>
                    <a:pt x="5971" y="2434"/>
                    <a:pt x="5604" y="2201"/>
                  </a:cubicBezTo>
                  <a:cubicBezTo>
                    <a:pt x="5581" y="2194"/>
                    <a:pt x="5555" y="2192"/>
                    <a:pt x="5528" y="2192"/>
                  </a:cubicBezTo>
                  <a:cubicBezTo>
                    <a:pt x="5417" y="2192"/>
                    <a:pt x="5282" y="2234"/>
                    <a:pt x="5192" y="2234"/>
                  </a:cubicBezTo>
                  <a:cubicBezTo>
                    <a:pt x="5079" y="2234"/>
                    <a:pt x="5037" y="2168"/>
                    <a:pt x="5204" y="1867"/>
                  </a:cubicBezTo>
                  <a:cubicBezTo>
                    <a:pt x="5104" y="1734"/>
                    <a:pt x="4971" y="1701"/>
                    <a:pt x="4837" y="1701"/>
                  </a:cubicBezTo>
                  <a:cubicBezTo>
                    <a:pt x="4766" y="1708"/>
                    <a:pt x="4701" y="1713"/>
                    <a:pt x="4640" y="1713"/>
                  </a:cubicBezTo>
                  <a:cubicBezTo>
                    <a:pt x="4441" y="1713"/>
                    <a:pt x="4282" y="1669"/>
                    <a:pt x="4103" y="1567"/>
                  </a:cubicBezTo>
                  <a:cubicBezTo>
                    <a:pt x="4003" y="1534"/>
                    <a:pt x="3937" y="1534"/>
                    <a:pt x="3837" y="1534"/>
                  </a:cubicBezTo>
                  <a:cubicBezTo>
                    <a:pt x="3670" y="1567"/>
                    <a:pt x="3603" y="1634"/>
                    <a:pt x="3503" y="1767"/>
                  </a:cubicBezTo>
                  <a:cubicBezTo>
                    <a:pt x="3336" y="2434"/>
                    <a:pt x="2702" y="2601"/>
                    <a:pt x="2135" y="3202"/>
                  </a:cubicBezTo>
                  <a:cubicBezTo>
                    <a:pt x="2302" y="2701"/>
                    <a:pt x="2335" y="2434"/>
                    <a:pt x="2369" y="2134"/>
                  </a:cubicBezTo>
                  <a:cubicBezTo>
                    <a:pt x="2436" y="2034"/>
                    <a:pt x="2469" y="1867"/>
                    <a:pt x="2502" y="1734"/>
                  </a:cubicBezTo>
                  <a:cubicBezTo>
                    <a:pt x="2536" y="1534"/>
                    <a:pt x="2636" y="1367"/>
                    <a:pt x="2536" y="1133"/>
                  </a:cubicBezTo>
                  <a:cubicBezTo>
                    <a:pt x="1835" y="867"/>
                    <a:pt x="1001" y="800"/>
                    <a:pt x="501" y="66"/>
                  </a:cubicBezTo>
                  <a:cubicBezTo>
                    <a:pt x="477" y="18"/>
                    <a:pt x="440" y="0"/>
                    <a:pt x="396" y="0"/>
                  </a:cubicBezTo>
                  <a:close/>
                </a:path>
              </a:pathLst>
            </a:custGeom>
            <a:solidFill>
              <a:srgbClr val="FFA7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7"/>
            <p:cNvSpPr/>
            <p:nvPr/>
          </p:nvSpPr>
          <p:spPr>
            <a:xfrm>
              <a:off x="3139925" y="2702375"/>
              <a:ext cx="50875" cy="740425"/>
            </a:xfrm>
            <a:custGeom>
              <a:avLst/>
              <a:gdLst/>
              <a:ahLst/>
              <a:cxnLst/>
              <a:rect l="l" t="t" r="r" b="b"/>
              <a:pathLst>
                <a:path w="2035" h="29617" extrusionOk="0">
                  <a:moveTo>
                    <a:pt x="767" y="1"/>
                  </a:moveTo>
                  <a:cubicBezTo>
                    <a:pt x="500" y="101"/>
                    <a:pt x="234" y="167"/>
                    <a:pt x="0" y="267"/>
                  </a:cubicBezTo>
                  <a:cubicBezTo>
                    <a:pt x="33" y="5338"/>
                    <a:pt x="400" y="10375"/>
                    <a:pt x="234" y="15478"/>
                  </a:cubicBezTo>
                  <a:cubicBezTo>
                    <a:pt x="167" y="17880"/>
                    <a:pt x="334" y="20282"/>
                    <a:pt x="567" y="22683"/>
                  </a:cubicBezTo>
                  <a:cubicBezTo>
                    <a:pt x="834" y="24952"/>
                    <a:pt x="667" y="27287"/>
                    <a:pt x="1034" y="29555"/>
                  </a:cubicBezTo>
                  <a:cubicBezTo>
                    <a:pt x="1162" y="29598"/>
                    <a:pt x="1273" y="29617"/>
                    <a:pt x="1370" y="29617"/>
                  </a:cubicBezTo>
                  <a:cubicBezTo>
                    <a:pt x="1801" y="29617"/>
                    <a:pt x="1935" y="29230"/>
                    <a:pt x="1935" y="28821"/>
                  </a:cubicBezTo>
                  <a:cubicBezTo>
                    <a:pt x="1901" y="26987"/>
                    <a:pt x="2035" y="25152"/>
                    <a:pt x="1735" y="23351"/>
                  </a:cubicBezTo>
                  <a:lnTo>
                    <a:pt x="1735" y="23150"/>
                  </a:lnTo>
                  <a:cubicBezTo>
                    <a:pt x="1601" y="22550"/>
                    <a:pt x="2035" y="22016"/>
                    <a:pt x="1701" y="21449"/>
                  </a:cubicBezTo>
                  <a:cubicBezTo>
                    <a:pt x="1635" y="20115"/>
                    <a:pt x="1635" y="18714"/>
                    <a:pt x="1568" y="17380"/>
                  </a:cubicBezTo>
                  <a:cubicBezTo>
                    <a:pt x="1501" y="16145"/>
                    <a:pt x="1434" y="14945"/>
                    <a:pt x="1701" y="13710"/>
                  </a:cubicBezTo>
                  <a:cubicBezTo>
                    <a:pt x="1668" y="12776"/>
                    <a:pt x="1601" y="11842"/>
                    <a:pt x="1601" y="10875"/>
                  </a:cubicBezTo>
                  <a:cubicBezTo>
                    <a:pt x="1601" y="8840"/>
                    <a:pt x="1334" y="6805"/>
                    <a:pt x="1434" y="4771"/>
                  </a:cubicBezTo>
                  <a:cubicBezTo>
                    <a:pt x="1668" y="3636"/>
                    <a:pt x="1835" y="2469"/>
                    <a:pt x="1334" y="1268"/>
                  </a:cubicBezTo>
                  <a:cubicBezTo>
                    <a:pt x="267" y="1101"/>
                    <a:pt x="267" y="1101"/>
                    <a:pt x="834" y="167"/>
                  </a:cubicBezTo>
                  <a:cubicBezTo>
                    <a:pt x="834" y="134"/>
                    <a:pt x="767" y="34"/>
                    <a:pt x="767" y="1"/>
                  </a:cubicBezTo>
                  <a:close/>
                </a:path>
              </a:pathLst>
            </a:custGeom>
            <a:solidFill>
              <a:srgbClr val="E98A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7"/>
            <p:cNvSpPr/>
            <p:nvPr/>
          </p:nvSpPr>
          <p:spPr>
            <a:xfrm>
              <a:off x="3290025" y="2880850"/>
              <a:ext cx="93425" cy="165125"/>
            </a:xfrm>
            <a:custGeom>
              <a:avLst/>
              <a:gdLst/>
              <a:ahLst/>
              <a:cxnLst/>
              <a:rect l="l" t="t" r="r" b="b"/>
              <a:pathLst>
                <a:path w="3737" h="6605" extrusionOk="0">
                  <a:moveTo>
                    <a:pt x="2235" y="0"/>
                  </a:moveTo>
                  <a:cubicBezTo>
                    <a:pt x="2102" y="0"/>
                    <a:pt x="2035" y="0"/>
                    <a:pt x="1935" y="33"/>
                  </a:cubicBezTo>
                  <a:cubicBezTo>
                    <a:pt x="1568" y="267"/>
                    <a:pt x="934" y="267"/>
                    <a:pt x="868" y="934"/>
                  </a:cubicBezTo>
                  <a:cubicBezTo>
                    <a:pt x="1168" y="1534"/>
                    <a:pt x="834" y="2035"/>
                    <a:pt x="667" y="2569"/>
                  </a:cubicBezTo>
                  <a:cubicBezTo>
                    <a:pt x="501" y="3036"/>
                    <a:pt x="167" y="3436"/>
                    <a:pt x="167" y="4070"/>
                  </a:cubicBezTo>
                  <a:cubicBezTo>
                    <a:pt x="392" y="3935"/>
                    <a:pt x="556" y="3694"/>
                    <a:pt x="741" y="3694"/>
                  </a:cubicBezTo>
                  <a:cubicBezTo>
                    <a:pt x="831" y="3694"/>
                    <a:pt x="926" y="3750"/>
                    <a:pt x="1034" y="3903"/>
                  </a:cubicBezTo>
                  <a:cubicBezTo>
                    <a:pt x="1168" y="4103"/>
                    <a:pt x="1435" y="4303"/>
                    <a:pt x="1268" y="4570"/>
                  </a:cubicBezTo>
                  <a:cubicBezTo>
                    <a:pt x="1215" y="4589"/>
                    <a:pt x="1169" y="4597"/>
                    <a:pt x="1127" y="4597"/>
                  </a:cubicBezTo>
                  <a:cubicBezTo>
                    <a:pt x="874" y="4597"/>
                    <a:pt x="768" y="4303"/>
                    <a:pt x="367" y="4303"/>
                  </a:cubicBezTo>
                  <a:cubicBezTo>
                    <a:pt x="734" y="4737"/>
                    <a:pt x="0" y="4870"/>
                    <a:pt x="167" y="5204"/>
                  </a:cubicBezTo>
                  <a:cubicBezTo>
                    <a:pt x="401" y="5671"/>
                    <a:pt x="234" y="6071"/>
                    <a:pt x="167" y="6505"/>
                  </a:cubicBezTo>
                  <a:cubicBezTo>
                    <a:pt x="218" y="6500"/>
                    <a:pt x="270" y="6498"/>
                    <a:pt x="321" y="6498"/>
                  </a:cubicBezTo>
                  <a:cubicBezTo>
                    <a:pt x="637" y="6498"/>
                    <a:pt x="957" y="6576"/>
                    <a:pt x="1301" y="6605"/>
                  </a:cubicBezTo>
                  <a:cubicBezTo>
                    <a:pt x="1568" y="6571"/>
                    <a:pt x="1768" y="6538"/>
                    <a:pt x="1735" y="6338"/>
                  </a:cubicBezTo>
                  <a:cubicBezTo>
                    <a:pt x="1635" y="5704"/>
                    <a:pt x="2102" y="5337"/>
                    <a:pt x="2269" y="4837"/>
                  </a:cubicBezTo>
                  <a:cubicBezTo>
                    <a:pt x="2289" y="4169"/>
                    <a:pt x="2350" y="3879"/>
                    <a:pt x="2588" y="3879"/>
                  </a:cubicBezTo>
                  <a:cubicBezTo>
                    <a:pt x="2731" y="3879"/>
                    <a:pt x="2937" y="3983"/>
                    <a:pt x="3236" y="4170"/>
                  </a:cubicBezTo>
                  <a:cubicBezTo>
                    <a:pt x="3323" y="4222"/>
                    <a:pt x="3410" y="4274"/>
                    <a:pt x="3497" y="4274"/>
                  </a:cubicBezTo>
                  <a:cubicBezTo>
                    <a:pt x="3577" y="4274"/>
                    <a:pt x="3657" y="4230"/>
                    <a:pt x="3736" y="4103"/>
                  </a:cubicBezTo>
                  <a:cubicBezTo>
                    <a:pt x="3369" y="3736"/>
                    <a:pt x="2769" y="3503"/>
                    <a:pt x="3236" y="2769"/>
                  </a:cubicBezTo>
                  <a:cubicBezTo>
                    <a:pt x="3269" y="2735"/>
                    <a:pt x="3203" y="2569"/>
                    <a:pt x="3136" y="2502"/>
                  </a:cubicBezTo>
                  <a:cubicBezTo>
                    <a:pt x="2602" y="1835"/>
                    <a:pt x="2702" y="1034"/>
                    <a:pt x="2535" y="267"/>
                  </a:cubicBezTo>
                  <a:cubicBezTo>
                    <a:pt x="2435" y="167"/>
                    <a:pt x="2402" y="33"/>
                    <a:pt x="2235" y="0"/>
                  </a:cubicBezTo>
                  <a:close/>
                </a:path>
              </a:pathLst>
            </a:custGeom>
            <a:solidFill>
              <a:srgbClr val="FFB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7"/>
            <p:cNvSpPr/>
            <p:nvPr/>
          </p:nvSpPr>
          <p:spPr>
            <a:xfrm>
              <a:off x="3165775" y="3286950"/>
              <a:ext cx="32550" cy="240200"/>
            </a:xfrm>
            <a:custGeom>
              <a:avLst/>
              <a:gdLst/>
              <a:ahLst/>
              <a:cxnLst/>
              <a:rect l="l" t="t" r="r" b="b"/>
              <a:pathLst>
                <a:path w="1302" h="9608" extrusionOk="0">
                  <a:moveTo>
                    <a:pt x="701" y="1"/>
                  </a:moveTo>
                  <a:cubicBezTo>
                    <a:pt x="734" y="1635"/>
                    <a:pt x="801" y="3303"/>
                    <a:pt x="834" y="4971"/>
                  </a:cubicBezTo>
                  <a:cubicBezTo>
                    <a:pt x="834" y="5605"/>
                    <a:pt x="701" y="6105"/>
                    <a:pt x="0" y="6205"/>
                  </a:cubicBezTo>
                  <a:cubicBezTo>
                    <a:pt x="33" y="6906"/>
                    <a:pt x="67" y="7573"/>
                    <a:pt x="67" y="8274"/>
                  </a:cubicBezTo>
                  <a:cubicBezTo>
                    <a:pt x="67" y="8674"/>
                    <a:pt x="234" y="9107"/>
                    <a:pt x="400" y="9474"/>
                  </a:cubicBezTo>
                  <a:cubicBezTo>
                    <a:pt x="467" y="9563"/>
                    <a:pt x="563" y="9608"/>
                    <a:pt x="650" y="9608"/>
                  </a:cubicBezTo>
                  <a:cubicBezTo>
                    <a:pt x="693" y="9608"/>
                    <a:pt x="734" y="9597"/>
                    <a:pt x="767" y="9574"/>
                  </a:cubicBezTo>
                  <a:cubicBezTo>
                    <a:pt x="901" y="9508"/>
                    <a:pt x="934" y="9441"/>
                    <a:pt x="867" y="9308"/>
                  </a:cubicBezTo>
                  <a:cubicBezTo>
                    <a:pt x="767" y="9241"/>
                    <a:pt x="667" y="9107"/>
                    <a:pt x="834" y="8974"/>
                  </a:cubicBezTo>
                  <a:cubicBezTo>
                    <a:pt x="1301" y="8674"/>
                    <a:pt x="1168" y="8240"/>
                    <a:pt x="1168" y="7807"/>
                  </a:cubicBezTo>
                  <a:cubicBezTo>
                    <a:pt x="1068" y="5538"/>
                    <a:pt x="1034" y="3270"/>
                    <a:pt x="967" y="1002"/>
                  </a:cubicBezTo>
                  <a:cubicBezTo>
                    <a:pt x="901" y="668"/>
                    <a:pt x="1034" y="268"/>
                    <a:pt x="701" y="1"/>
                  </a:cubicBezTo>
                  <a:close/>
                </a:path>
              </a:pathLst>
            </a:custGeom>
            <a:solidFill>
              <a:srgbClr val="F396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7"/>
            <p:cNvSpPr/>
            <p:nvPr/>
          </p:nvSpPr>
          <p:spPr>
            <a:xfrm>
              <a:off x="3086550" y="3630175"/>
              <a:ext cx="37700" cy="51025"/>
            </a:xfrm>
            <a:custGeom>
              <a:avLst/>
              <a:gdLst/>
              <a:ahLst/>
              <a:cxnLst/>
              <a:rect l="l" t="t" r="r" b="b"/>
              <a:pathLst>
                <a:path w="1508" h="2041" extrusionOk="0">
                  <a:moveTo>
                    <a:pt x="218" y="0"/>
                  </a:moveTo>
                  <a:cubicBezTo>
                    <a:pt x="100" y="0"/>
                    <a:pt x="50" y="124"/>
                    <a:pt x="0" y="249"/>
                  </a:cubicBezTo>
                  <a:lnTo>
                    <a:pt x="0" y="682"/>
                  </a:lnTo>
                  <a:cubicBezTo>
                    <a:pt x="567" y="916"/>
                    <a:pt x="667" y="1550"/>
                    <a:pt x="1068" y="1950"/>
                  </a:cubicBezTo>
                  <a:cubicBezTo>
                    <a:pt x="1174" y="2003"/>
                    <a:pt x="1270" y="2041"/>
                    <a:pt x="1343" y="2041"/>
                  </a:cubicBezTo>
                  <a:cubicBezTo>
                    <a:pt x="1452" y="2041"/>
                    <a:pt x="1508" y="1957"/>
                    <a:pt x="1468" y="1716"/>
                  </a:cubicBezTo>
                  <a:cubicBezTo>
                    <a:pt x="1334" y="1516"/>
                    <a:pt x="1201" y="1349"/>
                    <a:pt x="1201" y="1083"/>
                  </a:cubicBezTo>
                  <a:lnTo>
                    <a:pt x="1001" y="882"/>
                  </a:lnTo>
                  <a:lnTo>
                    <a:pt x="801" y="682"/>
                  </a:lnTo>
                  <a:lnTo>
                    <a:pt x="801" y="449"/>
                  </a:lnTo>
                  <a:lnTo>
                    <a:pt x="567" y="249"/>
                  </a:lnTo>
                  <a:cubicBezTo>
                    <a:pt x="534" y="182"/>
                    <a:pt x="467" y="115"/>
                    <a:pt x="367" y="48"/>
                  </a:cubicBezTo>
                  <a:cubicBezTo>
                    <a:pt x="308" y="15"/>
                    <a:pt x="259" y="0"/>
                    <a:pt x="218" y="0"/>
                  </a:cubicBezTo>
                  <a:close/>
                </a:path>
              </a:pathLst>
            </a:custGeom>
            <a:solidFill>
              <a:srgbClr val="ED9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7"/>
            <p:cNvSpPr/>
            <p:nvPr/>
          </p:nvSpPr>
          <p:spPr>
            <a:xfrm>
              <a:off x="3177450" y="3239425"/>
              <a:ext cx="14200" cy="42550"/>
            </a:xfrm>
            <a:custGeom>
              <a:avLst/>
              <a:gdLst/>
              <a:ahLst/>
              <a:cxnLst/>
              <a:rect l="l" t="t" r="r" b="b"/>
              <a:pathLst>
                <a:path w="568" h="1702" extrusionOk="0">
                  <a:moveTo>
                    <a:pt x="200" y="1"/>
                  </a:moveTo>
                  <a:lnTo>
                    <a:pt x="200" y="1"/>
                  </a:lnTo>
                  <a:cubicBezTo>
                    <a:pt x="134" y="401"/>
                    <a:pt x="234" y="801"/>
                    <a:pt x="67" y="1168"/>
                  </a:cubicBezTo>
                  <a:cubicBezTo>
                    <a:pt x="0" y="1368"/>
                    <a:pt x="33" y="1568"/>
                    <a:pt x="234" y="1702"/>
                  </a:cubicBezTo>
                  <a:cubicBezTo>
                    <a:pt x="434" y="1135"/>
                    <a:pt x="567" y="534"/>
                    <a:pt x="200" y="1"/>
                  </a:cubicBezTo>
                  <a:close/>
                </a:path>
              </a:pathLst>
            </a:custGeom>
            <a:solidFill>
              <a:srgbClr val="F396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7"/>
            <p:cNvSpPr/>
            <p:nvPr/>
          </p:nvSpPr>
          <p:spPr>
            <a:xfrm>
              <a:off x="3113225" y="3662225"/>
              <a:ext cx="31725" cy="23375"/>
            </a:xfrm>
            <a:custGeom>
              <a:avLst/>
              <a:gdLst/>
              <a:ahLst/>
              <a:cxnLst/>
              <a:rect l="l" t="t" r="r" b="b"/>
              <a:pathLst>
                <a:path w="1269" h="935" extrusionOk="0">
                  <a:moveTo>
                    <a:pt x="1268" y="1"/>
                  </a:moveTo>
                  <a:cubicBezTo>
                    <a:pt x="901" y="1"/>
                    <a:pt x="734" y="334"/>
                    <a:pt x="434" y="468"/>
                  </a:cubicBezTo>
                  <a:cubicBezTo>
                    <a:pt x="334" y="635"/>
                    <a:pt x="167" y="668"/>
                    <a:pt x="1" y="668"/>
                  </a:cubicBezTo>
                  <a:lnTo>
                    <a:pt x="1" y="935"/>
                  </a:lnTo>
                  <a:cubicBezTo>
                    <a:pt x="668" y="935"/>
                    <a:pt x="968" y="501"/>
                    <a:pt x="1268" y="1"/>
                  </a:cubicBezTo>
                  <a:close/>
                </a:path>
              </a:pathLst>
            </a:custGeom>
            <a:solidFill>
              <a:srgbClr val="FFB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7"/>
            <p:cNvSpPr/>
            <p:nvPr/>
          </p:nvSpPr>
          <p:spPr>
            <a:xfrm>
              <a:off x="3145750" y="3657225"/>
              <a:ext cx="10875" cy="6700"/>
            </a:xfrm>
            <a:custGeom>
              <a:avLst/>
              <a:gdLst/>
              <a:ahLst/>
              <a:cxnLst/>
              <a:rect l="l" t="t" r="r" b="b"/>
              <a:pathLst>
                <a:path w="435" h="268" extrusionOk="0">
                  <a:moveTo>
                    <a:pt x="434" y="1"/>
                  </a:moveTo>
                  <a:cubicBezTo>
                    <a:pt x="201" y="1"/>
                    <a:pt x="34" y="34"/>
                    <a:pt x="1" y="267"/>
                  </a:cubicBezTo>
                  <a:cubicBezTo>
                    <a:pt x="167" y="201"/>
                    <a:pt x="334" y="167"/>
                    <a:pt x="434" y="1"/>
                  </a:cubicBezTo>
                  <a:close/>
                </a:path>
              </a:pathLst>
            </a:custGeom>
            <a:solidFill>
              <a:srgbClr val="FFB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7"/>
            <p:cNvSpPr/>
            <p:nvPr/>
          </p:nvSpPr>
          <p:spPr>
            <a:xfrm>
              <a:off x="3435950" y="3211500"/>
              <a:ext cx="4200" cy="2925"/>
            </a:xfrm>
            <a:custGeom>
              <a:avLst/>
              <a:gdLst/>
              <a:ahLst/>
              <a:cxnLst/>
              <a:rect l="l" t="t" r="r" b="b"/>
              <a:pathLst>
                <a:path w="168" h="117" extrusionOk="0">
                  <a:moveTo>
                    <a:pt x="84" y="0"/>
                  </a:moveTo>
                  <a:cubicBezTo>
                    <a:pt x="59" y="0"/>
                    <a:pt x="34" y="17"/>
                    <a:pt x="1" y="50"/>
                  </a:cubicBezTo>
                  <a:cubicBezTo>
                    <a:pt x="34" y="50"/>
                    <a:pt x="34" y="117"/>
                    <a:pt x="68" y="117"/>
                  </a:cubicBezTo>
                  <a:cubicBezTo>
                    <a:pt x="101" y="117"/>
                    <a:pt x="101" y="50"/>
                    <a:pt x="168" y="50"/>
                  </a:cubicBezTo>
                  <a:cubicBezTo>
                    <a:pt x="134" y="17"/>
                    <a:pt x="109" y="0"/>
                    <a:pt x="84" y="0"/>
                  </a:cubicBezTo>
                  <a:close/>
                </a:path>
              </a:pathLst>
            </a:custGeom>
            <a:solidFill>
              <a:srgbClr val="FFAC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7"/>
            <p:cNvSpPr/>
            <p:nvPr/>
          </p:nvSpPr>
          <p:spPr>
            <a:xfrm>
              <a:off x="3425950" y="3233450"/>
              <a:ext cx="7525" cy="3500"/>
            </a:xfrm>
            <a:custGeom>
              <a:avLst/>
              <a:gdLst/>
              <a:ahLst/>
              <a:cxnLst/>
              <a:rect l="l" t="t" r="r" b="b"/>
              <a:pathLst>
                <a:path w="301" h="140" extrusionOk="0">
                  <a:moveTo>
                    <a:pt x="131" y="1"/>
                  </a:moveTo>
                  <a:cubicBezTo>
                    <a:pt x="95" y="1"/>
                    <a:pt x="53" y="20"/>
                    <a:pt x="1" y="73"/>
                  </a:cubicBezTo>
                  <a:cubicBezTo>
                    <a:pt x="134" y="106"/>
                    <a:pt x="234" y="106"/>
                    <a:pt x="301" y="140"/>
                  </a:cubicBezTo>
                  <a:cubicBezTo>
                    <a:pt x="255" y="94"/>
                    <a:pt x="209" y="1"/>
                    <a:pt x="131" y="1"/>
                  </a:cubicBezTo>
                  <a:close/>
                </a:path>
              </a:pathLst>
            </a:custGeom>
            <a:solidFill>
              <a:srgbClr val="FFAC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7"/>
            <p:cNvSpPr/>
            <p:nvPr/>
          </p:nvSpPr>
          <p:spPr>
            <a:xfrm>
              <a:off x="3430125" y="3123500"/>
              <a:ext cx="3350" cy="2550"/>
            </a:xfrm>
            <a:custGeom>
              <a:avLst/>
              <a:gdLst/>
              <a:ahLst/>
              <a:cxnLst/>
              <a:rect l="l" t="t" r="r" b="b"/>
              <a:pathLst>
                <a:path w="134" h="102" extrusionOk="0">
                  <a:moveTo>
                    <a:pt x="67" y="1"/>
                  </a:moveTo>
                  <a:cubicBezTo>
                    <a:pt x="67" y="1"/>
                    <a:pt x="0" y="34"/>
                    <a:pt x="0" y="101"/>
                  </a:cubicBezTo>
                  <a:cubicBezTo>
                    <a:pt x="100" y="34"/>
                    <a:pt x="134" y="1"/>
                    <a:pt x="67" y="1"/>
                  </a:cubicBezTo>
                  <a:close/>
                </a:path>
              </a:pathLst>
            </a:custGeom>
            <a:solidFill>
              <a:srgbClr val="FFAC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7"/>
            <p:cNvSpPr/>
            <p:nvPr/>
          </p:nvSpPr>
          <p:spPr>
            <a:xfrm>
              <a:off x="3156600" y="3652225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200" y="0"/>
                  </a:moveTo>
                  <a:lnTo>
                    <a:pt x="200" y="0"/>
                  </a:lnTo>
                  <a:cubicBezTo>
                    <a:pt x="100" y="34"/>
                    <a:pt x="34" y="134"/>
                    <a:pt x="0" y="201"/>
                  </a:cubicBezTo>
                  <a:lnTo>
                    <a:pt x="200" y="0"/>
                  </a:lnTo>
                  <a:close/>
                </a:path>
              </a:pathLst>
            </a:custGeom>
            <a:solidFill>
              <a:srgbClr val="FFB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7"/>
            <p:cNvSpPr/>
            <p:nvPr/>
          </p:nvSpPr>
          <p:spPr>
            <a:xfrm>
              <a:off x="3134075" y="3872375"/>
              <a:ext cx="15875" cy="35900"/>
            </a:xfrm>
            <a:custGeom>
              <a:avLst/>
              <a:gdLst/>
              <a:ahLst/>
              <a:cxnLst/>
              <a:rect l="l" t="t" r="r" b="b"/>
              <a:pathLst>
                <a:path w="635" h="1436" extrusionOk="0">
                  <a:moveTo>
                    <a:pt x="301" y="1"/>
                  </a:moveTo>
                  <a:cubicBezTo>
                    <a:pt x="67" y="201"/>
                    <a:pt x="1" y="1102"/>
                    <a:pt x="234" y="1368"/>
                  </a:cubicBezTo>
                  <a:cubicBezTo>
                    <a:pt x="267" y="1435"/>
                    <a:pt x="334" y="1435"/>
                    <a:pt x="434" y="1435"/>
                  </a:cubicBezTo>
                  <a:cubicBezTo>
                    <a:pt x="501" y="1435"/>
                    <a:pt x="634" y="1335"/>
                    <a:pt x="568" y="1235"/>
                  </a:cubicBezTo>
                  <a:cubicBezTo>
                    <a:pt x="267" y="901"/>
                    <a:pt x="568" y="601"/>
                    <a:pt x="634" y="268"/>
                  </a:cubicBezTo>
                  <a:cubicBezTo>
                    <a:pt x="634" y="101"/>
                    <a:pt x="568" y="34"/>
                    <a:pt x="401" y="1"/>
                  </a:cubicBezTo>
                  <a:close/>
                </a:path>
              </a:pathLst>
            </a:custGeom>
            <a:solidFill>
              <a:srgbClr val="FFB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7"/>
            <p:cNvSpPr/>
            <p:nvPr/>
          </p:nvSpPr>
          <p:spPr>
            <a:xfrm>
              <a:off x="3867100" y="2693200"/>
              <a:ext cx="230200" cy="337175"/>
            </a:xfrm>
            <a:custGeom>
              <a:avLst/>
              <a:gdLst/>
              <a:ahLst/>
              <a:cxnLst/>
              <a:rect l="l" t="t" r="r" b="b"/>
              <a:pathLst>
                <a:path w="9208" h="13487" extrusionOk="0">
                  <a:moveTo>
                    <a:pt x="5538" y="1"/>
                  </a:moveTo>
                  <a:cubicBezTo>
                    <a:pt x="5171" y="501"/>
                    <a:pt x="5304" y="1168"/>
                    <a:pt x="4937" y="1668"/>
                  </a:cubicBezTo>
                  <a:cubicBezTo>
                    <a:pt x="4337" y="2402"/>
                    <a:pt x="3603" y="3069"/>
                    <a:pt x="3670" y="4170"/>
                  </a:cubicBezTo>
                  <a:cubicBezTo>
                    <a:pt x="3670" y="4204"/>
                    <a:pt x="3636" y="4304"/>
                    <a:pt x="3603" y="4337"/>
                  </a:cubicBezTo>
                  <a:cubicBezTo>
                    <a:pt x="3169" y="4637"/>
                    <a:pt x="3169" y="5071"/>
                    <a:pt x="3269" y="5538"/>
                  </a:cubicBezTo>
                  <a:cubicBezTo>
                    <a:pt x="2335" y="5505"/>
                    <a:pt x="1768" y="5338"/>
                    <a:pt x="1602" y="4304"/>
                  </a:cubicBezTo>
                  <a:cubicBezTo>
                    <a:pt x="1502" y="3703"/>
                    <a:pt x="1135" y="3003"/>
                    <a:pt x="334" y="2869"/>
                  </a:cubicBezTo>
                  <a:cubicBezTo>
                    <a:pt x="334" y="3003"/>
                    <a:pt x="334" y="3069"/>
                    <a:pt x="201" y="3370"/>
                  </a:cubicBezTo>
                  <a:cubicBezTo>
                    <a:pt x="201" y="3970"/>
                    <a:pt x="0" y="4571"/>
                    <a:pt x="701" y="4904"/>
                  </a:cubicBezTo>
                  <a:cubicBezTo>
                    <a:pt x="868" y="5004"/>
                    <a:pt x="834" y="5204"/>
                    <a:pt x="701" y="5371"/>
                  </a:cubicBezTo>
                  <a:cubicBezTo>
                    <a:pt x="201" y="6038"/>
                    <a:pt x="201" y="6138"/>
                    <a:pt x="868" y="6505"/>
                  </a:cubicBezTo>
                  <a:cubicBezTo>
                    <a:pt x="1135" y="6572"/>
                    <a:pt x="1335" y="6672"/>
                    <a:pt x="1602" y="6739"/>
                  </a:cubicBezTo>
                  <a:cubicBezTo>
                    <a:pt x="1969" y="6872"/>
                    <a:pt x="2335" y="6972"/>
                    <a:pt x="2302" y="7506"/>
                  </a:cubicBezTo>
                  <a:cubicBezTo>
                    <a:pt x="2277" y="7632"/>
                    <a:pt x="2328" y="7797"/>
                    <a:pt x="2456" y="7797"/>
                  </a:cubicBezTo>
                  <a:cubicBezTo>
                    <a:pt x="2497" y="7797"/>
                    <a:pt x="2546" y="7780"/>
                    <a:pt x="2602" y="7740"/>
                  </a:cubicBezTo>
                  <a:cubicBezTo>
                    <a:pt x="2737" y="7623"/>
                    <a:pt x="2842" y="7579"/>
                    <a:pt x="2930" y="7579"/>
                  </a:cubicBezTo>
                  <a:cubicBezTo>
                    <a:pt x="3171" y="7579"/>
                    <a:pt x="3283" y="7909"/>
                    <a:pt x="3503" y="8006"/>
                  </a:cubicBezTo>
                  <a:cubicBezTo>
                    <a:pt x="4137" y="8240"/>
                    <a:pt x="3970" y="8540"/>
                    <a:pt x="3636" y="8840"/>
                  </a:cubicBezTo>
                  <a:cubicBezTo>
                    <a:pt x="3436" y="9007"/>
                    <a:pt x="3236" y="9107"/>
                    <a:pt x="3169" y="9474"/>
                  </a:cubicBezTo>
                  <a:cubicBezTo>
                    <a:pt x="2969" y="10341"/>
                    <a:pt x="2969" y="11142"/>
                    <a:pt x="3803" y="11709"/>
                  </a:cubicBezTo>
                  <a:cubicBezTo>
                    <a:pt x="4003" y="11842"/>
                    <a:pt x="4003" y="12043"/>
                    <a:pt x="4037" y="12243"/>
                  </a:cubicBezTo>
                  <a:cubicBezTo>
                    <a:pt x="4037" y="12315"/>
                    <a:pt x="4123" y="12370"/>
                    <a:pt x="4197" y="12370"/>
                  </a:cubicBezTo>
                  <a:cubicBezTo>
                    <a:pt x="4225" y="12370"/>
                    <a:pt x="4252" y="12361"/>
                    <a:pt x="4270" y="12343"/>
                  </a:cubicBezTo>
                  <a:cubicBezTo>
                    <a:pt x="4379" y="12052"/>
                    <a:pt x="4484" y="11950"/>
                    <a:pt x="4573" y="11950"/>
                  </a:cubicBezTo>
                  <a:cubicBezTo>
                    <a:pt x="4729" y="11950"/>
                    <a:pt x="4837" y="12261"/>
                    <a:pt x="4837" y="12410"/>
                  </a:cubicBezTo>
                  <a:cubicBezTo>
                    <a:pt x="4837" y="12763"/>
                    <a:pt x="4918" y="12885"/>
                    <a:pt x="5053" y="12885"/>
                  </a:cubicBezTo>
                  <a:cubicBezTo>
                    <a:pt x="5147" y="12885"/>
                    <a:pt x="5267" y="12825"/>
                    <a:pt x="5404" y="12743"/>
                  </a:cubicBezTo>
                  <a:cubicBezTo>
                    <a:pt x="5606" y="12626"/>
                    <a:pt x="5791" y="12577"/>
                    <a:pt x="5962" y="12577"/>
                  </a:cubicBezTo>
                  <a:cubicBezTo>
                    <a:pt x="6328" y="12577"/>
                    <a:pt x="6632" y="12804"/>
                    <a:pt x="6905" y="13077"/>
                  </a:cubicBezTo>
                  <a:cubicBezTo>
                    <a:pt x="7174" y="13345"/>
                    <a:pt x="7398" y="13487"/>
                    <a:pt x="7598" y="13487"/>
                  </a:cubicBezTo>
                  <a:cubicBezTo>
                    <a:pt x="7820" y="13487"/>
                    <a:pt x="8013" y="13312"/>
                    <a:pt x="8206" y="12943"/>
                  </a:cubicBezTo>
                  <a:cubicBezTo>
                    <a:pt x="8340" y="12743"/>
                    <a:pt x="8440" y="12643"/>
                    <a:pt x="8673" y="12576"/>
                  </a:cubicBezTo>
                  <a:cubicBezTo>
                    <a:pt x="8940" y="12309"/>
                    <a:pt x="8840" y="12009"/>
                    <a:pt x="8807" y="11676"/>
                  </a:cubicBezTo>
                  <a:cubicBezTo>
                    <a:pt x="8607" y="10542"/>
                    <a:pt x="8607" y="9474"/>
                    <a:pt x="8773" y="8373"/>
                  </a:cubicBezTo>
                  <a:cubicBezTo>
                    <a:pt x="8974" y="6972"/>
                    <a:pt x="9207" y="5538"/>
                    <a:pt x="9040" y="4070"/>
                  </a:cubicBezTo>
                  <a:cubicBezTo>
                    <a:pt x="9207" y="3737"/>
                    <a:pt x="9007" y="3503"/>
                    <a:pt x="8773" y="3370"/>
                  </a:cubicBezTo>
                  <a:cubicBezTo>
                    <a:pt x="7873" y="2969"/>
                    <a:pt x="7639" y="2236"/>
                    <a:pt x="7773" y="1368"/>
                  </a:cubicBezTo>
                  <a:cubicBezTo>
                    <a:pt x="7839" y="968"/>
                    <a:pt x="7606" y="701"/>
                    <a:pt x="7272" y="534"/>
                  </a:cubicBezTo>
                  <a:cubicBezTo>
                    <a:pt x="6705" y="301"/>
                    <a:pt x="6172" y="1"/>
                    <a:pt x="5538" y="1"/>
                  </a:cubicBezTo>
                  <a:close/>
                </a:path>
              </a:pathLst>
            </a:custGeom>
            <a:solidFill>
              <a:srgbClr val="E4E8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7"/>
            <p:cNvSpPr/>
            <p:nvPr/>
          </p:nvSpPr>
          <p:spPr>
            <a:xfrm>
              <a:off x="4075575" y="2790775"/>
              <a:ext cx="160975" cy="281100"/>
            </a:xfrm>
            <a:custGeom>
              <a:avLst/>
              <a:gdLst/>
              <a:ahLst/>
              <a:cxnLst/>
              <a:rect l="l" t="t" r="r" b="b"/>
              <a:pathLst>
                <a:path w="6439" h="11244" extrusionOk="0">
                  <a:moveTo>
                    <a:pt x="801" y="0"/>
                  </a:moveTo>
                  <a:cubicBezTo>
                    <a:pt x="134" y="234"/>
                    <a:pt x="134" y="234"/>
                    <a:pt x="501" y="734"/>
                  </a:cubicBezTo>
                  <a:cubicBezTo>
                    <a:pt x="534" y="801"/>
                    <a:pt x="668" y="934"/>
                    <a:pt x="668" y="968"/>
                  </a:cubicBezTo>
                  <a:cubicBezTo>
                    <a:pt x="434" y="1568"/>
                    <a:pt x="701" y="2169"/>
                    <a:pt x="534" y="2669"/>
                  </a:cubicBezTo>
                  <a:cubicBezTo>
                    <a:pt x="168" y="3903"/>
                    <a:pt x="134" y="5137"/>
                    <a:pt x="101" y="6405"/>
                  </a:cubicBezTo>
                  <a:cubicBezTo>
                    <a:pt x="101" y="7172"/>
                    <a:pt x="368" y="7839"/>
                    <a:pt x="368" y="8607"/>
                  </a:cubicBezTo>
                  <a:cubicBezTo>
                    <a:pt x="601" y="8907"/>
                    <a:pt x="1" y="9507"/>
                    <a:pt x="635" y="9507"/>
                  </a:cubicBezTo>
                  <a:cubicBezTo>
                    <a:pt x="656" y="9506"/>
                    <a:pt x="677" y="9506"/>
                    <a:pt x="697" y="9506"/>
                  </a:cubicBezTo>
                  <a:cubicBezTo>
                    <a:pt x="1317" y="9506"/>
                    <a:pt x="1549" y="9984"/>
                    <a:pt x="1969" y="10274"/>
                  </a:cubicBezTo>
                  <a:cubicBezTo>
                    <a:pt x="2369" y="10441"/>
                    <a:pt x="2869" y="10408"/>
                    <a:pt x="3270" y="10675"/>
                  </a:cubicBezTo>
                  <a:cubicBezTo>
                    <a:pt x="3635" y="11104"/>
                    <a:pt x="4083" y="11244"/>
                    <a:pt x="4552" y="11244"/>
                  </a:cubicBezTo>
                  <a:cubicBezTo>
                    <a:pt x="4811" y="11244"/>
                    <a:pt x="5077" y="11201"/>
                    <a:pt x="5338" y="11142"/>
                  </a:cubicBezTo>
                  <a:cubicBezTo>
                    <a:pt x="5538" y="10608"/>
                    <a:pt x="5038" y="10208"/>
                    <a:pt x="5171" y="9641"/>
                  </a:cubicBezTo>
                  <a:cubicBezTo>
                    <a:pt x="5638" y="7739"/>
                    <a:pt x="5938" y="5771"/>
                    <a:pt x="6172" y="3803"/>
                  </a:cubicBezTo>
                  <a:cubicBezTo>
                    <a:pt x="6305" y="2936"/>
                    <a:pt x="6439" y="1969"/>
                    <a:pt x="5872" y="1135"/>
                  </a:cubicBezTo>
                  <a:cubicBezTo>
                    <a:pt x="5409" y="832"/>
                    <a:pt x="4908" y="767"/>
                    <a:pt x="4394" y="767"/>
                  </a:cubicBezTo>
                  <a:cubicBezTo>
                    <a:pt x="4006" y="767"/>
                    <a:pt x="3611" y="804"/>
                    <a:pt x="3220" y="804"/>
                  </a:cubicBezTo>
                  <a:cubicBezTo>
                    <a:pt x="3158" y="804"/>
                    <a:pt x="3097" y="803"/>
                    <a:pt x="3036" y="801"/>
                  </a:cubicBezTo>
                  <a:cubicBezTo>
                    <a:pt x="2928" y="818"/>
                    <a:pt x="2823" y="825"/>
                    <a:pt x="2720" y="825"/>
                  </a:cubicBezTo>
                  <a:cubicBezTo>
                    <a:pt x="1995" y="825"/>
                    <a:pt x="1385" y="438"/>
                    <a:pt x="801" y="0"/>
                  </a:cubicBezTo>
                  <a:close/>
                </a:path>
              </a:pathLst>
            </a:custGeom>
            <a:solidFill>
              <a:srgbClr val="E6ED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7"/>
            <p:cNvSpPr/>
            <p:nvPr/>
          </p:nvSpPr>
          <p:spPr>
            <a:xfrm>
              <a:off x="3958000" y="3032625"/>
              <a:ext cx="216850" cy="289375"/>
            </a:xfrm>
            <a:custGeom>
              <a:avLst/>
              <a:gdLst/>
              <a:ahLst/>
              <a:cxnLst/>
              <a:rect l="l" t="t" r="r" b="b"/>
              <a:pathLst>
                <a:path w="8674" h="11575" extrusionOk="0">
                  <a:moveTo>
                    <a:pt x="0" y="0"/>
                  </a:moveTo>
                  <a:lnTo>
                    <a:pt x="0" y="0"/>
                  </a:lnTo>
                  <a:cubicBezTo>
                    <a:pt x="100" y="167"/>
                    <a:pt x="301" y="167"/>
                    <a:pt x="434" y="267"/>
                  </a:cubicBezTo>
                  <a:cubicBezTo>
                    <a:pt x="122" y="682"/>
                    <a:pt x="377" y="835"/>
                    <a:pt x="599" y="835"/>
                  </a:cubicBezTo>
                  <a:cubicBezTo>
                    <a:pt x="663" y="835"/>
                    <a:pt x="723" y="823"/>
                    <a:pt x="768" y="801"/>
                  </a:cubicBezTo>
                  <a:cubicBezTo>
                    <a:pt x="900" y="738"/>
                    <a:pt x="1021" y="714"/>
                    <a:pt x="1136" y="714"/>
                  </a:cubicBezTo>
                  <a:cubicBezTo>
                    <a:pt x="1511" y="714"/>
                    <a:pt x="1811" y="975"/>
                    <a:pt x="2169" y="1001"/>
                  </a:cubicBezTo>
                  <a:cubicBezTo>
                    <a:pt x="2936" y="1101"/>
                    <a:pt x="3203" y="1735"/>
                    <a:pt x="3169" y="2268"/>
                  </a:cubicBezTo>
                  <a:cubicBezTo>
                    <a:pt x="3069" y="3102"/>
                    <a:pt x="3636" y="3469"/>
                    <a:pt x="4037" y="3936"/>
                  </a:cubicBezTo>
                  <a:cubicBezTo>
                    <a:pt x="4303" y="4236"/>
                    <a:pt x="4370" y="4303"/>
                    <a:pt x="4170" y="4603"/>
                  </a:cubicBezTo>
                  <a:cubicBezTo>
                    <a:pt x="3870" y="5004"/>
                    <a:pt x="3503" y="5337"/>
                    <a:pt x="3236" y="5804"/>
                  </a:cubicBezTo>
                  <a:cubicBezTo>
                    <a:pt x="3079" y="6150"/>
                    <a:pt x="3425" y="7117"/>
                    <a:pt x="3633" y="7117"/>
                  </a:cubicBezTo>
                  <a:cubicBezTo>
                    <a:pt x="3646" y="7117"/>
                    <a:pt x="3658" y="7113"/>
                    <a:pt x="3670" y="7105"/>
                  </a:cubicBezTo>
                  <a:cubicBezTo>
                    <a:pt x="3771" y="7054"/>
                    <a:pt x="3851" y="7034"/>
                    <a:pt x="3917" y="7034"/>
                  </a:cubicBezTo>
                  <a:cubicBezTo>
                    <a:pt x="4110" y="7034"/>
                    <a:pt x="4179" y="7214"/>
                    <a:pt x="4303" y="7339"/>
                  </a:cubicBezTo>
                  <a:cubicBezTo>
                    <a:pt x="4537" y="7672"/>
                    <a:pt x="5204" y="7806"/>
                    <a:pt x="5004" y="8473"/>
                  </a:cubicBezTo>
                  <a:cubicBezTo>
                    <a:pt x="4937" y="8606"/>
                    <a:pt x="5171" y="8673"/>
                    <a:pt x="5304" y="8740"/>
                  </a:cubicBezTo>
                  <a:cubicBezTo>
                    <a:pt x="5504" y="8806"/>
                    <a:pt x="5638" y="8973"/>
                    <a:pt x="5538" y="9140"/>
                  </a:cubicBezTo>
                  <a:cubicBezTo>
                    <a:pt x="5237" y="9940"/>
                    <a:pt x="5871" y="9974"/>
                    <a:pt x="6305" y="10274"/>
                  </a:cubicBezTo>
                  <a:cubicBezTo>
                    <a:pt x="6538" y="10474"/>
                    <a:pt x="6905" y="10307"/>
                    <a:pt x="7139" y="10641"/>
                  </a:cubicBezTo>
                  <a:lnTo>
                    <a:pt x="7172" y="10641"/>
                  </a:lnTo>
                  <a:lnTo>
                    <a:pt x="7206" y="10674"/>
                  </a:lnTo>
                  <a:cubicBezTo>
                    <a:pt x="7172" y="10674"/>
                    <a:pt x="7139" y="10674"/>
                    <a:pt x="7139" y="10641"/>
                  </a:cubicBezTo>
                  <a:cubicBezTo>
                    <a:pt x="6839" y="10841"/>
                    <a:pt x="6872" y="11108"/>
                    <a:pt x="7105" y="11141"/>
                  </a:cubicBezTo>
                  <a:cubicBezTo>
                    <a:pt x="7406" y="11308"/>
                    <a:pt x="7673" y="11442"/>
                    <a:pt x="7939" y="11575"/>
                  </a:cubicBezTo>
                  <a:cubicBezTo>
                    <a:pt x="8640" y="11108"/>
                    <a:pt x="8373" y="10307"/>
                    <a:pt x="8573" y="9674"/>
                  </a:cubicBezTo>
                  <a:cubicBezTo>
                    <a:pt x="8640" y="9407"/>
                    <a:pt x="8640" y="9140"/>
                    <a:pt x="8640" y="8840"/>
                  </a:cubicBezTo>
                  <a:cubicBezTo>
                    <a:pt x="8440" y="8173"/>
                    <a:pt x="8673" y="7305"/>
                    <a:pt x="7739" y="6972"/>
                  </a:cubicBezTo>
                  <a:cubicBezTo>
                    <a:pt x="7206" y="6772"/>
                    <a:pt x="6372" y="7005"/>
                    <a:pt x="6372" y="6004"/>
                  </a:cubicBezTo>
                  <a:cubicBezTo>
                    <a:pt x="5237" y="5604"/>
                    <a:pt x="5504" y="4637"/>
                    <a:pt x="5538" y="3803"/>
                  </a:cubicBezTo>
                  <a:cubicBezTo>
                    <a:pt x="5571" y="2602"/>
                    <a:pt x="5171" y="1534"/>
                    <a:pt x="4504" y="534"/>
                  </a:cubicBezTo>
                  <a:cubicBezTo>
                    <a:pt x="3036" y="167"/>
                    <a:pt x="1501" y="100"/>
                    <a:pt x="0" y="0"/>
                  </a:cubicBezTo>
                  <a:close/>
                </a:path>
              </a:pathLst>
            </a:custGeom>
            <a:solidFill>
              <a:srgbClr val="84C6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7"/>
            <p:cNvSpPr/>
            <p:nvPr/>
          </p:nvSpPr>
          <p:spPr>
            <a:xfrm>
              <a:off x="4068075" y="3049675"/>
              <a:ext cx="120100" cy="204800"/>
            </a:xfrm>
            <a:custGeom>
              <a:avLst/>
              <a:gdLst/>
              <a:ahLst/>
              <a:cxnLst/>
              <a:rect l="l" t="t" r="r" b="b"/>
              <a:pathLst>
                <a:path w="4804" h="8192" extrusionOk="0">
                  <a:moveTo>
                    <a:pt x="748" y="0"/>
                  </a:moveTo>
                  <a:cubicBezTo>
                    <a:pt x="563" y="0"/>
                    <a:pt x="370" y="31"/>
                    <a:pt x="185" y="31"/>
                  </a:cubicBezTo>
                  <a:cubicBezTo>
                    <a:pt x="122" y="31"/>
                    <a:pt x="61" y="28"/>
                    <a:pt x="1" y="19"/>
                  </a:cubicBezTo>
                  <a:lnTo>
                    <a:pt x="1" y="19"/>
                  </a:lnTo>
                  <a:cubicBezTo>
                    <a:pt x="1" y="319"/>
                    <a:pt x="134" y="586"/>
                    <a:pt x="234" y="819"/>
                  </a:cubicBezTo>
                  <a:cubicBezTo>
                    <a:pt x="601" y="1820"/>
                    <a:pt x="1135" y="2787"/>
                    <a:pt x="634" y="3921"/>
                  </a:cubicBezTo>
                  <a:cubicBezTo>
                    <a:pt x="568" y="4088"/>
                    <a:pt x="668" y="4255"/>
                    <a:pt x="801" y="4355"/>
                  </a:cubicBezTo>
                  <a:cubicBezTo>
                    <a:pt x="935" y="4488"/>
                    <a:pt x="1101" y="4689"/>
                    <a:pt x="968" y="4822"/>
                  </a:cubicBezTo>
                  <a:cubicBezTo>
                    <a:pt x="601" y="5322"/>
                    <a:pt x="1001" y="5422"/>
                    <a:pt x="1335" y="5456"/>
                  </a:cubicBezTo>
                  <a:cubicBezTo>
                    <a:pt x="1969" y="5589"/>
                    <a:pt x="2069" y="5823"/>
                    <a:pt x="1735" y="6323"/>
                  </a:cubicBezTo>
                  <a:cubicBezTo>
                    <a:pt x="1635" y="6456"/>
                    <a:pt x="1535" y="6657"/>
                    <a:pt x="1802" y="6690"/>
                  </a:cubicBezTo>
                  <a:cubicBezTo>
                    <a:pt x="1900" y="6729"/>
                    <a:pt x="2056" y="6861"/>
                    <a:pt x="2167" y="6861"/>
                  </a:cubicBezTo>
                  <a:cubicBezTo>
                    <a:pt x="2246" y="6861"/>
                    <a:pt x="2302" y="6796"/>
                    <a:pt x="2302" y="6590"/>
                  </a:cubicBezTo>
                  <a:cubicBezTo>
                    <a:pt x="2302" y="6471"/>
                    <a:pt x="2329" y="6351"/>
                    <a:pt x="2430" y="6351"/>
                  </a:cubicBezTo>
                  <a:cubicBezTo>
                    <a:pt x="2442" y="6351"/>
                    <a:pt x="2455" y="6353"/>
                    <a:pt x="2469" y="6356"/>
                  </a:cubicBezTo>
                  <a:cubicBezTo>
                    <a:pt x="2836" y="6456"/>
                    <a:pt x="3203" y="6590"/>
                    <a:pt x="3536" y="6690"/>
                  </a:cubicBezTo>
                  <a:cubicBezTo>
                    <a:pt x="3970" y="6890"/>
                    <a:pt x="3670" y="7290"/>
                    <a:pt x="3803" y="7591"/>
                  </a:cubicBezTo>
                  <a:cubicBezTo>
                    <a:pt x="3870" y="7791"/>
                    <a:pt x="3870" y="7991"/>
                    <a:pt x="3937" y="8191"/>
                  </a:cubicBezTo>
                  <a:cubicBezTo>
                    <a:pt x="4304" y="8191"/>
                    <a:pt x="4337" y="7958"/>
                    <a:pt x="4270" y="7791"/>
                  </a:cubicBezTo>
                  <a:cubicBezTo>
                    <a:pt x="4470" y="6456"/>
                    <a:pt x="4804" y="5156"/>
                    <a:pt x="4804" y="3788"/>
                  </a:cubicBezTo>
                  <a:cubicBezTo>
                    <a:pt x="4637" y="3087"/>
                    <a:pt x="4170" y="2520"/>
                    <a:pt x="3803" y="1953"/>
                  </a:cubicBezTo>
                  <a:cubicBezTo>
                    <a:pt x="3279" y="1101"/>
                    <a:pt x="2593" y="184"/>
                    <a:pt x="1367" y="184"/>
                  </a:cubicBezTo>
                  <a:cubicBezTo>
                    <a:pt x="1345" y="184"/>
                    <a:pt x="1324" y="185"/>
                    <a:pt x="1301" y="185"/>
                  </a:cubicBezTo>
                  <a:cubicBezTo>
                    <a:pt x="1138" y="36"/>
                    <a:pt x="947" y="0"/>
                    <a:pt x="748" y="0"/>
                  </a:cubicBezTo>
                  <a:close/>
                </a:path>
              </a:pathLst>
            </a:custGeom>
            <a:solidFill>
              <a:srgbClr val="8ACB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7"/>
            <p:cNvSpPr/>
            <p:nvPr/>
          </p:nvSpPr>
          <p:spPr>
            <a:xfrm>
              <a:off x="4102275" y="3051975"/>
              <a:ext cx="282725" cy="104125"/>
            </a:xfrm>
            <a:custGeom>
              <a:avLst/>
              <a:gdLst/>
              <a:ahLst/>
              <a:cxnLst/>
              <a:rect l="l" t="t" r="r" b="b"/>
              <a:pathLst>
                <a:path w="11309" h="4165" extrusionOk="0">
                  <a:moveTo>
                    <a:pt x="298" y="1"/>
                  </a:moveTo>
                  <a:cubicBezTo>
                    <a:pt x="199" y="1"/>
                    <a:pt x="100" y="8"/>
                    <a:pt x="0" y="27"/>
                  </a:cubicBezTo>
                  <a:cubicBezTo>
                    <a:pt x="1234" y="160"/>
                    <a:pt x="1735" y="1161"/>
                    <a:pt x="2369" y="1961"/>
                  </a:cubicBezTo>
                  <a:cubicBezTo>
                    <a:pt x="2702" y="2395"/>
                    <a:pt x="2802" y="3029"/>
                    <a:pt x="3303" y="3396"/>
                  </a:cubicBezTo>
                  <a:cubicBezTo>
                    <a:pt x="3338" y="3403"/>
                    <a:pt x="3369" y="3406"/>
                    <a:pt x="3397" y="3406"/>
                  </a:cubicBezTo>
                  <a:cubicBezTo>
                    <a:pt x="3637" y="3406"/>
                    <a:pt x="3643" y="3164"/>
                    <a:pt x="3703" y="2895"/>
                  </a:cubicBezTo>
                  <a:cubicBezTo>
                    <a:pt x="3703" y="2829"/>
                    <a:pt x="3536" y="2762"/>
                    <a:pt x="3569" y="2695"/>
                  </a:cubicBezTo>
                  <a:cubicBezTo>
                    <a:pt x="3576" y="2682"/>
                    <a:pt x="3583" y="2676"/>
                    <a:pt x="3590" y="2676"/>
                  </a:cubicBezTo>
                  <a:cubicBezTo>
                    <a:pt x="3619" y="2676"/>
                    <a:pt x="3656" y="2762"/>
                    <a:pt x="3736" y="2762"/>
                  </a:cubicBezTo>
                  <a:cubicBezTo>
                    <a:pt x="3768" y="2760"/>
                    <a:pt x="3799" y="2759"/>
                    <a:pt x="3829" y="2759"/>
                  </a:cubicBezTo>
                  <a:cubicBezTo>
                    <a:pt x="4748" y="2759"/>
                    <a:pt x="4415" y="3743"/>
                    <a:pt x="4770" y="4163"/>
                  </a:cubicBezTo>
                  <a:cubicBezTo>
                    <a:pt x="4787" y="4164"/>
                    <a:pt x="4804" y="4164"/>
                    <a:pt x="4819" y="4164"/>
                  </a:cubicBezTo>
                  <a:cubicBezTo>
                    <a:pt x="5356" y="4164"/>
                    <a:pt x="5110" y="3622"/>
                    <a:pt x="5304" y="3362"/>
                  </a:cubicBezTo>
                  <a:cubicBezTo>
                    <a:pt x="5332" y="3349"/>
                    <a:pt x="5359" y="3335"/>
                    <a:pt x="5384" y="3319"/>
                  </a:cubicBezTo>
                  <a:lnTo>
                    <a:pt x="5384" y="3319"/>
                  </a:lnTo>
                  <a:cubicBezTo>
                    <a:pt x="5331" y="3379"/>
                    <a:pt x="5293" y="3439"/>
                    <a:pt x="5271" y="3529"/>
                  </a:cubicBezTo>
                  <a:cubicBezTo>
                    <a:pt x="5334" y="3845"/>
                    <a:pt x="5450" y="4028"/>
                    <a:pt x="5619" y="4028"/>
                  </a:cubicBezTo>
                  <a:cubicBezTo>
                    <a:pt x="5718" y="4028"/>
                    <a:pt x="5836" y="3965"/>
                    <a:pt x="5971" y="3829"/>
                  </a:cubicBezTo>
                  <a:cubicBezTo>
                    <a:pt x="6256" y="3544"/>
                    <a:pt x="6553" y="3421"/>
                    <a:pt x="6871" y="3421"/>
                  </a:cubicBezTo>
                  <a:cubicBezTo>
                    <a:pt x="7073" y="3421"/>
                    <a:pt x="7284" y="3471"/>
                    <a:pt x="7506" y="3562"/>
                  </a:cubicBezTo>
                  <a:cubicBezTo>
                    <a:pt x="7716" y="3638"/>
                    <a:pt x="7920" y="3669"/>
                    <a:pt x="8118" y="3669"/>
                  </a:cubicBezTo>
                  <a:cubicBezTo>
                    <a:pt x="8707" y="3669"/>
                    <a:pt x="9250" y="3395"/>
                    <a:pt x="9774" y="3196"/>
                  </a:cubicBezTo>
                  <a:cubicBezTo>
                    <a:pt x="10274" y="2995"/>
                    <a:pt x="10274" y="2662"/>
                    <a:pt x="9774" y="2362"/>
                  </a:cubicBezTo>
                  <a:cubicBezTo>
                    <a:pt x="9607" y="2262"/>
                    <a:pt x="9307" y="2362"/>
                    <a:pt x="9240" y="2061"/>
                  </a:cubicBezTo>
                  <a:cubicBezTo>
                    <a:pt x="9674" y="1995"/>
                    <a:pt x="10174" y="2061"/>
                    <a:pt x="10608" y="1895"/>
                  </a:cubicBezTo>
                  <a:cubicBezTo>
                    <a:pt x="10841" y="1828"/>
                    <a:pt x="11308" y="1895"/>
                    <a:pt x="11141" y="1361"/>
                  </a:cubicBezTo>
                  <a:cubicBezTo>
                    <a:pt x="9273" y="827"/>
                    <a:pt x="7372" y="794"/>
                    <a:pt x="5437" y="460"/>
                  </a:cubicBezTo>
                  <a:cubicBezTo>
                    <a:pt x="5254" y="427"/>
                    <a:pt x="5062" y="394"/>
                    <a:pt x="4870" y="394"/>
                  </a:cubicBezTo>
                  <a:cubicBezTo>
                    <a:pt x="4679" y="394"/>
                    <a:pt x="4487" y="427"/>
                    <a:pt x="4303" y="527"/>
                  </a:cubicBezTo>
                  <a:cubicBezTo>
                    <a:pt x="4240" y="530"/>
                    <a:pt x="4177" y="531"/>
                    <a:pt x="4114" y="531"/>
                  </a:cubicBezTo>
                  <a:cubicBezTo>
                    <a:pt x="3448" y="531"/>
                    <a:pt x="2805" y="376"/>
                    <a:pt x="2135" y="193"/>
                  </a:cubicBezTo>
                  <a:cubicBezTo>
                    <a:pt x="2040" y="212"/>
                    <a:pt x="1944" y="219"/>
                    <a:pt x="1849" y="219"/>
                  </a:cubicBezTo>
                  <a:cubicBezTo>
                    <a:pt x="1339" y="219"/>
                    <a:pt x="826" y="1"/>
                    <a:pt x="298" y="1"/>
                  </a:cubicBezTo>
                  <a:close/>
                </a:path>
              </a:pathLst>
            </a:custGeom>
            <a:solidFill>
              <a:srgbClr val="8FD1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7"/>
            <p:cNvSpPr/>
            <p:nvPr/>
          </p:nvSpPr>
          <p:spPr>
            <a:xfrm>
              <a:off x="4078925" y="3005925"/>
              <a:ext cx="44225" cy="42550"/>
            </a:xfrm>
            <a:custGeom>
              <a:avLst/>
              <a:gdLst/>
              <a:ahLst/>
              <a:cxnLst/>
              <a:rect l="l" t="t" r="r" b="b"/>
              <a:pathLst>
                <a:path w="1769" h="1702" extrusionOk="0">
                  <a:moveTo>
                    <a:pt x="234" y="1"/>
                  </a:moveTo>
                  <a:cubicBezTo>
                    <a:pt x="34" y="368"/>
                    <a:pt x="0" y="734"/>
                    <a:pt x="234" y="1201"/>
                  </a:cubicBezTo>
                  <a:cubicBezTo>
                    <a:pt x="334" y="1357"/>
                    <a:pt x="423" y="1409"/>
                    <a:pt x="504" y="1409"/>
                  </a:cubicBezTo>
                  <a:cubicBezTo>
                    <a:pt x="667" y="1409"/>
                    <a:pt x="801" y="1201"/>
                    <a:pt x="934" y="1201"/>
                  </a:cubicBezTo>
                  <a:cubicBezTo>
                    <a:pt x="1101" y="1201"/>
                    <a:pt x="1168" y="1368"/>
                    <a:pt x="1234" y="1468"/>
                  </a:cubicBezTo>
                  <a:cubicBezTo>
                    <a:pt x="1368" y="1635"/>
                    <a:pt x="1568" y="1702"/>
                    <a:pt x="1768" y="1702"/>
                  </a:cubicBezTo>
                  <a:cubicBezTo>
                    <a:pt x="1535" y="1265"/>
                    <a:pt x="1379" y="803"/>
                    <a:pt x="833" y="803"/>
                  </a:cubicBezTo>
                  <a:cubicBezTo>
                    <a:pt x="753" y="803"/>
                    <a:pt x="665" y="813"/>
                    <a:pt x="567" y="835"/>
                  </a:cubicBezTo>
                  <a:cubicBezTo>
                    <a:pt x="552" y="837"/>
                    <a:pt x="538" y="838"/>
                    <a:pt x="525" y="838"/>
                  </a:cubicBezTo>
                  <a:cubicBezTo>
                    <a:pt x="358" y="838"/>
                    <a:pt x="305" y="653"/>
                    <a:pt x="367" y="468"/>
                  </a:cubicBezTo>
                  <a:cubicBezTo>
                    <a:pt x="400" y="234"/>
                    <a:pt x="467" y="134"/>
                    <a:pt x="234" y="1"/>
                  </a:cubicBezTo>
                  <a:close/>
                </a:path>
              </a:pathLst>
            </a:custGeom>
            <a:solidFill>
              <a:srgbClr val="E4E8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7"/>
            <p:cNvSpPr/>
            <p:nvPr/>
          </p:nvSpPr>
          <p:spPr>
            <a:xfrm>
              <a:off x="3849575" y="2851650"/>
              <a:ext cx="17550" cy="18375"/>
            </a:xfrm>
            <a:custGeom>
              <a:avLst/>
              <a:gdLst/>
              <a:ahLst/>
              <a:cxnLst/>
              <a:rect l="l" t="t" r="r" b="b"/>
              <a:pathLst>
                <a:path w="702" h="735" extrusionOk="0">
                  <a:moveTo>
                    <a:pt x="301" y="1"/>
                  </a:moveTo>
                  <a:cubicBezTo>
                    <a:pt x="168" y="1"/>
                    <a:pt x="1" y="34"/>
                    <a:pt x="1" y="201"/>
                  </a:cubicBezTo>
                  <a:cubicBezTo>
                    <a:pt x="1" y="534"/>
                    <a:pt x="201" y="701"/>
                    <a:pt x="501" y="734"/>
                  </a:cubicBezTo>
                  <a:cubicBezTo>
                    <a:pt x="635" y="734"/>
                    <a:pt x="701" y="568"/>
                    <a:pt x="701" y="468"/>
                  </a:cubicBezTo>
                  <a:cubicBezTo>
                    <a:pt x="701" y="167"/>
                    <a:pt x="568" y="1"/>
                    <a:pt x="301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7"/>
            <p:cNvSpPr/>
            <p:nvPr/>
          </p:nvSpPr>
          <p:spPr>
            <a:xfrm>
              <a:off x="3937975" y="2978225"/>
              <a:ext cx="6700" cy="6550"/>
            </a:xfrm>
            <a:custGeom>
              <a:avLst/>
              <a:gdLst/>
              <a:ahLst/>
              <a:cxnLst/>
              <a:rect l="l" t="t" r="r" b="b"/>
              <a:pathLst>
                <a:path w="268" h="262" extrusionOk="0">
                  <a:moveTo>
                    <a:pt x="150" y="1"/>
                  </a:moveTo>
                  <a:cubicBezTo>
                    <a:pt x="107" y="1"/>
                    <a:pt x="29" y="75"/>
                    <a:pt x="1" y="75"/>
                  </a:cubicBezTo>
                  <a:cubicBezTo>
                    <a:pt x="1" y="141"/>
                    <a:pt x="34" y="175"/>
                    <a:pt x="101" y="241"/>
                  </a:cubicBezTo>
                  <a:cubicBezTo>
                    <a:pt x="125" y="254"/>
                    <a:pt x="145" y="261"/>
                    <a:pt x="164" y="261"/>
                  </a:cubicBezTo>
                  <a:cubicBezTo>
                    <a:pt x="197" y="261"/>
                    <a:pt x="225" y="238"/>
                    <a:pt x="268" y="175"/>
                  </a:cubicBezTo>
                  <a:cubicBezTo>
                    <a:pt x="201" y="141"/>
                    <a:pt x="201" y="75"/>
                    <a:pt x="168" y="8"/>
                  </a:cubicBezTo>
                  <a:cubicBezTo>
                    <a:pt x="163" y="3"/>
                    <a:pt x="157" y="1"/>
                    <a:pt x="150" y="1"/>
                  </a:cubicBezTo>
                  <a:close/>
                </a:path>
              </a:pathLst>
            </a:custGeom>
            <a:solidFill>
              <a:srgbClr val="E4E8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7"/>
            <p:cNvSpPr/>
            <p:nvPr/>
          </p:nvSpPr>
          <p:spPr>
            <a:xfrm>
              <a:off x="4088825" y="3370900"/>
              <a:ext cx="103525" cy="548850"/>
            </a:xfrm>
            <a:custGeom>
              <a:avLst/>
              <a:gdLst/>
              <a:ahLst/>
              <a:cxnLst/>
              <a:rect l="l" t="t" r="r" b="b"/>
              <a:pathLst>
                <a:path w="4141" h="21954" extrusionOk="0">
                  <a:moveTo>
                    <a:pt x="2992" y="0"/>
                  </a:moveTo>
                  <a:cubicBezTo>
                    <a:pt x="2879" y="0"/>
                    <a:pt x="2749" y="36"/>
                    <a:pt x="2606" y="112"/>
                  </a:cubicBezTo>
                  <a:lnTo>
                    <a:pt x="2373" y="112"/>
                  </a:lnTo>
                  <a:cubicBezTo>
                    <a:pt x="2473" y="646"/>
                    <a:pt x="2273" y="1146"/>
                    <a:pt x="2206" y="1680"/>
                  </a:cubicBezTo>
                  <a:cubicBezTo>
                    <a:pt x="2073" y="3881"/>
                    <a:pt x="1539" y="6050"/>
                    <a:pt x="1372" y="8218"/>
                  </a:cubicBezTo>
                  <a:cubicBezTo>
                    <a:pt x="1305" y="9252"/>
                    <a:pt x="1005" y="10286"/>
                    <a:pt x="972" y="11320"/>
                  </a:cubicBezTo>
                  <a:cubicBezTo>
                    <a:pt x="938" y="12654"/>
                    <a:pt x="672" y="13989"/>
                    <a:pt x="538" y="15323"/>
                  </a:cubicBezTo>
                  <a:cubicBezTo>
                    <a:pt x="471" y="16757"/>
                    <a:pt x="4" y="18158"/>
                    <a:pt x="138" y="19626"/>
                  </a:cubicBezTo>
                  <a:cubicBezTo>
                    <a:pt x="138" y="20093"/>
                    <a:pt x="238" y="20593"/>
                    <a:pt x="171" y="21094"/>
                  </a:cubicBezTo>
                  <a:cubicBezTo>
                    <a:pt x="14" y="21802"/>
                    <a:pt x="1" y="21953"/>
                    <a:pt x="424" y="21953"/>
                  </a:cubicBezTo>
                  <a:cubicBezTo>
                    <a:pt x="539" y="21953"/>
                    <a:pt x="686" y="21942"/>
                    <a:pt x="872" y="21928"/>
                  </a:cubicBezTo>
                  <a:cubicBezTo>
                    <a:pt x="1272" y="21928"/>
                    <a:pt x="1305" y="21794"/>
                    <a:pt x="1339" y="21261"/>
                  </a:cubicBezTo>
                  <a:cubicBezTo>
                    <a:pt x="1339" y="20794"/>
                    <a:pt x="1172" y="20327"/>
                    <a:pt x="1706" y="20060"/>
                  </a:cubicBezTo>
                  <a:cubicBezTo>
                    <a:pt x="1872" y="18892"/>
                    <a:pt x="2006" y="17758"/>
                    <a:pt x="2173" y="16591"/>
                  </a:cubicBezTo>
                  <a:cubicBezTo>
                    <a:pt x="2339" y="15223"/>
                    <a:pt x="2640" y="13889"/>
                    <a:pt x="2773" y="12488"/>
                  </a:cubicBezTo>
                  <a:cubicBezTo>
                    <a:pt x="2873" y="10720"/>
                    <a:pt x="3173" y="8985"/>
                    <a:pt x="3440" y="7251"/>
                  </a:cubicBezTo>
                  <a:cubicBezTo>
                    <a:pt x="3640" y="5683"/>
                    <a:pt x="3807" y="4148"/>
                    <a:pt x="4007" y="2614"/>
                  </a:cubicBezTo>
                  <a:cubicBezTo>
                    <a:pt x="4141" y="2447"/>
                    <a:pt x="4041" y="2247"/>
                    <a:pt x="4041" y="2013"/>
                  </a:cubicBezTo>
                  <a:cubicBezTo>
                    <a:pt x="3807" y="1580"/>
                    <a:pt x="3607" y="1113"/>
                    <a:pt x="3507" y="579"/>
                  </a:cubicBezTo>
                  <a:cubicBezTo>
                    <a:pt x="3459" y="222"/>
                    <a:pt x="3276" y="0"/>
                    <a:pt x="2992" y="0"/>
                  </a:cubicBezTo>
                  <a:close/>
                </a:path>
              </a:pathLst>
            </a:custGeom>
            <a:solidFill>
              <a:srgbClr val="7CD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7"/>
            <p:cNvSpPr/>
            <p:nvPr/>
          </p:nvSpPr>
          <p:spPr>
            <a:xfrm>
              <a:off x="4150625" y="3241050"/>
              <a:ext cx="70075" cy="181150"/>
            </a:xfrm>
            <a:custGeom>
              <a:avLst/>
              <a:gdLst/>
              <a:ahLst/>
              <a:cxnLst/>
              <a:rect l="l" t="t" r="r" b="b"/>
              <a:pathLst>
                <a:path w="2803" h="7246" extrusionOk="0">
                  <a:moveTo>
                    <a:pt x="2211" y="1"/>
                  </a:moveTo>
                  <a:cubicBezTo>
                    <a:pt x="2058" y="1"/>
                    <a:pt x="1956" y="261"/>
                    <a:pt x="1869" y="436"/>
                  </a:cubicBezTo>
                  <a:cubicBezTo>
                    <a:pt x="1635" y="936"/>
                    <a:pt x="1302" y="1337"/>
                    <a:pt x="668" y="1370"/>
                  </a:cubicBezTo>
                  <a:cubicBezTo>
                    <a:pt x="368" y="2004"/>
                    <a:pt x="535" y="2704"/>
                    <a:pt x="301" y="3338"/>
                  </a:cubicBezTo>
                  <a:cubicBezTo>
                    <a:pt x="368" y="4005"/>
                    <a:pt x="1" y="4606"/>
                    <a:pt x="134" y="5273"/>
                  </a:cubicBezTo>
                  <a:cubicBezTo>
                    <a:pt x="468" y="5406"/>
                    <a:pt x="835" y="5339"/>
                    <a:pt x="835" y="5940"/>
                  </a:cubicBezTo>
                  <a:cubicBezTo>
                    <a:pt x="835" y="6407"/>
                    <a:pt x="868" y="6974"/>
                    <a:pt x="1469" y="7174"/>
                  </a:cubicBezTo>
                  <a:cubicBezTo>
                    <a:pt x="1500" y="7221"/>
                    <a:pt x="1538" y="7245"/>
                    <a:pt x="1573" y="7245"/>
                  </a:cubicBezTo>
                  <a:cubicBezTo>
                    <a:pt x="1614" y="7245"/>
                    <a:pt x="1651" y="7212"/>
                    <a:pt x="1669" y="7141"/>
                  </a:cubicBezTo>
                  <a:lnTo>
                    <a:pt x="1669" y="6941"/>
                  </a:lnTo>
                  <a:cubicBezTo>
                    <a:pt x="1869" y="6674"/>
                    <a:pt x="1635" y="6307"/>
                    <a:pt x="1836" y="6073"/>
                  </a:cubicBezTo>
                  <a:cubicBezTo>
                    <a:pt x="2202" y="5406"/>
                    <a:pt x="2136" y="4639"/>
                    <a:pt x="2303" y="3938"/>
                  </a:cubicBezTo>
                  <a:cubicBezTo>
                    <a:pt x="2303" y="2704"/>
                    <a:pt x="2803" y="1503"/>
                    <a:pt x="2503" y="269"/>
                  </a:cubicBezTo>
                  <a:cubicBezTo>
                    <a:pt x="2387" y="73"/>
                    <a:pt x="2292" y="1"/>
                    <a:pt x="2211" y="1"/>
                  </a:cubicBezTo>
                  <a:close/>
                </a:path>
              </a:pathLst>
            </a:custGeom>
            <a:solidFill>
              <a:srgbClr val="95E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7"/>
            <p:cNvSpPr/>
            <p:nvPr/>
          </p:nvSpPr>
          <p:spPr>
            <a:xfrm>
              <a:off x="4747725" y="2533100"/>
              <a:ext cx="141800" cy="95075"/>
            </a:xfrm>
            <a:custGeom>
              <a:avLst/>
              <a:gdLst/>
              <a:ahLst/>
              <a:cxnLst/>
              <a:rect l="l" t="t" r="r" b="b"/>
              <a:pathLst>
                <a:path w="5672" h="3803" extrusionOk="0">
                  <a:moveTo>
                    <a:pt x="5671" y="0"/>
                  </a:moveTo>
                  <a:cubicBezTo>
                    <a:pt x="5204" y="100"/>
                    <a:pt x="4771" y="167"/>
                    <a:pt x="4337" y="300"/>
                  </a:cubicBezTo>
                  <a:cubicBezTo>
                    <a:pt x="3536" y="567"/>
                    <a:pt x="2803" y="967"/>
                    <a:pt x="2102" y="1434"/>
                  </a:cubicBezTo>
                  <a:cubicBezTo>
                    <a:pt x="1468" y="1835"/>
                    <a:pt x="1368" y="1968"/>
                    <a:pt x="601" y="2168"/>
                  </a:cubicBezTo>
                  <a:cubicBezTo>
                    <a:pt x="167" y="2268"/>
                    <a:pt x="67" y="2569"/>
                    <a:pt x="1" y="2935"/>
                  </a:cubicBezTo>
                  <a:cubicBezTo>
                    <a:pt x="1" y="2969"/>
                    <a:pt x="67" y="3002"/>
                    <a:pt x="67" y="3069"/>
                  </a:cubicBezTo>
                  <a:cubicBezTo>
                    <a:pt x="134" y="3202"/>
                    <a:pt x="134" y="3302"/>
                    <a:pt x="201" y="3402"/>
                  </a:cubicBezTo>
                  <a:cubicBezTo>
                    <a:pt x="267" y="3569"/>
                    <a:pt x="301" y="3736"/>
                    <a:pt x="468" y="3803"/>
                  </a:cubicBezTo>
                  <a:cubicBezTo>
                    <a:pt x="434" y="3202"/>
                    <a:pt x="768" y="2902"/>
                    <a:pt x="1335" y="2702"/>
                  </a:cubicBezTo>
                  <a:cubicBezTo>
                    <a:pt x="1439" y="2664"/>
                    <a:pt x="1526" y="2647"/>
                    <a:pt x="1600" y="2647"/>
                  </a:cubicBezTo>
                  <a:cubicBezTo>
                    <a:pt x="1974" y="2647"/>
                    <a:pt x="2002" y="3079"/>
                    <a:pt x="2169" y="3302"/>
                  </a:cubicBezTo>
                  <a:cubicBezTo>
                    <a:pt x="2236" y="3369"/>
                    <a:pt x="2302" y="3369"/>
                    <a:pt x="2402" y="3369"/>
                  </a:cubicBezTo>
                  <a:cubicBezTo>
                    <a:pt x="2602" y="2602"/>
                    <a:pt x="3336" y="2702"/>
                    <a:pt x="3803" y="2402"/>
                  </a:cubicBezTo>
                  <a:lnTo>
                    <a:pt x="4003" y="2168"/>
                  </a:lnTo>
                  <a:cubicBezTo>
                    <a:pt x="4504" y="1401"/>
                    <a:pt x="5138" y="734"/>
                    <a:pt x="5671" y="0"/>
                  </a:cubicBezTo>
                  <a:close/>
                </a:path>
              </a:pathLst>
            </a:custGeom>
            <a:solidFill>
              <a:srgbClr val="CDBE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7"/>
            <p:cNvSpPr/>
            <p:nvPr/>
          </p:nvSpPr>
          <p:spPr>
            <a:xfrm>
              <a:off x="4759475" y="2436125"/>
              <a:ext cx="27475" cy="21675"/>
            </a:xfrm>
            <a:custGeom>
              <a:avLst/>
              <a:gdLst/>
              <a:ahLst/>
              <a:cxnLst/>
              <a:rect l="l" t="t" r="r" b="b"/>
              <a:pathLst>
                <a:path w="1099" h="867" extrusionOk="0">
                  <a:moveTo>
                    <a:pt x="500" y="0"/>
                  </a:moveTo>
                  <a:cubicBezTo>
                    <a:pt x="107" y="0"/>
                    <a:pt x="1" y="281"/>
                    <a:pt x="31" y="643"/>
                  </a:cubicBezTo>
                  <a:cubicBezTo>
                    <a:pt x="198" y="677"/>
                    <a:pt x="331" y="777"/>
                    <a:pt x="531" y="844"/>
                  </a:cubicBezTo>
                  <a:cubicBezTo>
                    <a:pt x="591" y="859"/>
                    <a:pt x="653" y="867"/>
                    <a:pt x="713" y="867"/>
                  </a:cubicBezTo>
                  <a:cubicBezTo>
                    <a:pt x="918" y="867"/>
                    <a:pt x="1098" y="769"/>
                    <a:pt x="1098" y="510"/>
                  </a:cubicBezTo>
                  <a:cubicBezTo>
                    <a:pt x="1098" y="243"/>
                    <a:pt x="932" y="76"/>
                    <a:pt x="631" y="10"/>
                  </a:cubicBezTo>
                  <a:cubicBezTo>
                    <a:pt x="584" y="3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D1C4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7"/>
            <p:cNvSpPr/>
            <p:nvPr/>
          </p:nvSpPr>
          <p:spPr>
            <a:xfrm>
              <a:off x="4920350" y="2504300"/>
              <a:ext cx="1700" cy="2125"/>
            </a:xfrm>
            <a:custGeom>
              <a:avLst/>
              <a:gdLst/>
              <a:ahLst/>
              <a:cxnLst/>
              <a:rect l="l" t="t" r="r" b="b"/>
              <a:pathLst>
                <a:path w="68" h="85" extrusionOk="0">
                  <a:moveTo>
                    <a:pt x="12" y="0"/>
                  </a:moveTo>
                  <a:cubicBezTo>
                    <a:pt x="5" y="0"/>
                    <a:pt x="1" y="14"/>
                    <a:pt x="1" y="51"/>
                  </a:cubicBezTo>
                  <a:cubicBezTo>
                    <a:pt x="1" y="51"/>
                    <a:pt x="34" y="85"/>
                    <a:pt x="67" y="85"/>
                  </a:cubicBezTo>
                  <a:cubicBezTo>
                    <a:pt x="46" y="42"/>
                    <a:pt x="25" y="0"/>
                    <a:pt x="12" y="0"/>
                  </a:cubicBezTo>
                  <a:close/>
                </a:path>
              </a:pathLst>
            </a:custGeom>
            <a:solidFill>
              <a:srgbClr val="E7D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7"/>
            <p:cNvSpPr/>
            <p:nvPr/>
          </p:nvSpPr>
          <p:spPr>
            <a:xfrm>
              <a:off x="4738550" y="2597300"/>
              <a:ext cx="4200" cy="5025"/>
            </a:xfrm>
            <a:custGeom>
              <a:avLst/>
              <a:gdLst/>
              <a:ahLst/>
              <a:cxnLst/>
              <a:rect l="l" t="t" r="r" b="b"/>
              <a:pathLst>
                <a:path w="168" h="201" extrusionOk="0">
                  <a:moveTo>
                    <a:pt x="167" y="1"/>
                  </a:moveTo>
                  <a:cubicBezTo>
                    <a:pt x="1" y="67"/>
                    <a:pt x="1" y="134"/>
                    <a:pt x="167" y="201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rgbClr val="DDD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7"/>
            <p:cNvSpPr/>
            <p:nvPr/>
          </p:nvSpPr>
          <p:spPr>
            <a:xfrm>
              <a:off x="4742725" y="2607300"/>
              <a:ext cx="7525" cy="5875"/>
            </a:xfrm>
            <a:custGeom>
              <a:avLst/>
              <a:gdLst/>
              <a:ahLst/>
              <a:cxnLst/>
              <a:rect l="l" t="t" r="r" b="b"/>
              <a:pathLst>
                <a:path w="301" h="235" extrusionOk="0">
                  <a:moveTo>
                    <a:pt x="0" y="1"/>
                  </a:moveTo>
                  <a:lnTo>
                    <a:pt x="201" y="234"/>
                  </a:lnTo>
                  <a:cubicBezTo>
                    <a:pt x="267" y="234"/>
                    <a:pt x="267" y="234"/>
                    <a:pt x="267" y="134"/>
                  </a:cubicBezTo>
                  <a:cubicBezTo>
                    <a:pt x="301" y="101"/>
                    <a:pt x="267" y="68"/>
                    <a:pt x="201" y="1"/>
                  </a:cubicBezTo>
                  <a:close/>
                </a:path>
              </a:pathLst>
            </a:custGeom>
            <a:solidFill>
              <a:srgbClr val="DDD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7"/>
            <p:cNvSpPr/>
            <p:nvPr/>
          </p:nvSpPr>
          <p:spPr>
            <a:xfrm>
              <a:off x="4791100" y="2652350"/>
              <a:ext cx="21700" cy="17525"/>
            </a:xfrm>
            <a:custGeom>
              <a:avLst/>
              <a:gdLst/>
              <a:ahLst/>
              <a:cxnLst/>
              <a:rect l="l" t="t" r="r" b="b"/>
              <a:pathLst>
                <a:path w="868" h="701" extrusionOk="0">
                  <a:moveTo>
                    <a:pt x="867" y="33"/>
                  </a:moveTo>
                  <a:cubicBezTo>
                    <a:pt x="567" y="134"/>
                    <a:pt x="267" y="0"/>
                    <a:pt x="0" y="200"/>
                  </a:cubicBezTo>
                  <a:cubicBezTo>
                    <a:pt x="100" y="534"/>
                    <a:pt x="434" y="534"/>
                    <a:pt x="701" y="701"/>
                  </a:cubicBezTo>
                  <a:cubicBezTo>
                    <a:pt x="767" y="500"/>
                    <a:pt x="834" y="267"/>
                    <a:pt x="867" y="33"/>
                  </a:cubicBezTo>
                  <a:close/>
                </a:path>
              </a:pathLst>
            </a:custGeom>
            <a:solidFill>
              <a:srgbClr val="DB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7"/>
            <p:cNvSpPr/>
            <p:nvPr/>
          </p:nvSpPr>
          <p:spPr>
            <a:xfrm>
              <a:off x="4824450" y="2638175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201" y="0"/>
                  </a:moveTo>
                  <a:cubicBezTo>
                    <a:pt x="101" y="33"/>
                    <a:pt x="67" y="100"/>
                    <a:pt x="0" y="200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E7D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7"/>
            <p:cNvSpPr/>
            <p:nvPr/>
          </p:nvSpPr>
          <p:spPr>
            <a:xfrm>
              <a:off x="4192325" y="2543475"/>
              <a:ext cx="512900" cy="585175"/>
            </a:xfrm>
            <a:custGeom>
              <a:avLst/>
              <a:gdLst/>
              <a:ahLst/>
              <a:cxnLst/>
              <a:rect l="l" t="t" r="r" b="b"/>
              <a:pathLst>
                <a:path w="20516" h="23407" extrusionOk="0">
                  <a:moveTo>
                    <a:pt x="17380" y="3888"/>
                  </a:moveTo>
                  <a:cubicBezTo>
                    <a:pt x="17438" y="3953"/>
                    <a:pt x="17488" y="4021"/>
                    <a:pt x="17532" y="4091"/>
                  </a:cubicBezTo>
                  <a:lnTo>
                    <a:pt x="17532" y="4091"/>
                  </a:lnTo>
                  <a:cubicBezTo>
                    <a:pt x="17487" y="4024"/>
                    <a:pt x="17437" y="3957"/>
                    <a:pt x="17380" y="3888"/>
                  </a:cubicBezTo>
                  <a:close/>
                  <a:moveTo>
                    <a:pt x="12860" y="0"/>
                  </a:moveTo>
                  <a:cubicBezTo>
                    <a:pt x="12785" y="0"/>
                    <a:pt x="12712" y="25"/>
                    <a:pt x="12643" y="85"/>
                  </a:cubicBezTo>
                  <a:cubicBezTo>
                    <a:pt x="12343" y="352"/>
                    <a:pt x="12510" y="719"/>
                    <a:pt x="12576" y="1019"/>
                  </a:cubicBezTo>
                  <a:cubicBezTo>
                    <a:pt x="12576" y="1053"/>
                    <a:pt x="12576" y="1119"/>
                    <a:pt x="12643" y="1153"/>
                  </a:cubicBezTo>
                  <a:lnTo>
                    <a:pt x="12743" y="1386"/>
                  </a:lnTo>
                  <a:cubicBezTo>
                    <a:pt x="12810" y="1486"/>
                    <a:pt x="12810" y="1586"/>
                    <a:pt x="12810" y="1720"/>
                  </a:cubicBezTo>
                  <a:cubicBezTo>
                    <a:pt x="12743" y="1753"/>
                    <a:pt x="12710" y="1853"/>
                    <a:pt x="12676" y="1887"/>
                  </a:cubicBezTo>
                  <a:cubicBezTo>
                    <a:pt x="12543" y="1987"/>
                    <a:pt x="12476" y="1987"/>
                    <a:pt x="12343" y="1987"/>
                  </a:cubicBezTo>
                  <a:cubicBezTo>
                    <a:pt x="12209" y="1987"/>
                    <a:pt x="12143" y="1987"/>
                    <a:pt x="12009" y="1953"/>
                  </a:cubicBezTo>
                  <a:lnTo>
                    <a:pt x="11909" y="1887"/>
                  </a:lnTo>
                  <a:cubicBezTo>
                    <a:pt x="11876" y="1853"/>
                    <a:pt x="11809" y="1820"/>
                    <a:pt x="11742" y="1753"/>
                  </a:cubicBezTo>
                  <a:cubicBezTo>
                    <a:pt x="11709" y="1720"/>
                    <a:pt x="11676" y="1687"/>
                    <a:pt x="11676" y="1586"/>
                  </a:cubicBezTo>
                  <a:cubicBezTo>
                    <a:pt x="11676" y="1486"/>
                    <a:pt x="11709" y="1386"/>
                    <a:pt x="11742" y="1320"/>
                  </a:cubicBezTo>
                  <a:cubicBezTo>
                    <a:pt x="11809" y="1220"/>
                    <a:pt x="11843" y="1186"/>
                    <a:pt x="11876" y="1119"/>
                  </a:cubicBezTo>
                  <a:cubicBezTo>
                    <a:pt x="12043" y="753"/>
                    <a:pt x="12043" y="452"/>
                    <a:pt x="11676" y="319"/>
                  </a:cubicBezTo>
                  <a:cubicBezTo>
                    <a:pt x="11619" y="298"/>
                    <a:pt x="11563" y="289"/>
                    <a:pt x="11510" y="289"/>
                  </a:cubicBezTo>
                  <a:cubicBezTo>
                    <a:pt x="11222" y="289"/>
                    <a:pt x="11003" y="566"/>
                    <a:pt x="10975" y="819"/>
                  </a:cubicBezTo>
                  <a:cubicBezTo>
                    <a:pt x="10642" y="2554"/>
                    <a:pt x="9508" y="3755"/>
                    <a:pt x="8307" y="4922"/>
                  </a:cubicBezTo>
                  <a:cubicBezTo>
                    <a:pt x="8006" y="5222"/>
                    <a:pt x="7973" y="5656"/>
                    <a:pt x="8140" y="6023"/>
                  </a:cubicBezTo>
                  <a:cubicBezTo>
                    <a:pt x="8460" y="6662"/>
                    <a:pt x="8197" y="7026"/>
                    <a:pt x="7529" y="7026"/>
                  </a:cubicBezTo>
                  <a:cubicBezTo>
                    <a:pt x="7500" y="7026"/>
                    <a:pt x="7470" y="7025"/>
                    <a:pt x="7439" y="7024"/>
                  </a:cubicBezTo>
                  <a:cubicBezTo>
                    <a:pt x="7388" y="7022"/>
                    <a:pt x="7338" y="7021"/>
                    <a:pt x="7290" y="7021"/>
                  </a:cubicBezTo>
                  <a:cubicBezTo>
                    <a:pt x="6243" y="7021"/>
                    <a:pt x="5940" y="7377"/>
                    <a:pt x="5972" y="8525"/>
                  </a:cubicBezTo>
                  <a:cubicBezTo>
                    <a:pt x="5371" y="7924"/>
                    <a:pt x="4270" y="8191"/>
                    <a:pt x="4104" y="7057"/>
                  </a:cubicBezTo>
                  <a:cubicBezTo>
                    <a:pt x="4069" y="6935"/>
                    <a:pt x="3952" y="6886"/>
                    <a:pt x="3815" y="6886"/>
                  </a:cubicBezTo>
                  <a:cubicBezTo>
                    <a:pt x="3690" y="6886"/>
                    <a:pt x="3548" y="6927"/>
                    <a:pt x="3437" y="6990"/>
                  </a:cubicBezTo>
                  <a:cubicBezTo>
                    <a:pt x="2836" y="7257"/>
                    <a:pt x="2369" y="7691"/>
                    <a:pt x="2603" y="8491"/>
                  </a:cubicBezTo>
                  <a:cubicBezTo>
                    <a:pt x="2703" y="8925"/>
                    <a:pt x="2736" y="9459"/>
                    <a:pt x="2736" y="9926"/>
                  </a:cubicBezTo>
                  <a:cubicBezTo>
                    <a:pt x="2413" y="9845"/>
                    <a:pt x="2155" y="9656"/>
                    <a:pt x="1875" y="9656"/>
                  </a:cubicBezTo>
                  <a:cubicBezTo>
                    <a:pt x="1808" y="9656"/>
                    <a:pt x="1739" y="9667"/>
                    <a:pt x="1669" y="9692"/>
                  </a:cubicBezTo>
                  <a:cubicBezTo>
                    <a:pt x="1135" y="10026"/>
                    <a:pt x="968" y="10493"/>
                    <a:pt x="1068" y="11060"/>
                  </a:cubicBezTo>
                  <a:cubicBezTo>
                    <a:pt x="1502" y="11827"/>
                    <a:pt x="1402" y="12694"/>
                    <a:pt x="1302" y="13395"/>
                  </a:cubicBezTo>
                  <a:cubicBezTo>
                    <a:pt x="935" y="15496"/>
                    <a:pt x="701" y="17665"/>
                    <a:pt x="168" y="19699"/>
                  </a:cubicBezTo>
                  <a:cubicBezTo>
                    <a:pt x="1" y="20200"/>
                    <a:pt x="1" y="20734"/>
                    <a:pt x="701" y="20900"/>
                  </a:cubicBezTo>
                  <a:cubicBezTo>
                    <a:pt x="2236" y="21301"/>
                    <a:pt x="3837" y="21367"/>
                    <a:pt x="5438" y="21668"/>
                  </a:cubicBezTo>
                  <a:cubicBezTo>
                    <a:pt x="6138" y="21768"/>
                    <a:pt x="6872" y="21701"/>
                    <a:pt x="7606" y="22001"/>
                  </a:cubicBezTo>
                  <a:cubicBezTo>
                    <a:pt x="7921" y="22344"/>
                    <a:pt x="8333" y="22369"/>
                    <a:pt x="8760" y="22369"/>
                  </a:cubicBezTo>
                  <a:cubicBezTo>
                    <a:pt x="8831" y="22369"/>
                    <a:pt x="8902" y="22368"/>
                    <a:pt x="8974" y="22368"/>
                  </a:cubicBezTo>
                  <a:cubicBezTo>
                    <a:pt x="10241" y="22568"/>
                    <a:pt x="11576" y="22602"/>
                    <a:pt x="12877" y="23002"/>
                  </a:cubicBezTo>
                  <a:cubicBezTo>
                    <a:pt x="13811" y="23169"/>
                    <a:pt x="14678" y="23269"/>
                    <a:pt x="15545" y="23269"/>
                  </a:cubicBezTo>
                  <a:cubicBezTo>
                    <a:pt x="15679" y="23335"/>
                    <a:pt x="15745" y="23335"/>
                    <a:pt x="15879" y="23335"/>
                  </a:cubicBezTo>
                  <a:cubicBezTo>
                    <a:pt x="16037" y="23324"/>
                    <a:pt x="16195" y="23319"/>
                    <a:pt x="16351" y="23319"/>
                  </a:cubicBezTo>
                  <a:cubicBezTo>
                    <a:pt x="17033" y="23319"/>
                    <a:pt x="17704" y="23407"/>
                    <a:pt x="18389" y="23407"/>
                  </a:cubicBezTo>
                  <a:cubicBezTo>
                    <a:pt x="18475" y="23407"/>
                    <a:pt x="18561" y="23405"/>
                    <a:pt x="18647" y="23402"/>
                  </a:cubicBezTo>
                  <a:cubicBezTo>
                    <a:pt x="19214" y="23369"/>
                    <a:pt x="19882" y="23269"/>
                    <a:pt x="19848" y="22535"/>
                  </a:cubicBezTo>
                  <a:cubicBezTo>
                    <a:pt x="19815" y="20867"/>
                    <a:pt x="20215" y="19199"/>
                    <a:pt x="19982" y="17531"/>
                  </a:cubicBezTo>
                  <a:cubicBezTo>
                    <a:pt x="19681" y="16831"/>
                    <a:pt x="19815" y="15997"/>
                    <a:pt x="19548" y="15363"/>
                  </a:cubicBezTo>
                  <a:cubicBezTo>
                    <a:pt x="19081" y="14229"/>
                    <a:pt x="19148" y="13362"/>
                    <a:pt x="20082" y="12528"/>
                  </a:cubicBezTo>
                  <a:cubicBezTo>
                    <a:pt x="20515" y="12194"/>
                    <a:pt x="20349" y="11861"/>
                    <a:pt x="19848" y="11694"/>
                  </a:cubicBezTo>
                  <a:cubicBezTo>
                    <a:pt x="18681" y="11327"/>
                    <a:pt x="18514" y="11160"/>
                    <a:pt x="18714" y="9992"/>
                  </a:cubicBezTo>
                  <a:cubicBezTo>
                    <a:pt x="18881" y="9159"/>
                    <a:pt x="18381" y="8491"/>
                    <a:pt x="18247" y="7724"/>
                  </a:cubicBezTo>
                  <a:cubicBezTo>
                    <a:pt x="18180" y="7257"/>
                    <a:pt x="17680" y="7324"/>
                    <a:pt x="17346" y="7157"/>
                  </a:cubicBezTo>
                  <a:cubicBezTo>
                    <a:pt x="16746" y="6857"/>
                    <a:pt x="16879" y="6423"/>
                    <a:pt x="17246" y="6023"/>
                  </a:cubicBezTo>
                  <a:cubicBezTo>
                    <a:pt x="17706" y="5510"/>
                    <a:pt x="17946" y="4953"/>
                    <a:pt x="17667" y="4334"/>
                  </a:cubicBezTo>
                  <a:lnTo>
                    <a:pt x="17667" y="4334"/>
                  </a:lnTo>
                  <a:cubicBezTo>
                    <a:pt x="17776" y="4548"/>
                    <a:pt x="17872" y="4752"/>
                    <a:pt x="18047" y="4889"/>
                  </a:cubicBezTo>
                  <a:cubicBezTo>
                    <a:pt x="18163" y="4985"/>
                    <a:pt x="18367" y="5081"/>
                    <a:pt x="18519" y="5081"/>
                  </a:cubicBezTo>
                  <a:cubicBezTo>
                    <a:pt x="18631" y="5081"/>
                    <a:pt x="18714" y="5030"/>
                    <a:pt x="18714" y="4889"/>
                  </a:cubicBezTo>
                  <a:cubicBezTo>
                    <a:pt x="18747" y="3888"/>
                    <a:pt x="19848" y="3088"/>
                    <a:pt x="19315" y="1987"/>
                  </a:cubicBezTo>
                  <a:cubicBezTo>
                    <a:pt x="17980" y="1153"/>
                    <a:pt x="16479" y="586"/>
                    <a:pt x="14978" y="185"/>
                  </a:cubicBezTo>
                  <a:lnTo>
                    <a:pt x="14745" y="185"/>
                  </a:lnTo>
                  <a:cubicBezTo>
                    <a:pt x="14551" y="495"/>
                    <a:pt x="14335" y="693"/>
                    <a:pt x="14083" y="693"/>
                  </a:cubicBezTo>
                  <a:cubicBezTo>
                    <a:pt x="13901" y="693"/>
                    <a:pt x="13701" y="590"/>
                    <a:pt x="13477" y="352"/>
                  </a:cubicBezTo>
                  <a:cubicBezTo>
                    <a:pt x="13304" y="204"/>
                    <a:pt x="13076" y="0"/>
                    <a:pt x="12860" y="0"/>
                  </a:cubicBezTo>
                  <a:close/>
                </a:path>
              </a:pathLst>
            </a:custGeom>
            <a:solidFill>
              <a:srgbClr val="E2E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7"/>
            <p:cNvSpPr/>
            <p:nvPr/>
          </p:nvSpPr>
          <p:spPr>
            <a:xfrm>
              <a:off x="4071400" y="2459700"/>
              <a:ext cx="215200" cy="360750"/>
            </a:xfrm>
            <a:custGeom>
              <a:avLst/>
              <a:gdLst/>
              <a:ahLst/>
              <a:cxnLst/>
              <a:rect l="l" t="t" r="r" b="b"/>
              <a:pathLst>
                <a:path w="8608" h="14430" extrusionOk="0">
                  <a:moveTo>
                    <a:pt x="5538" y="1"/>
                  </a:moveTo>
                  <a:cubicBezTo>
                    <a:pt x="5338" y="67"/>
                    <a:pt x="5338" y="234"/>
                    <a:pt x="5305" y="368"/>
                  </a:cubicBezTo>
                  <a:cubicBezTo>
                    <a:pt x="5205" y="534"/>
                    <a:pt x="4504" y="1235"/>
                    <a:pt x="4437" y="1235"/>
                  </a:cubicBezTo>
                  <a:cubicBezTo>
                    <a:pt x="4101" y="1210"/>
                    <a:pt x="3769" y="1176"/>
                    <a:pt x="3446" y="1176"/>
                  </a:cubicBezTo>
                  <a:cubicBezTo>
                    <a:pt x="2907" y="1176"/>
                    <a:pt x="2395" y="1272"/>
                    <a:pt x="1936" y="1668"/>
                  </a:cubicBezTo>
                  <a:cubicBezTo>
                    <a:pt x="1886" y="1685"/>
                    <a:pt x="1811" y="1693"/>
                    <a:pt x="1731" y="1693"/>
                  </a:cubicBezTo>
                  <a:cubicBezTo>
                    <a:pt x="1652" y="1693"/>
                    <a:pt x="1569" y="1685"/>
                    <a:pt x="1502" y="1668"/>
                  </a:cubicBezTo>
                  <a:cubicBezTo>
                    <a:pt x="1375" y="1605"/>
                    <a:pt x="1271" y="1578"/>
                    <a:pt x="1184" y="1578"/>
                  </a:cubicBezTo>
                  <a:cubicBezTo>
                    <a:pt x="903" y="1578"/>
                    <a:pt x="795" y="1863"/>
                    <a:pt x="668" y="2169"/>
                  </a:cubicBezTo>
                  <a:cubicBezTo>
                    <a:pt x="668" y="2202"/>
                    <a:pt x="701" y="2236"/>
                    <a:pt x="701" y="2302"/>
                  </a:cubicBezTo>
                  <a:cubicBezTo>
                    <a:pt x="1302" y="2703"/>
                    <a:pt x="1469" y="3903"/>
                    <a:pt x="935" y="4304"/>
                  </a:cubicBezTo>
                  <a:cubicBezTo>
                    <a:pt x="301" y="4737"/>
                    <a:pt x="134" y="5371"/>
                    <a:pt x="101" y="6038"/>
                  </a:cubicBezTo>
                  <a:cubicBezTo>
                    <a:pt x="1" y="7139"/>
                    <a:pt x="335" y="8840"/>
                    <a:pt x="835" y="10074"/>
                  </a:cubicBezTo>
                  <a:cubicBezTo>
                    <a:pt x="935" y="10308"/>
                    <a:pt x="935" y="10508"/>
                    <a:pt x="968" y="10708"/>
                  </a:cubicBezTo>
                  <a:cubicBezTo>
                    <a:pt x="1369" y="12176"/>
                    <a:pt x="1269" y="13944"/>
                    <a:pt x="3337" y="14278"/>
                  </a:cubicBezTo>
                  <a:cubicBezTo>
                    <a:pt x="3445" y="14331"/>
                    <a:pt x="3574" y="14429"/>
                    <a:pt x="3655" y="14429"/>
                  </a:cubicBezTo>
                  <a:cubicBezTo>
                    <a:pt x="3674" y="14429"/>
                    <a:pt x="3691" y="14424"/>
                    <a:pt x="3704" y="14411"/>
                  </a:cubicBezTo>
                  <a:cubicBezTo>
                    <a:pt x="3959" y="14272"/>
                    <a:pt x="4214" y="14225"/>
                    <a:pt x="4467" y="14225"/>
                  </a:cubicBezTo>
                  <a:cubicBezTo>
                    <a:pt x="4943" y="14225"/>
                    <a:pt x="5415" y="14389"/>
                    <a:pt x="5872" y="14411"/>
                  </a:cubicBezTo>
                  <a:cubicBezTo>
                    <a:pt x="6172" y="14044"/>
                    <a:pt x="6139" y="13510"/>
                    <a:pt x="6506" y="13143"/>
                  </a:cubicBezTo>
                  <a:cubicBezTo>
                    <a:pt x="6806" y="13010"/>
                    <a:pt x="6939" y="12743"/>
                    <a:pt x="6939" y="12510"/>
                  </a:cubicBezTo>
                  <a:lnTo>
                    <a:pt x="6939" y="12009"/>
                  </a:lnTo>
                  <a:cubicBezTo>
                    <a:pt x="6939" y="11576"/>
                    <a:pt x="6973" y="11175"/>
                    <a:pt x="7039" y="10742"/>
                  </a:cubicBezTo>
                  <a:cubicBezTo>
                    <a:pt x="7606" y="7906"/>
                    <a:pt x="7940" y="5071"/>
                    <a:pt x="8340" y="2236"/>
                  </a:cubicBezTo>
                  <a:cubicBezTo>
                    <a:pt x="8440" y="1869"/>
                    <a:pt x="8607" y="1402"/>
                    <a:pt x="8107" y="1135"/>
                  </a:cubicBezTo>
                  <a:cubicBezTo>
                    <a:pt x="7139" y="1035"/>
                    <a:pt x="6139" y="901"/>
                    <a:pt x="5538" y="1"/>
                  </a:cubicBezTo>
                  <a:close/>
                </a:path>
              </a:pathLst>
            </a:custGeom>
            <a:solidFill>
              <a:srgbClr val="DCE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7"/>
            <p:cNvSpPr/>
            <p:nvPr/>
          </p:nvSpPr>
          <p:spPr>
            <a:xfrm>
              <a:off x="4234025" y="2466725"/>
              <a:ext cx="327750" cy="339300"/>
            </a:xfrm>
            <a:custGeom>
              <a:avLst/>
              <a:gdLst/>
              <a:ahLst/>
              <a:cxnLst/>
              <a:rect l="l" t="t" r="r" b="b"/>
              <a:pathLst>
                <a:path w="13110" h="13572" extrusionOk="0">
                  <a:moveTo>
                    <a:pt x="2328" y="0"/>
                  </a:moveTo>
                  <a:cubicBezTo>
                    <a:pt x="2001" y="0"/>
                    <a:pt x="1924" y="184"/>
                    <a:pt x="1668" y="787"/>
                  </a:cubicBezTo>
                  <a:cubicBezTo>
                    <a:pt x="1668" y="887"/>
                    <a:pt x="1769" y="1021"/>
                    <a:pt x="1769" y="1087"/>
                  </a:cubicBezTo>
                  <a:cubicBezTo>
                    <a:pt x="1668" y="2622"/>
                    <a:pt x="1302" y="4089"/>
                    <a:pt x="1135" y="5624"/>
                  </a:cubicBezTo>
                  <a:cubicBezTo>
                    <a:pt x="1001" y="6891"/>
                    <a:pt x="701" y="8126"/>
                    <a:pt x="501" y="9393"/>
                  </a:cubicBezTo>
                  <a:cubicBezTo>
                    <a:pt x="368" y="10194"/>
                    <a:pt x="1" y="10928"/>
                    <a:pt x="201" y="11762"/>
                  </a:cubicBezTo>
                  <a:cubicBezTo>
                    <a:pt x="801" y="11895"/>
                    <a:pt x="301" y="12062"/>
                    <a:pt x="201" y="12195"/>
                  </a:cubicBezTo>
                  <a:cubicBezTo>
                    <a:pt x="201" y="12429"/>
                    <a:pt x="101" y="12629"/>
                    <a:pt x="1" y="12862"/>
                  </a:cubicBezTo>
                  <a:cubicBezTo>
                    <a:pt x="267" y="13062"/>
                    <a:pt x="768" y="12929"/>
                    <a:pt x="935" y="13363"/>
                  </a:cubicBezTo>
                  <a:cubicBezTo>
                    <a:pt x="962" y="13502"/>
                    <a:pt x="1013" y="13571"/>
                    <a:pt x="1126" y="13571"/>
                  </a:cubicBezTo>
                  <a:cubicBezTo>
                    <a:pt x="1149" y="13571"/>
                    <a:pt x="1174" y="13568"/>
                    <a:pt x="1201" y="13563"/>
                  </a:cubicBezTo>
                  <a:cubicBezTo>
                    <a:pt x="1435" y="13529"/>
                    <a:pt x="1435" y="13363"/>
                    <a:pt x="1368" y="13129"/>
                  </a:cubicBezTo>
                  <a:cubicBezTo>
                    <a:pt x="1201" y="12562"/>
                    <a:pt x="1335" y="11895"/>
                    <a:pt x="1101" y="11261"/>
                  </a:cubicBezTo>
                  <a:cubicBezTo>
                    <a:pt x="968" y="10861"/>
                    <a:pt x="1468" y="10227"/>
                    <a:pt x="2002" y="10194"/>
                  </a:cubicBezTo>
                  <a:cubicBezTo>
                    <a:pt x="2037" y="10189"/>
                    <a:pt x="2069" y="10187"/>
                    <a:pt x="2099" y="10187"/>
                  </a:cubicBezTo>
                  <a:cubicBezTo>
                    <a:pt x="2502" y="10187"/>
                    <a:pt x="2498" y="10586"/>
                    <a:pt x="2436" y="10928"/>
                  </a:cubicBezTo>
                  <a:cubicBezTo>
                    <a:pt x="2347" y="11311"/>
                    <a:pt x="2624" y="11434"/>
                    <a:pt x="2851" y="11434"/>
                  </a:cubicBezTo>
                  <a:cubicBezTo>
                    <a:pt x="2881" y="11434"/>
                    <a:pt x="2909" y="11432"/>
                    <a:pt x="2936" y="11428"/>
                  </a:cubicBezTo>
                  <a:cubicBezTo>
                    <a:pt x="3097" y="11374"/>
                    <a:pt x="3241" y="11341"/>
                    <a:pt x="3368" y="11341"/>
                  </a:cubicBezTo>
                  <a:cubicBezTo>
                    <a:pt x="3637" y="11341"/>
                    <a:pt x="3834" y="11488"/>
                    <a:pt x="3970" y="11895"/>
                  </a:cubicBezTo>
                  <a:cubicBezTo>
                    <a:pt x="4026" y="12021"/>
                    <a:pt x="4106" y="12071"/>
                    <a:pt x="4197" y="12071"/>
                  </a:cubicBezTo>
                  <a:cubicBezTo>
                    <a:pt x="4322" y="12071"/>
                    <a:pt x="4469" y="11977"/>
                    <a:pt x="4604" y="11862"/>
                  </a:cubicBezTo>
                  <a:cubicBezTo>
                    <a:pt x="4771" y="11695"/>
                    <a:pt x="5004" y="11461"/>
                    <a:pt x="4637" y="11261"/>
                  </a:cubicBezTo>
                  <a:cubicBezTo>
                    <a:pt x="4537" y="11228"/>
                    <a:pt x="4370" y="11194"/>
                    <a:pt x="4370" y="11094"/>
                  </a:cubicBezTo>
                  <a:cubicBezTo>
                    <a:pt x="4343" y="10690"/>
                    <a:pt x="4839" y="10286"/>
                    <a:pt x="5259" y="10286"/>
                  </a:cubicBezTo>
                  <a:cubicBezTo>
                    <a:pt x="5359" y="10286"/>
                    <a:pt x="5454" y="10309"/>
                    <a:pt x="5538" y="10361"/>
                  </a:cubicBezTo>
                  <a:cubicBezTo>
                    <a:pt x="5711" y="10457"/>
                    <a:pt x="5907" y="10553"/>
                    <a:pt x="6073" y="10553"/>
                  </a:cubicBezTo>
                  <a:cubicBezTo>
                    <a:pt x="6195" y="10553"/>
                    <a:pt x="6301" y="10502"/>
                    <a:pt x="6372" y="10361"/>
                  </a:cubicBezTo>
                  <a:cubicBezTo>
                    <a:pt x="6639" y="9860"/>
                    <a:pt x="7139" y="9593"/>
                    <a:pt x="7506" y="9093"/>
                  </a:cubicBezTo>
                  <a:lnTo>
                    <a:pt x="7106" y="9093"/>
                  </a:lnTo>
                  <a:cubicBezTo>
                    <a:pt x="6999" y="9114"/>
                    <a:pt x="6893" y="9190"/>
                    <a:pt x="6795" y="9190"/>
                  </a:cubicBezTo>
                  <a:cubicBezTo>
                    <a:pt x="6740" y="9190"/>
                    <a:pt x="6687" y="9165"/>
                    <a:pt x="6639" y="9093"/>
                  </a:cubicBezTo>
                  <a:cubicBezTo>
                    <a:pt x="6539" y="8960"/>
                    <a:pt x="6539" y="8759"/>
                    <a:pt x="6539" y="8593"/>
                  </a:cubicBezTo>
                  <a:cubicBezTo>
                    <a:pt x="6539" y="8359"/>
                    <a:pt x="6772" y="8259"/>
                    <a:pt x="6939" y="8092"/>
                  </a:cubicBezTo>
                  <a:cubicBezTo>
                    <a:pt x="7473" y="7559"/>
                    <a:pt x="8006" y="7058"/>
                    <a:pt x="8473" y="6458"/>
                  </a:cubicBezTo>
                  <a:cubicBezTo>
                    <a:pt x="9007" y="5791"/>
                    <a:pt x="9307" y="4957"/>
                    <a:pt x="9474" y="4123"/>
                  </a:cubicBezTo>
                  <a:cubicBezTo>
                    <a:pt x="9505" y="3908"/>
                    <a:pt x="9648" y="3581"/>
                    <a:pt x="9904" y="3581"/>
                  </a:cubicBezTo>
                  <a:cubicBezTo>
                    <a:pt x="9927" y="3581"/>
                    <a:pt x="9950" y="3584"/>
                    <a:pt x="9974" y="3589"/>
                  </a:cubicBezTo>
                  <a:cubicBezTo>
                    <a:pt x="10375" y="3756"/>
                    <a:pt x="10008" y="4023"/>
                    <a:pt x="9941" y="4256"/>
                  </a:cubicBezTo>
                  <a:cubicBezTo>
                    <a:pt x="9874" y="4290"/>
                    <a:pt x="9874" y="4390"/>
                    <a:pt x="9874" y="4456"/>
                  </a:cubicBezTo>
                  <a:cubicBezTo>
                    <a:pt x="10049" y="4514"/>
                    <a:pt x="10215" y="4544"/>
                    <a:pt x="10373" y="4544"/>
                  </a:cubicBezTo>
                  <a:cubicBezTo>
                    <a:pt x="10669" y="4544"/>
                    <a:pt x="10936" y="4440"/>
                    <a:pt x="11175" y="4223"/>
                  </a:cubicBezTo>
                  <a:cubicBezTo>
                    <a:pt x="11042" y="3923"/>
                    <a:pt x="11008" y="3622"/>
                    <a:pt x="11042" y="3222"/>
                  </a:cubicBezTo>
                  <a:lnTo>
                    <a:pt x="11042" y="3222"/>
                  </a:lnTo>
                  <a:cubicBezTo>
                    <a:pt x="11475" y="3556"/>
                    <a:pt x="11776" y="3789"/>
                    <a:pt x="12043" y="4056"/>
                  </a:cubicBezTo>
                  <a:cubicBezTo>
                    <a:pt x="12318" y="4285"/>
                    <a:pt x="12481" y="4409"/>
                    <a:pt x="12602" y="4409"/>
                  </a:cubicBezTo>
                  <a:cubicBezTo>
                    <a:pt x="12746" y="4409"/>
                    <a:pt x="12832" y="4236"/>
                    <a:pt x="12977" y="3856"/>
                  </a:cubicBezTo>
                  <a:lnTo>
                    <a:pt x="13110" y="3356"/>
                  </a:lnTo>
                  <a:cubicBezTo>
                    <a:pt x="12876" y="2922"/>
                    <a:pt x="12510" y="2855"/>
                    <a:pt x="12143" y="2722"/>
                  </a:cubicBezTo>
                  <a:cubicBezTo>
                    <a:pt x="11709" y="2555"/>
                    <a:pt x="11342" y="2422"/>
                    <a:pt x="10942" y="2288"/>
                  </a:cubicBezTo>
                  <a:cubicBezTo>
                    <a:pt x="10851" y="2361"/>
                    <a:pt x="10776" y="2389"/>
                    <a:pt x="10709" y="2389"/>
                  </a:cubicBezTo>
                  <a:cubicBezTo>
                    <a:pt x="10531" y="2389"/>
                    <a:pt x="10420" y="2185"/>
                    <a:pt x="10275" y="2088"/>
                  </a:cubicBezTo>
                  <a:cubicBezTo>
                    <a:pt x="9541" y="1588"/>
                    <a:pt x="8774" y="1287"/>
                    <a:pt x="7940" y="1087"/>
                  </a:cubicBezTo>
                  <a:cubicBezTo>
                    <a:pt x="6272" y="687"/>
                    <a:pt x="4604" y="420"/>
                    <a:pt x="2936" y="87"/>
                  </a:cubicBezTo>
                  <a:cubicBezTo>
                    <a:pt x="2661" y="36"/>
                    <a:pt x="2471" y="0"/>
                    <a:pt x="2328" y="0"/>
                  </a:cubicBezTo>
                  <a:close/>
                </a:path>
              </a:pathLst>
            </a:custGeom>
            <a:solidFill>
              <a:srgbClr val="DDED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7"/>
            <p:cNvSpPr/>
            <p:nvPr/>
          </p:nvSpPr>
          <p:spPr>
            <a:xfrm>
              <a:off x="4600125" y="2597025"/>
              <a:ext cx="132625" cy="381975"/>
            </a:xfrm>
            <a:custGeom>
              <a:avLst/>
              <a:gdLst/>
              <a:ahLst/>
              <a:cxnLst/>
              <a:rect l="l" t="t" r="r" b="b"/>
              <a:pathLst>
                <a:path w="5305" h="15279" extrusionOk="0">
                  <a:moveTo>
                    <a:pt x="3014" y="0"/>
                  </a:moveTo>
                  <a:cubicBezTo>
                    <a:pt x="2966" y="0"/>
                    <a:pt x="2918" y="4"/>
                    <a:pt x="2869" y="12"/>
                  </a:cubicBezTo>
                  <a:cubicBezTo>
                    <a:pt x="2569" y="479"/>
                    <a:pt x="2902" y="1079"/>
                    <a:pt x="2536" y="1513"/>
                  </a:cubicBezTo>
                  <a:cubicBezTo>
                    <a:pt x="2169" y="1913"/>
                    <a:pt x="2002" y="2347"/>
                    <a:pt x="2202" y="2980"/>
                  </a:cubicBezTo>
                  <a:cubicBezTo>
                    <a:pt x="1702" y="2814"/>
                    <a:pt x="1501" y="2547"/>
                    <a:pt x="1468" y="2180"/>
                  </a:cubicBezTo>
                  <a:cubicBezTo>
                    <a:pt x="1401" y="1980"/>
                    <a:pt x="1368" y="1746"/>
                    <a:pt x="1168" y="1646"/>
                  </a:cubicBezTo>
                  <a:cubicBezTo>
                    <a:pt x="1025" y="1551"/>
                    <a:pt x="847" y="1387"/>
                    <a:pt x="685" y="1387"/>
                  </a:cubicBezTo>
                  <a:cubicBezTo>
                    <a:pt x="620" y="1387"/>
                    <a:pt x="558" y="1413"/>
                    <a:pt x="501" y="1479"/>
                  </a:cubicBezTo>
                  <a:cubicBezTo>
                    <a:pt x="234" y="1713"/>
                    <a:pt x="534" y="1880"/>
                    <a:pt x="701" y="2046"/>
                  </a:cubicBezTo>
                  <a:cubicBezTo>
                    <a:pt x="1368" y="2880"/>
                    <a:pt x="1368" y="2880"/>
                    <a:pt x="801" y="3748"/>
                  </a:cubicBezTo>
                  <a:cubicBezTo>
                    <a:pt x="701" y="3881"/>
                    <a:pt x="534" y="3981"/>
                    <a:pt x="401" y="4081"/>
                  </a:cubicBezTo>
                  <a:cubicBezTo>
                    <a:pt x="234" y="4215"/>
                    <a:pt x="0" y="4415"/>
                    <a:pt x="167" y="4581"/>
                  </a:cubicBezTo>
                  <a:cubicBezTo>
                    <a:pt x="444" y="4858"/>
                    <a:pt x="381" y="5531"/>
                    <a:pt x="786" y="5531"/>
                  </a:cubicBezTo>
                  <a:cubicBezTo>
                    <a:pt x="821" y="5531"/>
                    <a:pt x="859" y="5526"/>
                    <a:pt x="901" y="5515"/>
                  </a:cubicBezTo>
                  <a:cubicBezTo>
                    <a:pt x="1014" y="5492"/>
                    <a:pt x="1112" y="5481"/>
                    <a:pt x="1196" y="5481"/>
                  </a:cubicBezTo>
                  <a:cubicBezTo>
                    <a:pt x="1704" y="5481"/>
                    <a:pt x="1716" y="5882"/>
                    <a:pt x="1802" y="6283"/>
                  </a:cubicBezTo>
                  <a:cubicBezTo>
                    <a:pt x="1835" y="6550"/>
                    <a:pt x="1868" y="6783"/>
                    <a:pt x="2002" y="7017"/>
                  </a:cubicBezTo>
                  <a:cubicBezTo>
                    <a:pt x="2169" y="7350"/>
                    <a:pt x="2202" y="7617"/>
                    <a:pt x="2002" y="8051"/>
                  </a:cubicBezTo>
                  <a:cubicBezTo>
                    <a:pt x="1835" y="8384"/>
                    <a:pt x="1835" y="9085"/>
                    <a:pt x="2169" y="9285"/>
                  </a:cubicBezTo>
                  <a:cubicBezTo>
                    <a:pt x="2478" y="9465"/>
                    <a:pt x="2628" y="10065"/>
                    <a:pt x="3051" y="10065"/>
                  </a:cubicBezTo>
                  <a:cubicBezTo>
                    <a:pt x="3174" y="10065"/>
                    <a:pt x="3322" y="10014"/>
                    <a:pt x="3503" y="9885"/>
                  </a:cubicBezTo>
                  <a:cubicBezTo>
                    <a:pt x="3523" y="9855"/>
                    <a:pt x="3550" y="9843"/>
                    <a:pt x="3578" y="9843"/>
                  </a:cubicBezTo>
                  <a:cubicBezTo>
                    <a:pt x="3641" y="9843"/>
                    <a:pt x="3713" y="9906"/>
                    <a:pt x="3736" y="9952"/>
                  </a:cubicBezTo>
                  <a:cubicBezTo>
                    <a:pt x="3836" y="10119"/>
                    <a:pt x="3803" y="10252"/>
                    <a:pt x="3670" y="10352"/>
                  </a:cubicBezTo>
                  <a:cubicBezTo>
                    <a:pt x="3536" y="10419"/>
                    <a:pt x="3403" y="10452"/>
                    <a:pt x="3303" y="10552"/>
                  </a:cubicBezTo>
                  <a:cubicBezTo>
                    <a:pt x="2736" y="11019"/>
                    <a:pt x="2335" y="12020"/>
                    <a:pt x="2636" y="12521"/>
                  </a:cubicBezTo>
                  <a:cubicBezTo>
                    <a:pt x="3169" y="13354"/>
                    <a:pt x="2902" y="14389"/>
                    <a:pt x="3336" y="15256"/>
                  </a:cubicBezTo>
                  <a:cubicBezTo>
                    <a:pt x="3384" y="15272"/>
                    <a:pt x="3427" y="15278"/>
                    <a:pt x="3461" y="15278"/>
                  </a:cubicBezTo>
                  <a:cubicBezTo>
                    <a:pt x="3569" y="15278"/>
                    <a:pt x="3596" y="15214"/>
                    <a:pt x="3470" y="15189"/>
                  </a:cubicBezTo>
                  <a:cubicBezTo>
                    <a:pt x="3503" y="14522"/>
                    <a:pt x="3403" y="13855"/>
                    <a:pt x="3536" y="13188"/>
                  </a:cubicBezTo>
                  <a:cubicBezTo>
                    <a:pt x="3836" y="11420"/>
                    <a:pt x="4070" y="9685"/>
                    <a:pt x="4303" y="7884"/>
                  </a:cubicBezTo>
                  <a:cubicBezTo>
                    <a:pt x="4370" y="7317"/>
                    <a:pt x="4237" y="6716"/>
                    <a:pt x="4337" y="6183"/>
                  </a:cubicBezTo>
                  <a:cubicBezTo>
                    <a:pt x="4570" y="4715"/>
                    <a:pt x="4804" y="3214"/>
                    <a:pt x="5137" y="1813"/>
                  </a:cubicBezTo>
                  <a:cubicBezTo>
                    <a:pt x="5304" y="1079"/>
                    <a:pt x="5071" y="712"/>
                    <a:pt x="4570" y="378"/>
                  </a:cubicBezTo>
                  <a:cubicBezTo>
                    <a:pt x="4510" y="392"/>
                    <a:pt x="4451" y="398"/>
                    <a:pt x="4392" y="398"/>
                  </a:cubicBezTo>
                  <a:cubicBezTo>
                    <a:pt x="3919" y="398"/>
                    <a:pt x="3515" y="0"/>
                    <a:pt x="3014" y="0"/>
                  </a:cubicBezTo>
                  <a:close/>
                </a:path>
              </a:pathLst>
            </a:custGeom>
            <a:solidFill>
              <a:srgbClr val="DBE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7"/>
            <p:cNvSpPr/>
            <p:nvPr/>
          </p:nvSpPr>
          <p:spPr>
            <a:xfrm>
              <a:off x="4016375" y="2482225"/>
              <a:ext cx="77575" cy="108175"/>
            </a:xfrm>
            <a:custGeom>
              <a:avLst/>
              <a:gdLst/>
              <a:ahLst/>
              <a:cxnLst/>
              <a:rect l="l" t="t" r="r" b="b"/>
              <a:pathLst>
                <a:path w="3103" h="4327" extrusionOk="0">
                  <a:moveTo>
                    <a:pt x="234" y="0"/>
                  </a:moveTo>
                  <a:lnTo>
                    <a:pt x="234" y="0"/>
                  </a:lnTo>
                  <a:cubicBezTo>
                    <a:pt x="267" y="300"/>
                    <a:pt x="0" y="601"/>
                    <a:pt x="201" y="934"/>
                  </a:cubicBezTo>
                  <a:cubicBezTo>
                    <a:pt x="734" y="1802"/>
                    <a:pt x="0" y="2936"/>
                    <a:pt x="734" y="3803"/>
                  </a:cubicBezTo>
                  <a:cubicBezTo>
                    <a:pt x="801" y="3903"/>
                    <a:pt x="634" y="4137"/>
                    <a:pt x="567" y="4303"/>
                  </a:cubicBezTo>
                  <a:cubicBezTo>
                    <a:pt x="673" y="4319"/>
                    <a:pt x="770" y="4326"/>
                    <a:pt x="859" y="4326"/>
                  </a:cubicBezTo>
                  <a:cubicBezTo>
                    <a:pt x="2297" y="4326"/>
                    <a:pt x="1768" y="2408"/>
                    <a:pt x="2836" y="1968"/>
                  </a:cubicBezTo>
                  <a:cubicBezTo>
                    <a:pt x="3103" y="1835"/>
                    <a:pt x="3069" y="1468"/>
                    <a:pt x="2869" y="1234"/>
                  </a:cubicBezTo>
                  <a:lnTo>
                    <a:pt x="2869" y="1234"/>
                  </a:lnTo>
                  <a:cubicBezTo>
                    <a:pt x="2726" y="1258"/>
                    <a:pt x="2601" y="1367"/>
                    <a:pt x="2456" y="1367"/>
                  </a:cubicBezTo>
                  <a:cubicBezTo>
                    <a:pt x="2397" y="1367"/>
                    <a:pt x="2336" y="1349"/>
                    <a:pt x="2269" y="1301"/>
                  </a:cubicBezTo>
                  <a:cubicBezTo>
                    <a:pt x="1668" y="801"/>
                    <a:pt x="734" y="734"/>
                    <a:pt x="234" y="0"/>
                  </a:cubicBezTo>
                  <a:close/>
                </a:path>
              </a:pathLst>
            </a:custGeom>
            <a:solidFill>
              <a:srgbClr val="E4E8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7"/>
            <p:cNvSpPr/>
            <p:nvPr/>
          </p:nvSpPr>
          <p:spPr>
            <a:xfrm>
              <a:off x="4489200" y="2518075"/>
              <a:ext cx="15875" cy="13475"/>
            </a:xfrm>
            <a:custGeom>
              <a:avLst/>
              <a:gdLst/>
              <a:ahLst/>
              <a:cxnLst/>
              <a:rect l="l" t="t" r="r" b="b"/>
              <a:pathLst>
                <a:path w="635" h="539" extrusionOk="0">
                  <a:moveTo>
                    <a:pt x="1" y="1"/>
                  </a:moveTo>
                  <a:cubicBezTo>
                    <a:pt x="34" y="234"/>
                    <a:pt x="101" y="501"/>
                    <a:pt x="368" y="534"/>
                  </a:cubicBezTo>
                  <a:cubicBezTo>
                    <a:pt x="385" y="537"/>
                    <a:pt x="401" y="538"/>
                    <a:pt x="416" y="538"/>
                  </a:cubicBezTo>
                  <a:cubicBezTo>
                    <a:pt x="602" y="538"/>
                    <a:pt x="604" y="355"/>
                    <a:pt x="635" y="201"/>
                  </a:cubicBezTo>
                  <a:cubicBezTo>
                    <a:pt x="435" y="134"/>
                    <a:pt x="234" y="1"/>
                    <a:pt x="1" y="1"/>
                  </a:cubicBezTo>
                  <a:close/>
                </a:path>
              </a:pathLst>
            </a:custGeom>
            <a:solidFill>
              <a:srgbClr val="E2E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7"/>
            <p:cNvSpPr/>
            <p:nvPr/>
          </p:nvSpPr>
          <p:spPr>
            <a:xfrm>
              <a:off x="4650150" y="2972525"/>
              <a:ext cx="87600" cy="163525"/>
            </a:xfrm>
            <a:custGeom>
              <a:avLst/>
              <a:gdLst/>
              <a:ahLst/>
              <a:cxnLst/>
              <a:rect l="l" t="t" r="r" b="b"/>
              <a:pathLst>
                <a:path w="3504" h="6541" extrusionOk="0">
                  <a:moveTo>
                    <a:pt x="3125" y="1"/>
                  </a:moveTo>
                  <a:cubicBezTo>
                    <a:pt x="2986" y="1"/>
                    <a:pt x="2782" y="65"/>
                    <a:pt x="2469" y="169"/>
                  </a:cubicBezTo>
                  <a:cubicBezTo>
                    <a:pt x="2372" y="208"/>
                    <a:pt x="2277" y="224"/>
                    <a:pt x="2184" y="224"/>
                  </a:cubicBezTo>
                  <a:cubicBezTo>
                    <a:pt x="1960" y="224"/>
                    <a:pt x="1748" y="130"/>
                    <a:pt x="1535" y="36"/>
                  </a:cubicBezTo>
                  <a:cubicBezTo>
                    <a:pt x="1469" y="69"/>
                    <a:pt x="1402" y="169"/>
                    <a:pt x="1335" y="236"/>
                  </a:cubicBezTo>
                  <a:cubicBezTo>
                    <a:pt x="1469" y="970"/>
                    <a:pt x="1502" y="1737"/>
                    <a:pt x="1368" y="2437"/>
                  </a:cubicBezTo>
                  <a:cubicBezTo>
                    <a:pt x="1202" y="3238"/>
                    <a:pt x="1202" y="4005"/>
                    <a:pt x="1235" y="4772"/>
                  </a:cubicBezTo>
                  <a:cubicBezTo>
                    <a:pt x="1268" y="6207"/>
                    <a:pt x="1268" y="6040"/>
                    <a:pt x="1" y="6073"/>
                  </a:cubicBezTo>
                  <a:cubicBezTo>
                    <a:pt x="118" y="6495"/>
                    <a:pt x="399" y="6538"/>
                    <a:pt x="695" y="6538"/>
                  </a:cubicBezTo>
                  <a:cubicBezTo>
                    <a:pt x="772" y="6538"/>
                    <a:pt x="850" y="6535"/>
                    <a:pt x="926" y="6535"/>
                  </a:cubicBezTo>
                  <a:cubicBezTo>
                    <a:pt x="974" y="6535"/>
                    <a:pt x="1022" y="6536"/>
                    <a:pt x="1068" y="6540"/>
                  </a:cubicBezTo>
                  <a:cubicBezTo>
                    <a:pt x="1402" y="6507"/>
                    <a:pt x="1702" y="6507"/>
                    <a:pt x="1969" y="6240"/>
                  </a:cubicBezTo>
                  <a:cubicBezTo>
                    <a:pt x="2903" y="6140"/>
                    <a:pt x="2970" y="6073"/>
                    <a:pt x="3136" y="5206"/>
                  </a:cubicBezTo>
                  <a:cubicBezTo>
                    <a:pt x="3170" y="4973"/>
                    <a:pt x="3136" y="4706"/>
                    <a:pt x="3170" y="4472"/>
                  </a:cubicBezTo>
                  <a:cubicBezTo>
                    <a:pt x="3236" y="3572"/>
                    <a:pt x="3203" y="2704"/>
                    <a:pt x="3503" y="1870"/>
                  </a:cubicBezTo>
                  <a:lnTo>
                    <a:pt x="3503" y="836"/>
                  </a:lnTo>
                  <a:cubicBezTo>
                    <a:pt x="3416" y="227"/>
                    <a:pt x="3386" y="1"/>
                    <a:pt x="3125" y="1"/>
                  </a:cubicBezTo>
                  <a:close/>
                </a:path>
              </a:pathLst>
            </a:custGeom>
            <a:solidFill>
              <a:srgbClr val="E3E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7"/>
            <p:cNvSpPr/>
            <p:nvPr/>
          </p:nvSpPr>
          <p:spPr>
            <a:xfrm>
              <a:off x="4747725" y="2607300"/>
              <a:ext cx="5875" cy="10875"/>
            </a:xfrm>
            <a:custGeom>
              <a:avLst/>
              <a:gdLst/>
              <a:ahLst/>
              <a:cxnLst/>
              <a:rect l="l" t="t" r="r" b="b"/>
              <a:pathLst>
                <a:path w="235" h="435" extrusionOk="0">
                  <a:moveTo>
                    <a:pt x="1" y="1"/>
                  </a:moveTo>
                  <a:lnTo>
                    <a:pt x="1" y="234"/>
                  </a:lnTo>
                  <a:cubicBezTo>
                    <a:pt x="101" y="301"/>
                    <a:pt x="167" y="334"/>
                    <a:pt x="234" y="434"/>
                  </a:cubicBezTo>
                  <a:cubicBezTo>
                    <a:pt x="234" y="268"/>
                    <a:pt x="167" y="101"/>
                    <a:pt x="1" y="1"/>
                  </a:cubicBezTo>
                  <a:close/>
                </a:path>
              </a:pathLst>
            </a:custGeom>
            <a:solidFill>
              <a:srgbClr val="D8D6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7"/>
            <p:cNvSpPr/>
            <p:nvPr/>
          </p:nvSpPr>
          <p:spPr>
            <a:xfrm>
              <a:off x="4430000" y="3444575"/>
              <a:ext cx="221025" cy="274750"/>
            </a:xfrm>
            <a:custGeom>
              <a:avLst/>
              <a:gdLst/>
              <a:ahLst/>
              <a:cxnLst/>
              <a:rect l="l" t="t" r="r" b="b"/>
              <a:pathLst>
                <a:path w="8841" h="10990" extrusionOk="0">
                  <a:moveTo>
                    <a:pt x="3036" y="0"/>
                  </a:moveTo>
                  <a:cubicBezTo>
                    <a:pt x="2969" y="0"/>
                    <a:pt x="2836" y="0"/>
                    <a:pt x="2736" y="34"/>
                  </a:cubicBezTo>
                  <a:cubicBezTo>
                    <a:pt x="2569" y="101"/>
                    <a:pt x="2502" y="201"/>
                    <a:pt x="2402" y="334"/>
                  </a:cubicBezTo>
                  <a:cubicBezTo>
                    <a:pt x="2261" y="636"/>
                    <a:pt x="2096" y="853"/>
                    <a:pt x="1877" y="853"/>
                  </a:cubicBezTo>
                  <a:cubicBezTo>
                    <a:pt x="1734" y="853"/>
                    <a:pt x="1567" y="759"/>
                    <a:pt x="1368" y="534"/>
                  </a:cubicBezTo>
                  <a:cubicBezTo>
                    <a:pt x="1235" y="367"/>
                    <a:pt x="1001" y="367"/>
                    <a:pt x="801" y="334"/>
                  </a:cubicBezTo>
                  <a:cubicBezTo>
                    <a:pt x="701" y="301"/>
                    <a:pt x="568" y="301"/>
                    <a:pt x="501" y="301"/>
                  </a:cubicBezTo>
                  <a:cubicBezTo>
                    <a:pt x="167" y="334"/>
                    <a:pt x="1" y="534"/>
                    <a:pt x="1" y="868"/>
                  </a:cubicBezTo>
                  <a:cubicBezTo>
                    <a:pt x="167" y="1135"/>
                    <a:pt x="534" y="1035"/>
                    <a:pt x="668" y="1468"/>
                  </a:cubicBezTo>
                  <a:cubicBezTo>
                    <a:pt x="774" y="1937"/>
                    <a:pt x="826" y="2107"/>
                    <a:pt x="1059" y="2107"/>
                  </a:cubicBezTo>
                  <a:cubicBezTo>
                    <a:pt x="1191" y="2107"/>
                    <a:pt x="1380" y="2053"/>
                    <a:pt x="1668" y="1969"/>
                  </a:cubicBezTo>
                  <a:cubicBezTo>
                    <a:pt x="1735" y="1952"/>
                    <a:pt x="1810" y="1952"/>
                    <a:pt x="1881" y="1952"/>
                  </a:cubicBezTo>
                  <a:cubicBezTo>
                    <a:pt x="1952" y="1952"/>
                    <a:pt x="2019" y="1952"/>
                    <a:pt x="2069" y="1935"/>
                  </a:cubicBezTo>
                  <a:cubicBezTo>
                    <a:pt x="2482" y="1780"/>
                    <a:pt x="2746" y="1685"/>
                    <a:pt x="2929" y="1685"/>
                  </a:cubicBezTo>
                  <a:cubicBezTo>
                    <a:pt x="3218" y="1685"/>
                    <a:pt x="3306" y="1923"/>
                    <a:pt x="3470" y="2536"/>
                  </a:cubicBezTo>
                  <a:cubicBezTo>
                    <a:pt x="3565" y="2918"/>
                    <a:pt x="3639" y="3104"/>
                    <a:pt x="3779" y="3104"/>
                  </a:cubicBezTo>
                  <a:cubicBezTo>
                    <a:pt x="3883" y="3104"/>
                    <a:pt x="4024" y="3002"/>
                    <a:pt x="4237" y="2802"/>
                  </a:cubicBezTo>
                  <a:cubicBezTo>
                    <a:pt x="4341" y="2724"/>
                    <a:pt x="4385" y="2605"/>
                    <a:pt x="4526" y="2605"/>
                  </a:cubicBezTo>
                  <a:cubicBezTo>
                    <a:pt x="4566" y="2605"/>
                    <a:pt x="4613" y="2614"/>
                    <a:pt x="4671" y="2636"/>
                  </a:cubicBezTo>
                  <a:cubicBezTo>
                    <a:pt x="4804" y="3770"/>
                    <a:pt x="5304" y="4637"/>
                    <a:pt x="6639" y="4804"/>
                  </a:cubicBezTo>
                  <a:cubicBezTo>
                    <a:pt x="6972" y="4837"/>
                    <a:pt x="6972" y="5137"/>
                    <a:pt x="6905" y="5371"/>
                  </a:cubicBezTo>
                  <a:cubicBezTo>
                    <a:pt x="6905" y="5538"/>
                    <a:pt x="6639" y="5638"/>
                    <a:pt x="6739" y="5838"/>
                  </a:cubicBezTo>
                  <a:cubicBezTo>
                    <a:pt x="7206" y="6605"/>
                    <a:pt x="6805" y="7306"/>
                    <a:pt x="6338" y="7706"/>
                  </a:cubicBezTo>
                  <a:cubicBezTo>
                    <a:pt x="5871" y="8106"/>
                    <a:pt x="6238" y="8440"/>
                    <a:pt x="6172" y="8707"/>
                  </a:cubicBezTo>
                  <a:cubicBezTo>
                    <a:pt x="6121" y="8720"/>
                    <a:pt x="6072" y="8726"/>
                    <a:pt x="6022" y="8726"/>
                  </a:cubicBezTo>
                  <a:cubicBezTo>
                    <a:pt x="5808" y="8726"/>
                    <a:pt x="5598" y="8622"/>
                    <a:pt x="5357" y="8622"/>
                  </a:cubicBezTo>
                  <a:cubicBezTo>
                    <a:pt x="5247" y="8622"/>
                    <a:pt x="5130" y="8644"/>
                    <a:pt x="5004" y="8707"/>
                  </a:cubicBezTo>
                  <a:cubicBezTo>
                    <a:pt x="5838" y="9107"/>
                    <a:pt x="6138" y="9808"/>
                    <a:pt x="6338" y="10541"/>
                  </a:cubicBezTo>
                  <a:cubicBezTo>
                    <a:pt x="6395" y="10826"/>
                    <a:pt x="6452" y="10990"/>
                    <a:pt x="6634" y="10990"/>
                  </a:cubicBezTo>
                  <a:cubicBezTo>
                    <a:pt x="6665" y="10990"/>
                    <a:pt x="6700" y="10985"/>
                    <a:pt x="6739" y="10975"/>
                  </a:cubicBezTo>
                  <a:cubicBezTo>
                    <a:pt x="7072" y="10875"/>
                    <a:pt x="7306" y="10708"/>
                    <a:pt x="7239" y="10275"/>
                  </a:cubicBezTo>
                  <a:cubicBezTo>
                    <a:pt x="7172" y="9707"/>
                    <a:pt x="7139" y="9040"/>
                    <a:pt x="7372" y="8607"/>
                  </a:cubicBezTo>
                  <a:cubicBezTo>
                    <a:pt x="7806" y="7873"/>
                    <a:pt x="7839" y="7072"/>
                    <a:pt x="7873" y="6372"/>
                  </a:cubicBezTo>
                  <a:cubicBezTo>
                    <a:pt x="7906" y="5471"/>
                    <a:pt x="7873" y="4670"/>
                    <a:pt x="8807" y="4170"/>
                  </a:cubicBezTo>
                  <a:cubicBezTo>
                    <a:pt x="8840" y="4170"/>
                    <a:pt x="8840" y="3970"/>
                    <a:pt x="8840" y="3870"/>
                  </a:cubicBezTo>
                  <a:cubicBezTo>
                    <a:pt x="8807" y="3803"/>
                    <a:pt x="8707" y="3703"/>
                    <a:pt x="8673" y="3636"/>
                  </a:cubicBezTo>
                  <a:cubicBezTo>
                    <a:pt x="8673" y="3503"/>
                    <a:pt x="8640" y="3336"/>
                    <a:pt x="8673" y="3203"/>
                  </a:cubicBezTo>
                  <a:cubicBezTo>
                    <a:pt x="8778" y="2916"/>
                    <a:pt x="8679" y="2813"/>
                    <a:pt x="8487" y="2813"/>
                  </a:cubicBezTo>
                  <a:cubicBezTo>
                    <a:pt x="8434" y="2813"/>
                    <a:pt x="8372" y="2821"/>
                    <a:pt x="8306" y="2836"/>
                  </a:cubicBezTo>
                  <a:cubicBezTo>
                    <a:pt x="8221" y="2853"/>
                    <a:pt x="8149" y="2863"/>
                    <a:pt x="8086" y="2863"/>
                  </a:cubicBezTo>
                  <a:cubicBezTo>
                    <a:pt x="7904" y="2863"/>
                    <a:pt x="7805" y="2775"/>
                    <a:pt x="7706" y="2502"/>
                  </a:cubicBezTo>
                  <a:cubicBezTo>
                    <a:pt x="7682" y="2422"/>
                    <a:pt x="7660" y="2392"/>
                    <a:pt x="7639" y="2392"/>
                  </a:cubicBezTo>
                  <a:cubicBezTo>
                    <a:pt x="7579" y="2392"/>
                    <a:pt x="7531" y="2642"/>
                    <a:pt x="7485" y="2642"/>
                  </a:cubicBezTo>
                  <a:cubicBezTo>
                    <a:pt x="7481" y="2642"/>
                    <a:pt x="7477" y="2640"/>
                    <a:pt x="7473" y="2636"/>
                  </a:cubicBezTo>
                  <a:cubicBezTo>
                    <a:pt x="7306" y="2536"/>
                    <a:pt x="7206" y="2369"/>
                    <a:pt x="7106" y="2202"/>
                  </a:cubicBezTo>
                  <a:cubicBezTo>
                    <a:pt x="6839" y="2169"/>
                    <a:pt x="6672" y="2035"/>
                    <a:pt x="6539" y="1935"/>
                  </a:cubicBezTo>
                  <a:cubicBezTo>
                    <a:pt x="6238" y="1635"/>
                    <a:pt x="6038" y="1301"/>
                    <a:pt x="5971" y="934"/>
                  </a:cubicBezTo>
                  <a:cubicBezTo>
                    <a:pt x="5889" y="661"/>
                    <a:pt x="5740" y="432"/>
                    <a:pt x="5487" y="432"/>
                  </a:cubicBezTo>
                  <a:cubicBezTo>
                    <a:pt x="5431" y="432"/>
                    <a:pt x="5370" y="443"/>
                    <a:pt x="5304" y="467"/>
                  </a:cubicBezTo>
                  <a:cubicBezTo>
                    <a:pt x="5112" y="521"/>
                    <a:pt x="4924" y="545"/>
                    <a:pt x="4742" y="545"/>
                  </a:cubicBezTo>
                  <a:cubicBezTo>
                    <a:pt x="4133" y="545"/>
                    <a:pt x="3575" y="283"/>
                    <a:pt x="3036" y="0"/>
                  </a:cubicBezTo>
                  <a:close/>
                </a:path>
              </a:pathLst>
            </a:custGeom>
            <a:solidFill>
              <a:srgbClr val="6CB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7"/>
            <p:cNvSpPr/>
            <p:nvPr/>
          </p:nvSpPr>
          <p:spPr>
            <a:xfrm>
              <a:off x="4225700" y="3298375"/>
              <a:ext cx="219325" cy="172050"/>
            </a:xfrm>
            <a:custGeom>
              <a:avLst/>
              <a:gdLst/>
              <a:ahLst/>
              <a:cxnLst/>
              <a:rect l="l" t="t" r="r" b="b"/>
              <a:pathLst>
                <a:path w="8773" h="6882" extrusionOk="0">
                  <a:moveTo>
                    <a:pt x="2092" y="1"/>
                  </a:moveTo>
                  <a:cubicBezTo>
                    <a:pt x="1953" y="1"/>
                    <a:pt x="1821" y="31"/>
                    <a:pt x="1701" y="111"/>
                  </a:cubicBezTo>
                  <a:cubicBezTo>
                    <a:pt x="967" y="545"/>
                    <a:pt x="33" y="1045"/>
                    <a:pt x="0" y="2179"/>
                  </a:cubicBezTo>
                  <a:cubicBezTo>
                    <a:pt x="33" y="2279"/>
                    <a:pt x="133" y="2346"/>
                    <a:pt x="200" y="2379"/>
                  </a:cubicBezTo>
                  <a:cubicBezTo>
                    <a:pt x="226" y="2378"/>
                    <a:pt x="253" y="2378"/>
                    <a:pt x="279" y="2378"/>
                  </a:cubicBezTo>
                  <a:cubicBezTo>
                    <a:pt x="1116" y="2378"/>
                    <a:pt x="1894" y="2882"/>
                    <a:pt x="2735" y="2946"/>
                  </a:cubicBezTo>
                  <a:cubicBezTo>
                    <a:pt x="3336" y="2946"/>
                    <a:pt x="3736" y="3013"/>
                    <a:pt x="3903" y="3614"/>
                  </a:cubicBezTo>
                  <a:cubicBezTo>
                    <a:pt x="3970" y="3780"/>
                    <a:pt x="4170" y="4014"/>
                    <a:pt x="4336" y="4014"/>
                  </a:cubicBezTo>
                  <a:cubicBezTo>
                    <a:pt x="5070" y="4014"/>
                    <a:pt x="5237" y="4981"/>
                    <a:pt x="6004" y="5015"/>
                  </a:cubicBezTo>
                  <a:cubicBezTo>
                    <a:pt x="6238" y="5048"/>
                    <a:pt x="6204" y="5348"/>
                    <a:pt x="6204" y="5548"/>
                  </a:cubicBezTo>
                  <a:cubicBezTo>
                    <a:pt x="6204" y="5848"/>
                    <a:pt x="6238" y="6149"/>
                    <a:pt x="6471" y="6349"/>
                  </a:cubicBezTo>
                  <a:cubicBezTo>
                    <a:pt x="6505" y="6449"/>
                    <a:pt x="6638" y="6482"/>
                    <a:pt x="6705" y="6482"/>
                  </a:cubicBezTo>
                  <a:cubicBezTo>
                    <a:pt x="6712" y="6483"/>
                    <a:pt x="6719" y="6484"/>
                    <a:pt x="6727" y="6484"/>
                  </a:cubicBezTo>
                  <a:cubicBezTo>
                    <a:pt x="6845" y="6484"/>
                    <a:pt x="7003" y="6341"/>
                    <a:pt x="7139" y="6341"/>
                  </a:cubicBezTo>
                  <a:cubicBezTo>
                    <a:pt x="7234" y="6341"/>
                    <a:pt x="7319" y="6411"/>
                    <a:pt x="7372" y="6649"/>
                  </a:cubicBezTo>
                  <a:cubicBezTo>
                    <a:pt x="7394" y="6779"/>
                    <a:pt x="7515" y="6881"/>
                    <a:pt x="7651" y="6881"/>
                  </a:cubicBezTo>
                  <a:cubicBezTo>
                    <a:pt x="7725" y="6881"/>
                    <a:pt x="7803" y="6852"/>
                    <a:pt x="7872" y="6782"/>
                  </a:cubicBezTo>
                  <a:lnTo>
                    <a:pt x="8139" y="6782"/>
                  </a:lnTo>
                  <a:cubicBezTo>
                    <a:pt x="8322" y="6600"/>
                    <a:pt x="8393" y="6307"/>
                    <a:pt x="8682" y="6307"/>
                  </a:cubicBezTo>
                  <a:cubicBezTo>
                    <a:pt x="8710" y="6307"/>
                    <a:pt x="8740" y="6310"/>
                    <a:pt x="8773" y="6315"/>
                  </a:cubicBezTo>
                  <a:cubicBezTo>
                    <a:pt x="8640" y="5615"/>
                    <a:pt x="8406" y="5115"/>
                    <a:pt x="7739" y="4648"/>
                  </a:cubicBezTo>
                  <a:cubicBezTo>
                    <a:pt x="7261" y="4329"/>
                    <a:pt x="7209" y="3340"/>
                    <a:pt x="6361" y="3340"/>
                  </a:cubicBezTo>
                  <a:cubicBezTo>
                    <a:pt x="6322" y="3340"/>
                    <a:pt x="6281" y="3342"/>
                    <a:pt x="6238" y="3347"/>
                  </a:cubicBezTo>
                  <a:cubicBezTo>
                    <a:pt x="6204" y="3347"/>
                    <a:pt x="6171" y="3213"/>
                    <a:pt x="6171" y="3147"/>
                  </a:cubicBezTo>
                  <a:cubicBezTo>
                    <a:pt x="6204" y="2479"/>
                    <a:pt x="5838" y="2313"/>
                    <a:pt x="5237" y="2213"/>
                  </a:cubicBezTo>
                  <a:cubicBezTo>
                    <a:pt x="5004" y="2179"/>
                    <a:pt x="4336" y="2079"/>
                    <a:pt x="4970" y="1512"/>
                  </a:cubicBezTo>
                  <a:cubicBezTo>
                    <a:pt x="5204" y="1312"/>
                    <a:pt x="4970" y="978"/>
                    <a:pt x="4803" y="745"/>
                  </a:cubicBezTo>
                  <a:cubicBezTo>
                    <a:pt x="4470" y="345"/>
                    <a:pt x="4003" y="278"/>
                    <a:pt x="3536" y="278"/>
                  </a:cubicBezTo>
                  <a:cubicBezTo>
                    <a:pt x="3517" y="279"/>
                    <a:pt x="3497" y="279"/>
                    <a:pt x="3478" y="279"/>
                  </a:cubicBezTo>
                  <a:cubicBezTo>
                    <a:pt x="3012" y="279"/>
                    <a:pt x="2516" y="1"/>
                    <a:pt x="2092" y="1"/>
                  </a:cubicBezTo>
                  <a:close/>
                </a:path>
              </a:pathLst>
            </a:custGeom>
            <a:solidFill>
              <a:srgbClr val="73C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7"/>
            <p:cNvSpPr/>
            <p:nvPr/>
          </p:nvSpPr>
          <p:spPr>
            <a:xfrm>
              <a:off x="4215675" y="3351075"/>
              <a:ext cx="208525" cy="137700"/>
            </a:xfrm>
            <a:custGeom>
              <a:avLst/>
              <a:gdLst/>
              <a:ahLst/>
              <a:cxnLst/>
              <a:rect l="l" t="t" r="r" b="b"/>
              <a:pathLst>
                <a:path w="8341" h="5508" extrusionOk="0">
                  <a:moveTo>
                    <a:pt x="1446" y="0"/>
                  </a:moveTo>
                  <a:cubicBezTo>
                    <a:pt x="1341" y="0"/>
                    <a:pt x="1229" y="44"/>
                    <a:pt x="1102" y="171"/>
                  </a:cubicBezTo>
                  <a:cubicBezTo>
                    <a:pt x="1056" y="217"/>
                    <a:pt x="1008" y="233"/>
                    <a:pt x="958" y="233"/>
                  </a:cubicBezTo>
                  <a:cubicBezTo>
                    <a:pt x="849" y="233"/>
                    <a:pt x="732" y="159"/>
                    <a:pt x="613" y="159"/>
                  </a:cubicBezTo>
                  <a:cubicBezTo>
                    <a:pt x="587" y="159"/>
                    <a:pt x="561" y="163"/>
                    <a:pt x="534" y="171"/>
                  </a:cubicBezTo>
                  <a:cubicBezTo>
                    <a:pt x="201" y="271"/>
                    <a:pt x="1" y="438"/>
                    <a:pt x="101" y="838"/>
                  </a:cubicBezTo>
                  <a:cubicBezTo>
                    <a:pt x="268" y="838"/>
                    <a:pt x="434" y="872"/>
                    <a:pt x="601" y="905"/>
                  </a:cubicBezTo>
                  <a:cubicBezTo>
                    <a:pt x="1102" y="1005"/>
                    <a:pt x="1602" y="1005"/>
                    <a:pt x="1502" y="1739"/>
                  </a:cubicBezTo>
                  <a:cubicBezTo>
                    <a:pt x="1454" y="1881"/>
                    <a:pt x="1558" y="1922"/>
                    <a:pt x="1694" y="1922"/>
                  </a:cubicBezTo>
                  <a:cubicBezTo>
                    <a:pt x="1750" y="1922"/>
                    <a:pt x="1811" y="1916"/>
                    <a:pt x="1869" y="1906"/>
                  </a:cubicBezTo>
                  <a:cubicBezTo>
                    <a:pt x="1916" y="1900"/>
                    <a:pt x="1962" y="1897"/>
                    <a:pt x="2006" y="1897"/>
                  </a:cubicBezTo>
                  <a:cubicBezTo>
                    <a:pt x="2468" y="1897"/>
                    <a:pt x="2808" y="2193"/>
                    <a:pt x="3203" y="2406"/>
                  </a:cubicBezTo>
                  <a:cubicBezTo>
                    <a:pt x="3503" y="2573"/>
                    <a:pt x="3270" y="2907"/>
                    <a:pt x="3236" y="3207"/>
                  </a:cubicBezTo>
                  <a:cubicBezTo>
                    <a:pt x="3203" y="3407"/>
                    <a:pt x="3336" y="3607"/>
                    <a:pt x="3503" y="3607"/>
                  </a:cubicBezTo>
                  <a:cubicBezTo>
                    <a:pt x="3885" y="3652"/>
                    <a:pt x="4252" y="3894"/>
                    <a:pt x="4635" y="3894"/>
                  </a:cubicBezTo>
                  <a:cubicBezTo>
                    <a:pt x="4820" y="3894"/>
                    <a:pt x="5009" y="3837"/>
                    <a:pt x="5204" y="3674"/>
                  </a:cubicBezTo>
                  <a:cubicBezTo>
                    <a:pt x="5294" y="3595"/>
                    <a:pt x="5377" y="3562"/>
                    <a:pt x="5449" y="3562"/>
                  </a:cubicBezTo>
                  <a:cubicBezTo>
                    <a:pt x="5620" y="3562"/>
                    <a:pt x="5728" y="3743"/>
                    <a:pt x="5705" y="3907"/>
                  </a:cubicBezTo>
                  <a:cubicBezTo>
                    <a:pt x="5571" y="4608"/>
                    <a:pt x="5905" y="4875"/>
                    <a:pt x="6539" y="4908"/>
                  </a:cubicBezTo>
                  <a:cubicBezTo>
                    <a:pt x="6672" y="4908"/>
                    <a:pt x="6772" y="5008"/>
                    <a:pt x="6906" y="5075"/>
                  </a:cubicBezTo>
                  <a:cubicBezTo>
                    <a:pt x="7300" y="5356"/>
                    <a:pt x="7558" y="5507"/>
                    <a:pt x="7749" y="5507"/>
                  </a:cubicBezTo>
                  <a:cubicBezTo>
                    <a:pt x="8010" y="5507"/>
                    <a:pt x="8147" y="5225"/>
                    <a:pt x="8340" y="4608"/>
                  </a:cubicBezTo>
                  <a:cubicBezTo>
                    <a:pt x="7773" y="4608"/>
                    <a:pt x="8006" y="3841"/>
                    <a:pt x="7506" y="3774"/>
                  </a:cubicBezTo>
                  <a:cubicBezTo>
                    <a:pt x="7406" y="4041"/>
                    <a:pt x="7339" y="4241"/>
                    <a:pt x="7039" y="4241"/>
                  </a:cubicBezTo>
                  <a:cubicBezTo>
                    <a:pt x="6872" y="3941"/>
                    <a:pt x="6772" y="3707"/>
                    <a:pt x="7006" y="3407"/>
                  </a:cubicBezTo>
                  <a:cubicBezTo>
                    <a:pt x="7206" y="2907"/>
                    <a:pt x="7039" y="2773"/>
                    <a:pt x="6505" y="2706"/>
                  </a:cubicBezTo>
                  <a:cubicBezTo>
                    <a:pt x="6205" y="2673"/>
                    <a:pt x="5271" y="2673"/>
                    <a:pt x="5905" y="1839"/>
                  </a:cubicBezTo>
                  <a:cubicBezTo>
                    <a:pt x="5935" y="1748"/>
                    <a:pt x="5800" y="1601"/>
                    <a:pt x="5649" y="1601"/>
                  </a:cubicBezTo>
                  <a:cubicBezTo>
                    <a:pt x="5634" y="1601"/>
                    <a:pt x="5620" y="1603"/>
                    <a:pt x="5605" y="1606"/>
                  </a:cubicBezTo>
                  <a:cubicBezTo>
                    <a:pt x="5330" y="1656"/>
                    <a:pt x="5139" y="1692"/>
                    <a:pt x="4998" y="1692"/>
                  </a:cubicBezTo>
                  <a:cubicBezTo>
                    <a:pt x="4676" y="1692"/>
                    <a:pt x="4613" y="1508"/>
                    <a:pt x="4404" y="905"/>
                  </a:cubicBezTo>
                  <a:cubicBezTo>
                    <a:pt x="4297" y="664"/>
                    <a:pt x="4168" y="509"/>
                    <a:pt x="4001" y="509"/>
                  </a:cubicBezTo>
                  <a:cubicBezTo>
                    <a:pt x="3960" y="509"/>
                    <a:pt x="3916" y="518"/>
                    <a:pt x="3870" y="538"/>
                  </a:cubicBezTo>
                  <a:cubicBezTo>
                    <a:pt x="3653" y="601"/>
                    <a:pt x="3446" y="630"/>
                    <a:pt x="3247" y="630"/>
                  </a:cubicBezTo>
                  <a:cubicBezTo>
                    <a:pt x="2711" y="630"/>
                    <a:pt x="2231" y="421"/>
                    <a:pt x="1769" y="105"/>
                  </a:cubicBezTo>
                  <a:cubicBezTo>
                    <a:pt x="1664" y="52"/>
                    <a:pt x="1560" y="0"/>
                    <a:pt x="1446" y="0"/>
                  </a:cubicBezTo>
                  <a:close/>
                </a:path>
              </a:pathLst>
            </a:custGeom>
            <a:solidFill>
              <a:srgbClr val="6CB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7"/>
            <p:cNvSpPr/>
            <p:nvPr/>
          </p:nvSpPr>
          <p:spPr>
            <a:xfrm>
              <a:off x="4195675" y="3318550"/>
              <a:ext cx="33375" cy="75175"/>
            </a:xfrm>
            <a:custGeom>
              <a:avLst/>
              <a:gdLst/>
              <a:ahLst/>
              <a:cxnLst/>
              <a:rect l="l" t="t" r="r" b="b"/>
              <a:pathLst>
                <a:path w="1335" h="3007" extrusionOk="0">
                  <a:moveTo>
                    <a:pt x="710" y="1"/>
                  </a:moveTo>
                  <a:cubicBezTo>
                    <a:pt x="697" y="1"/>
                    <a:pt x="682" y="2"/>
                    <a:pt x="667" y="5"/>
                  </a:cubicBezTo>
                  <a:cubicBezTo>
                    <a:pt x="534" y="38"/>
                    <a:pt x="400" y="171"/>
                    <a:pt x="367" y="305"/>
                  </a:cubicBezTo>
                  <a:cubicBezTo>
                    <a:pt x="300" y="472"/>
                    <a:pt x="400" y="705"/>
                    <a:pt x="234" y="872"/>
                  </a:cubicBezTo>
                  <a:cubicBezTo>
                    <a:pt x="0" y="1539"/>
                    <a:pt x="34" y="2306"/>
                    <a:pt x="67" y="3007"/>
                  </a:cubicBezTo>
                  <a:cubicBezTo>
                    <a:pt x="501" y="2873"/>
                    <a:pt x="501" y="2239"/>
                    <a:pt x="901" y="2139"/>
                  </a:cubicBezTo>
                  <a:cubicBezTo>
                    <a:pt x="1034" y="1873"/>
                    <a:pt x="1201" y="1672"/>
                    <a:pt x="1334" y="1472"/>
                  </a:cubicBezTo>
                  <a:cubicBezTo>
                    <a:pt x="968" y="1139"/>
                    <a:pt x="1334" y="638"/>
                    <a:pt x="1034" y="305"/>
                  </a:cubicBezTo>
                  <a:cubicBezTo>
                    <a:pt x="942" y="181"/>
                    <a:pt x="878" y="1"/>
                    <a:pt x="710" y="1"/>
                  </a:cubicBezTo>
                  <a:close/>
                </a:path>
              </a:pathLst>
            </a:custGeom>
            <a:solidFill>
              <a:srgbClr val="73C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7"/>
            <p:cNvSpPr/>
            <p:nvPr/>
          </p:nvSpPr>
          <p:spPr>
            <a:xfrm>
              <a:off x="4554250" y="3701425"/>
              <a:ext cx="24225" cy="21700"/>
            </a:xfrm>
            <a:custGeom>
              <a:avLst/>
              <a:gdLst/>
              <a:ahLst/>
              <a:cxnLst/>
              <a:rect l="l" t="t" r="r" b="b"/>
              <a:pathLst>
                <a:path w="969" h="868" extrusionOk="0">
                  <a:moveTo>
                    <a:pt x="501" y="1"/>
                  </a:moveTo>
                  <a:cubicBezTo>
                    <a:pt x="234" y="67"/>
                    <a:pt x="1" y="167"/>
                    <a:pt x="34" y="434"/>
                  </a:cubicBezTo>
                  <a:cubicBezTo>
                    <a:pt x="34" y="668"/>
                    <a:pt x="168" y="868"/>
                    <a:pt x="401" y="868"/>
                  </a:cubicBezTo>
                  <a:cubicBezTo>
                    <a:pt x="701" y="868"/>
                    <a:pt x="901" y="601"/>
                    <a:pt x="968" y="334"/>
                  </a:cubicBezTo>
                  <a:cubicBezTo>
                    <a:pt x="968" y="67"/>
                    <a:pt x="701" y="67"/>
                    <a:pt x="501" y="1"/>
                  </a:cubicBezTo>
                  <a:close/>
                </a:path>
              </a:pathLst>
            </a:custGeom>
            <a:solidFill>
              <a:srgbClr val="6CB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7"/>
            <p:cNvSpPr/>
            <p:nvPr/>
          </p:nvSpPr>
          <p:spPr>
            <a:xfrm>
              <a:off x="4189000" y="3392025"/>
              <a:ext cx="11700" cy="22550"/>
            </a:xfrm>
            <a:custGeom>
              <a:avLst/>
              <a:gdLst/>
              <a:ahLst/>
              <a:cxnLst/>
              <a:rect l="l" t="t" r="r" b="b"/>
              <a:pathLst>
                <a:path w="468" h="902" extrusionOk="0">
                  <a:moveTo>
                    <a:pt x="301" y="1"/>
                  </a:moveTo>
                  <a:lnTo>
                    <a:pt x="301" y="1"/>
                  </a:lnTo>
                  <a:cubicBezTo>
                    <a:pt x="0" y="268"/>
                    <a:pt x="134" y="601"/>
                    <a:pt x="134" y="902"/>
                  </a:cubicBezTo>
                  <a:cubicBezTo>
                    <a:pt x="467" y="701"/>
                    <a:pt x="301" y="335"/>
                    <a:pt x="301" y="1"/>
                  </a:cubicBezTo>
                  <a:close/>
                </a:path>
              </a:pathLst>
            </a:custGeom>
            <a:solidFill>
              <a:srgbClr val="73C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7"/>
            <p:cNvSpPr/>
            <p:nvPr/>
          </p:nvSpPr>
          <p:spPr>
            <a:xfrm>
              <a:off x="4187325" y="3420400"/>
              <a:ext cx="5875" cy="16700"/>
            </a:xfrm>
            <a:custGeom>
              <a:avLst/>
              <a:gdLst/>
              <a:ahLst/>
              <a:cxnLst/>
              <a:rect l="l" t="t" r="r" b="b"/>
              <a:pathLst>
                <a:path w="235" h="668" extrusionOk="0">
                  <a:moveTo>
                    <a:pt x="1" y="0"/>
                  </a:moveTo>
                  <a:cubicBezTo>
                    <a:pt x="34" y="234"/>
                    <a:pt x="34" y="434"/>
                    <a:pt x="34" y="667"/>
                  </a:cubicBezTo>
                  <a:cubicBezTo>
                    <a:pt x="234" y="500"/>
                    <a:pt x="201" y="267"/>
                    <a:pt x="201" y="0"/>
                  </a:cubicBezTo>
                  <a:close/>
                </a:path>
              </a:pathLst>
            </a:custGeom>
            <a:solidFill>
              <a:srgbClr val="73C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7"/>
            <p:cNvSpPr/>
            <p:nvPr/>
          </p:nvSpPr>
          <p:spPr>
            <a:xfrm>
              <a:off x="4679350" y="3127675"/>
              <a:ext cx="91750" cy="342225"/>
            </a:xfrm>
            <a:custGeom>
              <a:avLst/>
              <a:gdLst/>
              <a:ahLst/>
              <a:cxnLst/>
              <a:rect l="l" t="t" r="r" b="b"/>
              <a:pathLst>
                <a:path w="3670" h="13689" extrusionOk="0">
                  <a:moveTo>
                    <a:pt x="3536" y="1"/>
                  </a:moveTo>
                  <a:cubicBezTo>
                    <a:pt x="2902" y="67"/>
                    <a:pt x="2235" y="134"/>
                    <a:pt x="1635" y="201"/>
                  </a:cubicBezTo>
                  <a:cubicBezTo>
                    <a:pt x="901" y="1001"/>
                    <a:pt x="1235" y="1969"/>
                    <a:pt x="1068" y="2803"/>
                  </a:cubicBezTo>
                  <a:cubicBezTo>
                    <a:pt x="667" y="5671"/>
                    <a:pt x="200" y="8540"/>
                    <a:pt x="67" y="11476"/>
                  </a:cubicBezTo>
                  <a:cubicBezTo>
                    <a:pt x="34" y="11776"/>
                    <a:pt x="0" y="12009"/>
                    <a:pt x="0" y="12276"/>
                  </a:cubicBezTo>
                  <a:lnTo>
                    <a:pt x="0" y="12443"/>
                  </a:lnTo>
                  <a:cubicBezTo>
                    <a:pt x="34" y="12810"/>
                    <a:pt x="34" y="13143"/>
                    <a:pt x="34" y="13510"/>
                  </a:cubicBezTo>
                  <a:cubicBezTo>
                    <a:pt x="223" y="13605"/>
                    <a:pt x="412" y="13689"/>
                    <a:pt x="596" y="13689"/>
                  </a:cubicBezTo>
                  <a:cubicBezTo>
                    <a:pt x="735" y="13689"/>
                    <a:pt x="871" y="13640"/>
                    <a:pt x="1001" y="13510"/>
                  </a:cubicBezTo>
                  <a:cubicBezTo>
                    <a:pt x="1201" y="13310"/>
                    <a:pt x="1468" y="13277"/>
                    <a:pt x="1735" y="13277"/>
                  </a:cubicBezTo>
                  <a:cubicBezTo>
                    <a:pt x="1868" y="12476"/>
                    <a:pt x="1802" y="11642"/>
                    <a:pt x="2135" y="10875"/>
                  </a:cubicBezTo>
                  <a:cubicBezTo>
                    <a:pt x="2402" y="10642"/>
                    <a:pt x="2369" y="10308"/>
                    <a:pt x="2402" y="10008"/>
                  </a:cubicBezTo>
                  <a:cubicBezTo>
                    <a:pt x="2736" y="8273"/>
                    <a:pt x="2802" y="6405"/>
                    <a:pt x="3169" y="4671"/>
                  </a:cubicBezTo>
                  <a:cubicBezTo>
                    <a:pt x="3469" y="3236"/>
                    <a:pt x="3670" y="1835"/>
                    <a:pt x="3536" y="368"/>
                  </a:cubicBezTo>
                  <a:lnTo>
                    <a:pt x="3536" y="1"/>
                  </a:lnTo>
                  <a:close/>
                </a:path>
              </a:pathLst>
            </a:custGeom>
            <a:solidFill>
              <a:srgbClr val="80B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7"/>
            <p:cNvSpPr/>
            <p:nvPr/>
          </p:nvSpPr>
          <p:spPr>
            <a:xfrm>
              <a:off x="4505900" y="3377850"/>
              <a:ext cx="177650" cy="116775"/>
            </a:xfrm>
            <a:custGeom>
              <a:avLst/>
              <a:gdLst/>
              <a:ahLst/>
              <a:cxnLst/>
              <a:rect l="l" t="t" r="r" b="b"/>
              <a:pathLst>
                <a:path w="7106" h="4671" extrusionOk="0">
                  <a:moveTo>
                    <a:pt x="6171" y="1"/>
                  </a:moveTo>
                  <a:cubicBezTo>
                    <a:pt x="5838" y="1"/>
                    <a:pt x="5637" y="234"/>
                    <a:pt x="5504" y="535"/>
                  </a:cubicBezTo>
                  <a:lnTo>
                    <a:pt x="5404" y="1035"/>
                  </a:lnTo>
                  <a:cubicBezTo>
                    <a:pt x="5337" y="1135"/>
                    <a:pt x="5337" y="1235"/>
                    <a:pt x="5337" y="1335"/>
                  </a:cubicBezTo>
                  <a:cubicBezTo>
                    <a:pt x="5313" y="1479"/>
                    <a:pt x="5324" y="1674"/>
                    <a:pt x="5208" y="1674"/>
                  </a:cubicBezTo>
                  <a:cubicBezTo>
                    <a:pt x="5163" y="1674"/>
                    <a:pt x="5098" y="1644"/>
                    <a:pt x="5004" y="1569"/>
                  </a:cubicBezTo>
                  <a:cubicBezTo>
                    <a:pt x="4879" y="1462"/>
                    <a:pt x="4763" y="1393"/>
                    <a:pt x="4642" y="1393"/>
                  </a:cubicBezTo>
                  <a:cubicBezTo>
                    <a:pt x="4537" y="1393"/>
                    <a:pt x="4427" y="1445"/>
                    <a:pt x="4303" y="1569"/>
                  </a:cubicBezTo>
                  <a:cubicBezTo>
                    <a:pt x="4124" y="1777"/>
                    <a:pt x="4025" y="1886"/>
                    <a:pt x="3947" y="1886"/>
                  </a:cubicBezTo>
                  <a:cubicBezTo>
                    <a:pt x="3850" y="1886"/>
                    <a:pt x="3784" y="1719"/>
                    <a:pt x="3636" y="1369"/>
                  </a:cubicBezTo>
                  <a:cubicBezTo>
                    <a:pt x="3536" y="1302"/>
                    <a:pt x="3469" y="1202"/>
                    <a:pt x="3402" y="1202"/>
                  </a:cubicBezTo>
                  <a:cubicBezTo>
                    <a:pt x="3312" y="1226"/>
                    <a:pt x="3226" y="1236"/>
                    <a:pt x="3141" y="1236"/>
                  </a:cubicBezTo>
                  <a:cubicBezTo>
                    <a:pt x="2757" y="1236"/>
                    <a:pt x="2424" y="1029"/>
                    <a:pt x="2068" y="1002"/>
                  </a:cubicBezTo>
                  <a:cubicBezTo>
                    <a:pt x="1645" y="917"/>
                    <a:pt x="1182" y="564"/>
                    <a:pt x="737" y="564"/>
                  </a:cubicBezTo>
                  <a:cubicBezTo>
                    <a:pt x="481" y="564"/>
                    <a:pt x="232" y="681"/>
                    <a:pt x="0" y="1035"/>
                  </a:cubicBezTo>
                  <a:cubicBezTo>
                    <a:pt x="74" y="1925"/>
                    <a:pt x="258" y="2302"/>
                    <a:pt x="715" y="2302"/>
                  </a:cubicBezTo>
                  <a:cubicBezTo>
                    <a:pt x="875" y="2302"/>
                    <a:pt x="1068" y="2256"/>
                    <a:pt x="1301" y="2169"/>
                  </a:cubicBezTo>
                  <a:cubicBezTo>
                    <a:pt x="1401" y="2169"/>
                    <a:pt x="1468" y="2202"/>
                    <a:pt x="1568" y="2236"/>
                  </a:cubicBezTo>
                  <a:cubicBezTo>
                    <a:pt x="1737" y="2405"/>
                    <a:pt x="1920" y="2668"/>
                    <a:pt x="2141" y="2668"/>
                  </a:cubicBezTo>
                  <a:cubicBezTo>
                    <a:pt x="2269" y="2668"/>
                    <a:pt x="2410" y="2580"/>
                    <a:pt x="2569" y="2336"/>
                  </a:cubicBezTo>
                  <a:cubicBezTo>
                    <a:pt x="2669" y="2803"/>
                    <a:pt x="2835" y="3203"/>
                    <a:pt x="3336" y="3403"/>
                  </a:cubicBezTo>
                  <a:cubicBezTo>
                    <a:pt x="3409" y="3431"/>
                    <a:pt x="3476" y="3441"/>
                    <a:pt x="3542" y="3441"/>
                  </a:cubicBezTo>
                  <a:cubicBezTo>
                    <a:pt x="3717" y="3441"/>
                    <a:pt x="3876" y="3370"/>
                    <a:pt x="4070" y="3370"/>
                  </a:cubicBezTo>
                  <a:cubicBezTo>
                    <a:pt x="3436" y="4004"/>
                    <a:pt x="3436" y="4004"/>
                    <a:pt x="3970" y="4537"/>
                  </a:cubicBezTo>
                  <a:cubicBezTo>
                    <a:pt x="4003" y="4604"/>
                    <a:pt x="4003" y="4638"/>
                    <a:pt x="4070" y="4671"/>
                  </a:cubicBezTo>
                  <a:cubicBezTo>
                    <a:pt x="5104" y="4638"/>
                    <a:pt x="5104" y="4638"/>
                    <a:pt x="5270" y="3637"/>
                  </a:cubicBezTo>
                  <a:cubicBezTo>
                    <a:pt x="5304" y="3470"/>
                    <a:pt x="5270" y="3270"/>
                    <a:pt x="5571" y="3203"/>
                  </a:cubicBezTo>
                  <a:lnTo>
                    <a:pt x="5571" y="3203"/>
                  </a:lnTo>
                  <a:cubicBezTo>
                    <a:pt x="5838" y="3470"/>
                    <a:pt x="5304" y="3837"/>
                    <a:pt x="5671" y="4037"/>
                  </a:cubicBezTo>
                  <a:cubicBezTo>
                    <a:pt x="6171" y="3537"/>
                    <a:pt x="6838" y="3203"/>
                    <a:pt x="6972" y="2436"/>
                  </a:cubicBezTo>
                  <a:cubicBezTo>
                    <a:pt x="7105" y="2269"/>
                    <a:pt x="7072" y="2036"/>
                    <a:pt x="7105" y="1869"/>
                  </a:cubicBezTo>
                  <a:cubicBezTo>
                    <a:pt x="7105" y="1602"/>
                    <a:pt x="7005" y="1369"/>
                    <a:pt x="6905" y="1135"/>
                  </a:cubicBezTo>
                  <a:cubicBezTo>
                    <a:pt x="6805" y="1002"/>
                    <a:pt x="6671" y="835"/>
                    <a:pt x="6671" y="668"/>
                  </a:cubicBezTo>
                  <a:cubicBezTo>
                    <a:pt x="6638" y="334"/>
                    <a:pt x="6605" y="1"/>
                    <a:pt x="6171" y="1"/>
                  </a:cubicBez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7"/>
            <p:cNvSpPr/>
            <p:nvPr/>
          </p:nvSpPr>
          <p:spPr>
            <a:xfrm>
              <a:off x="4587625" y="3488250"/>
              <a:ext cx="20850" cy="15725"/>
            </a:xfrm>
            <a:custGeom>
              <a:avLst/>
              <a:gdLst/>
              <a:ahLst/>
              <a:cxnLst/>
              <a:rect l="l" t="t" r="r" b="b"/>
              <a:pathLst>
                <a:path w="834" h="629" extrusionOk="0">
                  <a:moveTo>
                    <a:pt x="413" y="0"/>
                  </a:moveTo>
                  <a:cubicBezTo>
                    <a:pt x="347" y="0"/>
                    <a:pt x="276" y="17"/>
                    <a:pt x="200" y="55"/>
                  </a:cubicBezTo>
                  <a:cubicBezTo>
                    <a:pt x="0" y="121"/>
                    <a:pt x="33" y="288"/>
                    <a:pt x="167" y="455"/>
                  </a:cubicBezTo>
                  <a:cubicBezTo>
                    <a:pt x="290" y="516"/>
                    <a:pt x="413" y="628"/>
                    <a:pt x="543" y="628"/>
                  </a:cubicBezTo>
                  <a:cubicBezTo>
                    <a:pt x="625" y="628"/>
                    <a:pt x="710" y="584"/>
                    <a:pt x="801" y="455"/>
                  </a:cubicBezTo>
                  <a:cubicBezTo>
                    <a:pt x="801" y="388"/>
                    <a:pt x="801" y="288"/>
                    <a:pt x="834" y="222"/>
                  </a:cubicBezTo>
                  <a:cubicBezTo>
                    <a:pt x="715" y="102"/>
                    <a:pt x="579" y="0"/>
                    <a:pt x="413" y="0"/>
                  </a:cubicBez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7"/>
            <p:cNvSpPr/>
            <p:nvPr/>
          </p:nvSpPr>
          <p:spPr>
            <a:xfrm>
              <a:off x="4676000" y="3470425"/>
              <a:ext cx="5050" cy="10875"/>
            </a:xfrm>
            <a:custGeom>
              <a:avLst/>
              <a:gdLst/>
              <a:ahLst/>
              <a:cxnLst/>
              <a:rect l="l" t="t" r="r" b="b"/>
              <a:pathLst>
                <a:path w="202" h="435" extrusionOk="0">
                  <a:moveTo>
                    <a:pt x="201" y="1"/>
                  </a:moveTo>
                  <a:lnTo>
                    <a:pt x="201" y="1"/>
                  </a:lnTo>
                  <a:cubicBezTo>
                    <a:pt x="34" y="101"/>
                    <a:pt x="1" y="267"/>
                    <a:pt x="1" y="434"/>
                  </a:cubicBezTo>
                  <a:cubicBezTo>
                    <a:pt x="168" y="334"/>
                    <a:pt x="201" y="167"/>
                    <a:pt x="201" y="1"/>
                  </a:cubicBezTo>
                  <a:close/>
                </a:path>
              </a:pathLst>
            </a:custGeom>
            <a:solidFill>
              <a:srgbClr val="80B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7"/>
            <p:cNvSpPr/>
            <p:nvPr/>
          </p:nvSpPr>
          <p:spPr>
            <a:xfrm>
              <a:off x="4718550" y="3486275"/>
              <a:ext cx="3350" cy="5025"/>
            </a:xfrm>
            <a:custGeom>
              <a:avLst/>
              <a:gdLst/>
              <a:ahLst/>
              <a:cxnLst/>
              <a:rect l="l" t="t" r="r" b="b"/>
              <a:pathLst>
                <a:path w="134" h="201" extrusionOk="0">
                  <a:moveTo>
                    <a:pt x="0" y="0"/>
                  </a:moveTo>
                  <a:lnTo>
                    <a:pt x="0" y="200"/>
                  </a:lnTo>
                  <a:cubicBezTo>
                    <a:pt x="67" y="200"/>
                    <a:pt x="100" y="200"/>
                    <a:pt x="100" y="167"/>
                  </a:cubicBezTo>
                  <a:cubicBezTo>
                    <a:pt x="134" y="100"/>
                    <a:pt x="100" y="34"/>
                    <a:pt x="0" y="0"/>
                  </a:cubicBezTo>
                  <a:close/>
                </a:path>
              </a:pathLst>
            </a:custGeom>
            <a:solidFill>
              <a:srgbClr val="6BA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7"/>
            <p:cNvSpPr/>
            <p:nvPr/>
          </p:nvSpPr>
          <p:spPr>
            <a:xfrm>
              <a:off x="4718550" y="3469600"/>
              <a:ext cx="5850" cy="5025"/>
            </a:xfrm>
            <a:custGeom>
              <a:avLst/>
              <a:gdLst/>
              <a:ahLst/>
              <a:cxnLst/>
              <a:rect l="l" t="t" r="r" b="b"/>
              <a:pathLst>
                <a:path w="234" h="201" extrusionOk="0">
                  <a:moveTo>
                    <a:pt x="234" y="0"/>
                  </a:moveTo>
                  <a:cubicBezTo>
                    <a:pt x="134" y="34"/>
                    <a:pt x="100" y="134"/>
                    <a:pt x="0" y="200"/>
                  </a:cubicBezTo>
                  <a:lnTo>
                    <a:pt x="234" y="200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80B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7"/>
            <p:cNvSpPr/>
            <p:nvPr/>
          </p:nvSpPr>
          <p:spPr>
            <a:xfrm>
              <a:off x="3169925" y="2359000"/>
              <a:ext cx="177650" cy="517700"/>
            </a:xfrm>
            <a:custGeom>
              <a:avLst/>
              <a:gdLst/>
              <a:ahLst/>
              <a:cxnLst/>
              <a:rect l="l" t="t" r="r" b="b"/>
              <a:pathLst>
                <a:path w="7106" h="20708" extrusionOk="0">
                  <a:moveTo>
                    <a:pt x="4127" y="0"/>
                  </a:moveTo>
                  <a:cubicBezTo>
                    <a:pt x="3987" y="0"/>
                    <a:pt x="3865" y="117"/>
                    <a:pt x="3704" y="359"/>
                  </a:cubicBezTo>
                  <a:cubicBezTo>
                    <a:pt x="3470" y="693"/>
                    <a:pt x="3337" y="1093"/>
                    <a:pt x="3237" y="1527"/>
                  </a:cubicBezTo>
                  <a:cubicBezTo>
                    <a:pt x="3070" y="2427"/>
                    <a:pt x="2903" y="3395"/>
                    <a:pt x="2736" y="4329"/>
                  </a:cubicBezTo>
                  <a:cubicBezTo>
                    <a:pt x="2903" y="4762"/>
                    <a:pt x="2369" y="5196"/>
                    <a:pt x="2569" y="5696"/>
                  </a:cubicBezTo>
                  <a:cubicBezTo>
                    <a:pt x="2569" y="5730"/>
                    <a:pt x="2636" y="5763"/>
                    <a:pt x="2703" y="5763"/>
                  </a:cubicBezTo>
                  <a:cubicBezTo>
                    <a:pt x="2686" y="5813"/>
                    <a:pt x="2669" y="5838"/>
                    <a:pt x="2649" y="5838"/>
                  </a:cubicBezTo>
                  <a:cubicBezTo>
                    <a:pt x="2628" y="5838"/>
                    <a:pt x="2603" y="5813"/>
                    <a:pt x="2569" y="5763"/>
                  </a:cubicBezTo>
                  <a:cubicBezTo>
                    <a:pt x="2336" y="5897"/>
                    <a:pt x="1869" y="5763"/>
                    <a:pt x="1836" y="6264"/>
                  </a:cubicBezTo>
                  <a:cubicBezTo>
                    <a:pt x="2002" y="6597"/>
                    <a:pt x="2236" y="6897"/>
                    <a:pt x="2303" y="7331"/>
                  </a:cubicBezTo>
                  <a:cubicBezTo>
                    <a:pt x="2236" y="7364"/>
                    <a:pt x="2169" y="7398"/>
                    <a:pt x="2136" y="7431"/>
                  </a:cubicBezTo>
                  <a:cubicBezTo>
                    <a:pt x="1669" y="7665"/>
                    <a:pt x="1235" y="7898"/>
                    <a:pt x="1469" y="8532"/>
                  </a:cubicBezTo>
                  <a:cubicBezTo>
                    <a:pt x="1572" y="8827"/>
                    <a:pt x="1721" y="8920"/>
                    <a:pt x="1890" y="8920"/>
                  </a:cubicBezTo>
                  <a:cubicBezTo>
                    <a:pt x="2103" y="8920"/>
                    <a:pt x="2346" y="8773"/>
                    <a:pt x="2569" y="8699"/>
                  </a:cubicBezTo>
                  <a:cubicBezTo>
                    <a:pt x="2669" y="8699"/>
                    <a:pt x="2736" y="8732"/>
                    <a:pt x="2803" y="8765"/>
                  </a:cubicBezTo>
                  <a:cubicBezTo>
                    <a:pt x="3637" y="9066"/>
                    <a:pt x="3704" y="9266"/>
                    <a:pt x="3337" y="9933"/>
                  </a:cubicBezTo>
                  <a:cubicBezTo>
                    <a:pt x="3203" y="10166"/>
                    <a:pt x="3036" y="10333"/>
                    <a:pt x="2870" y="10533"/>
                  </a:cubicBezTo>
                  <a:cubicBezTo>
                    <a:pt x="2136" y="11434"/>
                    <a:pt x="1135" y="12034"/>
                    <a:pt x="68" y="12535"/>
                  </a:cubicBezTo>
                  <a:cubicBezTo>
                    <a:pt x="134" y="13369"/>
                    <a:pt x="134" y="14236"/>
                    <a:pt x="168" y="15070"/>
                  </a:cubicBezTo>
                  <a:cubicBezTo>
                    <a:pt x="201" y="16204"/>
                    <a:pt x="1" y="17371"/>
                    <a:pt x="234" y="18506"/>
                  </a:cubicBezTo>
                  <a:cubicBezTo>
                    <a:pt x="301" y="18572"/>
                    <a:pt x="368" y="18572"/>
                    <a:pt x="435" y="18739"/>
                  </a:cubicBezTo>
                  <a:cubicBezTo>
                    <a:pt x="727" y="19298"/>
                    <a:pt x="1041" y="19771"/>
                    <a:pt x="1613" y="19771"/>
                  </a:cubicBezTo>
                  <a:cubicBezTo>
                    <a:pt x="1758" y="19771"/>
                    <a:pt x="1920" y="19741"/>
                    <a:pt x="2102" y="19673"/>
                  </a:cubicBezTo>
                  <a:cubicBezTo>
                    <a:pt x="2127" y="19661"/>
                    <a:pt x="2151" y="19655"/>
                    <a:pt x="2176" y="19655"/>
                  </a:cubicBezTo>
                  <a:cubicBezTo>
                    <a:pt x="2284" y="19655"/>
                    <a:pt x="2388" y="19764"/>
                    <a:pt x="2469" y="19873"/>
                  </a:cubicBezTo>
                  <a:cubicBezTo>
                    <a:pt x="2336" y="19940"/>
                    <a:pt x="2369" y="20174"/>
                    <a:pt x="2236" y="20274"/>
                  </a:cubicBezTo>
                  <a:cubicBezTo>
                    <a:pt x="2169" y="20340"/>
                    <a:pt x="2102" y="20407"/>
                    <a:pt x="2036" y="20507"/>
                  </a:cubicBezTo>
                  <a:cubicBezTo>
                    <a:pt x="2260" y="20644"/>
                    <a:pt x="2467" y="20707"/>
                    <a:pt x="2659" y="20707"/>
                  </a:cubicBezTo>
                  <a:cubicBezTo>
                    <a:pt x="2981" y="20707"/>
                    <a:pt x="3265" y="20532"/>
                    <a:pt x="3537" y="20240"/>
                  </a:cubicBezTo>
                  <a:lnTo>
                    <a:pt x="3937" y="20240"/>
                  </a:lnTo>
                  <a:cubicBezTo>
                    <a:pt x="4093" y="20418"/>
                    <a:pt x="4174" y="20641"/>
                    <a:pt x="4320" y="20641"/>
                  </a:cubicBezTo>
                  <a:cubicBezTo>
                    <a:pt x="4393" y="20641"/>
                    <a:pt x="4482" y="20585"/>
                    <a:pt x="4604" y="20440"/>
                  </a:cubicBezTo>
                  <a:cubicBezTo>
                    <a:pt x="5238" y="19940"/>
                    <a:pt x="5105" y="19173"/>
                    <a:pt x="5271" y="18506"/>
                  </a:cubicBezTo>
                  <a:cubicBezTo>
                    <a:pt x="5365" y="18193"/>
                    <a:pt x="5636" y="17732"/>
                    <a:pt x="5751" y="17732"/>
                  </a:cubicBezTo>
                  <a:cubicBezTo>
                    <a:pt x="5759" y="17732"/>
                    <a:pt x="5766" y="17734"/>
                    <a:pt x="5772" y="17738"/>
                  </a:cubicBezTo>
                  <a:cubicBezTo>
                    <a:pt x="6007" y="17921"/>
                    <a:pt x="6173" y="17993"/>
                    <a:pt x="6297" y="17993"/>
                  </a:cubicBezTo>
                  <a:cubicBezTo>
                    <a:pt x="6647" y="17993"/>
                    <a:pt x="6651" y="17418"/>
                    <a:pt x="6872" y="17171"/>
                  </a:cubicBezTo>
                  <a:cubicBezTo>
                    <a:pt x="7106" y="16771"/>
                    <a:pt x="6739" y="16571"/>
                    <a:pt x="6606" y="16337"/>
                  </a:cubicBezTo>
                  <a:lnTo>
                    <a:pt x="6005" y="16337"/>
                  </a:lnTo>
                  <a:cubicBezTo>
                    <a:pt x="5905" y="16571"/>
                    <a:pt x="5738" y="16738"/>
                    <a:pt x="5438" y="16738"/>
                  </a:cubicBezTo>
                  <a:cubicBezTo>
                    <a:pt x="5392" y="16738"/>
                    <a:pt x="5332" y="16759"/>
                    <a:pt x="5273" y="16759"/>
                  </a:cubicBezTo>
                  <a:cubicBezTo>
                    <a:pt x="5205" y="16759"/>
                    <a:pt x="5140" y="16730"/>
                    <a:pt x="5105" y="16604"/>
                  </a:cubicBezTo>
                  <a:cubicBezTo>
                    <a:pt x="5071" y="16437"/>
                    <a:pt x="5238" y="16404"/>
                    <a:pt x="5371" y="16337"/>
                  </a:cubicBezTo>
                  <a:cubicBezTo>
                    <a:pt x="5371" y="16104"/>
                    <a:pt x="5371" y="15937"/>
                    <a:pt x="5338" y="15770"/>
                  </a:cubicBezTo>
                  <a:cubicBezTo>
                    <a:pt x="5271" y="15437"/>
                    <a:pt x="5338" y="14469"/>
                    <a:pt x="5505" y="14203"/>
                  </a:cubicBezTo>
                  <a:cubicBezTo>
                    <a:pt x="5605" y="13902"/>
                    <a:pt x="5572" y="13736"/>
                    <a:pt x="5271" y="13602"/>
                  </a:cubicBezTo>
                  <a:cubicBezTo>
                    <a:pt x="4871" y="13435"/>
                    <a:pt x="5038" y="13302"/>
                    <a:pt x="5338" y="13202"/>
                  </a:cubicBezTo>
                  <a:cubicBezTo>
                    <a:pt x="5438" y="13102"/>
                    <a:pt x="5538" y="12902"/>
                    <a:pt x="5338" y="12768"/>
                  </a:cubicBezTo>
                  <a:cubicBezTo>
                    <a:pt x="5271" y="12768"/>
                    <a:pt x="5105" y="12802"/>
                    <a:pt x="5038" y="12868"/>
                  </a:cubicBezTo>
                  <a:cubicBezTo>
                    <a:pt x="5038" y="12635"/>
                    <a:pt x="4961" y="12350"/>
                    <a:pt x="5256" y="12350"/>
                  </a:cubicBezTo>
                  <a:cubicBezTo>
                    <a:pt x="5297" y="12350"/>
                    <a:pt x="5347" y="12355"/>
                    <a:pt x="5405" y="12368"/>
                  </a:cubicBezTo>
                  <a:cubicBezTo>
                    <a:pt x="5422" y="12371"/>
                    <a:pt x="5439" y="12373"/>
                    <a:pt x="5456" y="12373"/>
                  </a:cubicBezTo>
                  <a:cubicBezTo>
                    <a:pt x="5604" y="12373"/>
                    <a:pt x="5738" y="12247"/>
                    <a:pt x="5738" y="12068"/>
                  </a:cubicBezTo>
                  <a:cubicBezTo>
                    <a:pt x="5738" y="11956"/>
                    <a:pt x="5686" y="11938"/>
                    <a:pt x="5617" y="11938"/>
                  </a:cubicBezTo>
                  <a:cubicBezTo>
                    <a:pt x="5584" y="11938"/>
                    <a:pt x="5547" y="11942"/>
                    <a:pt x="5510" y="11942"/>
                  </a:cubicBezTo>
                  <a:cubicBezTo>
                    <a:pt x="5486" y="11942"/>
                    <a:pt x="5461" y="11940"/>
                    <a:pt x="5438" y="11934"/>
                  </a:cubicBezTo>
                  <a:cubicBezTo>
                    <a:pt x="5238" y="11901"/>
                    <a:pt x="5238" y="11701"/>
                    <a:pt x="5171" y="11567"/>
                  </a:cubicBezTo>
                  <a:cubicBezTo>
                    <a:pt x="5004" y="11267"/>
                    <a:pt x="5038" y="10934"/>
                    <a:pt x="4738" y="10733"/>
                  </a:cubicBezTo>
                  <a:lnTo>
                    <a:pt x="4671" y="10733"/>
                  </a:lnTo>
                  <a:lnTo>
                    <a:pt x="4571" y="10633"/>
                  </a:lnTo>
                  <a:lnTo>
                    <a:pt x="4638" y="10567"/>
                  </a:lnTo>
                  <a:cubicBezTo>
                    <a:pt x="4571" y="10500"/>
                    <a:pt x="4571" y="10433"/>
                    <a:pt x="4537" y="10366"/>
                  </a:cubicBezTo>
                  <a:cubicBezTo>
                    <a:pt x="4504" y="10166"/>
                    <a:pt x="4504" y="9933"/>
                    <a:pt x="4471" y="9733"/>
                  </a:cubicBezTo>
                  <a:cubicBezTo>
                    <a:pt x="4337" y="9399"/>
                    <a:pt x="5004" y="8732"/>
                    <a:pt x="4070" y="8699"/>
                  </a:cubicBezTo>
                  <a:cubicBezTo>
                    <a:pt x="4571" y="8198"/>
                    <a:pt x="4504" y="7564"/>
                    <a:pt x="4504" y="6931"/>
                  </a:cubicBezTo>
                  <a:cubicBezTo>
                    <a:pt x="4504" y="6887"/>
                    <a:pt x="4509" y="6871"/>
                    <a:pt x="4517" y="6871"/>
                  </a:cubicBezTo>
                  <a:cubicBezTo>
                    <a:pt x="4539" y="6871"/>
                    <a:pt x="4588" y="6997"/>
                    <a:pt x="4638" y="6997"/>
                  </a:cubicBezTo>
                  <a:cubicBezTo>
                    <a:pt x="5171" y="6897"/>
                    <a:pt x="5672" y="6630"/>
                    <a:pt x="6139" y="6364"/>
                  </a:cubicBezTo>
                  <a:lnTo>
                    <a:pt x="6139" y="5930"/>
                  </a:lnTo>
                  <a:cubicBezTo>
                    <a:pt x="5782" y="5601"/>
                    <a:pt x="5606" y="5002"/>
                    <a:pt x="5074" y="5002"/>
                  </a:cubicBezTo>
                  <a:cubicBezTo>
                    <a:pt x="4958" y="5002"/>
                    <a:pt x="4826" y="5031"/>
                    <a:pt x="4671" y="5096"/>
                  </a:cubicBezTo>
                  <a:cubicBezTo>
                    <a:pt x="4640" y="5111"/>
                    <a:pt x="4615" y="5118"/>
                    <a:pt x="4594" y="5118"/>
                  </a:cubicBezTo>
                  <a:cubicBezTo>
                    <a:pt x="4480" y="5118"/>
                    <a:pt x="4504" y="4914"/>
                    <a:pt x="4504" y="4829"/>
                  </a:cubicBezTo>
                  <a:cubicBezTo>
                    <a:pt x="4404" y="4396"/>
                    <a:pt x="4537" y="4062"/>
                    <a:pt x="4804" y="3728"/>
                  </a:cubicBezTo>
                  <a:cubicBezTo>
                    <a:pt x="5071" y="3361"/>
                    <a:pt x="5405" y="3028"/>
                    <a:pt x="5405" y="2528"/>
                  </a:cubicBezTo>
                  <a:cubicBezTo>
                    <a:pt x="5405" y="2427"/>
                    <a:pt x="5371" y="2394"/>
                    <a:pt x="5371" y="2327"/>
                  </a:cubicBezTo>
                  <a:cubicBezTo>
                    <a:pt x="4471" y="1894"/>
                    <a:pt x="4838" y="1060"/>
                    <a:pt x="4704" y="393"/>
                  </a:cubicBezTo>
                  <a:cubicBezTo>
                    <a:pt x="4446" y="134"/>
                    <a:pt x="4276" y="0"/>
                    <a:pt x="4127" y="0"/>
                  </a:cubicBezTo>
                  <a:close/>
                </a:path>
              </a:pathLst>
            </a:custGeom>
            <a:solidFill>
              <a:srgbClr val="FFB8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7"/>
            <p:cNvSpPr/>
            <p:nvPr/>
          </p:nvSpPr>
          <p:spPr>
            <a:xfrm>
              <a:off x="3270850" y="2422175"/>
              <a:ext cx="52550" cy="85075"/>
            </a:xfrm>
            <a:custGeom>
              <a:avLst/>
              <a:gdLst/>
              <a:ahLst/>
              <a:cxnLst/>
              <a:rect l="l" t="t" r="r" b="b"/>
              <a:pathLst>
                <a:path w="2102" h="3403" extrusionOk="0">
                  <a:moveTo>
                    <a:pt x="1301" y="1"/>
                  </a:moveTo>
                  <a:cubicBezTo>
                    <a:pt x="1034" y="334"/>
                    <a:pt x="834" y="734"/>
                    <a:pt x="534" y="1001"/>
                  </a:cubicBezTo>
                  <a:cubicBezTo>
                    <a:pt x="0" y="1468"/>
                    <a:pt x="33" y="2002"/>
                    <a:pt x="200" y="2569"/>
                  </a:cubicBezTo>
                  <a:cubicBezTo>
                    <a:pt x="267" y="2736"/>
                    <a:pt x="200" y="3036"/>
                    <a:pt x="500" y="3069"/>
                  </a:cubicBezTo>
                  <a:cubicBezTo>
                    <a:pt x="516" y="3071"/>
                    <a:pt x="531" y="3071"/>
                    <a:pt x="546" y="3071"/>
                  </a:cubicBezTo>
                  <a:cubicBezTo>
                    <a:pt x="918" y="3071"/>
                    <a:pt x="712" y="2661"/>
                    <a:pt x="1001" y="2436"/>
                  </a:cubicBezTo>
                  <a:cubicBezTo>
                    <a:pt x="1001" y="3203"/>
                    <a:pt x="1701" y="3069"/>
                    <a:pt x="2035" y="3403"/>
                  </a:cubicBezTo>
                  <a:cubicBezTo>
                    <a:pt x="2102" y="3203"/>
                    <a:pt x="2102" y="3036"/>
                    <a:pt x="2035" y="2769"/>
                  </a:cubicBezTo>
                  <a:cubicBezTo>
                    <a:pt x="2102" y="2536"/>
                    <a:pt x="1935" y="2569"/>
                    <a:pt x="1768" y="2536"/>
                  </a:cubicBezTo>
                  <a:cubicBezTo>
                    <a:pt x="1729" y="2575"/>
                    <a:pt x="1690" y="2591"/>
                    <a:pt x="1658" y="2591"/>
                  </a:cubicBezTo>
                  <a:cubicBezTo>
                    <a:pt x="1635" y="2591"/>
                    <a:pt x="1615" y="2583"/>
                    <a:pt x="1601" y="2569"/>
                  </a:cubicBezTo>
                  <a:cubicBezTo>
                    <a:pt x="1501" y="2502"/>
                    <a:pt x="1468" y="2402"/>
                    <a:pt x="1535" y="2336"/>
                  </a:cubicBezTo>
                  <a:cubicBezTo>
                    <a:pt x="1701" y="2269"/>
                    <a:pt x="1868" y="2235"/>
                    <a:pt x="1968" y="2069"/>
                  </a:cubicBezTo>
                  <a:cubicBezTo>
                    <a:pt x="1868" y="1935"/>
                    <a:pt x="1768" y="1835"/>
                    <a:pt x="1801" y="1668"/>
                  </a:cubicBezTo>
                  <a:cubicBezTo>
                    <a:pt x="1468" y="1168"/>
                    <a:pt x="1635" y="501"/>
                    <a:pt x="1301" y="1"/>
                  </a:cubicBezTo>
                  <a:close/>
                </a:path>
              </a:pathLst>
            </a:custGeom>
            <a:solidFill>
              <a:srgbClr val="FCB8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7"/>
            <p:cNvSpPr/>
            <p:nvPr/>
          </p:nvSpPr>
          <p:spPr>
            <a:xfrm>
              <a:off x="3194125" y="2467200"/>
              <a:ext cx="54225" cy="63175"/>
            </a:xfrm>
            <a:custGeom>
              <a:avLst/>
              <a:gdLst/>
              <a:ahLst/>
              <a:cxnLst/>
              <a:rect l="l" t="t" r="r" b="b"/>
              <a:pathLst>
                <a:path w="2169" h="2527" extrusionOk="0">
                  <a:moveTo>
                    <a:pt x="1735" y="1"/>
                  </a:moveTo>
                  <a:cubicBezTo>
                    <a:pt x="1535" y="201"/>
                    <a:pt x="1268" y="234"/>
                    <a:pt x="1068" y="234"/>
                  </a:cubicBezTo>
                  <a:cubicBezTo>
                    <a:pt x="1011" y="361"/>
                    <a:pt x="932" y="387"/>
                    <a:pt x="848" y="387"/>
                  </a:cubicBezTo>
                  <a:cubicBezTo>
                    <a:pt x="790" y="387"/>
                    <a:pt x="731" y="374"/>
                    <a:pt x="676" y="374"/>
                  </a:cubicBezTo>
                  <a:cubicBezTo>
                    <a:pt x="622" y="374"/>
                    <a:pt x="572" y="386"/>
                    <a:pt x="534" y="434"/>
                  </a:cubicBezTo>
                  <a:cubicBezTo>
                    <a:pt x="701" y="801"/>
                    <a:pt x="1268" y="568"/>
                    <a:pt x="1368" y="1035"/>
                  </a:cubicBezTo>
                  <a:cubicBezTo>
                    <a:pt x="1254" y="1172"/>
                    <a:pt x="1124" y="1277"/>
                    <a:pt x="979" y="1277"/>
                  </a:cubicBezTo>
                  <a:cubicBezTo>
                    <a:pt x="912" y="1277"/>
                    <a:pt x="841" y="1255"/>
                    <a:pt x="767" y="1202"/>
                  </a:cubicBezTo>
                  <a:cubicBezTo>
                    <a:pt x="603" y="1081"/>
                    <a:pt x="481" y="1029"/>
                    <a:pt x="393" y="1029"/>
                  </a:cubicBezTo>
                  <a:cubicBezTo>
                    <a:pt x="212" y="1029"/>
                    <a:pt x="167" y="1244"/>
                    <a:pt x="167" y="1535"/>
                  </a:cubicBezTo>
                  <a:cubicBezTo>
                    <a:pt x="167" y="1769"/>
                    <a:pt x="100" y="1936"/>
                    <a:pt x="67" y="2136"/>
                  </a:cubicBezTo>
                  <a:cubicBezTo>
                    <a:pt x="0" y="2503"/>
                    <a:pt x="234" y="2436"/>
                    <a:pt x="434" y="2503"/>
                  </a:cubicBezTo>
                  <a:cubicBezTo>
                    <a:pt x="503" y="2518"/>
                    <a:pt x="558" y="2526"/>
                    <a:pt x="601" y="2526"/>
                  </a:cubicBezTo>
                  <a:cubicBezTo>
                    <a:pt x="746" y="2526"/>
                    <a:pt x="760" y="2434"/>
                    <a:pt x="734" y="2202"/>
                  </a:cubicBezTo>
                  <a:cubicBezTo>
                    <a:pt x="734" y="2102"/>
                    <a:pt x="868" y="2036"/>
                    <a:pt x="901" y="1936"/>
                  </a:cubicBezTo>
                  <a:cubicBezTo>
                    <a:pt x="1201" y="1835"/>
                    <a:pt x="1568" y="1835"/>
                    <a:pt x="1735" y="1502"/>
                  </a:cubicBezTo>
                  <a:cubicBezTo>
                    <a:pt x="1701" y="1168"/>
                    <a:pt x="1768" y="901"/>
                    <a:pt x="2002" y="601"/>
                  </a:cubicBezTo>
                  <a:cubicBezTo>
                    <a:pt x="2168" y="334"/>
                    <a:pt x="2168" y="68"/>
                    <a:pt x="1735" y="1"/>
                  </a:cubicBezTo>
                  <a:close/>
                </a:path>
              </a:pathLst>
            </a:custGeom>
            <a:solidFill>
              <a:srgbClr val="FEB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7"/>
            <p:cNvSpPr/>
            <p:nvPr/>
          </p:nvSpPr>
          <p:spPr>
            <a:xfrm>
              <a:off x="3273350" y="2368800"/>
              <a:ext cx="30050" cy="48825"/>
            </a:xfrm>
            <a:custGeom>
              <a:avLst/>
              <a:gdLst/>
              <a:ahLst/>
              <a:cxnLst/>
              <a:rect l="l" t="t" r="r" b="b"/>
              <a:pathLst>
                <a:path w="1202" h="1953" extrusionOk="0">
                  <a:moveTo>
                    <a:pt x="567" y="1"/>
                  </a:moveTo>
                  <a:cubicBezTo>
                    <a:pt x="300" y="34"/>
                    <a:pt x="67" y="101"/>
                    <a:pt x="34" y="368"/>
                  </a:cubicBezTo>
                  <a:cubicBezTo>
                    <a:pt x="0" y="668"/>
                    <a:pt x="267" y="534"/>
                    <a:pt x="400" y="601"/>
                  </a:cubicBezTo>
                  <a:cubicBezTo>
                    <a:pt x="567" y="634"/>
                    <a:pt x="467" y="801"/>
                    <a:pt x="434" y="935"/>
                  </a:cubicBezTo>
                  <a:cubicBezTo>
                    <a:pt x="367" y="1135"/>
                    <a:pt x="100" y="1302"/>
                    <a:pt x="234" y="1535"/>
                  </a:cubicBezTo>
                  <a:cubicBezTo>
                    <a:pt x="528" y="1653"/>
                    <a:pt x="770" y="1952"/>
                    <a:pt x="1076" y="1952"/>
                  </a:cubicBezTo>
                  <a:cubicBezTo>
                    <a:pt x="1116" y="1952"/>
                    <a:pt x="1158" y="1947"/>
                    <a:pt x="1201" y="1935"/>
                  </a:cubicBezTo>
                  <a:cubicBezTo>
                    <a:pt x="1101" y="1268"/>
                    <a:pt x="1034" y="534"/>
                    <a:pt x="567" y="1"/>
                  </a:cubicBezTo>
                  <a:close/>
                </a:path>
              </a:pathLst>
            </a:custGeom>
            <a:solidFill>
              <a:srgbClr val="FCB8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7"/>
            <p:cNvSpPr/>
            <p:nvPr/>
          </p:nvSpPr>
          <p:spPr>
            <a:xfrm>
              <a:off x="3300850" y="2328975"/>
              <a:ext cx="12550" cy="17350"/>
            </a:xfrm>
            <a:custGeom>
              <a:avLst/>
              <a:gdLst/>
              <a:ahLst/>
              <a:cxnLst/>
              <a:rect l="l" t="t" r="r" b="b"/>
              <a:pathLst>
                <a:path w="502" h="694" extrusionOk="0">
                  <a:moveTo>
                    <a:pt x="179" y="0"/>
                  </a:moveTo>
                  <a:cubicBezTo>
                    <a:pt x="125" y="0"/>
                    <a:pt x="65" y="36"/>
                    <a:pt x="1" y="126"/>
                  </a:cubicBezTo>
                  <a:cubicBezTo>
                    <a:pt x="134" y="359"/>
                    <a:pt x="268" y="560"/>
                    <a:pt x="501" y="693"/>
                  </a:cubicBezTo>
                  <a:cubicBezTo>
                    <a:pt x="468" y="526"/>
                    <a:pt x="468" y="359"/>
                    <a:pt x="401" y="193"/>
                  </a:cubicBezTo>
                  <a:cubicBezTo>
                    <a:pt x="340" y="90"/>
                    <a:pt x="266" y="0"/>
                    <a:pt x="179" y="0"/>
                  </a:cubicBezTo>
                  <a:close/>
                </a:path>
              </a:pathLst>
            </a:custGeom>
            <a:solidFill>
              <a:srgbClr val="FEB5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7"/>
            <p:cNvSpPr/>
            <p:nvPr/>
          </p:nvSpPr>
          <p:spPr>
            <a:xfrm>
              <a:off x="3309200" y="2464700"/>
              <a:ext cx="11700" cy="10875"/>
            </a:xfrm>
            <a:custGeom>
              <a:avLst/>
              <a:gdLst/>
              <a:ahLst/>
              <a:cxnLst/>
              <a:rect l="l" t="t" r="r" b="b"/>
              <a:pathLst>
                <a:path w="468" h="435" extrusionOk="0">
                  <a:moveTo>
                    <a:pt x="301" y="1"/>
                  </a:moveTo>
                  <a:cubicBezTo>
                    <a:pt x="1" y="301"/>
                    <a:pt x="301" y="334"/>
                    <a:pt x="468" y="434"/>
                  </a:cubicBezTo>
                  <a:lnTo>
                    <a:pt x="468" y="101"/>
                  </a:lnTo>
                  <a:cubicBezTo>
                    <a:pt x="434" y="34"/>
                    <a:pt x="401" y="1"/>
                    <a:pt x="301" y="1"/>
                  </a:cubicBezTo>
                  <a:close/>
                </a:path>
              </a:pathLst>
            </a:custGeom>
            <a:solidFill>
              <a:srgbClr val="FFB8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7"/>
            <p:cNvSpPr/>
            <p:nvPr/>
          </p:nvSpPr>
          <p:spPr>
            <a:xfrm>
              <a:off x="3290850" y="2327100"/>
              <a:ext cx="5025" cy="3375"/>
            </a:xfrm>
            <a:custGeom>
              <a:avLst/>
              <a:gdLst/>
              <a:ahLst/>
              <a:cxnLst/>
              <a:rect l="l" t="t" r="r" b="b"/>
              <a:pathLst>
                <a:path w="201" h="135" extrusionOk="0">
                  <a:moveTo>
                    <a:pt x="1" y="1"/>
                  </a:moveTo>
                  <a:cubicBezTo>
                    <a:pt x="34" y="101"/>
                    <a:pt x="67" y="134"/>
                    <a:pt x="201" y="134"/>
                  </a:cubicBezTo>
                  <a:cubicBezTo>
                    <a:pt x="134" y="101"/>
                    <a:pt x="67" y="34"/>
                    <a:pt x="1" y="1"/>
                  </a:cubicBezTo>
                  <a:close/>
                </a:path>
              </a:pathLst>
            </a:custGeom>
            <a:solidFill>
              <a:srgbClr val="FEB5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7"/>
            <p:cNvSpPr/>
            <p:nvPr/>
          </p:nvSpPr>
          <p:spPr>
            <a:xfrm>
              <a:off x="3313375" y="2347125"/>
              <a:ext cx="4200" cy="5850"/>
            </a:xfrm>
            <a:custGeom>
              <a:avLst/>
              <a:gdLst/>
              <a:ahLst/>
              <a:cxnLst/>
              <a:rect l="l" t="t" r="r" b="b"/>
              <a:pathLst>
                <a:path w="168" h="234" extrusionOk="0">
                  <a:moveTo>
                    <a:pt x="0" y="0"/>
                  </a:moveTo>
                  <a:cubicBezTo>
                    <a:pt x="0" y="134"/>
                    <a:pt x="67" y="201"/>
                    <a:pt x="167" y="234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rgbClr val="FEB5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7"/>
            <p:cNvSpPr/>
            <p:nvPr/>
          </p:nvSpPr>
          <p:spPr>
            <a:xfrm>
              <a:off x="3262500" y="2518900"/>
              <a:ext cx="63400" cy="108875"/>
            </a:xfrm>
            <a:custGeom>
              <a:avLst/>
              <a:gdLst/>
              <a:ahLst/>
              <a:cxnLst/>
              <a:rect l="l" t="t" r="r" b="b"/>
              <a:pathLst>
                <a:path w="2536" h="4355" extrusionOk="0">
                  <a:moveTo>
                    <a:pt x="2336" y="1"/>
                  </a:moveTo>
                  <a:cubicBezTo>
                    <a:pt x="2261" y="21"/>
                    <a:pt x="2179" y="28"/>
                    <a:pt x="2094" y="28"/>
                  </a:cubicBezTo>
                  <a:cubicBezTo>
                    <a:pt x="1945" y="28"/>
                    <a:pt x="1789" y="8"/>
                    <a:pt x="1650" y="8"/>
                  </a:cubicBezTo>
                  <a:cubicBezTo>
                    <a:pt x="1483" y="8"/>
                    <a:pt x="1341" y="37"/>
                    <a:pt x="1268" y="168"/>
                  </a:cubicBezTo>
                  <a:cubicBezTo>
                    <a:pt x="1133" y="418"/>
                    <a:pt x="1051" y="505"/>
                    <a:pt x="995" y="505"/>
                  </a:cubicBezTo>
                  <a:cubicBezTo>
                    <a:pt x="872" y="505"/>
                    <a:pt x="878" y="84"/>
                    <a:pt x="726" y="84"/>
                  </a:cubicBezTo>
                  <a:cubicBezTo>
                    <a:pt x="709" y="84"/>
                    <a:pt x="689" y="89"/>
                    <a:pt x="668" y="101"/>
                  </a:cubicBezTo>
                  <a:cubicBezTo>
                    <a:pt x="601" y="635"/>
                    <a:pt x="434" y="1269"/>
                    <a:pt x="434" y="1836"/>
                  </a:cubicBezTo>
                  <a:cubicBezTo>
                    <a:pt x="468" y="2269"/>
                    <a:pt x="1" y="2102"/>
                    <a:pt x="1" y="2203"/>
                  </a:cubicBezTo>
                  <a:cubicBezTo>
                    <a:pt x="1" y="2403"/>
                    <a:pt x="109" y="2428"/>
                    <a:pt x="230" y="2428"/>
                  </a:cubicBezTo>
                  <a:cubicBezTo>
                    <a:pt x="270" y="2428"/>
                    <a:pt x="312" y="2425"/>
                    <a:pt x="351" y="2425"/>
                  </a:cubicBezTo>
                  <a:cubicBezTo>
                    <a:pt x="430" y="2425"/>
                    <a:pt x="501" y="2436"/>
                    <a:pt x="534" y="2503"/>
                  </a:cubicBezTo>
                  <a:cubicBezTo>
                    <a:pt x="601" y="2603"/>
                    <a:pt x="534" y="2703"/>
                    <a:pt x="534" y="2803"/>
                  </a:cubicBezTo>
                  <a:cubicBezTo>
                    <a:pt x="601" y="3003"/>
                    <a:pt x="301" y="3203"/>
                    <a:pt x="534" y="3470"/>
                  </a:cubicBezTo>
                  <a:cubicBezTo>
                    <a:pt x="768" y="3637"/>
                    <a:pt x="601" y="3937"/>
                    <a:pt x="801" y="4104"/>
                  </a:cubicBezTo>
                  <a:lnTo>
                    <a:pt x="801" y="4304"/>
                  </a:lnTo>
                  <a:cubicBezTo>
                    <a:pt x="834" y="4337"/>
                    <a:pt x="876" y="4354"/>
                    <a:pt x="901" y="4354"/>
                  </a:cubicBezTo>
                  <a:cubicBezTo>
                    <a:pt x="926" y="4354"/>
                    <a:pt x="935" y="4337"/>
                    <a:pt x="901" y="4304"/>
                  </a:cubicBezTo>
                  <a:cubicBezTo>
                    <a:pt x="834" y="3337"/>
                    <a:pt x="1735" y="3837"/>
                    <a:pt x="2202" y="3437"/>
                  </a:cubicBezTo>
                  <a:cubicBezTo>
                    <a:pt x="1668" y="3437"/>
                    <a:pt x="1335" y="3203"/>
                    <a:pt x="1135" y="2803"/>
                  </a:cubicBezTo>
                  <a:lnTo>
                    <a:pt x="1135" y="2703"/>
                  </a:lnTo>
                  <a:cubicBezTo>
                    <a:pt x="1135" y="2636"/>
                    <a:pt x="1168" y="2603"/>
                    <a:pt x="1268" y="2603"/>
                  </a:cubicBezTo>
                  <a:cubicBezTo>
                    <a:pt x="1368" y="2603"/>
                    <a:pt x="1502" y="2603"/>
                    <a:pt x="1635" y="2536"/>
                  </a:cubicBezTo>
                  <a:cubicBezTo>
                    <a:pt x="1710" y="2521"/>
                    <a:pt x="1764" y="2506"/>
                    <a:pt x="1814" y="2506"/>
                  </a:cubicBezTo>
                  <a:cubicBezTo>
                    <a:pt x="1875" y="2506"/>
                    <a:pt x="1928" y="2529"/>
                    <a:pt x="2002" y="2603"/>
                  </a:cubicBezTo>
                  <a:cubicBezTo>
                    <a:pt x="2336" y="2603"/>
                    <a:pt x="2536" y="2336"/>
                    <a:pt x="2502" y="2036"/>
                  </a:cubicBezTo>
                  <a:cubicBezTo>
                    <a:pt x="2480" y="1900"/>
                    <a:pt x="2438" y="1857"/>
                    <a:pt x="2386" y="1857"/>
                  </a:cubicBezTo>
                  <a:cubicBezTo>
                    <a:pt x="2292" y="1857"/>
                    <a:pt x="2163" y="2004"/>
                    <a:pt x="2056" y="2004"/>
                  </a:cubicBezTo>
                  <a:cubicBezTo>
                    <a:pt x="2049" y="2004"/>
                    <a:pt x="2042" y="2004"/>
                    <a:pt x="2035" y="2002"/>
                  </a:cubicBezTo>
                  <a:cubicBezTo>
                    <a:pt x="1635" y="1969"/>
                    <a:pt x="1301" y="1669"/>
                    <a:pt x="1268" y="1302"/>
                  </a:cubicBezTo>
                  <a:cubicBezTo>
                    <a:pt x="1201" y="868"/>
                    <a:pt x="1668" y="935"/>
                    <a:pt x="1969" y="868"/>
                  </a:cubicBezTo>
                  <a:cubicBezTo>
                    <a:pt x="2102" y="835"/>
                    <a:pt x="2235" y="835"/>
                    <a:pt x="2369" y="835"/>
                  </a:cubicBezTo>
                  <a:cubicBezTo>
                    <a:pt x="2336" y="601"/>
                    <a:pt x="2336" y="301"/>
                    <a:pt x="2336" y="1"/>
                  </a:cubicBezTo>
                  <a:close/>
                </a:path>
              </a:pathLst>
            </a:custGeom>
            <a:solidFill>
              <a:srgbClr val="FFB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7"/>
            <p:cNvSpPr/>
            <p:nvPr/>
          </p:nvSpPr>
          <p:spPr>
            <a:xfrm>
              <a:off x="3286675" y="2576300"/>
              <a:ext cx="24225" cy="12675"/>
            </a:xfrm>
            <a:custGeom>
              <a:avLst/>
              <a:gdLst/>
              <a:ahLst/>
              <a:cxnLst/>
              <a:rect l="l" t="t" r="r" b="b"/>
              <a:pathLst>
                <a:path w="969" h="507" extrusionOk="0">
                  <a:moveTo>
                    <a:pt x="234" y="0"/>
                  </a:moveTo>
                  <a:cubicBezTo>
                    <a:pt x="26" y="0"/>
                    <a:pt x="1" y="103"/>
                    <a:pt x="1" y="307"/>
                  </a:cubicBezTo>
                  <a:cubicBezTo>
                    <a:pt x="68" y="340"/>
                    <a:pt x="168" y="407"/>
                    <a:pt x="301" y="507"/>
                  </a:cubicBezTo>
                  <a:cubicBezTo>
                    <a:pt x="501" y="474"/>
                    <a:pt x="735" y="507"/>
                    <a:pt x="902" y="240"/>
                  </a:cubicBezTo>
                  <a:cubicBezTo>
                    <a:pt x="902" y="240"/>
                    <a:pt x="968" y="207"/>
                    <a:pt x="968" y="173"/>
                  </a:cubicBezTo>
                  <a:cubicBezTo>
                    <a:pt x="968" y="140"/>
                    <a:pt x="902" y="73"/>
                    <a:pt x="868" y="40"/>
                  </a:cubicBezTo>
                  <a:cubicBezTo>
                    <a:pt x="668" y="40"/>
                    <a:pt x="501" y="40"/>
                    <a:pt x="334" y="7"/>
                  </a:cubicBezTo>
                  <a:cubicBezTo>
                    <a:pt x="297" y="2"/>
                    <a:pt x="264" y="0"/>
                    <a:pt x="234" y="0"/>
                  </a:cubicBezTo>
                  <a:close/>
                </a:path>
              </a:pathLst>
            </a:custGeom>
            <a:solidFill>
              <a:srgbClr val="FFB8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7"/>
            <p:cNvSpPr/>
            <p:nvPr/>
          </p:nvSpPr>
          <p:spPr>
            <a:xfrm>
              <a:off x="3308375" y="2577275"/>
              <a:ext cx="6700" cy="5050"/>
            </a:xfrm>
            <a:custGeom>
              <a:avLst/>
              <a:gdLst/>
              <a:ahLst/>
              <a:cxnLst/>
              <a:rect l="l" t="t" r="r" b="b"/>
              <a:pathLst>
                <a:path w="268" h="202" extrusionOk="0">
                  <a:moveTo>
                    <a:pt x="0" y="1"/>
                  </a:moveTo>
                  <a:lnTo>
                    <a:pt x="0" y="201"/>
                  </a:lnTo>
                  <a:lnTo>
                    <a:pt x="267" y="201"/>
                  </a:lnTo>
                  <a:cubicBezTo>
                    <a:pt x="167" y="134"/>
                    <a:pt x="67" y="101"/>
                    <a:pt x="0" y="1"/>
                  </a:cubicBezTo>
                  <a:close/>
                </a:path>
              </a:pathLst>
            </a:custGeom>
            <a:solidFill>
              <a:srgbClr val="FFC3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7"/>
            <p:cNvSpPr/>
            <p:nvPr/>
          </p:nvSpPr>
          <p:spPr>
            <a:xfrm>
              <a:off x="3302525" y="2764925"/>
              <a:ext cx="1700" cy="2375"/>
            </a:xfrm>
            <a:custGeom>
              <a:avLst/>
              <a:gdLst/>
              <a:ahLst/>
              <a:cxnLst/>
              <a:rect l="l" t="t" r="r" b="b"/>
              <a:pathLst>
                <a:path w="68" h="95" extrusionOk="0">
                  <a:moveTo>
                    <a:pt x="1" y="0"/>
                  </a:moveTo>
                  <a:cubicBezTo>
                    <a:pt x="20" y="59"/>
                    <a:pt x="39" y="94"/>
                    <a:pt x="52" y="94"/>
                  </a:cubicBezTo>
                  <a:cubicBezTo>
                    <a:pt x="62" y="94"/>
                    <a:pt x="67" y="76"/>
                    <a:pt x="67" y="34"/>
                  </a:cubicBezTo>
                  <a:cubicBezTo>
                    <a:pt x="67" y="34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FFB8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7"/>
            <p:cNvSpPr/>
            <p:nvPr/>
          </p:nvSpPr>
          <p:spPr>
            <a:xfrm>
              <a:off x="3316700" y="2762100"/>
              <a:ext cx="2525" cy="2000"/>
            </a:xfrm>
            <a:custGeom>
              <a:avLst/>
              <a:gdLst/>
              <a:ahLst/>
              <a:cxnLst/>
              <a:rect l="l" t="t" r="r" b="b"/>
              <a:pathLst>
                <a:path w="101" h="80" extrusionOk="0">
                  <a:moveTo>
                    <a:pt x="21" y="0"/>
                  </a:moveTo>
                  <a:cubicBezTo>
                    <a:pt x="7" y="0"/>
                    <a:pt x="1" y="17"/>
                    <a:pt x="1" y="47"/>
                  </a:cubicBezTo>
                  <a:cubicBezTo>
                    <a:pt x="1" y="47"/>
                    <a:pt x="34" y="80"/>
                    <a:pt x="101" y="80"/>
                  </a:cubicBezTo>
                  <a:cubicBezTo>
                    <a:pt x="64" y="25"/>
                    <a:pt x="37" y="0"/>
                    <a:pt x="21" y="0"/>
                  </a:cubicBezTo>
                  <a:close/>
                </a:path>
              </a:pathLst>
            </a:custGeom>
            <a:solidFill>
              <a:srgbClr val="FFB8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7"/>
            <p:cNvSpPr/>
            <p:nvPr/>
          </p:nvSpPr>
          <p:spPr>
            <a:xfrm>
              <a:off x="3320750" y="2539750"/>
              <a:ext cx="23500" cy="11050"/>
            </a:xfrm>
            <a:custGeom>
              <a:avLst/>
              <a:gdLst/>
              <a:ahLst/>
              <a:cxnLst/>
              <a:rect l="l" t="t" r="r" b="b"/>
              <a:pathLst>
                <a:path w="940" h="442" extrusionOk="0">
                  <a:moveTo>
                    <a:pt x="106" y="1"/>
                  </a:moveTo>
                  <a:cubicBezTo>
                    <a:pt x="155" y="101"/>
                    <a:pt x="1" y="442"/>
                    <a:pt x="155" y="442"/>
                  </a:cubicBezTo>
                  <a:cubicBezTo>
                    <a:pt x="207" y="442"/>
                    <a:pt x="295" y="403"/>
                    <a:pt x="439" y="301"/>
                  </a:cubicBezTo>
                  <a:cubicBezTo>
                    <a:pt x="606" y="168"/>
                    <a:pt x="839" y="201"/>
                    <a:pt x="940" y="1"/>
                  </a:cubicBezTo>
                  <a:close/>
                </a:path>
              </a:pathLst>
            </a:custGeom>
            <a:solidFill>
              <a:srgbClr val="FFC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7"/>
            <p:cNvSpPr/>
            <p:nvPr/>
          </p:nvSpPr>
          <p:spPr>
            <a:xfrm>
              <a:off x="3299200" y="2827475"/>
              <a:ext cx="62575" cy="75900"/>
            </a:xfrm>
            <a:custGeom>
              <a:avLst/>
              <a:gdLst/>
              <a:ahLst/>
              <a:cxnLst/>
              <a:rect l="l" t="t" r="r" b="b"/>
              <a:pathLst>
                <a:path w="2503" h="3036" extrusionOk="0">
                  <a:moveTo>
                    <a:pt x="1968" y="0"/>
                  </a:moveTo>
                  <a:cubicBezTo>
                    <a:pt x="1902" y="34"/>
                    <a:pt x="1868" y="34"/>
                    <a:pt x="1835" y="100"/>
                  </a:cubicBezTo>
                  <a:cubicBezTo>
                    <a:pt x="1802" y="1101"/>
                    <a:pt x="734" y="1301"/>
                    <a:pt x="300" y="1968"/>
                  </a:cubicBezTo>
                  <a:cubicBezTo>
                    <a:pt x="234" y="2202"/>
                    <a:pt x="467" y="2435"/>
                    <a:pt x="234" y="2669"/>
                  </a:cubicBezTo>
                  <a:cubicBezTo>
                    <a:pt x="0" y="2969"/>
                    <a:pt x="300" y="3002"/>
                    <a:pt x="501" y="3036"/>
                  </a:cubicBezTo>
                  <a:cubicBezTo>
                    <a:pt x="834" y="2635"/>
                    <a:pt x="1468" y="2669"/>
                    <a:pt x="1735" y="2168"/>
                  </a:cubicBezTo>
                  <a:cubicBezTo>
                    <a:pt x="1902" y="2202"/>
                    <a:pt x="2035" y="2302"/>
                    <a:pt x="2202" y="2335"/>
                  </a:cubicBezTo>
                  <a:lnTo>
                    <a:pt x="2202" y="1668"/>
                  </a:lnTo>
                  <a:cubicBezTo>
                    <a:pt x="2202" y="1668"/>
                    <a:pt x="2168" y="1635"/>
                    <a:pt x="2168" y="1601"/>
                  </a:cubicBezTo>
                  <a:cubicBezTo>
                    <a:pt x="2135" y="1535"/>
                    <a:pt x="2168" y="1501"/>
                    <a:pt x="2202" y="1468"/>
                  </a:cubicBezTo>
                  <a:cubicBezTo>
                    <a:pt x="2502" y="1101"/>
                    <a:pt x="2068" y="634"/>
                    <a:pt x="2302" y="267"/>
                  </a:cubicBezTo>
                  <a:cubicBezTo>
                    <a:pt x="2369" y="134"/>
                    <a:pt x="2502" y="34"/>
                    <a:pt x="2235" y="0"/>
                  </a:cubicBezTo>
                  <a:close/>
                </a:path>
              </a:pathLst>
            </a:custGeom>
            <a:solidFill>
              <a:srgbClr val="FFB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7"/>
            <p:cNvSpPr/>
            <p:nvPr/>
          </p:nvSpPr>
          <p:spPr>
            <a:xfrm>
              <a:off x="3284175" y="2784925"/>
              <a:ext cx="66750" cy="85750"/>
            </a:xfrm>
            <a:custGeom>
              <a:avLst/>
              <a:gdLst/>
              <a:ahLst/>
              <a:cxnLst/>
              <a:rect l="l" t="t" r="r" b="b"/>
              <a:pathLst>
                <a:path w="2670" h="3430" extrusionOk="0">
                  <a:moveTo>
                    <a:pt x="2302" y="1"/>
                  </a:moveTo>
                  <a:cubicBezTo>
                    <a:pt x="2102" y="1"/>
                    <a:pt x="1835" y="68"/>
                    <a:pt x="1835" y="201"/>
                  </a:cubicBezTo>
                  <a:cubicBezTo>
                    <a:pt x="1885" y="529"/>
                    <a:pt x="1837" y="639"/>
                    <a:pt x="1741" y="639"/>
                  </a:cubicBezTo>
                  <a:cubicBezTo>
                    <a:pt x="1641" y="639"/>
                    <a:pt x="1488" y="520"/>
                    <a:pt x="1335" y="401"/>
                  </a:cubicBezTo>
                  <a:cubicBezTo>
                    <a:pt x="1207" y="310"/>
                    <a:pt x="1119" y="258"/>
                    <a:pt x="1060" y="258"/>
                  </a:cubicBezTo>
                  <a:cubicBezTo>
                    <a:pt x="1012" y="258"/>
                    <a:pt x="983" y="293"/>
                    <a:pt x="968" y="368"/>
                  </a:cubicBezTo>
                  <a:cubicBezTo>
                    <a:pt x="901" y="701"/>
                    <a:pt x="301" y="368"/>
                    <a:pt x="401" y="835"/>
                  </a:cubicBezTo>
                  <a:cubicBezTo>
                    <a:pt x="501" y="1702"/>
                    <a:pt x="168" y="2503"/>
                    <a:pt x="1" y="3303"/>
                  </a:cubicBezTo>
                  <a:cubicBezTo>
                    <a:pt x="134" y="3303"/>
                    <a:pt x="268" y="3303"/>
                    <a:pt x="434" y="3237"/>
                  </a:cubicBezTo>
                  <a:cubicBezTo>
                    <a:pt x="635" y="3357"/>
                    <a:pt x="788" y="3429"/>
                    <a:pt x="911" y="3429"/>
                  </a:cubicBezTo>
                  <a:cubicBezTo>
                    <a:pt x="1096" y="3429"/>
                    <a:pt x="1215" y="3269"/>
                    <a:pt x="1335" y="2870"/>
                  </a:cubicBezTo>
                  <a:cubicBezTo>
                    <a:pt x="1460" y="2463"/>
                    <a:pt x="1204" y="1557"/>
                    <a:pt x="2053" y="1557"/>
                  </a:cubicBezTo>
                  <a:cubicBezTo>
                    <a:pt x="2109" y="1557"/>
                    <a:pt x="2170" y="1560"/>
                    <a:pt x="2236" y="1569"/>
                  </a:cubicBezTo>
                  <a:cubicBezTo>
                    <a:pt x="2269" y="1569"/>
                    <a:pt x="2302" y="1535"/>
                    <a:pt x="2336" y="1502"/>
                  </a:cubicBezTo>
                  <a:cubicBezTo>
                    <a:pt x="2669" y="1035"/>
                    <a:pt x="2236" y="635"/>
                    <a:pt x="2302" y="201"/>
                  </a:cubicBezTo>
                  <a:lnTo>
                    <a:pt x="2302" y="1"/>
                  </a:lnTo>
                  <a:close/>
                </a:path>
              </a:pathLst>
            </a:custGeom>
            <a:solidFill>
              <a:srgbClr val="FFB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7"/>
            <p:cNvSpPr/>
            <p:nvPr/>
          </p:nvSpPr>
          <p:spPr>
            <a:xfrm>
              <a:off x="3324200" y="2501400"/>
              <a:ext cx="21725" cy="17775"/>
            </a:xfrm>
            <a:custGeom>
              <a:avLst/>
              <a:gdLst/>
              <a:ahLst/>
              <a:cxnLst/>
              <a:rect l="l" t="t" r="r" b="b"/>
              <a:pathLst>
                <a:path w="869" h="711" extrusionOk="0">
                  <a:moveTo>
                    <a:pt x="635" y="0"/>
                  </a:moveTo>
                  <a:cubicBezTo>
                    <a:pt x="635" y="234"/>
                    <a:pt x="1" y="201"/>
                    <a:pt x="301" y="634"/>
                  </a:cubicBezTo>
                  <a:cubicBezTo>
                    <a:pt x="355" y="661"/>
                    <a:pt x="475" y="710"/>
                    <a:pt x="536" y="710"/>
                  </a:cubicBezTo>
                  <a:cubicBezTo>
                    <a:pt x="550" y="710"/>
                    <a:pt x="562" y="707"/>
                    <a:pt x="568" y="701"/>
                  </a:cubicBezTo>
                  <a:cubicBezTo>
                    <a:pt x="868" y="534"/>
                    <a:pt x="735" y="301"/>
                    <a:pt x="635" y="0"/>
                  </a:cubicBezTo>
                  <a:close/>
                </a:path>
              </a:pathLst>
            </a:custGeom>
            <a:solidFill>
              <a:srgbClr val="FFCE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7"/>
            <p:cNvSpPr/>
            <p:nvPr/>
          </p:nvSpPr>
          <p:spPr>
            <a:xfrm>
              <a:off x="3306700" y="2481375"/>
              <a:ext cx="10025" cy="9125"/>
            </a:xfrm>
            <a:custGeom>
              <a:avLst/>
              <a:gdLst/>
              <a:ahLst/>
              <a:cxnLst/>
              <a:rect l="l" t="t" r="r" b="b"/>
              <a:pathLst>
                <a:path w="401" h="365" extrusionOk="0">
                  <a:moveTo>
                    <a:pt x="201" y="1"/>
                  </a:moveTo>
                  <a:cubicBezTo>
                    <a:pt x="67" y="34"/>
                    <a:pt x="0" y="168"/>
                    <a:pt x="101" y="301"/>
                  </a:cubicBezTo>
                  <a:cubicBezTo>
                    <a:pt x="145" y="346"/>
                    <a:pt x="186" y="364"/>
                    <a:pt x="223" y="364"/>
                  </a:cubicBezTo>
                  <a:cubicBezTo>
                    <a:pt x="297" y="364"/>
                    <a:pt x="356" y="290"/>
                    <a:pt x="401" y="20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rgbClr val="FFB8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7"/>
            <p:cNvSpPr/>
            <p:nvPr/>
          </p:nvSpPr>
          <p:spPr>
            <a:xfrm>
              <a:off x="3341125" y="2822475"/>
              <a:ext cx="5625" cy="6000"/>
            </a:xfrm>
            <a:custGeom>
              <a:avLst/>
              <a:gdLst/>
              <a:ahLst/>
              <a:cxnLst/>
              <a:rect l="l" t="t" r="r" b="b"/>
              <a:pathLst>
                <a:path w="225" h="240" extrusionOk="0">
                  <a:moveTo>
                    <a:pt x="24" y="0"/>
                  </a:moveTo>
                  <a:lnTo>
                    <a:pt x="24" y="0"/>
                  </a:lnTo>
                  <a:cubicBezTo>
                    <a:pt x="0" y="147"/>
                    <a:pt x="29" y="239"/>
                    <a:pt x="112" y="239"/>
                  </a:cubicBezTo>
                  <a:cubicBezTo>
                    <a:pt x="142" y="239"/>
                    <a:pt x="180" y="227"/>
                    <a:pt x="225" y="200"/>
                  </a:cubicBezTo>
                  <a:cubicBezTo>
                    <a:pt x="191" y="133"/>
                    <a:pt x="125" y="67"/>
                    <a:pt x="24" y="0"/>
                  </a:cubicBezTo>
                  <a:close/>
                </a:path>
              </a:pathLst>
            </a:custGeom>
            <a:solidFill>
              <a:srgbClr val="FFB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7"/>
            <p:cNvSpPr/>
            <p:nvPr/>
          </p:nvSpPr>
          <p:spPr>
            <a:xfrm>
              <a:off x="3350075" y="2865000"/>
              <a:ext cx="4175" cy="5025"/>
            </a:xfrm>
            <a:custGeom>
              <a:avLst/>
              <a:gdLst/>
              <a:ahLst/>
              <a:cxnLst/>
              <a:rect l="l" t="t" r="r" b="b"/>
              <a:pathLst>
                <a:path w="167" h="201" extrusionOk="0">
                  <a:moveTo>
                    <a:pt x="167" y="0"/>
                  </a:moveTo>
                  <a:lnTo>
                    <a:pt x="167" y="0"/>
                  </a:lnTo>
                  <a:cubicBezTo>
                    <a:pt x="0" y="100"/>
                    <a:pt x="0" y="134"/>
                    <a:pt x="167" y="200"/>
                  </a:cubicBezTo>
                  <a:cubicBezTo>
                    <a:pt x="167" y="134"/>
                    <a:pt x="133" y="100"/>
                    <a:pt x="167" y="0"/>
                  </a:cubicBezTo>
                  <a:close/>
                </a:path>
              </a:pathLst>
            </a:custGeom>
            <a:solidFill>
              <a:srgbClr val="FFC6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7"/>
            <p:cNvSpPr/>
            <p:nvPr/>
          </p:nvSpPr>
          <p:spPr>
            <a:xfrm>
              <a:off x="2921425" y="1642550"/>
              <a:ext cx="214350" cy="677075"/>
            </a:xfrm>
            <a:custGeom>
              <a:avLst/>
              <a:gdLst/>
              <a:ahLst/>
              <a:cxnLst/>
              <a:rect l="l" t="t" r="r" b="b"/>
              <a:pathLst>
                <a:path w="8574" h="27083" extrusionOk="0">
                  <a:moveTo>
                    <a:pt x="4014" y="1"/>
                  </a:moveTo>
                  <a:cubicBezTo>
                    <a:pt x="3143" y="1"/>
                    <a:pt x="2272" y="91"/>
                    <a:pt x="1401" y="330"/>
                  </a:cubicBezTo>
                  <a:cubicBezTo>
                    <a:pt x="1502" y="2565"/>
                    <a:pt x="1135" y="4767"/>
                    <a:pt x="1335" y="7035"/>
                  </a:cubicBezTo>
                  <a:cubicBezTo>
                    <a:pt x="1335" y="7235"/>
                    <a:pt x="1301" y="7469"/>
                    <a:pt x="1135" y="7635"/>
                  </a:cubicBezTo>
                  <a:cubicBezTo>
                    <a:pt x="1101" y="8002"/>
                    <a:pt x="1001" y="8369"/>
                    <a:pt x="968" y="8736"/>
                  </a:cubicBezTo>
                  <a:cubicBezTo>
                    <a:pt x="801" y="10170"/>
                    <a:pt x="601" y="11638"/>
                    <a:pt x="467" y="13039"/>
                  </a:cubicBezTo>
                  <a:cubicBezTo>
                    <a:pt x="334" y="14374"/>
                    <a:pt x="0" y="15708"/>
                    <a:pt x="134" y="17042"/>
                  </a:cubicBezTo>
                  <a:cubicBezTo>
                    <a:pt x="167" y="17576"/>
                    <a:pt x="167" y="18143"/>
                    <a:pt x="301" y="18677"/>
                  </a:cubicBezTo>
                  <a:cubicBezTo>
                    <a:pt x="267" y="19344"/>
                    <a:pt x="367" y="19877"/>
                    <a:pt x="934" y="20378"/>
                  </a:cubicBezTo>
                  <a:cubicBezTo>
                    <a:pt x="1435" y="20845"/>
                    <a:pt x="1802" y="21445"/>
                    <a:pt x="1268" y="22212"/>
                  </a:cubicBezTo>
                  <a:cubicBezTo>
                    <a:pt x="1135" y="22379"/>
                    <a:pt x="1135" y="22579"/>
                    <a:pt x="1068" y="22780"/>
                  </a:cubicBezTo>
                  <a:cubicBezTo>
                    <a:pt x="734" y="23413"/>
                    <a:pt x="1268" y="24514"/>
                    <a:pt x="1969" y="24681"/>
                  </a:cubicBezTo>
                  <a:cubicBezTo>
                    <a:pt x="3570" y="25014"/>
                    <a:pt x="4704" y="26015"/>
                    <a:pt x="5905" y="27083"/>
                  </a:cubicBezTo>
                  <a:cubicBezTo>
                    <a:pt x="6438" y="26482"/>
                    <a:pt x="7106" y="26049"/>
                    <a:pt x="7939" y="26049"/>
                  </a:cubicBezTo>
                  <a:cubicBezTo>
                    <a:pt x="7839" y="22880"/>
                    <a:pt x="7773" y="19711"/>
                    <a:pt x="7839" y="16508"/>
                  </a:cubicBezTo>
                  <a:cubicBezTo>
                    <a:pt x="7906" y="15107"/>
                    <a:pt x="8140" y="13740"/>
                    <a:pt x="7973" y="12372"/>
                  </a:cubicBezTo>
                  <a:cubicBezTo>
                    <a:pt x="7939" y="12305"/>
                    <a:pt x="7973" y="12239"/>
                    <a:pt x="7973" y="12172"/>
                  </a:cubicBezTo>
                  <a:cubicBezTo>
                    <a:pt x="8406" y="9870"/>
                    <a:pt x="8573" y="7569"/>
                    <a:pt x="8406" y="5267"/>
                  </a:cubicBezTo>
                  <a:cubicBezTo>
                    <a:pt x="8176" y="5047"/>
                    <a:pt x="7985" y="4962"/>
                    <a:pt x="7821" y="4962"/>
                  </a:cubicBezTo>
                  <a:cubicBezTo>
                    <a:pt x="7460" y="4962"/>
                    <a:pt x="7224" y="5370"/>
                    <a:pt x="6972" y="5667"/>
                  </a:cubicBezTo>
                  <a:cubicBezTo>
                    <a:pt x="6846" y="5824"/>
                    <a:pt x="6839" y="6070"/>
                    <a:pt x="6532" y="6070"/>
                  </a:cubicBezTo>
                  <a:cubicBezTo>
                    <a:pt x="6513" y="6070"/>
                    <a:pt x="6493" y="6069"/>
                    <a:pt x="6472" y="6068"/>
                  </a:cubicBezTo>
                  <a:cubicBezTo>
                    <a:pt x="5805" y="6001"/>
                    <a:pt x="5004" y="5134"/>
                    <a:pt x="4937" y="4366"/>
                  </a:cubicBezTo>
                  <a:cubicBezTo>
                    <a:pt x="4837" y="3532"/>
                    <a:pt x="5338" y="3165"/>
                    <a:pt x="6005" y="2865"/>
                  </a:cubicBezTo>
                  <a:cubicBezTo>
                    <a:pt x="7472" y="2231"/>
                    <a:pt x="7639" y="1431"/>
                    <a:pt x="6505" y="197"/>
                  </a:cubicBezTo>
                  <a:cubicBezTo>
                    <a:pt x="5675" y="83"/>
                    <a:pt x="4845" y="1"/>
                    <a:pt x="4014" y="1"/>
                  </a:cubicBezTo>
                  <a:close/>
                </a:path>
              </a:pathLst>
            </a:custGeom>
            <a:solidFill>
              <a:srgbClr val="FFC6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7"/>
            <p:cNvSpPr/>
            <p:nvPr/>
          </p:nvSpPr>
          <p:spPr>
            <a:xfrm>
              <a:off x="3031500" y="1647725"/>
              <a:ext cx="100100" cy="159225"/>
            </a:xfrm>
            <a:custGeom>
              <a:avLst/>
              <a:gdLst/>
              <a:ahLst/>
              <a:cxnLst/>
              <a:rect l="l" t="t" r="r" b="b"/>
              <a:pathLst>
                <a:path w="4004" h="6369" extrusionOk="0">
                  <a:moveTo>
                    <a:pt x="2382" y="1"/>
                  </a:moveTo>
                  <a:cubicBezTo>
                    <a:pt x="2290" y="1"/>
                    <a:pt x="2197" y="7"/>
                    <a:pt x="2102" y="23"/>
                  </a:cubicBezTo>
                  <a:cubicBezTo>
                    <a:pt x="2502" y="623"/>
                    <a:pt x="2202" y="1357"/>
                    <a:pt x="2769" y="1924"/>
                  </a:cubicBezTo>
                  <a:cubicBezTo>
                    <a:pt x="2269" y="2158"/>
                    <a:pt x="1869" y="2358"/>
                    <a:pt x="1435" y="2525"/>
                  </a:cubicBezTo>
                  <a:cubicBezTo>
                    <a:pt x="234" y="3025"/>
                    <a:pt x="1" y="3659"/>
                    <a:pt x="501" y="4860"/>
                  </a:cubicBezTo>
                  <a:cubicBezTo>
                    <a:pt x="644" y="5203"/>
                    <a:pt x="591" y="5742"/>
                    <a:pt x="1077" y="5742"/>
                  </a:cubicBezTo>
                  <a:cubicBezTo>
                    <a:pt x="1158" y="5742"/>
                    <a:pt x="1254" y="5727"/>
                    <a:pt x="1368" y="5694"/>
                  </a:cubicBezTo>
                  <a:cubicBezTo>
                    <a:pt x="1375" y="5690"/>
                    <a:pt x="1383" y="5689"/>
                    <a:pt x="1391" y="5689"/>
                  </a:cubicBezTo>
                  <a:cubicBezTo>
                    <a:pt x="1456" y="5689"/>
                    <a:pt x="1542" y="5801"/>
                    <a:pt x="1602" y="5861"/>
                  </a:cubicBezTo>
                  <a:cubicBezTo>
                    <a:pt x="1818" y="6015"/>
                    <a:pt x="1862" y="6368"/>
                    <a:pt x="2158" y="6368"/>
                  </a:cubicBezTo>
                  <a:cubicBezTo>
                    <a:pt x="2182" y="6368"/>
                    <a:pt x="2208" y="6366"/>
                    <a:pt x="2236" y="6361"/>
                  </a:cubicBezTo>
                  <a:cubicBezTo>
                    <a:pt x="2669" y="6328"/>
                    <a:pt x="2669" y="5961"/>
                    <a:pt x="2736" y="5660"/>
                  </a:cubicBezTo>
                  <a:cubicBezTo>
                    <a:pt x="2866" y="5243"/>
                    <a:pt x="3181" y="5050"/>
                    <a:pt x="3616" y="5050"/>
                  </a:cubicBezTo>
                  <a:cubicBezTo>
                    <a:pt x="3736" y="5050"/>
                    <a:pt x="3866" y="5064"/>
                    <a:pt x="4003" y="5093"/>
                  </a:cubicBezTo>
                  <a:cubicBezTo>
                    <a:pt x="3937" y="3425"/>
                    <a:pt x="3903" y="1791"/>
                    <a:pt x="3837" y="190"/>
                  </a:cubicBezTo>
                  <a:cubicBezTo>
                    <a:pt x="3331" y="190"/>
                    <a:pt x="2873" y="1"/>
                    <a:pt x="2382" y="1"/>
                  </a:cubicBezTo>
                  <a:close/>
                </a:path>
              </a:pathLst>
            </a:custGeom>
            <a:solidFill>
              <a:srgbClr val="FFB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7"/>
            <p:cNvSpPr/>
            <p:nvPr/>
          </p:nvSpPr>
          <p:spPr>
            <a:xfrm>
              <a:off x="3267500" y="1673300"/>
              <a:ext cx="27550" cy="10875"/>
            </a:xfrm>
            <a:custGeom>
              <a:avLst/>
              <a:gdLst/>
              <a:ahLst/>
              <a:cxnLst/>
              <a:rect l="l" t="t" r="r" b="b"/>
              <a:pathLst>
                <a:path w="1102" h="435" extrusionOk="0">
                  <a:moveTo>
                    <a:pt x="162" y="0"/>
                  </a:moveTo>
                  <a:cubicBezTo>
                    <a:pt x="109" y="0"/>
                    <a:pt x="55" y="1"/>
                    <a:pt x="1" y="1"/>
                  </a:cubicBezTo>
                  <a:cubicBezTo>
                    <a:pt x="301" y="334"/>
                    <a:pt x="735" y="401"/>
                    <a:pt x="1101" y="434"/>
                  </a:cubicBezTo>
                  <a:cubicBezTo>
                    <a:pt x="868" y="26"/>
                    <a:pt x="532" y="0"/>
                    <a:pt x="162" y="0"/>
                  </a:cubicBezTo>
                  <a:close/>
                </a:path>
              </a:pathLst>
            </a:custGeom>
            <a:solidFill>
              <a:srgbClr val="EB9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7"/>
            <p:cNvSpPr/>
            <p:nvPr/>
          </p:nvSpPr>
          <p:spPr>
            <a:xfrm>
              <a:off x="3148250" y="1430625"/>
              <a:ext cx="37550" cy="6025"/>
            </a:xfrm>
            <a:custGeom>
              <a:avLst/>
              <a:gdLst/>
              <a:ahLst/>
              <a:cxnLst/>
              <a:rect l="l" t="t" r="r" b="b"/>
              <a:pathLst>
                <a:path w="1502" h="241" extrusionOk="0">
                  <a:moveTo>
                    <a:pt x="1" y="1"/>
                  </a:moveTo>
                  <a:cubicBezTo>
                    <a:pt x="192" y="192"/>
                    <a:pt x="416" y="241"/>
                    <a:pt x="647" y="241"/>
                  </a:cubicBezTo>
                  <a:cubicBezTo>
                    <a:pt x="882" y="241"/>
                    <a:pt x="1124" y="191"/>
                    <a:pt x="1345" y="191"/>
                  </a:cubicBezTo>
                  <a:cubicBezTo>
                    <a:pt x="1399" y="191"/>
                    <a:pt x="1451" y="194"/>
                    <a:pt x="1502" y="201"/>
                  </a:cubicBezTo>
                  <a:lnTo>
                    <a:pt x="1502" y="1"/>
                  </a:lnTo>
                  <a:close/>
                </a:path>
              </a:pathLst>
            </a:custGeom>
            <a:solidFill>
              <a:srgbClr val="EBC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7"/>
            <p:cNvSpPr/>
            <p:nvPr/>
          </p:nvSpPr>
          <p:spPr>
            <a:xfrm>
              <a:off x="2848875" y="1413925"/>
              <a:ext cx="191825" cy="25900"/>
            </a:xfrm>
            <a:custGeom>
              <a:avLst/>
              <a:gdLst/>
              <a:ahLst/>
              <a:cxnLst/>
              <a:rect l="l" t="t" r="r" b="b"/>
              <a:pathLst>
                <a:path w="7673" h="1036" extrusionOk="0">
                  <a:moveTo>
                    <a:pt x="4489" y="0"/>
                  </a:moveTo>
                  <a:cubicBezTo>
                    <a:pt x="4292" y="0"/>
                    <a:pt x="4096" y="2"/>
                    <a:pt x="3903" y="2"/>
                  </a:cubicBezTo>
                  <a:cubicBezTo>
                    <a:pt x="2802" y="2"/>
                    <a:pt x="1602" y="435"/>
                    <a:pt x="501" y="669"/>
                  </a:cubicBezTo>
                  <a:cubicBezTo>
                    <a:pt x="267" y="702"/>
                    <a:pt x="67" y="836"/>
                    <a:pt x="0" y="1036"/>
                  </a:cubicBezTo>
                  <a:cubicBezTo>
                    <a:pt x="1535" y="602"/>
                    <a:pt x="3136" y="602"/>
                    <a:pt x="4670" y="535"/>
                  </a:cubicBezTo>
                  <a:cubicBezTo>
                    <a:pt x="5671" y="502"/>
                    <a:pt x="6672" y="502"/>
                    <a:pt x="7673" y="435"/>
                  </a:cubicBezTo>
                  <a:cubicBezTo>
                    <a:pt x="7565" y="179"/>
                    <a:pt x="7418" y="108"/>
                    <a:pt x="7258" y="108"/>
                  </a:cubicBezTo>
                  <a:cubicBezTo>
                    <a:pt x="7061" y="108"/>
                    <a:pt x="6843" y="216"/>
                    <a:pt x="6648" y="216"/>
                  </a:cubicBezTo>
                  <a:cubicBezTo>
                    <a:pt x="6611" y="216"/>
                    <a:pt x="6574" y="212"/>
                    <a:pt x="6538" y="202"/>
                  </a:cubicBezTo>
                  <a:cubicBezTo>
                    <a:pt x="5890" y="20"/>
                    <a:pt x="5181" y="0"/>
                    <a:pt x="4489" y="0"/>
                  </a:cubicBezTo>
                  <a:close/>
                </a:path>
              </a:pathLst>
            </a:custGeom>
            <a:solidFill>
              <a:srgbClr val="EC72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7"/>
            <p:cNvSpPr/>
            <p:nvPr/>
          </p:nvSpPr>
          <p:spPr>
            <a:xfrm>
              <a:off x="3078200" y="1419525"/>
              <a:ext cx="43400" cy="8525"/>
            </a:xfrm>
            <a:custGeom>
              <a:avLst/>
              <a:gdLst/>
              <a:ahLst/>
              <a:cxnLst/>
              <a:rect l="l" t="t" r="r" b="b"/>
              <a:pathLst>
                <a:path w="1736" h="341" extrusionOk="0">
                  <a:moveTo>
                    <a:pt x="971" y="0"/>
                  </a:moveTo>
                  <a:cubicBezTo>
                    <a:pt x="646" y="0"/>
                    <a:pt x="313" y="108"/>
                    <a:pt x="1" y="145"/>
                  </a:cubicBezTo>
                  <a:cubicBezTo>
                    <a:pt x="254" y="303"/>
                    <a:pt x="529" y="341"/>
                    <a:pt x="809" y="341"/>
                  </a:cubicBezTo>
                  <a:cubicBezTo>
                    <a:pt x="1071" y="341"/>
                    <a:pt x="1337" y="307"/>
                    <a:pt x="1593" y="307"/>
                  </a:cubicBezTo>
                  <a:cubicBezTo>
                    <a:pt x="1641" y="307"/>
                    <a:pt x="1688" y="309"/>
                    <a:pt x="1735" y="311"/>
                  </a:cubicBezTo>
                  <a:cubicBezTo>
                    <a:pt x="1496" y="72"/>
                    <a:pt x="1236" y="0"/>
                    <a:pt x="971" y="0"/>
                  </a:cubicBezTo>
                  <a:close/>
                </a:path>
              </a:pathLst>
            </a:custGeom>
            <a:solidFill>
              <a:srgbClr val="EC72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7"/>
            <p:cNvSpPr/>
            <p:nvPr/>
          </p:nvSpPr>
          <p:spPr>
            <a:xfrm>
              <a:off x="4730225" y="3136025"/>
              <a:ext cx="94250" cy="281050"/>
            </a:xfrm>
            <a:custGeom>
              <a:avLst/>
              <a:gdLst/>
              <a:ahLst/>
              <a:cxnLst/>
              <a:rect l="l" t="t" r="r" b="b"/>
              <a:pathLst>
                <a:path w="3770" h="11242" extrusionOk="0">
                  <a:moveTo>
                    <a:pt x="1501" y="0"/>
                  </a:moveTo>
                  <a:cubicBezTo>
                    <a:pt x="1301" y="167"/>
                    <a:pt x="1334" y="367"/>
                    <a:pt x="1301" y="567"/>
                  </a:cubicBezTo>
                  <a:cubicBezTo>
                    <a:pt x="1134" y="1835"/>
                    <a:pt x="1101" y="3036"/>
                    <a:pt x="834" y="4270"/>
                  </a:cubicBezTo>
                  <a:cubicBezTo>
                    <a:pt x="634" y="5337"/>
                    <a:pt x="267" y="6372"/>
                    <a:pt x="434" y="7506"/>
                  </a:cubicBezTo>
                  <a:cubicBezTo>
                    <a:pt x="467" y="7639"/>
                    <a:pt x="367" y="7839"/>
                    <a:pt x="334" y="8006"/>
                  </a:cubicBezTo>
                  <a:cubicBezTo>
                    <a:pt x="100" y="8840"/>
                    <a:pt x="0" y="9674"/>
                    <a:pt x="100" y="10541"/>
                  </a:cubicBezTo>
                  <a:cubicBezTo>
                    <a:pt x="134" y="10775"/>
                    <a:pt x="0" y="11042"/>
                    <a:pt x="200" y="11242"/>
                  </a:cubicBezTo>
                  <a:cubicBezTo>
                    <a:pt x="1101" y="10841"/>
                    <a:pt x="1468" y="9874"/>
                    <a:pt x="2302" y="9474"/>
                  </a:cubicBezTo>
                  <a:cubicBezTo>
                    <a:pt x="2202" y="9140"/>
                    <a:pt x="1668" y="9140"/>
                    <a:pt x="1935" y="8740"/>
                  </a:cubicBezTo>
                  <a:cubicBezTo>
                    <a:pt x="1990" y="8707"/>
                    <a:pt x="2043" y="8694"/>
                    <a:pt x="2095" y="8694"/>
                  </a:cubicBezTo>
                  <a:cubicBezTo>
                    <a:pt x="2295" y="8694"/>
                    <a:pt x="2483" y="8883"/>
                    <a:pt x="2718" y="8883"/>
                  </a:cubicBezTo>
                  <a:cubicBezTo>
                    <a:pt x="2796" y="8883"/>
                    <a:pt x="2879" y="8862"/>
                    <a:pt x="2969" y="8807"/>
                  </a:cubicBezTo>
                  <a:cubicBezTo>
                    <a:pt x="2635" y="8340"/>
                    <a:pt x="2769" y="7939"/>
                    <a:pt x="2969" y="7472"/>
                  </a:cubicBezTo>
                  <a:cubicBezTo>
                    <a:pt x="3269" y="7339"/>
                    <a:pt x="3269" y="7039"/>
                    <a:pt x="3369" y="6805"/>
                  </a:cubicBezTo>
                  <a:cubicBezTo>
                    <a:pt x="3769" y="5938"/>
                    <a:pt x="3169" y="5171"/>
                    <a:pt x="3102" y="4337"/>
                  </a:cubicBezTo>
                  <a:cubicBezTo>
                    <a:pt x="3036" y="3570"/>
                    <a:pt x="3336" y="2869"/>
                    <a:pt x="3302" y="2135"/>
                  </a:cubicBezTo>
                  <a:cubicBezTo>
                    <a:pt x="3269" y="1835"/>
                    <a:pt x="3436" y="1535"/>
                    <a:pt x="3136" y="1335"/>
                  </a:cubicBezTo>
                  <a:cubicBezTo>
                    <a:pt x="3002" y="1201"/>
                    <a:pt x="2802" y="1134"/>
                    <a:pt x="2869" y="934"/>
                  </a:cubicBezTo>
                  <a:cubicBezTo>
                    <a:pt x="3022" y="505"/>
                    <a:pt x="2950" y="330"/>
                    <a:pt x="2498" y="330"/>
                  </a:cubicBezTo>
                  <a:cubicBezTo>
                    <a:pt x="2458" y="330"/>
                    <a:pt x="2415" y="331"/>
                    <a:pt x="2368" y="334"/>
                  </a:cubicBezTo>
                  <a:cubicBezTo>
                    <a:pt x="2102" y="334"/>
                    <a:pt x="1801" y="134"/>
                    <a:pt x="1501" y="0"/>
                  </a:cubicBezTo>
                  <a:close/>
                </a:path>
              </a:pathLst>
            </a:custGeom>
            <a:solidFill>
              <a:srgbClr val="88C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7"/>
            <p:cNvSpPr/>
            <p:nvPr/>
          </p:nvSpPr>
          <p:spPr>
            <a:xfrm>
              <a:off x="4821950" y="3224425"/>
              <a:ext cx="57575" cy="130825"/>
            </a:xfrm>
            <a:custGeom>
              <a:avLst/>
              <a:gdLst/>
              <a:ahLst/>
              <a:cxnLst/>
              <a:rect l="l" t="t" r="r" b="b"/>
              <a:pathLst>
                <a:path w="2303" h="5233" extrusionOk="0">
                  <a:moveTo>
                    <a:pt x="1368" y="0"/>
                  </a:moveTo>
                  <a:cubicBezTo>
                    <a:pt x="1301" y="467"/>
                    <a:pt x="934" y="801"/>
                    <a:pt x="634" y="1134"/>
                  </a:cubicBezTo>
                  <a:cubicBezTo>
                    <a:pt x="0" y="1801"/>
                    <a:pt x="501" y="2602"/>
                    <a:pt x="334" y="3336"/>
                  </a:cubicBezTo>
                  <a:cubicBezTo>
                    <a:pt x="301" y="3569"/>
                    <a:pt x="768" y="3770"/>
                    <a:pt x="1034" y="3936"/>
                  </a:cubicBezTo>
                  <a:cubicBezTo>
                    <a:pt x="1068" y="4270"/>
                    <a:pt x="701" y="4537"/>
                    <a:pt x="1001" y="4937"/>
                  </a:cubicBezTo>
                  <a:cubicBezTo>
                    <a:pt x="1166" y="5132"/>
                    <a:pt x="1324" y="5233"/>
                    <a:pt x="1503" y="5233"/>
                  </a:cubicBezTo>
                  <a:cubicBezTo>
                    <a:pt x="1722" y="5233"/>
                    <a:pt x="1972" y="5082"/>
                    <a:pt x="2302" y="4770"/>
                  </a:cubicBezTo>
                  <a:cubicBezTo>
                    <a:pt x="2035" y="3136"/>
                    <a:pt x="1802" y="1568"/>
                    <a:pt x="1368" y="0"/>
                  </a:cubicBezTo>
                  <a:close/>
                </a:path>
              </a:pathLst>
            </a:custGeom>
            <a:solidFill>
              <a:srgbClr val="8DB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7"/>
            <p:cNvSpPr/>
            <p:nvPr/>
          </p:nvSpPr>
          <p:spPr>
            <a:xfrm>
              <a:off x="4876150" y="3117675"/>
              <a:ext cx="28375" cy="42550"/>
            </a:xfrm>
            <a:custGeom>
              <a:avLst/>
              <a:gdLst/>
              <a:ahLst/>
              <a:cxnLst/>
              <a:rect l="l" t="t" r="r" b="b"/>
              <a:pathLst>
                <a:path w="1135" h="1702" extrusionOk="0">
                  <a:moveTo>
                    <a:pt x="1135" y="0"/>
                  </a:moveTo>
                  <a:lnTo>
                    <a:pt x="1135" y="0"/>
                  </a:lnTo>
                  <a:cubicBezTo>
                    <a:pt x="434" y="167"/>
                    <a:pt x="1" y="267"/>
                    <a:pt x="301" y="868"/>
                  </a:cubicBezTo>
                  <a:cubicBezTo>
                    <a:pt x="434" y="1101"/>
                    <a:pt x="434" y="1401"/>
                    <a:pt x="434" y="1702"/>
                  </a:cubicBezTo>
                  <a:cubicBezTo>
                    <a:pt x="1135" y="1301"/>
                    <a:pt x="634" y="601"/>
                    <a:pt x="1135" y="0"/>
                  </a:cubicBezTo>
                  <a:close/>
                </a:path>
              </a:pathLst>
            </a:custGeom>
            <a:solidFill>
              <a:srgbClr val="82B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7"/>
            <p:cNvSpPr/>
            <p:nvPr/>
          </p:nvSpPr>
          <p:spPr>
            <a:xfrm>
              <a:off x="4874475" y="3161050"/>
              <a:ext cx="34225" cy="38375"/>
            </a:xfrm>
            <a:custGeom>
              <a:avLst/>
              <a:gdLst/>
              <a:ahLst/>
              <a:cxnLst/>
              <a:rect l="l" t="t" r="r" b="b"/>
              <a:pathLst>
                <a:path w="1369" h="1535" extrusionOk="0">
                  <a:moveTo>
                    <a:pt x="501" y="0"/>
                  </a:moveTo>
                  <a:lnTo>
                    <a:pt x="1" y="267"/>
                  </a:lnTo>
                  <a:cubicBezTo>
                    <a:pt x="201" y="667"/>
                    <a:pt x="368" y="1134"/>
                    <a:pt x="535" y="1534"/>
                  </a:cubicBezTo>
                  <a:cubicBezTo>
                    <a:pt x="535" y="701"/>
                    <a:pt x="568" y="701"/>
                    <a:pt x="1335" y="467"/>
                  </a:cubicBezTo>
                  <a:cubicBezTo>
                    <a:pt x="1335" y="467"/>
                    <a:pt x="1369" y="434"/>
                    <a:pt x="1369" y="367"/>
                  </a:cubicBezTo>
                  <a:cubicBezTo>
                    <a:pt x="1002" y="334"/>
                    <a:pt x="701" y="267"/>
                    <a:pt x="501" y="0"/>
                  </a:cubicBezTo>
                  <a:close/>
                </a:path>
              </a:pathLst>
            </a:custGeom>
            <a:solidFill>
              <a:srgbClr val="82B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7"/>
            <p:cNvSpPr/>
            <p:nvPr/>
          </p:nvSpPr>
          <p:spPr>
            <a:xfrm>
              <a:off x="4908675" y="3159375"/>
              <a:ext cx="20875" cy="10850"/>
            </a:xfrm>
            <a:custGeom>
              <a:avLst/>
              <a:gdLst/>
              <a:ahLst/>
              <a:cxnLst/>
              <a:rect l="l" t="t" r="r" b="b"/>
              <a:pathLst>
                <a:path w="835" h="434" extrusionOk="0">
                  <a:moveTo>
                    <a:pt x="834" y="0"/>
                  </a:moveTo>
                  <a:lnTo>
                    <a:pt x="834" y="0"/>
                  </a:lnTo>
                  <a:cubicBezTo>
                    <a:pt x="797" y="4"/>
                    <a:pt x="757" y="5"/>
                    <a:pt x="717" y="5"/>
                  </a:cubicBezTo>
                  <a:cubicBezTo>
                    <a:pt x="645" y="5"/>
                    <a:pt x="570" y="1"/>
                    <a:pt x="497" y="1"/>
                  </a:cubicBezTo>
                  <a:cubicBezTo>
                    <a:pt x="250" y="1"/>
                    <a:pt x="23" y="46"/>
                    <a:pt x="1" y="434"/>
                  </a:cubicBezTo>
                  <a:cubicBezTo>
                    <a:pt x="234" y="234"/>
                    <a:pt x="634" y="267"/>
                    <a:pt x="834" y="0"/>
                  </a:cubicBezTo>
                  <a:close/>
                </a:path>
              </a:pathLst>
            </a:custGeom>
            <a:solidFill>
              <a:srgbClr val="82B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7"/>
            <p:cNvSpPr/>
            <p:nvPr/>
          </p:nvSpPr>
          <p:spPr>
            <a:xfrm>
              <a:off x="4756075" y="3024275"/>
              <a:ext cx="3350" cy="2525"/>
            </a:xfrm>
            <a:custGeom>
              <a:avLst/>
              <a:gdLst/>
              <a:ahLst/>
              <a:cxnLst/>
              <a:rect l="l" t="t" r="r" b="b"/>
              <a:pathLst>
                <a:path w="134" h="101" extrusionOk="0">
                  <a:moveTo>
                    <a:pt x="134" y="0"/>
                  </a:moveTo>
                  <a:cubicBezTo>
                    <a:pt x="67" y="34"/>
                    <a:pt x="0" y="101"/>
                    <a:pt x="100" y="101"/>
                  </a:cubicBezTo>
                  <a:cubicBezTo>
                    <a:pt x="100" y="101"/>
                    <a:pt x="134" y="67"/>
                    <a:pt x="134" y="0"/>
                  </a:cubicBezTo>
                  <a:close/>
                </a:path>
              </a:pathLst>
            </a:custGeom>
            <a:solidFill>
              <a:srgbClr val="C3A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7"/>
            <p:cNvSpPr/>
            <p:nvPr/>
          </p:nvSpPr>
          <p:spPr>
            <a:xfrm>
              <a:off x="4666000" y="3128525"/>
              <a:ext cx="54225" cy="296200"/>
            </a:xfrm>
            <a:custGeom>
              <a:avLst/>
              <a:gdLst/>
              <a:ahLst/>
              <a:cxnLst/>
              <a:rect l="l" t="t" r="r" b="b"/>
              <a:pathLst>
                <a:path w="2169" h="11848" extrusionOk="0">
                  <a:moveTo>
                    <a:pt x="1268" y="0"/>
                  </a:moveTo>
                  <a:cubicBezTo>
                    <a:pt x="1001" y="0"/>
                    <a:pt x="734" y="33"/>
                    <a:pt x="434" y="33"/>
                  </a:cubicBezTo>
                  <a:cubicBezTo>
                    <a:pt x="334" y="2402"/>
                    <a:pt x="234" y="4770"/>
                    <a:pt x="101" y="7139"/>
                  </a:cubicBezTo>
                  <a:cubicBezTo>
                    <a:pt x="34" y="8473"/>
                    <a:pt x="1" y="9807"/>
                    <a:pt x="267" y="11141"/>
                  </a:cubicBezTo>
                  <a:cubicBezTo>
                    <a:pt x="334" y="11342"/>
                    <a:pt x="267" y="11608"/>
                    <a:pt x="534" y="11775"/>
                  </a:cubicBezTo>
                  <a:cubicBezTo>
                    <a:pt x="560" y="11826"/>
                    <a:pt x="590" y="11848"/>
                    <a:pt x="622" y="11848"/>
                  </a:cubicBezTo>
                  <a:cubicBezTo>
                    <a:pt x="673" y="11848"/>
                    <a:pt x="727" y="11791"/>
                    <a:pt x="768" y="11708"/>
                  </a:cubicBezTo>
                  <a:cubicBezTo>
                    <a:pt x="1201" y="11208"/>
                    <a:pt x="901" y="10641"/>
                    <a:pt x="1001" y="10107"/>
                  </a:cubicBezTo>
                  <a:cubicBezTo>
                    <a:pt x="1168" y="8940"/>
                    <a:pt x="1268" y="7706"/>
                    <a:pt x="1435" y="6538"/>
                  </a:cubicBezTo>
                  <a:cubicBezTo>
                    <a:pt x="1735" y="4437"/>
                    <a:pt x="1902" y="2302"/>
                    <a:pt x="2169" y="167"/>
                  </a:cubicBezTo>
                  <a:cubicBezTo>
                    <a:pt x="2139" y="164"/>
                    <a:pt x="2108" y="162"/>
                    <a:pt x="2078" y="162"/>
                  </a:cubicBezTo>
                  <a:cubicBezTo>
                    <a:pt x="1956" y="162"/>
                    <a:pt x="1829" y="184"/>
                    <a:pt x="1706" y="184"/>
                  </a:cubicBezTo>
                  <a:cubicBezTo>
                    <a:pt x="1552" y="184"/>
                    <a:pt x="1402" y="150"/>
                    <a:pt x="1268" y="0"/>
                  </a:cubicBezTo>
                  <a:close/>
                </a:path>
              </a:pathLst>
            </a:custGeom>
            <a:solidFill>
              <a:srgbClr val="8BC9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7"/>
            <p:cNvSpPr/>
            <p:nvPr/>
          </p:nvSpPr>
          <p:spPr>
            <a:xfrm>
              <a:off x="3285850" y="1948500"/>
              <a:ext cx="19200" cy="37550"/>
            </a:xfrm>
            <a:custGeom>
              <a:avLst/>
              <a:gdLst/>
              <a:ahLst/>
              <a:cxnLst/>
              <a:rect l="l" t="t" r="r" b="b"/>
              <a:pathLst>
                <a:path w="768" h="1502" extrusionOk="0">
                  <a:moveTo>
                    <a:pt x="401" y="1"/>
                  </a:moveTo>
                  <a:cubicBezTo>
                    <a:pt x="1" y="668"/>
                    <a:pt x="1" y="668"/>
                    <a:pt x="568" y="1502"/>
                  </a:cubicBezTo>
                  <a:cubicBezTo>
                    <a:pt x="768" y="968"/>
                    <a:pt x="568" y="501"/>
                    <a:pt x="401" y="1"/>
                  </a:cubicBezTo>
                  <a:close/>
                </a:path>
              </a:pathLst>
            </a:custGeom>
            <a:solidFill>
              <a:srgbClr val="FFB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7"/>
            <p:cNvSpPr/>
            <p:nvPr/>
          </p:nvSpPr>
          <p:spPr>
            <a:xfrm>
              <a:off x="3138250" y="2306250"/>
              <a:ext cx="45875" cy="340275"/>
            </a:xfrm>
            <a:custGeom>
              <a:avLst/>
              <a:gdLst/>
              <a:ahLst/>
              <a:cxnLst/>
              <a:rect l="l" t="t" r="r" b="b"/>
              <a:pathLst>
                <a:path w="1835" h="13611" extrusionOk="0">
                  <a:moveTo>
                    <a:pt x="567" y="1"/>
                  </a:moveTo>
                  <a:lnTo>
                    <a:pt x="567" y="635"/>
                  </a:lnTo>
                  <a:cubicBezTo>
                    <a:pt x="401" y="835"/>
                    <a:pt x="401" y="1035"/>
                    <a:pt x="567" y="1268"/>
                  </a:cubicBezTo>
                  <a:lnTo>
                    <a:pt x="567" y="1469"/>
                  </a:lnTo>
                  <a:cubicBezTo>
                    <a:pt x="501" y="1635"/>
                    <a:pt x="434" y="1769"/>
                    <a:pt x="334" y="1869"/>
                  </a:cubicBezTo>
                  <a:cubicBezTo>
                    <a:pt x="334" y="2603"/>
                    <a:pt x="434" y="3370"/>
                    <a:pt x="334" y="4104"/>
                  </a:cubicBezTo>
                  <a:cubicBezTo>
                    <a:pt x="100" y="5772"/>
                    <a:pt x="301" y="7473"/>
                    <a:pt x="100" y="9141"/>
                  </a:cubicBezTo>
                  <a:cubicBezTo>
                    <a:pt x="401" y="10008"/>
                    <a:pt x="801" y="10842"/>
                    <a:pt x="167" y="11709"/>
                  </a:cubicBezTo>
                  <a:cubicBezTo>
                    <a:pt x="267" y="12343"/>
                    <a:pt x="100" y="12977"/>
                    <a:pt x="0" y="13611"/>
                  </a:cubicBezTo>
                  <a:cubicBezTo>
                    <a:pt x="634" y="13544"/>
                    <a:pt x="1268" y="13377"/>
                    <a:pt x="1768" y="12977"/>
                  </a:cubicBezTo>
                  <a:cubicBezTo>
                    <a:pt x="1401" y="12710"/>
                    <a:pt x="1501" y="12343"/>
                    <a:pt x="1568" y="12143"/>
                  </a:cubicBezTo>
                  <a:cubicBezTo>
                    <a:pt x="1435" y="11142"/>
                    <a:pt x="1668" y="10108"/>
                    <a:pt x="1635" y="9107"/>
                  </a:cubicBezTo>
                  <a:cubicBezTo>
                    <a:pt x="1568" y="6539"/>
                    <a:pt x="1835" y="4037"/>
                    <a:pt x="1668" y="1502"/>
                  </a:cubicBezTo>
                  <a:cubicBezTo>
                    <a:pt x="1568" y="1369"/>
                    <a:pt x="1435" y="1202"/>
                    <a:pt x="1501" y="1035"/>
                  </a:cubicBezTo>
                  <a:cubicBezTo>
                    <a:pt x="1635" y="668"/>
                    <a:pt x="1601" y="468"/>
                    <a:pt x="1168" y="334"/>
                  </a:cubicBezTo>
                  <a:cubicBezTo>
                    <a:pt x="968" y="301"/>
                    <a:pt x="834" y="1"/>
                    <a:pt x="567" y="1"/>
                  </a:cubicBezTo>
                  <a:close/>
                </a:path>
              </a:pathLst>
            </a:custGeom>
            <a:solidFill>
              <a:srgbClr val="E995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7"/>
            <p:cNvSpPr/>
            <p:nvPr/>
          </p:nvSpPr>
          <p:spPr>
            <a:xfrm>
              <a:off x="3183275" y="2539750"/>
              <a:ext cx="59225" cy="73425"/>
            </a:xfrm>
            <a:custGeom>
              <a:avLst/>
              <a:gdLst/>
              <a:ahLst/>
              <a:cxnLst/>
              <a:rect l="l" t="t" r="r" b="b"/>
              <a:pathLst>
                <a:path w="2369" h="2937" extrusionOk="0">
                  <a:moveTo>
                    <a:pt x="801" y="1"/>
                  </a:moveTo>
                  <a:cubicBezTo>
                    <a:pt x="634" y="435"/>
                    <a:pt x="368" y="801"/>
                    <a:pt x="634" y="1302"/>
                  </a:cubicBezTo>
                  <a:cubicBezTo>
                    <a:pt x="801" y="1535"/>
                    <a:pt x="534" y="1702"/>
                    <a:pt x="434" y="1936"/>
                  </a:cubicBezTo>
                  <a:cubicBezTo>
                    <a:pt x="1" y="2536"/>
                    <a:pt x="34" y="2603"/>
                    <a:pt x="835" y="2936"/>
                  </a:cubicBezTo>
                  <a:cubicBezTo>
                    <a:pt x="1435" y="2636"/>
                    <a:pt x="1635" y="1936"/>
                    <a:pt x="2202" y="1535"/>
                  </a:cubicBezTo>
                  <a:cubicBezTo>
                    <a:pt x="2269" y="1369"/>
                    <a:pt x="2369" y="1168"/>
                    <a:pt x="2102" y="1168"/>
                  </a:cubicBezTo>
                  <a:cubicBezTo>
                    <a:pt x="1969" y="1168"/>
                    <a:pt x="1835" y="1268"/>
                    <a:pt x="1702" y="1335"/>
                  </a:cubicBezTo>
                  <a:cubicBezTo>
                    <a:pt x="1591" y="1424"/>
                    <a:pt x="1479" y="1543"/>
                    <a:pt x="1358" y="1543"/>
                  </a:cubicBezTo>
                  <a:cubicBezTo>
                    <a:pt x="1298" y="1543"/>
                    <a:pt x="1235" y="1513"/>
                    <a:pt x="1168" y="1435"/>
                  </a:cubicBezTo>
                  <a:cubicBezTo>
                    <a:pt x="968" y="1168"/>
                    <a:pt x="1001" y="868"/>
                    <a:pt x="1201" y="668"/>
                  </a:cubicBezTo>
                  <a:cubicBezTo>
                    <a:pt x="1435" y="468"/>
                    <a:pt x="1802" y="468"/>
                    <a:pt x="1769" y="101"/>
                  </a:cubicBezTo>
                  <a:cubicBezTo>
                    <a:pt x="1435" y="34"/>
                    <a:pt x="1135" y="34"/>
                    <a:pt x="801" y="1"/>
                  </a:cubicBezTo>
                  <a:close/>
                </a:path>
              </a:pathLst>
            </a:custGeom>
            <a:solidFill>
              <a:srgbClr val="FEB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7"/>
            <p:cNvSpPr/>
            <p:nvPr/>
          </p:nvSpPr>
          <p:spPr>
            <a:xfrm>
              <a:off x="2866375" y="1250500"/>
              <a:ext cx="82600" cy="148750"/>
            </a:xfrm>
            <a:custGeom>
              <a:avLst/>
              <a:gdLst/>
              <a:ahLst/>
              <a:cxnLst/>
              <a:rect l="l" t="t" r="r" b="b"/>
              <a:pathLst>
                <a:path w="3304" h="5950" extrusionOk="0">
                  <a:moveTo>
                    <a:pt x="2102" y="1"/>
                  </a:moveTo>
                  <a:lnTo>
                    <a:pt x="2102" y="1"/>
                  </a:lnTo>
                  <a:cubicBezTo>
                    <a:pt x="1235" y="134"/>
                    <a:pt x="868" y="401"/>
                    <a:pt x="1068" y="1068"/>
                  </a:cubicBezTo>
                  <a:cubicBezTo>
                    <a:pt x="1369" y="2136"/>
                    <a:pt x="735" y="2969"/>
                    <a:pt x="701" y="3903"/>
                  </a:cubicBezTo>
                  <a:cubicBezTo>
                    <a:pt x="701" y="4337"/>
                    <a:pt x="568" y="4971"/>
                    <a:pt x="1" y="5171"/>
                  </a:cubicBezTo>
                  <a:cubicBezTo>
                    <a:pt x="268" y="5438"/>
                    <a:pt x="635" y="5505"/>
                    <a:pt x="768" y="5838"/>
                  </a:cubicBezTo>
                  <a:cubicBezTo>
                    <a:pt x="890" y="5916"/>
                    <a:pt x="998" y="5949"/>
                    <a:pt x="1095" y="5949"/>
                  </a:cubicBezTo>
                  <a:cubicBezTo>
                    <a:pt x="1291" y="5949"/>
                    <a:pt x="1446" y="5816"/>
                    <a:pt x="1602" y="5638"/>
                  </a:cubicBezTo>
                  <a:cubicBezTo>
                    <a:pt x="1369" y="4804"/>
                    <a:pt x="1669" y="4004"/>
                    <a:pt x="1969" y="3236"/>
                  </a:cubicBezTo>
                  <a:cubicBezTo>
                    <a:pt x="2803" y="3236"/>
                    <a:pt x="3003" y="2636"/>
                    <a:pt x="3303" y="2035"/>
                  </a:cubicBezTo>
                  <a:cubicBezTo>
                    <a:pt x="2970" y="1702"/>
                    <a:pt x="2503" y="1702"/>
                    <a:pt x="2336" y="1302"/>
                  </a:cubicBezTo>
                  <a:cubicBezTo>
                    <a:pt x="1802" y="1202"/>
                    <a:pt x="1635" y="968"/>
                    <a:pt x="1869" y="468"/>
                  </a:cubicBezTo>
                  <a:cubicBezTo>
                    <a:pt x="1969" y="301"/>
                    <a:pt x="2002" y="167"/>
                    <a:pt x="2102" y="1"/>
                  </a:cubicBezTo>
                  <a:close/>
                </a:path>
              </a:pathLst>
            </a:custGeom>
            <a:solidFill>
              <a:srgbClr val="FF8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7"/>
            <p:cNvSpPr/>
            <p:nvPr/>
          </p:nvSpPr>
          <p:spPr>
            <a:xfrm>
              <a:off x="2873900" y="1381125"/>
              <a:ext cx="122600" cy="33900"/>
            </a:xfrm>
            <a:custGeom>
              <a:avLst/>
              <a:gdLst/>
              <a:ahLst/>
              <a:cxnLst/>
              <a:rect l="l" t="t" r="r" b="b"/>
              <a:pathLst>
                <a:path w="4904" h="1356" extrusionOk="0">
                  <a:moveTo>
                    <a:pt x="4127" y="0"/>
                  </a:moveTo>
                  <a:cubicBezTo>
                    <a:pt x="3844" y="0"/>
                    <a:pt x="3560" y="78"/>
                    <a:pt x="3302" y="146"/>
                  </a:cubicBezTo>
                  <a:cubicBezTo>
                    <a:pt x="2635" y="313"/>
                    <a:pt x="1968" y="313"/>
                    <a:pt x="1301" y="346"/>
                  </a:cubicBezTo>
                  <a:cubicBezTo>
                    <a:pt x="1062" y="496"/>
                    <a:pt x="796" y="618"/>
                    <a:pt x="552" y="618"/>
                  </a:cubicBezTo>
                  <a:cubicBezTo>
                    <a:pt x="523" y="618"/>
                    <a:pt x="495" y="617"/>
                    <a:pt x="467" y="613"/>
                  </a:cubicBezTo>
                  <a:cubicBezTo>
                    <a:pt x="234" y="680"/>
                    <a:pt x="134" y="813"/>
                    <a:pt x="0" y="1080"/>
                  </a:cubicBezTo>
                  <a:cubicBezTo>
                    <a:pt x="209" y="1080"/>
                    <a:pt x="445" y="1355"/>
                    <a:pt x="657" y="1355"/>
                  </a:cubicBezTo>
                  <a:cubicBezTo>
                    <a:pt x="783" y="1355"/>
                    <a:pt x="901" y="1258"/>
                    <a:pt x="1001" y="947"/>
                  </a:cubicBezTo>
                  <a:cubicBezTo>
                    <a:pt x="1011" y="916"/>
                    <a:pt x="1036" y="904"/>
                    <a:pt x="1071" y="904"/>
                  </a:cubicBezTo>
                  <a:cubicBezTo>
                    <a:pt x="1150" y="904"/>
                    <a:pt x="1275" y="967"/>
                    <a:pt x="1368" y="1013"/>
                  </a:cubicBezTo>
                  <a:cubicBezTo>
                    <a:pt x="1441" y="1057"/>
                    <a:pt x="1507" y="1082"/>
                    <a:pt x="1562" y="1082"/>
                  </a:cubicBezTo>
                  <a:cubicBezTo>
                    <a:pt x="1632" y="1082"/>
                    <a:pt x="1683" y="1041"/>
                    <a:pt x="1701" y="947"/>
                  </a:cubicBezTo>
                  <a:cubicBezTo>
                    <a:pt x="1778" y="735"/>
                    <a:pt x="1877" y="668"/>
                    <a:pt x="1999" y="668"/>
                  </a:cubicBezTo>
                  <a:cubicBezTo>
                    <a:pt x="2088" y="668"/>
                    <a:pt x="2189" y="704"/>
                    <a:pt x="2302" y="747"/>
                  </a:cubicBezTo>
                  <a:cubicBezTo>
                    <a:pt x="2380" y="769"/>
                    <a:pt x="2461" y="780"/>
                    <a:pt x="2543" y="780"/>
                  </a:cubicBezTo>
                  <a:cubicBezTo>
                    <a:pt x="2706" y="780"/>
                    <a:pt x="2869" y="735"/>
                    <a:pt x="3002" y="647"/>
                  </a:cubicBezTo>
                  <a:cubicBezTo>
                    <a:pt x="3569" y="246"/>
                    <a:pt x="4236" y="313"/>
                    <a:pt x="4904" y="280"/>
                  </a:cubicBezTo>
                  <a:cubicBezTo>
                    <a:pt x="4661" y="69"/>
                    <a:pt x="4394" y="0"/>
                    <a:pt x="4127" y="0"/>
                  </a:cubicBezTo>
                  <a:close/>
                </a:path>
              </a:pathLst>
            </a:custGeom>
            <a:solidFill>
              <a:srgbClr val="EC72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7"/>
            <p:cNvSpPr/>
            <p:nvPr/>
          </p:nvSpPr>
          <p:spPr>
            <a:xfrm>
              <a:off x="2924750" y="1280525"/>
              <a:ext cx="3375" cy="2525"/>
            </a:xfrm>
            <a:custGeom>
              <a:avLst/>
              <a:gdLst/>
              <a:ahLst/>
              <a:cxnLst/>
              <a:rect l="l" t="t" r="r" b="b"/>
              <a:pathLst>
                <a:path w="135" h="101" extrusionOk="0">
                  <a:moveTo>
                    <a:pt x="34" y="1"/>
                  </a:moveTo>
                  <a:cubicBezTo>
                    <a:pt x="34" y="1"/>
                    <a:pt x="1" y="34"/>
                    <a:pt x="1" y="101"/>
                  </a:cubicBezTo>
                  <a:cubicBezTo>
                    <a:pt x="134" y="34"/>
                    <a:pt x="134" y="1"/>
                    <a:pt x="34" y="1"/>
                  </a:cubicBezTo>
                  <a:close/>
                </a:path>
              </a:pathLst>
            </a:custGeom>
            <a:solidFill>
              <a:srgbClr val="FF8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7"/>
            <p:cNvSpPr/>
            <p:nvPr/>
          </p:nvSpPr>
          <p:spPr>
            <a:xfrm>
              <a:off x="2842200" y="1408125"/>
              <a:ext cx="11350" cy="7350"/>
            </a:xfrm>
            <a:custGeom>
              <a:avLst/>
              <a:gdLst/>
              <a:ahLst/>
              <a:cxnLst/>
              <a:rect l="l" t="t" r="r" b="b"/>
              <a:pathLst>
                <a:path w="454" h="294" extrusionOk="0">
                  <a:moveTo>
                    <a:pt x="434" y="0"/>
                  </a:moveTo>
                  <a:cubicBezTo>
                    <a:pt x="267" y="0"/>
                    <a:pt x="101" y="34"/>
                    <a:pt x="1" y="200"/>
                  </a:cubicBezTo>
                  <a:cubicBezTo>
                    <a:pt x="110" y="255"/>
                    <a:pt x="209" y="293"/>
                    <a:pt x="285" y="293"/>
                  </a:cubicBezTo>
                  <a:cubicBezTo>
                    <a:pt x="393" y="293"/>
                    <a:pt x="454" y="216"/>
                    <a:pt x="434" y="0"/>
                  </a:cubicBezTo>
                  <a:close/>
                </a:path>
              </a:pathLst>
            </a:custGeom>
            <a:solidFill>
              <a:srgbClr val="EC72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7"/>
            <p:cNvSpPr/>
            <p:nvPr/>
          </p:nvSpPr>
          <p:spPr>
            <a:xfrm>
              <a:off x="2869725" y="1406450"/>
              <a:ext cx="5025" cy="3150"/>
            </a:xfrm>
            <a:custGeom>
              <a:avLst/>
              <a:gdLst/>
              <a:ahLst/>
              <a:cxnLst/>
              <a:rect l="l" t="t" r="r" b="b"/>
              <a:pathLst>
                <a:path w="201" h="126" extrusionOk="0">
                  <a:moveTo>
                    <a:pt x="0" y="0"/>
                  </a:moveTo>
                  <a:cubicBezTo>
                    <a:pt x="34" y="84"/>
                    <a:pt x="67" y="126"/>
                    <a:pt x="100" y="126"/>
                  </a:cubicBezTo>
                  <a:cubicBezTo>
                    <a:pt x="134" y="126"/>
                    <a:pt x="167" y="84"/>
                    <a:pt x="200" y="0"/>
                  </a:cubicBezTo>
                  <a:close/>
                </a:path>
              </a:pathLst>
            </a:custGeom>
            <a:solidFill>
              <a:srgbClr val="EC72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7"/>
            <p:cNvSpPr/>
            <p:nvPr/>
          </p:nvSpPr>
          <p:spPr>
            <a:xfrm>
              <a:off x="2864725" y="1404575"/>
              <a:ext cx="5025" cy="1900"/>
            </a:xfrm>
            <a:custGeom>
              <a:avLst/>
              <a:gdLst/>
              <a:ahLst/>
              <a:cxnLst/>
              <a:rect l="l" t="t" r="r" b="b"/>
              <a:pathLst>
                <a:path w="201" h="76" extrusionOk="0">
                  <a:moveTo>
                    <a:pt x="88" y="0"/>
                  </a:moveTo>
                  <a:cubicBezTo>
                    <a:pt x="59" y="0"/>
                    <a:pt x="34" y="25"/>
                    <a:pt x="0" y="75"/>
                  </a:cubicBezTo>
                  <a:lnTo>
                    <a:pt x="200" y="75"/>
                  </a:lnTo>
                  <a:cubicBezTo>
                    <a:pt x="150" y="25"/>
                    <a:pt x="117" y="0"/>
                    <a:pt x="88" y="0"/>
                  </a:cubicBezTo>
                  <a:close/>
                </a:path>
              </a:pathLst>
            </a:custGeom>
            <a:solidFill>
              <a:srgbClr val="EC72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7"/>
            <p:cNvSpPr/>
            <p:nvPr/>
          </p:nvSpPr>
          <p:spPr>
            <a:xfrm>
              <a:off x="2833850" y="1584075"/>
              <a:ext cx="3375" cy="1700"/>
            </a:xfrm>
            <a:custGeom>
              <a:avLst/>
              <a:gdLst/>
              <a:ahLst/>
              <a:cxnLst/>
              <a:rect l="l" t="t" r="r" b="b"/>
              <a:pathLst>
                <a:path w="135" h="68" extrusionOk="0">
                  <a:moveTo>
                    <a:pt x="134" y="1"/>
                  </a:moveTo>
                  <a:lnTo>
                    <a:pt x="134" y="1"/>
                  </a:lnTo>
                  <a:cubicBezTo>
                    <a:pt x="1" y="34"/>
                    <a:pt x="1" y="67"/>
                    <a:pt x="101" y="67"/>
                  </a:cubicBezTo>
                  <a:cubicBezTo>
                    <a:pt x="101" y="67"/>
                    <a:pt x="134" y="34"/>
                    <a:pt x="134" y="1"/>
                  </a:cubicBezTo>
                  <a:close/>
                </a:path>
              </a:pathLst>
            </a:custGeom>
            <a:solidFill>
              <a:srgbClr val="E4D0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7"/>
            <p:cNvSpPr/>
            <p:nvPr/>
          </p:nvSpPr>
          <p:spPr>
            <a:xfrm>
              <a:off x="2837200" y="1581575"/>
              <a:ext cx="1700" cy="2525"/>
            </a:xfrm>
            <a:custGeom>
              <a:avLst/>
              <a:gdLst/>
              <a:ahLst/>
              <a:cxnLst/>
              <a:rect l="l" t="t" r="r" b="b"/>
              <a:pathLst>
                <a:path w="68" h="101" extrusionOk="0">
                  <a:moveTo>
                    <a:pt x="34" y="0"/>
                  </a:moveTo>
                  <a:cubicBezTo>
                    <a:pt x="34" y="1"/>
                    <a:pt x="0" y="67"/>
                    <a:pt x="0" y="101"/>
                  </a:cubicBezTo>
                  <a:cubicBezTo>
                    <a:pt x="67" y="101"/>
                    <a:pt x="67" y="67"/>
                    <a:pt x="34" y="0"/>
                  </a:cubicBezTo>
                  <a:close/>
                </a:path>
              </a:pathLst>
            </a:custGeom>
            <a:solidFill>
              <a:srgbClr val="E4D0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7"/>
            <p:cNvSpPr/>
            <p:nvPr/>
          </p:nvSpPr>
          <p:spPr>
            <a:xfrm>
              <a:off x="4826950" y="3427050"/>
              <a:ext cx="7525" cy="5875"/>
            </a:xfrm>
            <a:custGeom>
              <a:avLst/>
              <a:gdLst/>
              <a:ahLst/>
              <a:cxnLst/>
              <a:rect l="l" t="t" r="r" b="b"/>
              <a:pathLst>
                <a:path w="301" h="235" extrusionOk="0">
                  <a:moveTo>
                    <a:pt x="234" y="1"/>
                  </a:moveTo>
                  <a:cubicBezTo>
                    <a:pt x="134" y="1"/>
                    <a:pt x="101" y="34"/>
                    <a:pt x="67" y="68"/>
                  </a:cubicBezTo>
                  <a:cubicBezTo>
                    <a:pt x="1" y="168"/>
                    <a:pt x="1" y="201"/>
                    <a:pt x="101" y="234"/>
                  </a:cubicBezTo>
                  <a:cubicBezTo>
                    <a:pt x="134" y="201"/>
                    <a:pt x="234" y="201"/>
                    <a:pt x="267" y="168"/>
                  </a:cubicBezTo>
                  <a:cubicBezTo>
                    <a:pt x="301" y="134"/>
                    <a:pt x="234" y="34"/>
                    <a:pt x="234" y="1"/>
                  </a:cubicBezTo>
                  <a:close/>
                </a:path>
              </a:pathLst>
            </a:custGeom>
            <a:solidFill>
              <a:srgbClr val="82B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7"/>
            <p:cNvSpPr/>
            <p:nvPr/>
          </p:nvSpPr>
          <p:spPr>
            <a:xfrm>
              <a:off x="4861975" y="3415375"/>
              <a:ext cx="2525" cy="2550"/>
            </a:xfrm>
            <a:custGeom>
              <a:avLst/>
              <a:gdLst/>
              <a:ahLst/>
              <a:cxnLst/>
              <a:rect l="l" t="t" r="r" b="b"/>
              <a:pathLst>
                <a:path w="101" h="102" extrusionOk="0">
                  <a:moveTo>
                    <a:pt x="34" y="1"/>
                  </a:moveTo>
                  <a:cubicBezTo>
                    <a:pt x="34" y="1"/>
                    <a:pt x="1" y="34"/>
                    <a:pt x="1" y="101"/>
                  </a:cubicBezTo>
                  <a:cubicBezTo>
                    <a:pt x="67" y="34"/>
                    <a:pt x="101" y="1"/>
                    <a:pt x="34" y="1"/>
                  </a:cubicBezTo>
                  <a:close/>
                </a:path>
              </a:pathLst>
            </a:custGeom>
            <a:solidFill>
              <a:srgbClr val="82B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7"/>
            <p:cNvSpPr/>
            <p:nvPr/>
          </p:nvSpPr>
          <p:spPr>
            <a:xfrm>
              <a:off x="4858650" y="3417900"/>
              <a:ext cx="3350" cy="1675"/>
            </a:xfrm>
            <a:custGeom>
              <a:avLst/>
              <a:gdLst/>
              <a:ahLst/>
              <a:cxnLst/>
              <a:rect l="l" t="t" r="r" b="b"/>
              <a:pathLst>
                <a:path w="134" h="67" extrusionOk="0">
                  <a:moveTo>
                    <a:pt x="134" y="0"/>
                  </a:moveTo>
                  <a:cubicBezTo>
                    <a:pt x="0" y="33"/>
                    <a:pt x="0" y="67"/>
                    <a:pt x="67" y="67"/>
                  </a:cubicBezTo>
                  <a:cubicBezTo>
                    <a:pt x="67" y="67"/>
                    <a:pt x="134" y="33"/>
                    <a:pt x="134" y="0"/>
                  </a:cubicBezTo>
                  <a:close/>
                </a:path>
              </a:pathLst>
            </a:custGeom>
            <a:solidFill>
              <a:srgbClr val="82B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7"/>
            <p:cNvSpPr/>
            <p:nvPr/>
          </p:nvSpPr>
          <p:spPr>
            <a:xfrm>
              <a:off x="2878900" y="2127600"/>
              <a:ext cx="8350" cy="12000"/>
            </a:xfrm>
            <a:custGeom>
              <a:avLst/>
              <a:gdLst/>
              <a:ahLst/>
              <a:cxnLst/>
              <a:rect l="l" t="t" r="r" b="b"/>
              <a:pathLst>
                <a:path w="334" h="480" extrusionOk="0">
                  <a:moveTo>
                    <a:pt x="121" y="0"/>
                  </a:moveTo>
                  <a:cubicBezTo>
                    <a:pt x="75" y="0"/>
                    <a:pt x="34" y="25"/>
                    <a:pt x="0" y="75"/>
                  </a:cubicBezTo>
                  <a:lnTo>
                    <a:pt x="0" y="275"/>
                  </a:lnTo>
                  <a:lnTo>
                    <a:pt x="0" y="475"/>
                  </a:lnTo>
                  <a:cubicBezTo>
                    <a:pt x="25" y="478"/>
                    <a:pt x="48" y="479"/>
                    <a:pt x="69" y="479"/>
                  </a:cubicBezTo>
                  <a:cubicBezTo>
                    <a:pt x="333" y="479"/>
                    <a:pt x="329" y="291"/>
                    <a:pt x="267" y="75"/>
                  </a:cubicBezTo>
                  <a:cubicBezTo>
                    <a:pt x="217" y="25"/>
                    <a:pt x="167" y="0"/>
                    <a:pt x="121" y="0"/>
                  </a:cubicBezTo>
                  <a:close/>
                </a:path>
              </a:pathLst>
            </a:custGeom>
            <a:solidFill>
              <a:srgbClr val="EE9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7"/>
            <p:cNvSpPr/>
            <p:nvPr/>
          </p:nvSpPr>
          <p:spPr>
            <a:xfrm>
              <a:off x="2878900" y="2118625"/>
              <a:ext cx="8350" cy="10875"/>
            </a:xfrm>
            <a:custGeom>
              <a:avLst/>
              <a:gdLst/>
              <a:ahLst/>
              <a:cxnLst/>
              <a:rect l="l" t="t" r="r" b="b"/>
              <a:pathLst>
                <a:path w="334" h="435" extrusionOk="0">
                  <a:moveTo>
                    <a:pt x="200" y="1"/>
                  </a:moveTo>
                  <a:cubicBezTo>
                    <a:pt x="34" y="101"/>
                    <a:pt x="0" y="267"/>
                    <a:pt x="0" y="434"/>
                  </a:cubicBezTo>
                  <a:lnTo>
                    <a:pt x="200" y="434"/>
                  </a:lnTo>
                  <a:cubicBezTo>
                    <a:pt x="300" y="267"/>
                    <a:pt x="334" y="134"/>
                    <a:pt x="200" y="1"/>
                  </a:cubicBezTo>
                  <a:close/>
                </a:path>
              </a:pathLst>
            </a:custGeom>
            <a:solidFill>
              <a:srgbClr val="FFA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7"/>
            <p:cNvSpPr/>
            <p:nvPr/>
          </p:nvSpPr>
          <p:spPr>
            <a:xfrm>
              <a:off x="2782150" y="2376000"/>
              <a:ext cx="78425" cy="573525"/>
            </a:xfrm>
            <a:custGeom>
              <a:avLst/>
              <a:gdLst/>
              <a:ahLst/>
              <a:cxnLst/>
              <a:rect l="l" t="t" r="r" b="b"/>
              <a:pathLst>
                <a:path w="3137" h="22941" extrusionOk="0">
                  <a:moveTo>
                    <a:pt x="2864" y="0"/>
                  </a:moveTo>
                  <a:cubicBezTo>
                    <a:pt x="2760" y="0"/>
                    <a:pt x="2656" y="60"/>
                    <a:pt x="2569" y="146"/>
                  </a:cubicBezTo>
                  <a:cubicBezTo>
                    <a:pt x="2369" y="346"/>
                    <a:pt x="2302" y="680"/>
                    <a:pt x="2169" y="980"/>
                  </a:cubicBezTo>
                  <a:cubicBezTo>
                    <a:pt x="1835" y="1881"/>
                    <a:pt x="1835" y="2815"/>
                    <a:pt x="1835" y="3716"/>
                  </a:cubicBezTo>
                  <a:cubicBezTo>
                    <a:pt x="1835" y="4149"/>
                    <a:pt x="1802" y="4549"/>
                    <a:pt x="1235" y="4583"/>
                  </a:cubicBezTo>
                  <a:cubicBezTo>
                    <a:pt x="735" y="4583"/>
                    <a:pt x="568" y="4216"/>
                    <a:pt x="568" y="3816"/>
                  </a:cubicBezTo>
                  <a:lnTo>
                    <a:pt x="568" y="2014"/>
                  </a:lnTo>
                  <a:lnTo>
                    <a:pt x="568" y="2014"/>
                  </a:lnTo>
                  <a:cubicBezTo>
                    <a:pt x="234" y="2915"/>
                    <a:pt x="234" y="3849"/>
                    <a:pt x="668" y="4683"/>
                  </a:cubicBezTo>
                  <a:cubicBezTo>
                    <a:pt x="868" y="5050"/>
                    <a:pt x="1002" y="5417"/>
                    <a:pt x="868" y="5817"/>
                  </a:cubicBezTo>
                  <a:cubicBezTo>
                    <a:pt x="535" y="6818"/>
                    <a:pt x="701" y="7852"/>
                    <a:pt x="701" y="8853"/>
                  </a:cubicBezTo>
                  <a:cubicBezTo>
                    <a:pt x="701" y="9420"/>
                    <a:pt x="535" y="10020"/>
                    <a:pt x="668" y="10520"/>
                  </a:cubicBezTo>
                  <a:cubicBezTo>
                    <a:pt x="801" y="11054"/>
                    <a:pt x="801" y="11521"/>
                    <a:pt x="701" y="12055"/>
                  </a:cubicBezTo>
                  <a:cubicBezTo>
                    <a:pt x="601" y="12589"/>
                    <a:pt x="735" y="13089"/>
                    <a:pt x="735" y="13656"/>
                  </a:cubicBezTo>
                  <a:cubicBezTo>
                    <a:pt x="668" y="15824"/>
                    <a:pt x="268" y="17926"/>
                    <a:pt x="401" y="20094"/>
                  </a:cubicBezTo>
                  <a:cubicBezTo>
                    <a:pt x="434" y="20928"/>
                    <a:pt x="401" y="21862"/>
                    <a:pt x="1" y="22662"/>
                  </a:cubicBezTo>
                  <a:cubicBezTo>
                    <a:pt x="242" y="22848"/>
                    <a:pt x="514" y="22940"/>
                    <a:pt x="788" y="22940"/>
                  </a:cubicBezTo>
                  <a:cubicBezTo>
                    <a:pt x="1007" y="22940"/>
                    <a:pt x="1228" y="22881"/>
                    <a:pt x="1435" y="22763"/>
                  </a:cubicBezTo>
                  <a:cubicBezTo>
                    <a:pt x="1835" y="22596"/>
                    <a:pt x="2236" y="22496"/>
                    <a:pt x="2636" y="22329"/>
                  </a:cubicBezTo>
                  <a:cubicBezTo>
                    <a:pt x="2903" y="21662"/>
                    <a:pt x="3036" y="20928"/>
                    <a:pt x="3003" y="20227"/>
                  </a:cubicBezTo>
                  <a:lnTo>
                    <a:pt x="2870" y="15224"/>
                  </a:lnTo>
                  <a:cubicBezTo>
                    <a:pt x="2836" y="14190"/>
                    <a:pt x="2703" y="13156"/>
                    <a:pt x="2836" y="12155"/>
                  </a:cubicBezTo>
                  <a:cubicBezTo>
                    <a:pt x="3036" y="10320"/>
                    <a:pt x="2703" y="8486"/>
                    <a:pt x="3036" y="6651"/>
                  </a:cubicBezTo>
                  <a:cubicBezTo>
                    <a:pt x="2970" y="4483"/>
                    <a:pt x="2836" y="2315"/>
                    <a:pt x="3136" y="180"/>
                  </a:cubicBezTo>
                  <a:cubicBezTo>
                    <a:pt x="3056" y="51"/>
                    <a:pt x="2961" y="0"/>
                    <a:pt x="2864" y="0"/>
                  </a:cubicBezTo>
                  <a:close/>
                </a:path>
              </a:pathLst>
            </a:custGeom>
            <a:solidFill>
              <a:srgbClr val="FFA5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7"/>
            <p:cNvSpPr/>
            <p:nvPr/>
          </p:nvSpPr>
          <p:spPr>
            <a:xfrm>
              <a:off x="2696275" y="2751475"/>
              <a:ext cx="48375" cy="153575"/>
            </a:xfrm>
            <a:custGeom>
              <a:avLst/>
              <a:gdLst/>
              <a:ahLst/>
              <a:cxnLst/>
              <a:rect l="l" t="t" r="r" b="b"/>
              <a:pathLst>
                <a:path w="1935" h="6143" extrusionOk="0">
                  <a:moveTo>
                    <a:pt x="1159" y="1"/>
                  </a:moveTo>
                  <a:cubicBezTo>
                    <a:pt x="904" y="1"/>
                    <a:pt x="734" y="194"/>
                    <a:pt x="734" y="738"/>
                  </a:cubicBezTo>
                  <a:cubicBezTo>
                    <a:pt x="1001" y="1172"/>
                    <a:pt x="901" y="1506"/>
                    <a:pt x="600" y="1839"/>
                  </a:cubicBezTo>
                  <a:cubicBezTo>
                    <a:pt x="100" y="3140"/>
                    <a:pt x="0" y="4508"/>
                    <a:pt x="267" y="5876"/>
                  </a:cubicBezTo>
                  <a:cubicBezTo>
                    <a:pt x="300" y="6042"/>
                    <a:pt x="434" y="6142"/>
                    <a:pt x="600" y="6142"/>
                  </a:cubicBezTo>
                  <a:cubicBezTo>
                    <a:pt x="967" y="6076"/>
                    <a:pt x="1168" y="5842"/>
                    <a:pt x="1334" y="5409"/>
                  </a:cubicBezTo>
                  <a:cubicBezTo>
                    <a:pt x="1168" y="5308"/>
                    <a:pt x="834" y="5475"/>
                    <a:pt x="801" y="5175"/>
                  </a:cubicBezTo>
                  <a:cubicBezTo>
                    <a:pt x="801" y="5142"/>
                    <a:pt x="801" y="5075"/>
                    <a:pt x="834" y="5075"/>
                  </a:cubicBezTo>
                  <a:cubicBezTo>
                    <a:pt x="934" y="5042"/>
                    <a:pt x="967" y="5042"/>
                    <a:pt x="1067" y="5042"/>
                  </a:cubicBezTo>
                  <a:cubicBezTo>
                    <a:pt x="1801" y="5042"/>
                    <a:pt x="1935" y="4875"/>
                    <a:pt x="1534" y="4341"/>
                  </a:cubicBezTo>
                  <a:cubicBezTo>
                    <a:pt x="1268" y="3974"/>
                    <a:pt x="1268" y="3407"/>
                    <a:pt x="801" y="3040"/>
                  </a:cubicBezTo>
                  <a:cubicBezTo>
                    <a:pt x="879" y="2996"/>
                    <a:pt x="974" y="2985"/>
                    <a:pt x="1069" y="2985"/>
                  </a:cubicBezTo>
                  <a:cubicBezTo>
                    <a:pt x="1178" y="2985"/>
                    <a:pt x="1287" y="3000"/>
                    <a:pt x="1374" y="3000"/>
                  </a:cubicBezTo>
                  <a:cubicBezTo>
                    <a:pt x="1500" y="3000"/>
                    <a:pt x="1578" y="2967"/>
                    <a:pt x="1534" y="2807"/>
                  </a:cubicBezTo>
                  <a:cubicBezTo>
                    <a:pt x="1434" y="2340"/>
                    <a:pt x="1835" y="1973"/>
                    <a:pt x="1668" y="1506"/>
                  </a:cubicBezTo>
                  <a:cubicBezTo>
                    <a:pt x="1501" y="1072"/>
                    <a:pt x="1668" y="672"/>
                    <a:pt x="1801" y="238"/>
                  </a:cubicBezTo>
                  <a:cubicBezTo>
                    <a:pt x="1565" y="99"/>
                    <a:pt x="1340" y="1"/>
                    <a:pt x="1159" y="1"/>
                  </a:cubicBezTo>
                  <a:close/>
                </a:path>
              </a:pathLst>
            </a:custGeom>
            <a:solidFill>
              <a:srgbClr val="FFB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7"/>
            <p:cNvSpPr/>
            <p:nvPr/>
          </p:nvSpPr>
          <p:spPr>
            <a:xfrm>
              <a:off x="2695425" y="2644825"/>
              <a:ext cx="53400" cy="126800"/>
            </a:xfrm>
            <a:custGeom>
              <a:avLst/>
              <a:gdLst/>
              <a:ahLst/>
              <a:cxnLst/>
              <a:rect l="l" t="t" r="r" b="b"/>
              <a:pathLst>
                <a:path w="2136" h="5072" extrusionOk="0">
                  <a:moveTo>
                    <a:pt x="1802" y="1"/>
                  </a:moveTo>
                  <a:cubicBezTo>
                    <a:pt x="1535" y="101"/>
                    <a:pt x="1268" y="168"/>
                    <a:pt x="1001" y="268"/>
                  </a:cubicBezTo>
                  <a:cubicBezTo>
                    <a:pt x="268" y="1068"/>
                    <a:pt x="601" y="2002"/>
                    <a:pt x="668" y="2936"/>
                  </a:cubicBezTo>
                  <a:cubicBezTo>
                    <a:pt x="534" y="3070"/>
                    <a:pt x="1101" y="3170"/>
                    <a:pt x="668" y="3303"/>
                  </a:cubicBezTo>
                  <a:cubicBezTo>
                    <a:pt x="434" y="3837"/>
                    <a:pt x="268" y="4437"/>
                    <a:pt x="1" y="4971"/>
                  </a:cubicBezTo>
                  <a:cubicBezTo>
                    <a:pt x="268" y="5004"/>
                    <a:pt x="468" y="5004"/>
                    <a:pt x="701" y="5071"/>
                  </a:cubicBezTo>
                  <a:cubicBezTo>
                    <a:pt x="872" y="4656"/>
                    <a:pt x="1133" y="4527"/>
                    <a:pt x="1443" y="4527"/>
                  </a:cubicBezTo>
                  <a:cubicBezTo>
                    <a:pt x="1557" y="4527"/>
                    <a:pt x="1677" y="4544"/>
                    <a:pt x="1802" y="4571"/>
                  </a:cubicBezTo>
                  <a:cubicBezTo>
                    <a:pt x="1502" y="4004"/>
                    <a:pt x="1669" y="3503"/>
                    <a:pt x="1869" y="3070"/>
                  </a:cubicBezTo>
                  <a:cubicBezTo>
                    <a:pt x="1798" y="2956"/>
                    <a:pt x="1709" y="2939"/>
                    <a:pt x="1617" y="2939"/>
                  </a:cubicBezTo>
                  <a:cubicBezTo>
                    <a:pt x="1578" y="2939"/>
                    <a:pt x="1538" y="2943"/>
                    <a:pt x="1499" y="2943"/>
                  </a:cubicBezTo>
                  <a:cubicBezTo>
                    <a:pt x="1415" y="2943"/>
                    <a:pt x="1334" y="2928"/>
                    <a:pt x="1268" y="2836"/>
                  </a:cubicBezTo>
                  <a:cubicBezTo>
                    <a:pt x="1168" y="2636"/>
                    <a:pt x="1135" y="2436"/>
                    <a:pt x="1268" y="2236"/>
                  </a:cubicBezTo>
                  <a:cubicBezTo>
                    <a:pt x="1300" y="2079"/>
                    <a:pt x="1301" y="1833"/>
                    <a:pt x="1469" y="1833"/>
                  </a:cubicBezTo>
                  <a:cubicBezTo>
                    <a:pt x="1479" y="1833"/>
                    <a:pt x="1490" y="1834"/>
                    <a:pt x="1502" y="1836"/>
                  </a:cubicBezTo>
                  <a:cubicBezTo>
                    <a:pt x="1560" y="1848"/>
                    <a:pt x="1609" y="1854"/>
                    <a:pt x="1651" y="1854"/>
                  </a:cubicBezTo>
                  <a:cubicBezTo>
                    <a:pt x="1945" y="1854"/>
                    <a:pt x="1869" y="1569"/>
                    <a:pt x="1869" y="1335"/>
                  </a:cubicBezTo>
                  <a:cubicBezTo>
                    <a:pt x="1769" y="1268"/>
                    <a:pt x="1669" y="1135"/>
                    <a:pt x="1802" y="1002"/>
                  </a:cubicBezTo>
                  <a:cubicBezTo>
                    <a:pt x="2136" y="635"/>
                    <a:pt x="2102" y="334"/>
                    <a:pt x="1802" y="1"/>
                  </a:cubicBezTo>
                  <a:close/>
                </a:path>
              </a:pathLst>
            </a:custGeom>
            <a:solidFill>
              <a:srgbClr val="FFB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7"/>
            <p:cNvSpPr/>
            <p:nvPr/>
          </p:nvSpPr>
          <p:spPr>
            <a:xfrm>
              <a:off x="2728775" y="2709925"/>
              <a:ext cx="16425" cy="11700"/>
            </a:xfrm>
            <a:custGeom>
              <a:avLst/>
              <a:gdLst/>
              <a:ahLst/>
              <a:cxnLst/>
              <a:rect l="l" t="t" r="r" b="b"/>
              <a:pathLst>
                <a:path w="657" h="468" extrusionOk="0">
                  <a:moveTo>
                    <a:pt x="523" y="1"/>
                  </a:moveTo>
                  <a:cubicBezTo>
                    <a:pt x="455" y="1"/>
                    <a:pt x="352" y="59"/>
                    <a:pt x="201" y="199"/>
                  </a:cubicBezTo>
                  <a:cubicBezTo>
                    <a:pt x="168" y="232"/>
                    <a:pt x="68" y="232"/>
                    <a:pt x="1" y="232"/>
                  </a:cubicBezTo>
                  <a:cubicBezTo>
                    <a:pt x="108" y="446"/>
                    <a:pt x="278" y="467"/>
                    <a:pt x="479" y="467"/>
                  </a:cubicBezTo>
                  <a:cubicBezTo>
                    <a:pt x="529" y="467"/>
                    <a:pt x="581" y="466"/>
                    <a:pt x="635" y="466"/>
                  </a:cubicBezTo>
                  <a:cubicBezTo>
                    <a:pt x="656" y="205"/>
                    <a:pt x="650" y="1"/>
                    <a:pt x="523" y="1"/>
                  </a:cubicBezTo>
                  <a:close/>
                </a:path>
              </a:pathLst>
            </a:custGeom>
            <a:solidFill>
              <a:srgbClr val="FFB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7"/>
            <p:cNvSpPr/>
            <p:nvPr/>
          </p:nvSpPr>
          <p:spPr>
            <a:xfrm>
              <a:off x="2721275" y="2700700"/>
              <a:ext cx="10875" cy="15050"/>
            </a:xfrm>
            <a:custGeom>
              <a:avLst/>
              <a:gdLst/>
              <a:ahLst/>
              <a:cxnLst/>
              <a:rect l="l" t="t" r="r" b="b"/>
              <a:pathLst>
                <a:path w="435" h="602" extrusionOk="0">
                  <a:moveTo>
                    <a:pt x="301" y="1"/>
                  </a:moveTo>
                  <a:cubicBezTo>
                    <a:pt x="1" y="201"/>
                    <a:pt x="1" y="401"/>
                    <a:pt x="301" y="601"/>
                  </a:cubicBezTo>
                  <a:cubicBezTo>
                    <a:pt x="434" y="401"/>
                    <a:pt x="434" y="201"/>
                    <a:pt x="301" y="1"/>
                  </a:cubicBezTo>
                  <a:close/>
                </a:path>
              </a:pathLst>
            </a:custGeom>
            <a:solidFill>
              <a:srgbClr val="FFB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7"/>
            <p:cNvSpPr/>
            <p:nvPr/>
          </p:nvSpPr>
          <p:spPr>
            <a:xfrm>
              <a:off x="2794675" y="2323775"/>
              <a:ext cx="4175" cy="5850"/>
            </a:xfrm>
            <a:custGeom>
              <a:avLst/>
              <a:gdLst/>
              <a:ahLst/>
              <a:cxnLst/>
              <a:rect l="l" t="t" r="r" b="b"/>
              <a:pathLst>
                <a:path w="167" h="234" extrusionOk="0">
                  <a:moveTo>
                    <a:pt x="167" y="0"/>
                  </a:moveTo>
                  <a:cubicBezTo>
                    <a:pt x="0" y="100"/>
                    <a:pt x="0" y="134"/>
                    <a:pt x="167" y="234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rgbClr val="FFB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7"/>
            <p:cNvSpPr/>
            <p:nvPr/>
          </p:nvSpPr>
          <p:spPr>
            <a:xfrm>
              <a:off x="2794675" y="2302100"/>
              <a:ext cx="2525" cy="5025"/>
            </a:xfrm>
            <a:custGeom>
              <a:avLst/>
              <a:gdLst/>
              <a:ahLst/>
              <a:cxnLst/>
              <a:rect l="l" t="t" r="r" b="b"/>
              <a:pathLst>
                <a:path w="101" h="201" extrusionOk="0">
                  <a:moveTo>
                    <a:pt x="100" y="0"/>
                  </a:moveTo>
                  <a:cubicBezTo>
                    <a:pt x="0" y="100"/>
                    <a:pt x="0" y="167"/>
                    <a:pt x="100" y="20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FFB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7"/>
            <p:cNvSpPr/>
            <p:nvPr/>
          </p:nvSpPr>
          <p:spPr>
            <a:xfrm>
              <a:off x="2743800" y="2676525"/>
              <a:ext cx="2525" cy="1700"/>
            </a:xfrm>
            <a:custGeom>
              <a:avLst/>
              <a:gdLst/>
              <a:ahLst/>
              <a:cxnLst/>
              <a:rect l="l" t="t" r="r" b="b"/>
              <a:pathLst>
                <a:path w="101" h="68" extrusionOk="0">
                  <a:moveTo>
                    <a:pt x="34" y="0"/>
                  </a:moveTo>
                  <a:cubicBezTo>
                    <a:pt x="34" y="0"/>
                    <a:pt x="0" y="34"/>
                    <a:pt x="0" y="67"/>
                  </a:cubicBezTo>
                  <a:cubicBezTo>
                    <a:pt x="100" y="34"/>
                    <a:pt x="100" y="0"/>
                    <a:pt x="34" y="0"/>
                  </a:cubicBezTo>
                  <a:close/>
                </a:path>
              </a:pathLst>
            </a:custGeom>
            <a:solidFill>
              <a:srgbClr val="FFB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7"/>
            <p:cNvSpPr/>
            <p:nvPr/>
          </p:nvSpPr>
          <p:spPr>
            <a:xfrm>
              <a:off x="2837200" y="2118100"/>
              <a:ext cx="75900" cy="254075"/>
            </a:xfrm>
            <a:custGeom>
              <a:avLst/>
              <a:gdLst/>
              <a:ahLst/>
              <a:cxnLst/>
              <a:rect l="l" t="t" r="r" b="b"/>
              <a:pathLst>
                <a:path w="3036" h="10163" extrusionOk="0">
                  <a:moveTo>
                    <a:pt x="2315" y="0"/>
                  </a:moveTo>
                  <a:cubicBezTo>
                    <a:pt x="2206" y="0"/>
                    <a:pt x="2073" y="26"/>
                    <a:pt x="1950" y="26"/>
                  </a:cubicBezTo>
                  <a:cubicBezTo>
                    <a:pt x="1922" y="26"/>
                    <a:pt x="1895" y="25"/>
                    <a:pt x="1868" y="22"/>
                  </a:cubicBezTo>
                  <a:lnTo>
                    <a:pt x="1868" y="455"/>
                  </a:lnTo>
                  <a:cubicBezTo>
                    <a:pt x="1868" y="622"/>
                    <a:pt x="1835" y="789"/>
                    <a:pt x="1702" y="889"/>
                  </a:cubicBezTo>
                  <a:cubicBezTo>
                    <a:pt x="1702" y="1356"/>
                    <a:pt x="1802" y="1823"/>
                    <a:pt x="1702" y="2290"/>
                  </a:cubicBezTo>
                  <a:cubicBezTo>
                    <a:pt x="1401" y="3958"/>
                    <a:pt x="1235" y="5559"/>
                    <a:pt x="1201" y="7227"/>
                  </a:cubicBezTo>
                  <a:cubicBezTo>
                    <a:pt x="1201" y="7994"/>
                    <a:pt x="1168" y="8861"/>
                    <a:pt x="67" y="8995"/>
                  </a:cubicBezTo>
                  <a:cubicBezTo>
                    <a:pt x="34" y="8995"/>
                    <a:pt x="34" y="9028"/>
                    <a:pt x="0" y="9061"/>
                  </a:cubicBezTo>
                  <a:cubicBezTo>
                    <a:pt x="237" y="9006"/>
                    <a:pt x="460" y="8977"/>
                    <a:pt x="669" y="8977"/>
                  </a:cubicBezTo>
                  <a:cubicBezTo>
                    <a:pt x="1345" y="8977"/>
                    <a:pt x="1871" y="9282"/>
                    <a:pt x="2202" y="9995"/>
                  </a:cubicBezTo>
                  <a:cubicBezTo>
                    <a:pt x="2269" y="10062"/>
                    <a:pt x="2335" y="10129"/>
                    <a:pt x="2369" y="10162"/>
                  </a:cubicBezTo>
                  <a:cubicBezTo>
                    <a:pt x="2335" y="9628"/>
                    <a:pt x="2269" y="9028"/>
                    <a:pt x="2369" y="8494"/>
                  </a:cubicBezTo>
                  <a:cubicBezTo>
                    <a:pt x="2669" y="7327"/>
                    <a:pt x="2435" y="6159"/>
                    <a:pt x="2669" y="4992"/>
                  </a:cubicBezTo>
                  <a:cubicBezTo>
                    <a:pt x="2936" y="3824"/>
                    <a:pt x="2669" y="2623"/>
                    <a:pt x="2936" y="1456"/>
                  </a:cubicBezTo>
                  <a:cubicBezTo>
                    <a:pt x="3036" y="956"/>
                    <a:pt x="2636" y="622"/>
                    <a:pt x="2536" y="155"/>
                  </a:cubicBezTo>
                  <a:cubicBezTo>
                    <a:pt x="2520" y="30"/>
                    <a:pt x="2432" y="0"/>
                    <a:pt x="2315" y="0"/>
                  </a:cubicBezTo>
                  <a:close/>
                </a:path>
              </a:pathLst>
            </a:custGeom>
            <a:solidFill>
              <a:srgbClr val="E684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7"/>
            <p:cNvSpPr/>
            <p:nvPr/>
          </p:nvSpPr>
          <p:spPr>
            <a:xfrm>
              <a:off x="2810500" y="1203800"/>
              <a:ext cx="2550" cy="1700"/>
            </a:xfrm>
            <a:custGeom>
              <a:avLst/>
              <a:gdLst/>
              <a:ahLst/>
              <a:cxnLst/>
              <a:rect l="l" t="t" r="r" b="b"/>
              <a:pathLst>
                <a:path w="102" h="68" extrusionOk="0">
                  <a:moveTo>
                    <a:pt x="34" y="1"/>
                  </a:moveTo>
                  <a:cubicBezTo>
                    <a:pt x="34" y="1"/>
                    <a:pt x="1" y="34"/>
                    <a:pt x="1" y="67"/>
                  </a:cubicBezTo>
                  <a:cubicBezTo>
                    <a:pt x="101" y="34"/>
                    <a:pt x="101" y="1"/>
                    <a:pt x="34" y="1"/>
                  </a:cubicBezTo>
                  <a:close/>
                </a:path>
              </a:pathLst>
            </a:custGeom>
            <a:solidFill>
              <a:srgbClr val="FF8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7"/>
            <p:cNvSpPr/>
            <p:nvPr/>
          </p:nvSpPr>
          <p:spPr>
            <a:xfrm>
              <a:off x="2998150" y="1112075"/>
              <a:ext cx="5850" cy="5850"/>
            </a:xfrm>
            <a:custGeom>
              <a:avLst/>
              <a:gdLst/>
              <a:ahLst/>
              <a:cxnLst/>
              <a:rect l="l" t="t" r="r" b="b"/>
              <a:pathLst>
                <a:path w="234" h="234" extrusionOk="0">
                  <a:moveTo>
                    <a:pt x="34" y="0"/>
                  </a:moveTo>
                  <a:cubicBezTo>
                    <a:pt x="34" y="34"/>
                    <a:pt x="0" y="100"/>
                    <a:pt x="0" y="167"/>
                  </a:cubicBezTo>
                  <a:cubicBezTo>
                    <a:pt x="0" y="201"/>
                    <a:pt x="100" y="201"/>
                    <a:pt x="167" y="234"/>
                  </a:cubicBezTo>
                  <a:cubicBezTo>
                    <a:pt x="200" y="167"/>
                    <a:pt x="234" y="100"/>
                    <a:pt x="200" y="67"/>
                  </a:cubicBezTo>
                  <a:cubicBezTo>
                    <a:pt x="200" y="34"/>
                    <a:pt x="67" y="34"/>
                    <a:pt x="34" y="0"/>
                  </a:cubicBezTo>
                  <a:close/>
                </a:path>
              </a:pathLst>
            </a:custGeom>
            <a:solidFill>
              <a:srgbClr val="FF9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7"/>
            <p:cNvSpPr/>
            <p:nvPr/>
          </p:nvSpPr>
          <p:spPr>
            <a:xfrm>
              <a:off x="2945600" y="1226325"/>
              <a:ext cx="3375" cy="4200"/>
            </a:xfrm>
            <a:custGeom>
              <a:avLst/>
              <a:gdLst/>
              <a:ahLst/>
              <a:cxnLst/>
              <a:rect l="l" t="t" r="r" b="b"/>
              <a:pathLst>
                <a:path w="135" h="168" extrusionOk="0">
                  <a:moveTo>
                    <a:pt x="101" y="0"/>
                  </a:moveTo>
                  <a:cubicBezTo>
                    <a:pt x="1" y="34"/>
                    <a:pt x="1" y="100"/>
                    <a:pt x="101" y="167"/>
                  </a:cubicBezTo>
                  <a:cubicBezTo>
                    <a:pt x="101" y="134"/>
                    <a:pt x="134" y="134"/>
                    <a:pt x="134" y="100"/>
                  </a:cubicBezTo>
                  <a:cubicBezTo>
                    <a:pt x="134" y="34"/>
                    <a:pt x="101" y="34"/>
                    <a:pt x="101" y="0"/>
                  </a:cubicBezTo>
                  <a:close/>
                </a:path>
              </a:pathLst>
            </a:custGeom>
            <a:solidFill>
              <a:srgbClr val="FF9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7"/>
            <p:cNvSpPr/>
            <p:nvPr/>
          </p:nvSpPr>
          <p:spPr>
            <a:xfrm>
              <a:off x="2681250" y="2940875"/>
              <a:ext cx="53400" cy="273550"/>
            </a:xfrm>
            <a:custGeom>
              <a:avLst/>
              <a:gdLst/>
              <a:ahLst/>
              <a:cxnLst/>
              <a:rect l="l" t="t" r="r" b="b"/>
              <a:pathLst>
                <a:path w="2136" h="10942" extrusionOk="0">
                  <a:moveTo>
                    <a:pt x="801" y="1"/>
                  </a:moveTo>
                  <a:cubicBezTo>
                    <a:pt x="534" y="1368"/>
                    <a:pt x="701" y="2803"/>
                    <a:pt x="534" y="4204"/>
                  </a:cubicBezTo>
                  <a:cubicBezTo>
                    <a:pt x="301" y="5972"/>
                    <a:pt x="301" y="7673"/>
                    <a:pt x="234" y="9441"/>
                  </a:cubicBezTo>
                  <a:cubicBezTo>
                    <a:pt x="234" y="9641"/>
                    <a:pt x="201" y="9841"/>
                    <a:pt x="1" y="9975"/>
                  </a:cubicBezTo>
                  <a:cubicBezTo>
                    <a:pt x="368" y="10308"/>
                    <a:pt x="768" y="10608"/>
                    <a:pt x="1168" y="10909"/>
                  </a:cubicBezTo>
                  <a:cubicBezTo>
                    <a:pt x="1249" y="10922"/>
                    <a:pt x="1325" y="10941"/>
                    <a:pt x="1395" y="10941"/>
                  </a:cubicBezTo>
                  <a:cubicBezTo>
                    <a:pt x="1498" y="10941"/>
                    <a:pt x="1589" y="10900"/>
                    <a:pt x="1668" y="10742"/>
                  </a:cubicBezTo>
                  <a:cubicBezTo>
                    <a:pt x="1769" y="10275"/>
                    <a:pt x="1902" y="9841"/>
                    <a:pt x="1568" y="9441"/>
                  </a:cubicBezTo>
                  <a:cubicBezTo>
                    <a:pt x="1402" y="9241"/>
                    <a:pt x="1335" y="9107"/>
                    <a:pt x="1602" y="8974"/>
                  </a:cubicBezTo>
                  <a:cubicBezTo>
                    <a:pt x="1869" y="8907"/>
                    <a:pt x="1735" y="8740"/>
                    <a:pt x="1769" y="8574"/>
                  </a:cubicBezTo>
                  <a:cubicBezTo>
                    <a:pt x="1935" y="7606"/>
                    <a:pt x="1735" y="6672"/>
                    <a:pt x="1668" y="5772"/>
                  </a:cubicBezTo>
                  <a:cubicBezTo>
                    <a:pt x="1535" y="5671"/>
                    <a:pt x="1435" y="5571"/>
                    <a:pt x="1302" y="5505"/>
                  </a:cubicBezTo>
                  <a:cubicBezTo>
                    <a:pt x="1298" y="5503"/>
                    <a:pt x="1295" y="5502"/>
                    <a:pt x="1291" y="5502"/>
                  </a:cubicBezTo>
                  <a:cubicBezTo>
                    <a:pt x="1243" y="5502"/>
                    <a:pt x="1156" y="5631"/>
                    <a:pt x="1067" y="5631"/>
                  </a:cubicBezTo>
                  <a:cubicBezTo>
                    <a:pt x="1022" y="5631"/>
                    <a:pt x="977" y="5599"/>
                    <a:pt x="935" y="5505"/>
                  </a:cubicBezTo>
                  <a:cubicBezTo>
                    <a:pt x="868" y="5305"/>
                    <a:pt x="1068" y="5171"/>
                    <a:pt x="1235" y="5171"/>
                  </a:cubicBezTo>
                  <a:cubicBezTo>
                    <a:pt x="1735" y="5171"/>
                    <a:pt x="1802" y="4838"/>
                    <a:pt x="1902" y="4437"/>
                  </a:cubicBezTo>
                  <a:cubicBezTo>
                    <a:pt x="2035" y="3803"/>
                    <a:pt x="2135" y="3203"/>
                    <a:pt x="1735" y="2636"/>
                  </a:cubicBezTo>
                  <a:cubicBezTo>
                    <a:pt x="1602" y="2469"/>
                    <a:pt x="1735" y="2302"/>
                    <a:pt x="1769" y="2136"/>
                  </a:cubicBezTo>
                  <a:cubicBezTo>
                    <a:pt x="1135" y="1635"/>
                    <a:pt x="901" y="1001"/>
                    <a:pt x="1268" y="268"/>
                  </a:cubicBezTo>
                  <a:cubicBezTo>
                    <a:pt x="1135" y="101"/>
                    <a:pt x="968" y="1"/>
                    <a:pt x="801" y="1"/>
                  </a:cubicBezTo>
                  <a:close/>
                </a:path>
              </a:pathLst>
            </a:custGeom>
            <a:solidFill>
              <a:srgbClr val="FFB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7"/>
            <p:cNvSpPr/>
            <p:nvPr/>
          </p:nvSpPr>
          <p:spPr>
            <a:xfrm>
              <a:off x="3119075" y="4433625"/>
              <a:ext cx="1675" cy="2550"/>
            </a:xfrm>
            <a:custGeom>
              <a:avLst/>
              <a:gdLst/>
              <a:ahLst/>
              <a:cxnLst/>
              <a:rect l="l" t="t" r="r" b="b"/>
              <a:pathLst>
                <a:path w="67" h="102" extrusionOk="0">
                  <a:moveTo>
                    <a:pt x="0" y="0"/>
                  </a:moveTo>
                  <a:cubicBezTo>
                    <a:pt x="22" y="65"/>
                    <a:pt x="29" y="102"/>
                    <a:pt x="41" y="102"/>
                  </a:cubicBezTo>
                  <a:cubicBezTo>
                    <a:pt x="47" y="102"/>
                    <a:pt x="55" y="90"/>
                    <a:pt x="67" y="67"/>
                  </a:cubicBezTo>
                  <a:cubicBezTo>
                    <a:pt x="67" y="67"/>
                    <a:pt x="33" y="0"/>
                    <a:pt x="0" y="0"/>
                  </a:cubicBezTo>
                  <a:close/>
                </a:path>
              </a:pathLst>
            </a:custGeom>
            <a:solidFill>
              <a:srgbClr val="604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7"/>
            <p:cNvSpPr/>
            <p:nvPr/>
          </p:nvSpPr>
          <p:spPr>
            <a:xfrm>
              <a:off x="4072250" y="3462075"/>
              <a:ext cx="10850" cy="11800"/>
            </a:xfrm>
            <a:custGeom>
              <a:avLst/>
              <a:gdLst/>
              <a:ahLst/>
              <a:cxnLst/>
              <a:rect l="l" t="t" r="r" b="b"/>
              <a:pathLst>
                <a:path w="434" h="472" extrusionOk="0">
                  <a:moveTo>
                    <a:pt x="334" y="1"/>
                  </a:moveTo>
                  <a:cubicBezTo>
                    <a:pt x="134" y="1"/>
                    <a:pt x="67" y="168"/>
                    <a:pt x="0" y="335"/>
                  </a:cubicBezTo>
                  <a:cubicBezTo>
                    <a:pt x="67" y="401"/>
                    <a:pt x="100" y="468"/>
                    <a:pt x="134" y="468"/>
                  </a:cubicBezTo>
                  <a:cubicBezTo>
                    <a:pt x="149" y="470"/>
                    <a:pt x="163" y="472"/>
                    <a:pt x="176" y="472"/>
                  </a:cubicBezTo>
                  <a:cubicBezTo>
                    <a:pt x="339" y="472"/>
                    <a:pt x="372" y="289"/>
                    <a:pt x="434" y="134"/>
                  </a:cubicBezTo>
                  <a:cubicBezTo>
                    <a:pt x="434" y="101"/>
                    <a:pt x="401" y="1"/>
                    <a:pt x="334" y="1"/>
                  </a:cubicBezTo>
                  <a:close/>
                </a:path>
              </a:pathLst>
            </a:custGeom>
            <a:solidFill>
              <a:srgbClr val="64B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7"/>
            <p:cNvSpPr/>
            <p:nvPr/>
          </p:nvSpPr>
          <p:spPr>
            <a:xfrm>
              <a:off x="3999700" y="3115175"/>
              <a:ext cx="3350" cy="2525"/>
            </a:xfrm>
            <a:custGeom>
              <a:avLst/>
              <a:gdLst/>
              <a:ahLst/>
              <a:cxnLst/>
              <a:rect l="l" t="t" r="r" b="b"/>
              <a:pathLst>
                <a:path w="134" h="101" extrusionOk="0">
                  <a:moveTo>
                    <a:pt x="134" y="0"/>
                  </a:moveTo>
                  <a:cubicBezTo>
                    <a:pt x="0" y="34"/>
                    <a:pt x="0" y="34"/>
                    <a:pt x="67" y="100"/>
                  </a:cubicBezTo>
                  <a:cubicBezTo>
                    <a:pt x="67" y="100"/>
                    <a:pt x="134" y="34"/>
                    <a:pt x="134" y="0"/>
                  </a:cubicBezTo>
                  <a:close/>
                </a:path>
              </a:pathLst>
            </a:custGeom>
            <a:solidFill>
              <a:srgbClr val="77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7"/>
            <p:cNvSpPr/>
            <p:nvPr/>
          </p:nvSpPr>
          <p:spPr>
            <a:xfrm>
              <a:off x="3061525" y="3078475"/>
              <a:ext cx="36725" cy="47200"/>
            </a:xfrm>
            <a:custGeom>
              <a:avLst/>
              <a:gdLst/>
              <a:ahLst/>
              <a:cxnLst/>
              <a:rect l="l" t="t" r="r" b="b"/>
              <a:pathLst>
                <a:path w="1469" h="1888" extrusionOk="0">
                  <a:moveTo>
                    <a:pt x="1035" y="1"/>
                  </a:moveTo>
                  <a:cubicBezTo>
                    <a:pt x="668" y="1"/>
                    <a:pt x="401" y="234"/>
                    <a:pt x="534" y="501"/>
                  </a:cubicBezTo>
                  <a:cubicBezTo>
                    <a:pt x="801" y="1135"/>
                    <a:pt x="401" y="1368"/>
                    <a:pt x="0" y="1635"/>
                  </a:cubicBezTo>
                  <a:cubicBezTo>
                    <a:pt x="151" y="1816"/>
                    <a:pt x="308" y="1888"/>
                    <a:pt x="476" y="1888"/>
                  </a:cubicBezTo>
                  <a:cubicBezTo>
                    <a:pt x="679" y="1888"/>
                    <a:pt x="897" y="1782"/>
                    <a:pt x="1135" y="1635"/>
                  </a:cubicBezTo>
                  <a:cubicBezTo>
                    <a:pt x="1468" y="1435"/>
                    <a:pt x="1401" y="1135"/>
                    <a:pt x="1235" y="835"/>
                  </a:cubicBezTo>
                  <a:cubicBezTo>
                    <a:pt x="1168" y="735"/>
                    <a:pt x="1168" y="601"/>
                    <a:pt x="1235" y="468"/>
                  </a:cubicBezTo>
                  <a:cubicBezTo>
                    <a:pt x="1468" y="234"/>
                    <a:pt x="1468" y="1"/>
                    <a:pt x="1035" y="1"/>
                  </a:cubicBezTo>
                  <a:close/>
                </a:path>
              </a:pathLst>
            </a:custGeom>
            <a:solidFill>
              <a:srgbClr val="FFB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7"/>
            <p:cNvSpPr/>
            <p:nvPr/>
          </p:nvSpPr>
          <p:spPr>
            <a:xfrm>
              <a:off x="3060700" y="2974250"/>
              <a:ext cx="26700" cy="69325"/>
            </a:xfrm>
            <a:custGeom>
              <a:avLst/>
              <a:gdLst/>
              <a:ahLst/>
              <a:cxnLst/>
              <a:rect l="l" t="t" r="r" b="b"/>
              <a:pathLst>
                <a:path w="1068" h="2773" extrusionOk="0">
                  <a:moveTo>
                    <a:pt x="67" y="0"/>
                  </a:moveTo>
                  <a:lnTo>
                    <a:pt x="67" y="267"/>
                  </a:lnTo>
                  <a:cubicBezTo>
                    <a:pt x="67" y="267"/>
                    <a:pt x="33" y="300"/>
                    <a:pt x="33" y="334"/>
                  </a:cubicBezTo>
                  <a:cubicBezTo>
                    <a:pt x="0" y="367"/>
                    <a:pt x="33" y="434"/>
                    <a:pt x="67" y="467"/>
                  </a:cubicBezTo>
                  <a:lnTo>
                    <a:pt x="267" y="667"/>
                  </a:lnTo>
                  <a:cubicBezTo>
                    <a:pt x="334" y="1268"/>
                    <a:pt x="334" y="1901"/>
                    <a:pt x="367" y="2468"/>
                  </a:cubicBezTo>
                  <a:cubicBezTo>
                    <a:pt x="367" y="2635"/>
                    <a:pt x="434" y="2702"/>
                    <a:pt x="601" y="2769"/>
                  </a:cubicBezTo>
                  <a:cubicBezTo>
                    <a:pt x="618" y="2772"/>
                    <a:pt x="635" y="2773"/>
                    <a:pt x="651" y="2773"/>
                  </a:cubicBezTo>
                  <a:cubicBezTo>
                    <a:pt x="818" y="2773"/>
                    <a:pt x="909" y="2621"/>
                    <a:pt x="1001" y="2468"/>
                  </a:cubicBezTo>
                  <a:cubicBezTo>
                    <a:pt x="1068" y="2268"/>
                    <a:pt x="934" y="2135"/>
                    <a:pt x="901" y="1968"/>
                  </a:cubicBezTo>
                  <a:cubicBezTo>
                    <a:pt x="767" y="1568"/>
                    <a:pt x="701" y="1101"/>
                    <a:pt x="701" y="634"/>
                  </a:cubicBezTo>
                  <a:cubicBezTo>
                    <a:pt x="601" y="600"/>
                    <a:pt x="567" y="500"/>
                    <a:pt x="500" y="434"/>
                  </a:cubicBezTo>
                  <a:lnTo>
                    <a:pt x="500" y="0"/>
                  </a:lnTo>
                  <a:close/>
                </a:path>
              </a:pathLst>
            </a:custGeom>
            <a:solidFill>
              <a:srgbClr val="FFBE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7"/>
            <p:cNvSpPr/>
            <p:nvPr/>
          </p:nvSpPr>
          <p:spPr>
            <a:xfrm>
              <a:off x="3071525" y="2813300"/>
              <a:ext cx="39125" cy="35200"/>
            </a:xfrm>
            <a:custGeom>
              <a:avLst/>
              <a:gdLst/>
              <a:ahLst/>
              <a:cxnLst/>
              <a:rect l="l" t="t" r="r" b="b"/>
              <a:pathLst>
                <a:path w="1565" h="1408" extrusionOk="0">
                  <a:moveTo>
                    <a:pt x="735" y="0"/>
                  </a:moveTo>
                  <a:cubicBezTo>
                    <a:pt x="501" y="0"/>
                    <a:pt x="268" y="234"/>
                    <a:pt x="1" y="367"/>
                  </a:cubicBezTo>
                  <a:cubicBezTo>
                    <a:pt x="168" y="667"/>
                    <a:pt x="334" y="901"/>
                    <a:pt x="501" y="1168"/>
                  </a:cubicBezTo>
                  <a:cubicBezTo>
                    <a:pt x="606" y="1246"/>
                    <a:pt x="691" y="1408"/>
                    <a:pt x="819" y="1408"/>
                  </a:cubicBezTo>
                  <a:cubicBezTo>
                    <a:pt x="854" y="1408"/>
                    <a:pt x="892" y="1396"/>
                    <a:pt x="935" y="1368"/>
                  </a:cubicBezTo>
                  <a:cubicBezTo>
                    <a:pt x="1168" y="1234"/>
                    <a:pt x="1435" y="1034"/>
                    <a:pt x="1502" y="767"/>
                  </a:cubicBezTo>
                  <a:cubicBezTo>
                    <a:pt x="1565" y="610"/>
                    <a:pt x="1450" y="364"/>
                    <a:pt x="1325" y="364"/>
                  </a:cubicBezTo>
                  <a:cubicBezTo>
                    <a:pt x="1317" y="364"/>
                    <a:pt x="1309" y="365"/>
                    <a:pt x="1302" y="367"/>
                  </a:cubicBezTo>
                  <a:cubicBezTo>
                    <a:pt x="1247" y="383"/>
                    <a:pt x="1199" y="390"/>
                    <a:pt x="1158" y="390"/>
                  </a:cubicBezTo>
                  <a:cubicBezTo>
                    <a:pt x="847" y="390"/>
                    <a:pt x="882" y="0"/>
                    <a:pt x="735" y="0"/>
                  </a:cubicBezTo>
                  <a:close/>
                </a:path>
              </a:pathLst>
            </a:custGeom>
            <a:solidFill>
              <a:srgbClr val="FFBA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7"/>
            <p:cNvSpPr/>
            <p:nvPr/>
          </p:nvSpPr>
          <p:spPr>
            <a:xfrm>
              <a:off x="3015650" y="2832475"/>
              <a:ext cx="33400" cy="31575"/>
            </a:xfrm>
            <a:custGeom>
              <a:avLst/>
              <a:gdLst/>
              <a:ahLst/>
              <a:cxnLst/>
              <a:rect l="l" t="t" r="r" b="b"/>
              <a:pathLst>
                <a:path w="1336" h="1263" extrusionOk="0">
                  <a:moveTo>
                    <a:pt x="901" y="0"/>
                  </a:moveTo>
                  <a:lnTo>
                    <a:pt x="901" y="0"/>
                  </a:lnTo>
                  <a:cubicBezTo>
                    <a:pt x="740" y="323"/>
                    <a:pt x="622" y="666"/>
                    <a:pt x="287" y="666"/>
                  </a:cubicBezTo>
                  <a:cubicBezTo>
                    <a:pt x="205" y="666"/>
                    <a:pt x="111" y="646"/>
                    <a:pt x="1" y="601"/>
                  </a:cubicBezTo>
                  <a:lnTo>
                    <a:pt x="1" y="601"/>
                  </a:lnTo>
                  <a:cubicBezTo>
                    <a:pt x="26" y="1136"/>
                    <a:pt x="32" y="1262"/>
                    <a:pt x="317" y="1262"/>
                  </a:cubicBezTo>
                  <a:cubicBezTo>
                    <a:pt x="404" y="1262"/>
                    <a:pt x="518" y="1250"/>
                    <a:pt x="668" y="1235"/>
                  </a:cubicBezTo>
                  <a:cubicBezTo>
                    <a:pt x="1335" y="768"/>
                    <a:pt x="1335" y="667"/>
                    <a:pt x="901" y="0"/>
                  </a:cubicBezTo>
                  <a:close/>
                </a:path>
              </a:pathLst>
            </a:custGeom>
            <a:solidFill>
              <a:srgbClr val="FFB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7"/>
            <p:cNvSpPr/>
            <p:nvPr/>
          </p:nvSpPr>
          <p:spPr>
            <a:xfrm>
              <a:off x="3029825" y="3173675"/>
              <a:ext cx="16725" cy="10750"/>
            </a:xfrm>
            <a:custGeom>
              <a:avLst/>
              <a:gdLst/>
              <a:ahLst/>
              <a:cxnLst/>
              <a:rect l="l" t="t" r="r" b="b"/>
              <a:pathLst>
                <a:path w="669" h="430" extrusionOk="0">
                  <a:moveTo>
                    <a:pt x="312" y="1"/>
                  </a:moveTo>
                  <a:cubicBezTo>
                    <a:pt x="189" y="1"/>
                    <a:pt x="82" y="73"/>
                    <a:pt x="1" y="196"/>
                  </a:cubicBezTo>
                  <a:cubicBezTo>
                    <a:pt x="134" y="362"/>
                    <a:pt x="301" y="429"/>
                    <a:pt x="468" y="429"/>
                  </a:cubicBezTo>
                  <a:cubicBezTo>
                    <a:pt x="601" y="329"/>
                    <a:pt x="668" y="162"/>
                    <a:pt x="568" y="95"/>
                  </a:cubicBezTo>
                  <a:cubicBezTo>
                    <a:pt x="477" y="30"/>
                    <a:pt x="391" y="1"/>
                    <a:pt x="312" y="1"/>
                  </a:cubicBezTo>
                  <a:close/>
                </a:path>
              </a:pathLst>
            </a:custGeom>
            <a:solidFill>
              <a:srgbClr val="FFC6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7"/>
            <p:cNvSpPr/>
            <p:nvPr/>
          </p:nvSpPr>
          <p:spPr>
            <a:xfrm>
              <a:off x="3074025" y="2985075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67"/>
                    <a:pt x="134" y="134"/>
                    <a:pt x="201" y="20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BA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7"/>
            <p:cNvSpPr/>
            <p:nvPr/>
          </p:nvSpPr>
          <p:spPr>
            <a:xfrm>
              <a:off x="3062350" y="2985075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" y="1"/>
                  </a:moveTo>
                  <a:lnTo>
                    <a:pt x="201" y="201"/>
                  </a:lnTo>
                  <a:close/>
                </a:path>
              </a:pathLst>
            </a:custGeom>
            <a:solidFill>
              <a:srgbClr val="FFBA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7"/>
            <p:cNvSpPr/>
            <p:nvPr/>
          </p:nvSpPr>
          <p:spPr>
            <a:xfrm>
              <a:off x="3059025" y="2980075"/>
              <a:ext cx="3350" cy="5025"/>
            </a:xfrm>
            <a:custGeom>
              <a:avLst/>
              <a:gdLst/>
              <a:ahLst/>
              <a:cxnLst/>
              <a:rect l="l" t="t" r="r" b="b"/>
              <a:pathLst>
                <a:path w="134" h="201" extrusionOk="0">
                  <a:moveTo>
                    <a:pt x="134" y="1"/>
                  </a:moveTo>
                  <a:cubicBezTo>
                    <a:pt x="0" y="67"/>
                    <a:pt x="0" y="134"/>
                    <a:pt x="134" y="201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FFBA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7"/>
            <p:cNvSpPr/>
            <p:nvPr/>
          </p:nvSpPr>
          <p:spPr>
            <a:xfrm>
              <a:off x="3058275" y="3119350"/>
              <a:ext cx="2450" cy="1900"/>
            </a:xfrm>
            <a:custGeom>
              <a:avLst/>
              <a:gdLst/>
              <a:ahLst/>
              <a:cxnLst/>
              <a:rect l="l" t="t" r="r" b="b"/>
              <a:pathLst>
                <a:path w="98" h="76" extrusionOk="0">
                  <a:moveTo>
                    <a:pt x="97" y="0"/>
                  </a:moveTo>
                  <a:cubicBezTo>
                    <a:pt x="16" y="27"/>
                    <a:pt x="1" y="76"/>
                    <a:pt x="15" y="76"/>
                  </a:cubicBezTo>
                  <a:cubicBezTo>
                    <a:pt x="19" y="76"/>
                    <a:pt x="24" y="73"/>
                    <a:pt x="30" y="67"/>
                  </a:cubicBezTo>
                  <a:cubicBezTo>
                    <a:pt x="30" y="67"/>
                    <a:pt x="97" y="34"/>
                    <a:pt x="97" y="0"/>
                  </a:cubicBezTo>
                  <a:close/>
                </a:path>
              </a:pathLst>
            </a:custGeom>
            <a:solidFill>
              <a:srgbClr val="FFB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7"/>
            <p:cNvSpPr/>
            <p:nvPr/>
          </p:nvSpPr>
          <p:spPr>
            <a:xfrm>
              <a:off x="3111550" y="3603025"/>
              <a:ext cx="3375" cy="2525"/>
            </a:xfrm>
            <a:custGeom>
              <a:avLst/>
              <a:gdLst/>
              <a:ahLst/>
              <a:cxnLst/>
              <a:rect l="l" t="t" r="r" b="b"/>
              <a:pathLst>
                <a:path w="135" h="101" extrusionOk="0">
                  <a:moveTo>
                    <a:pt x="34" y="0"/>
                  </a:moveTo>
                  <a:cubicBezTo>
                    <a:pt x="34" y="0"/>
                    <a:pt x="1" y="34"/>
                    <a:pt x="1" y="100"/>
                  </a:cubicBezTo>
                  <a:cubicBezTo>
                    <a:pt x="134" y="34"/>
                    <a:pt x="134" y="0"/>
                    <a:pt x="34" y="0"/>
                  </a:cubicBezTo>
                  <a:close/>
                </a:path>
              </a:pathLst>
            </a:custGeom>
            <a:solidFill>
              <a:srgbClr val="FFB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7"/>
            <p:cNvSpPr/>
            <p:nvPr/>
          </p:nvSpPr>
          <p:spPr>
            <a:xfrm>
              <a:off x="3073200" y="2843875"/>
              <a:ext cx="1700" cy="2800"/>
            </a:xfrm>
            <a:custGeom>
              <a:avLst/>
              <a:gdLst/>
              <a:ahLst/>
              <a:cxnLst/>
              <a:rect l="l" t="t" r="r" b="b"/>
              <a:pathLst>
                <a:path w="68" h="112" extrusionOk="0">
                  <a:moveTo>
                    <a:pt x="15" y="1"/>
                  </a:moveTo>
                  <a:cubicBezTo>
                    <a:pt x="6" y="1"/>
                    <a:pt x="0" y="17"/>
                    <a:pt x="0" y="45"/>
                  </a:cubicBezTo>
                  <a:cubicBezTo>
                    <a:pt x="0" y="45"/>
                    <a:pt x="34" y="111"/>
                    <a:pt x="67" y="111"/>
                  </a:cubicBezTo>
                  <a:cubicBezTo>
                    <a:pt x="48" y="33"/>
                    <a:pt x="28" y="1"/>
                    <a:pt x="15" y="1"/>
                  </a:cubicBezTo>
                  <a:close/>
                </a:path>
              </a:pathLst>
            </a:custGeom>
            <a:solidFill>
              <a:srgbClr val="FFBA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7"/>
            <p:cNvSpPr/>
            <p:nvPr/>
          </p:nvSpPr>
          <p:spPr>
            <a:xfrm>
              <a:off x="3084050" y="3627625"/>
              <a:ext cx="11700" cy="9600"/>
            </a:xfrm>
            <a:custGeom>
              <a:avLst/>
              <a:gdLst/>
              <a:ahLst/>
              <a:cxnLst/>
              <a:rect l="l" t="t" r="r" b="b"/>
              <a:pathLst>
                <a:path w="468" h="384" extrusionOk="0">
                  <a:moveTo>
                    <a:pt x="186" y="1"/>
                  </a:moveTo>
                  <a:cubicBezTo>
                    <a:pt x="130" y="1"/>
                    <a:pt x="68" y="7"/>
                    <a:pt x="0" y="17"/>
                  </a:cubicBezTo>
                  <a:cubicBezTo>
                    <a:pt x="67" y="150"/>
                    <a:pt x="67" y="284"/>
                    <a:pt x="100" y="384"/>
                  </a:cubicBezTo>
                  <a:cubicBezTo>
                    <a:pt x="234" y="317"/>
                    <a:pt x="334" y="284"/>
                    <a:pt x="467" y="184"/>
                  </a:cubicBezTo>
                  <a:cubicBezTo>
                    <a:pt x="420" y="42"/>
                    <a:pt x="322" y="1"/>
                    <a:pt x="186" y="1"/>
                  </a:cubicBezTo>
                  <a:close/>
                </a:path>
              </a:pathLst>
            </a:custGeom>
            <a:solidFill>
              <a:srgbClr val="FFA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7"/>
            <p:cNvSpPr/>
            <p:nvPr/>
          </p:nvSpPr>
          <p:spPr>
            <a:xfrm>
              <a:off x="3113225" y="3653050"/>
              <a:ext cx="5875" cy="5025"/>
            </a:xfrm>
            <a:custGeom>
              <a:avLst/>
              <a:gdLst/>
              <a:ahLst/>
              <a:cxnLst/>
              <a:rect l="l" t="t" r="r" b="b"/>
              <a:pathLst>
                <a:path w="235" h="201" extrusionOk="0">
                  <a:moveTo>
                    <a:pt x="1" y="1"/>
                  </a:moveTo>
                  <a:lnTo>
                    <a:pt x="1" y="1"/>
                  </a:lnTo>
                  <a:cubicBezTo>
                    <a:pt x="67" y="101"/>
                    <a:pt x="134" y="134"/>
                    <a:pt x="234" y="20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A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7"/>
            <p:cNvSpPr/>
            <p:nvPr/>
          </p:nvSpPr>
          <p:spPr>
            <a:xfrm>
              <a:off x="3107400" y="3648050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0" y="1"/>
                  </a:moveTo>
                  <a:lnTo>
                    <a:pt x="200" y="201"/>
                  </a:lnTo>
                  <a:cubicBezTo>
                    <a:pt x="167" y="101"/>
                    <a:pt x="67" y="34"/>
                    <a:pt x="0" y="1"/>
                  </a:cubicBezTo>
                  <a:close/>
                </a:path>
              </a:pathLst>
            </a:custGeom>
            <a:solidFill>
              <a:srgbClr val="FFA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7"/>
            <p:cNvSpPr/>
            <p:nvPr/>
          </p:nvSpPr>
          <p:spPr>
            <a:xfrm>
              <a:off x="3102375" y="3637225"/>
              <a:ext cx="5050" cy="5850"/>
            </a:xfrm>
            <a:custGeom>
              <a:avLst/>
              <a:gdLst/>
              <a:ahLst/>
              <a:cxnLst/>
              <a:rect l="l" t="t" r="r" b="b"/>
              <a:pathLst>
                <a:path w="202" h="234" extrusionOk="0">
                  <a:moveTo>
                    <a:pt x="201" y="23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A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7"/>
            <p:cNvSpPr/>
            <p:nvPr/>
          </p:nvSpPr>
          <p:spPr>
            <a:xfrm>
              <a:off x="3096550" y="3632200"/>
              <a:ext cx="5850" cy="5025"/>
            </a:xfrm>
            <a:custGeom>
              <a:avLst/>
              <a:gdLst/>
              <a:ahLst/>
              <a:cxnLst/>
              <a:rect l="l" t="t" r="r" b="b"/>
              <a:pathLst>
                <a:path w="234" h="201" extrusionOk="0">
                  <a:moveTo>
                    <a:pt x="0" y="1"/>
                  </a:moveTo>
                  <a:lnTo>
                    <a:pt x="0" y="1"/>
                  </a:lnTo>
                  <a:cubicBezTo>
                    <a:pt x="67" y="101"/>
                    <a:pt x="134" y="134"/>
                    <a:pt x="234" y="20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A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7"/>
            <p:cNvSpPr/>
            <p:nvPr/>
          </p:nvSpPr>
          <p:spPr>
            <a:xfrm>
              <a:off x="3141575" y="2533925"/>
              <a:ext cx="28375" cy="65700"/>
            </a:xfrm>
            <a:custGeom>
              <a:avLst/>
              <a:gdLst/>
              <a:ahLst/>
              <a:cxnLst/>
              <a:rect l="l" t="t" r="r" b="b"/>
              <a:pathLst>
                <a:path w="1135" h="2628" extrusionOk="0">
                  <a:moveTo>
                    <a:pt x="1" y="0"/>
                  </a:moveTo>
                  <a:cubicBezTo>
                    <a:pt x="1" y="868"/>
                    <a:pt x="34" y="1702"/>
                    <a:pt x="67" y="2536"/>
                  </a:cubicBezTo>
                  <a:cubicBezTo>
                    <a:pt x="158" y="2558"/>
                    <a:pt x="310" y="2627"/>
                    <a:pt x="399" y="2627"/>
                  </a:cubicBezTo>
                  <a:cubicBezTo>
                    <a:pt x="440" y="2627"/>
                    <a:pt x="468" y="2612"/>
                    <a:pt x="468" y="2569"/>
                  </a:cubicBezTo>
                  <a:cubicBezTo>
                    <a:pt x="534" y="1902"/>
                    <a:pt x="1135" y="1201"/>
                    <a:pt x="434" y="567"/>
                  </a:cubicBezTo>
                  <a:cubicBezTo>
                    <a:pt x="201" y="401"/>
                    <a:pt x="268" y="100"/>
                    <a:pt x="1" y="0"/>
                  </a:cubicBezTo>
                  <a:close/>
                </a:path>
              </a:pathLst>
            </a:custGeom>
            <a:solidFill>
              <a:srgbClr val="EFA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7"/>
            <p:cNvSpPr/>
            <p:nvPr/>
          </p:nvSpPr>
          <p:spPr>
            <a:xfrm>
              <a:off x="3144925" y="2319600"/>
              <a:ext cx="5850" cy="15875"/>
            </a:xfrm>
            <a:custGeom>
              <a:avLst/>
              <a:gdLst/>
              <a:ahLst/>
              <a:cxnLst/>
              <a:rect l="l" t="t" r="r" b="b"/>
              <a:pathLst>
                <a:path w="234" h="635" extrusionOk="0">
                  <a:moveTo>
                    <a:pt x="234" y="1"/>
                  </a:moveTo>
                  <a:cubicBezTo>
                    <a:pt x="0" y="234"/>
                    <a:pt x="0" y="434"/>
                    <a:pt x="234" y="634"/>
                  </a:cubicBezTo>
                  <a:lnTo>
                    <a:pt x="234" y="1"/>
                  </a:lnTo>
                  <a:close/>
                </a:path>
              </a:pathLst>
            </a:custGeom>
            <a:solidFill>
              <a:srgbClr val="EEA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7"/>
            <p:cNvSpPr/>
            <p:nvPr/>
          </p:nvSpPr>
          <p:spPr>
            <a:xfrm>
              <a:off x="3146575" y="2340450"/>
              <a:ext cx="12550" cy="10875"/>
            </a:xfrm>
            <a:custGeom>
              <a:avLst/>
              <a:gdLst/>
              <a:ahLst/>
              <a:cxnLst/>
              <a:rect l="l" t="t" r="r" b="b"/>
              <a:pathLst>
                <a:path w="502" h="435" extrusionOk="0">
                  <a:moveTo>
                    <a:pt x="234" y="1"/>
                  </a:moveTo>
                  <a:cubicBezTo>
                    <a:pt x="68" y="134"/>
                    <a:pt x="1" y="267"/>
                    <a:pt x="1" y="434"/>
                  </a:cubicBezTo>
                  <a:cubicBezTo>
                    <a:pt x="134" y="334"/>
                    <a:pt x="501" y="301"/>
                    <a:pt x="234" y="1"/>
                  </a:cubicBezTo>
                  <a:close/>
                </a:path>
              </a:pathLst>
            </a:custGeom>
            <a:solidFill>
              <a:srgbClr val="EEA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7"/>
            <p:cNvSpPr/>
            <p:nvPr/>
          </p:nvSpPr>
          <p:spPr>
            <a:xfrm>
              <a:off x="3061525" y="2550600"/>
              <a:ext cx="3350" cy="1700"/>
            </a:xfrm>
            <a:custGeom>
              <a:avLst/>
              <a:gdLst/>
              <a:ahLst/>
              <a:cxnLst/>
              <a:rect l="l" t="t" r="r" b="b"/>
              <a:pathLst>
                <a:path w="134" h="68" extrusionOk="0">
                  <a:moveTo>
                    <a:pt x="34" y="1"/>
                  </a:moveTo>
                  <a:cubicBezTo>
                    <a:pt x="34" y="1"/>
                    <a:pt x="0" y="34"/>
                    <a:pt x="0" y="67"/>
                  </a:cubicBezTo>
                  <a:cubicBezTo>
                    <a:pt x="67" y="34"/>
                    <a:pt x="134" y="1"/>
                    <a:pt x="34" y="1"/>
                  </a:cubicBezTo>
                  <a:close/>
                </a:path>
              </a:pathLst>
            </a:custGeom>
            <a:solidFill>
              <a:srgbClr val="FFB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7"/>
            <p:cNvSpPr/>
            <p:nvPr/>
          </p:nvSpPr>
          <p:spPr>
            <a:xfrm>
              <a:off x="2891400" y="3381200"/>
              <a:ext cx="2000" cy="2125"/>
            </a:xfrm>
            <a:custGeom>
              <a:avLst/>
              <a:gdLst/>
              <a:ahLst/>
              <a:cxnLst/>
              <a:rect l="l" t="t" r="r" b="b"/>
              <a:pathLst>
                <a:path w="80" h="85" extrusionOk="0">
                  <a:moveTo>
                    <a:pt x="1" y="0"/>
                  </a:moveTo>
                  <a:cubicBezTo>
                    <a:pt x="22" y="43"/>
                    <a:pt x="56" y="85"/>
                    <a:pt x="70" y="85"/>
                  </a:cubicBezTo>
                  <a:cubicBezTo>
                    <a:pt x="78" y="85"/>
                    <a:pt x="80" y="70"/>
                    <a:pt x="67" y="34"/>
                  </a:cubicBezTo>
                  <a:cubicBezTo>
                    <a:pt x="67" y="34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DF7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7"/>
            <p:cNvSpPr/>
            <p:nvPr/>
          </p:nvSpPr>
          <p:spPr>
            <a:xfrm>
              <a:off x="3045675" y="2870000"/>
              <a:ext cx="6700" cy="6700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01" y="0"/>
                  </a:moveTo>
                  <a:cubicBezTo>
                    <a:pt x="34" y="0"/>
                    <a:pt x="34" y="134"/>
                    <a:pt x="1" y="167"/>
                  </a:cubicBezTo>
                  <a:cubicBezTo>
                    <a:pt x="34" y="234"/>
                    <a:pt x="134" y="267"/>
                    <a:pt x="167" y="267"/>
                  </a:cubicBezTo>
                  <a:cubicBezTo>
                    <a:pt x="201" y="267"/>
                    <a:pt x="201" y="134"/>
                    <a:pt x="268" y="100"/>
                  </a:cubicBezTo>
                  <a:cubicBezTo>
                    <a:pt x="201" y="67"/>
                    <a:pt x="134" y="0"/>
                    <a:pt x="101" y="0"/>
                  </a:cubicBezTo>
                  <a:close/>
                </a:path>
              </a:pathLst>
            </a:custGeom>
            <a:solidFill>
              <a:srgbClr val="FFB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7"/>
            <p:cNvSpPr/>
            <p:nvPr/>
          </p:nvSpPr>
          <p:spPr>
            <a:xfrm>
              <a:off x="3074025" y="2428025"/>
              <a:ext cx="1700" cy="2775"/>
            </a:xfrm>
            <a:custGeom>
              <a:avLst/>
              <a:gdLst/>
              <a:ahLst/>
              <a:cxnLst/>
              <a:rect l="l" t="t" r="r" b="b"/>
              <a:pathLst>
                <a:path w="68" h="111" extrusionOk="0">
                  <a:moveTo>
                    <a:pt x="1" y="0"/>
                  </a:moveTo>
                  <a:cubicBezTo>
                    <a:pt x="20" y="78"/>
                    <a:pt x="40" y="111"/>
                    <a:pt x="53" y="111"/>
                  </a:cubicBezTo>
                  <a:cubicBezTo>
                    <a:pt x="62" y="111"/>
                    <a:pt x="68" y="94"/>
                    <a:pt x="68" y="67"/>
                  </a:cubicBezTo>
                  <a:cubicBezTo>
                    <a:pt x="68" y="67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FFBE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7"/>
            <p:cNvSpPr/>
            <p:nvPr/>
          </p:nvSpPr>
          <p:spPr>
            <a:xfrm>
              <a:off x="3019000" y="3092650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67" y="1"/>
                  </a:moveTo>
                  <a:cubicBezTo>
                    <a:pt x="67" y="1"/>
                    <a:pt x="34" y="34"/>
                    <a:pt x="0" y="34"/>
                  </a:cubicBezTo>
                  <a:cubicBezTo>
                    <a:pt x="0" y="67"/>
                    <a:pt x="34" y="67"/>
                    <a:pt x="34" y="101"/>
                  </a:cubicBezTo>
                  <a:cubicBezTo>
                    <a:pt x="34" y="101"/>
                    <a:pt x="67" y="67"/>
                    <a:pt x="100" y="67"/>
                  </a:cubicBezTo>
                  <a:cubicBezTo>
                    <a:pt x="67" y="34"/>
                    <a:pt x="67" y="34"/>
                    <a:pt x="67" y="1"/>
                  </a:cubicBezTo>
                  <a:close/>
                </a:path>
              </a:pathLst>
            </a:custGeom>
            <a:solidFill>
              <a:srgbClr val="FF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7"/>
            <p:cNvSpPr/>
            <p:nvPr/>
          </p:nvSpPr>
          <p:spPr>
            <a:xfrm>
              <a:off x="3029825" y="3189400"/>
              <a:ext cx="11700" cy="4650"/>
            </a:xfrm>
            <a:custGeom>
              <a:avLst/>
              <a:gdLst/>
              <a:ahLst/>
              <a:cxnLst/>
              <a:rect l="l" t="t" r="r" b="b"/>
              <a:pathLst>
                <a:path w="468" h="186" extrusionOk="0">
                  <a:moveTo>
                    <a:pt x="168" y="0"/>
                  </a:moveTo>
                  <a:lnTo>
                    <a:pt x="1" y="67"/>
                  </a:lnTo>
                  <a:cubicBezTo>
                    <a:pt x="45" y="156"/>
                    <a:pt x="105" y="185"/>
                    <a:pt x="169" y="185"/>
                  </a:cubicBezTo>
                  <a:cubicBezTo>
                    <a:pt x="201" y="185"/>
                    <a:pt x="234" y="178"/>
                    <a:pt x="268" y="167"/>
                  </a:cubicBezTo>
                  <a:cubicBezTo>
                    <a:pt x="334" y="134"/>
                    <a:pt x="401" y="34"/>
                    <a:pt x="468" y="0"/>
                  </a:cubicBezTo>
                  <a:close/>
                </a:path>
              </a:pathLst>
            </a:custGeom>
            <a:solidFill>
              <a:srgbClr val="FFB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7"/>
            <p:cNvSpPr/>
            <p:nvPr/>
          </p:nvSpPr>
          <p:spPr>
            <a:xfrm>
              <a:off x="2722950" y="3084325"/>
              <a:ext cx="2525" cy="1675"/>
            </a:xfrm>
            <a:custGeom>
              <a:avLst/>
              <a:gdLst/>
              <a:ahLst/>
              <a:cxnLst/>
              <a:rect l="l" t="t" r="r" b="b"/>
              <a:pathLst>
                <a:path w="101" h="67" extrusionOk="0">
                  <a:moveTo>
                    <a:pt x="34" y="0"/>
                  </a:moveTo>
                  <a:cubicBezTo>
                    <a:pt x="34" y="0"/>
                    <a:pt x="0" y="34"/>
                    <a:pt x="0" y="67"/>
                  </a:cubicBezTo>
                  <a:cubicBezTo>
                    <a:pt x="101" y="34"/>
                    <a:pt x="101" y="0"/>
                    <a:pt x="34" y="0"/>
                  </a:cubicBezTo>
                  <a:close/>
                </a:path>
              </a:pathLst>
            </a:custGeom>
            <a:solidFill>
              <a:srgbClr val="FFB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7"/>
            <p:cNvSpPr/>
            <p:nvPr/>
          </p:nvSpPr>
          <p:spPr>
            <a:xfrm>
              <a:off x="4001350" y="2513900"/>
              <a:ext cx="154325" cy="302500"/>
            </a:xfrm>
            <a:custGeom>
              <a:avLst/>
              <a:gdLst/>
              <a:ahLst/>
              <a:cxnLst/>
              <a:rect l="l" t="t" r="r" b="b"/>
              <a:pathLst>
                <a:path w="6173" h="12100" extrusionOk="0">
                  <a:moveTo>
                    <a:pt x="3437" y="1"/>
                  </a:moveTo>
                  <a:lnTo>
                    <a:pt x="3437" y="1"/>
                  </a:lnTo>
                  <a:cubicBezTo>
                    <a:pt x="3470" y="334"/>
                    <a:pt x="3337" y="535"/>
                    <a:pt x="2970" y="701"/>
                  </a:cubicBezTo>
                  <a:cubicBezTo>
                    <a:pt x="2569" y="901"/>
                    <a:pt x="2169" y="1235"/>
                    <a:pt x="2403" y="1869"/>
                  </a:cubicBezTo>
                  <a:cubicBezTo>
                    <a:pt x="2469" y="2169"/>
                    <a:pt x="2336" y="2469"/>
                    <a:pt x="2069" y="2536"/>
                  </a:cubicBezTo>
                  <a:cubicBezTo>
                    <a:pt x="1669" y="2636"/>
                    <a:pt x="1535" y="3036"/>
                    <a:pt x="1168" y="3036"/>
                  </a:cubicBezTo>
                  <a:cubicBezTo>
                    <a:pt x="1102" y="3036"/>
                    <a:pt x="1068" y="3036"/>
                    <a:pt x="1002" y="3070"/>
                  </a:cubicBezTo>
                  <a:cubicBezTo>
                    <a:pt x="968" y="3170"/>
                    <a:pt x="868" y="3203"/>
                    <a:pt x="802" y="3303"/>
                  </a:cubicBezTo>
                  <a:cubicBezTo>
                    <a:pt x="668" y="3370"/>
                    <a:pt x="701" y="3570"/>
                    <a:pt x="601" y="3703"/>
                  </a:cubicBezTo>
                  <a:cubicBezTo>
                    <a:pt x="501" y="3737"/>
                    <a:pt x="468" y="3837"/>
                    <a:pt x="368" y="3904"/>
                  </a:cubicBezTo>
                  <a:cubicBezTo>
                    <a:pt x="301" y="4170"/>
                    <a:pt x="168" y="4337"/>
                    <a:pt x="168" y="4571"/>
                  </a:cubicBezTo>
                  <a:cubicBezTo>
                    <a:pt x="101" y="5138"/>
                    <a:pt x="101" y="5705"/>
                    <a:pt x="1" y="6305"/>
                  </a:cubicBezTo>
                  <a:lnTo>
                    <a:pt x="1" y="6505"/>
                  </a:lnTo>
                  <a:lnTo>
                    <a:pt x="234" y="6706"/>
                  </a:lnTo>
                  <a:cubicBezTo>
                    <a:pt x="335" y="6839"/>
                    <a:pt x="335" y="6972"/>
                    <a:pt x="234" y="7139"/>
                  </a:cubicBezTo>
                  <a:cubicBezTo>
                    <a:pt x="668" y="7573"/>
                    <a:pt x="1335" y="7540"/>
                    <a:pt x="1836" y="7873"/>
                  </a:cubicBezTo>
                  <a:cubicBezTo>
                    <a:pt x="2002" y="8007"/>
                    <a:pt x="2369" y="8073"/>
                    <a:pt x="2203" y="8373"/>
                  </a:cubicBezTo>
                  <a:cubicBezTo>
                    <a:pt x="1936" y="8874"/>
                    <a:pt x="2203" y="9307"/>
                    <a:pt x="2336" y="9741"/>
                  </a:cubicBezTo>
                  <a:cubicBezTo>
                    <a:pt x="2503" y="10342"/>
                    <a:pt x="2803" y="10575"/>
                    <a:pt x="3370" y="10675"/>
                  </a:cubicBezTo>
                  <a:cubicBezTo>
                    <a:pt x="3503" y="10675"/>
                    <a:pt x="3604" y="10909"/>
                    <a:pt x="3704" y="11042"/>
                  </a:cubicBezTo>
                  <a:cubicBezTo>
                    <a:pt x="4029" y="11747"/>
                    <a:pt x="4486" y="12099"/>
                    <a:pt x="5165" y="12099"/>
                  </a:cubicBezTo>
                  <a:cubicBezTo>
                    <a:pt x="5322" y="12099"/>
                    <a:pt x="5490" y="12080"/>
                    <a:pt x="5672" y="12043"/>
                  </a:cubicBezTo>
                  <a:lnTo>
                    <a:pt x="6105" y="12043"/>
                  </a:lnTo>
                  <a:cubicBezTo>
                    <a:pt x="6139" y="11876"/>
                    <a:pt x="6139" y="11709"/>
                    <a:pt x="6172" y="11409"/>
                  </a:cubicBezTo>
                  <a:lnTo>
                    <a:pt x="6172" y="11409"/>
                  </a:lnTo>
                  <a:cubicBezTo>
                    <a:pt x="5947" y="11548"/>
                    <a:pt x="5764" y="11608"/>
                    <a:pt x="5603" y="11608"/>
                  </a:cubicBezTo>
                  <a:cubicBezTo>
                    <a:pt x="5262" y="11608"/>
                    <a:pt x="5022" y="11338"/>
                    <a:pt x="4704" y="10975"/>
                  </a:cubicBezTo>
                  <a:cubicBezTo>
                    <a:pt x="4037" y="10141"/>
                    <a:pt x="4471" y="9141"/>
                    <a:pt x="4004" y="8307"/>
                  </a:cubicBezTo>
                  <a:cubicBezTo>
                    <a:pt x="3837" y="7973"/>
                    <a:pt x="3837" y="7473"/>
                    <a:pt x="3503" y="7206"/>
                  </a:cubicBezTo>
                  <a:cubicBezTo>
                    <a:pt x="3103" y="6906"/>
                    <a:pt x="3003" y="6372"/>
                    <a:pt x="2736" y="6005"/>
                  </a:cubicBezTo>
                  <a:cubicBezTo>
                    <a:pt x="2603" y="5872"/>
                    <a:pt x="2536" y="5738"/>
                    <a:pt x="2670" y="5638"/>
                  </a:cubicBezTo>
                  <a:cubicBezTo>
                    <a:pt x="3270" y="5138"/>
                    <a:pt x="3003" y="4371"/>
                    <a:pt x="3137" y="3737"/>
                  </a:cubicBezTo>
                  <a:cubicBezTo>
                    <a:pt x="3202" y="3213"/>
                    <a:pt x="3075" y="2368"/>
                    <a:pt x="4047" y="2368"/>
                  </a:cubicBezTo>
                  <a:cubicBezTo>
                    <a:pt x="4066" y="2368"/>
                    <a:pt x="4085" y="2369"/>
                    <a:pt x="4104" y="2369"/>
                  </a:cubicBezTo>
                  <a:cubicBezTo>
                    <a:pt x="4271" y="2369"/>
                    <a:pt x="4571" y="2036"/>
                    <a:pt x="4337" y="1802"/>
                  </a:cubicBezTo>
                  <a:cubicBezTo>
                    <a:pt x="4071" y="1368"/>
                    <a:pt x="4237" y="1002"/>
                    <a:pt x="4271" y="568"/>
                  </a:cubicBezTo>
                  <a:cubicBezTo>
                    <a:pt x="4325" y="271"/>
                    <a:pt x="4226" y="106"/>
                    <a:pt x="3993" y="106"/>
                  </a:cubicBezTo>
                  <a:cubicBezTo>
                    <a:pt x="3937" y="106"/>
                    <a:pt x="3874" y="115"/>
                    <a:pt x="3804" y="134"/>
                  </a:cubicBezTo>
                  <a:cubicBezTo>
                    <a:pt x="3796" y="138"/>
                    <a:pt x="3788" y="140"/>
                    <a:pt x="3778" y="140"/>
                  </a:cubicBezTo>
                  <a:cubicBezTo>
                    <a:pt x="3701" y="140"/>
                    <a:pt x="3556" y="31"/>
                    <a:pt x="3437" y="1"/>
                  </a:cubicBezTo>
                  <a:close/>
                </a:path>
              </a:pathLst>
            </a:custGeom>
            <a:solidFill>
              <a:srgbClr val="E0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7"/>
            <p:cNvSpPr/>
            <p:nvPr/>
          </p:nvSpPr>
          <p:spPr>
            <a:xfrm>
              <a:off x="3988025" y="2627100"/>
              <a:ext cx="37550" cy="42775"/>
            </a:xfrm>
            <a:custGeom>
              <a:avLst/>
              <a:gdLst/>
              <a:ahLst/>
              <a:cxnLst/>
              <a:rect l="l" t="t" r="r" b="b"/>
              <a:pathLst>
                <a:path w="1502" h="1711" extrusionOk="0">
                  <a:moveTo>
                    <a:pt x="952" y="1"/>
                  </a:moveTo>
                  <a:cubicBezTo>
                    <a:pt x="857" y="1"/>
                    <a:pt x="764" y="9"/>
                    <a:pt x="667" y="9"/>
                  </a:cubicBezTo>
                  <a:cubicBezTo>
                    <a:pt x="0" y="543"/>
                    <a:pt x="501" y="1177"/>
                    <a:pt x="501" y="1711"/>
                  </a:cubicBezTo>
                  <a:cubicBezTo>
                    <a:pt x="868" y="1210"/>
                    <a:pt x="401" y="310"/>
                    <a:pt x="1501" y="176"/>
                  </a:cubicBezTo>
                  <a:cubicBezTo>
                    <a:pt x="1289" y="28"/>
                    <a:pt x="1117" y="1"/>
                    <a:pt x="952" y="1"/>
                  </a:cubicBezTo>
                  <a:close/>
                </a:path>
              </a:pathLst>
            </a:custGeom>
            <a:solidFill>
              <a:srgbClr val="E4E8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7"/>
            <p:cNvSpPr/>
            <p:nvPr/>
          </p:nvSpPr>
          <p:spPr>
            <a:xfrm>
              <a:off x="4015550" y="2594800"/>
              <a:ext cx="5025" cy="10875"/>
            </a:xfrm>
            <a:custGeom>
              <a:avLst/>
              <a:gdLst/>
              <a:ahLst/>
              <a:cxnLst/>
              <a:rect l="l" t="t" r="r" b="b"/>
              <a:pathLst>
                <a:path w="201" h="435" extrusionOk="0">
                  <a:moveTo>
                    <a:pt x="200" y="0"/>
                  </a:moveTo>
                  <a:lnTo>
                    <a:pt x="200" y="0"/>
                  </a:lnTo>
                  <a:cubicBezTo>
                    <a:pt x="33" y="134"/>
                    <a:pt x="0" y="267"/>
                    <a:pt x="0" y="434"/>
                  </a:cubicBezTo>
                  <a:cubicBezTo>
                    <a:pt x="133" y="334"/>
                    <a:pt x="200" y="167"/>
                    <a:pt x="200" y="0"/>
                  </a:cubicBezTo>
                  <a:close/>
                </a:path>
              </a:pathLst>
            </a:custGeom>
            <a:solidFill>
              <a:srgbClr val="E4E8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7"/>
            <p:cNvSpPr/>
            <p:nvPr/>
          </p:nvSpPr>
          <p:spPr>
            <a:xfrm>
              <a:off x="4007200" y="2681525"/>
              <a:ext cx="5025" cy="10875"/>
            </a:xfrm>
            <a:custGeom>
              <a:avLst/>
              <a:gdLst/>
              <a:ahLst/>
              <a:cxnLst/>
              <a:rect l="l" t="t" r="r" b="b"/>
              <a:pathLst>
                <a:path w="201" h="435" extrusionOk="0">
                  <a:moveTo>
                    <a:pt x="0" y="1"/>
                  </a:moveTo>
                  <a:lnTo>
                    <a:pt x="0" y="434"/>
                  </a:lnTo>
                  <a:cubicBezTo>
                    <a:pt x="201" y="301"/>
                    <a:pt x="201" y="134"/>
                    <a:pt x="0" y="1"/>
                  </a:cubicBezTo>
                  <a:close/>
                </a:path>
              </a:pathLst>
            </a:custGeom>
            <a:solidFill>
              <a:srgbClr val="E4E8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7"/>
            <p:cNvSpPr/>
            <p:nvPr/>
          </p:nvSpPr>
          <p:spPr>
            <a:xfrm>
              <a:off x="4009700" y="2606475"/>
              <a:ext cx="5875" cy="5025"/>
            </a:xfrm>
            <a:custGeom>
              <a:avLst/>
              <a:gdLst/>
              <a:ahLst/>
              <a:cxnLst/>
              <a:rect l="l" t="t" r="r" b="b"/>
              <a:pathLst>
                <a:path w="235" h="201" extrusionOk="0">
                  <a:moveTo>
                    <a:pt x="234" y="0"/>
                  </a:moveTo>
                  <a:lnTo>
                    <a:pt x="234" y="0"/>
                  </a:lnTo>
                  <a:cubicBezTo>
                    <a:pt x="134" y="34"/>
                    <a:pt x="101" y="134"/>
                    <a:pt x="1" y="201"/>
                  </a:cubicBezTo>
                  <a:cubicBezTo>
                    <a:pt x="101" y="167"/>
                    <a:pt x="134" y="67"/>
                    <a:pt x="234" y="0"/>
                  </a:cubicBezTo>
                  <a:close/>
                </a:path>
              </a:pathLst>
            </a:custGeom>
            <a:solidFill>
              <a:srgbClr val="E4E8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7"/>
            <p:cNvSpPr/>
            <p:nvPr/>
          </p:nvSpPr>
          <p:spPr>
            <a:xfrm>
              <a:off x="4020550" y="2589800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200" y="0"/>
                  </a:moveTo>
                  <a:lnTo>
                    <a:pt x="0" y="200"/>
                  </a:lnTo>
                  <a:cubicBezTo>
                    <a:pt x="67" y="167"/>
                    <a:pt x="134" y="100"/>
                    <a:pt x="200" y="0"/>
                  </a:cubicBezTo>
                  <a:close/>
                </a:path>
              </a:pathLst>
            </a:custGeom>
            <a:solidFill>
              <a:srgbClr val="E4E8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7"/>
            <p:cNvSpPr/>
            <p:nvPr/>
          </p:nvSpPr>
          <p:spPr>
            <a:xfrm>
              <a:off x="4000525" y="2676525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" y="0"/>
                  </a:moveTo>
                  <a:cubicBezTo>
                    <a:pt x="101" y="67"/>
                    <a:pt x="167" y="134"/>
                    <a:pt x="201" y="201"/>
                  </a:cubicBezTo>
                  <a:cubicBezTo>
                    <a:pt x="167" y="134"/>
                    <a:pt x="101" y="34"/>
                    <a:pt x="1" y="0"/>
                  </a:cubicBezTo>
                  <a:close/>
                </a:path>
              </a:pathLst>
            </a:custGeom>
            <a:solidFill>
              <a:srgbClr val="E4E8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7"/>
            <p:cNvSpPr/>
            <p:nvPr/>
          </p:nvSpPr>
          <p:spPr>
            <a:xfrm>
              <a:off x="3275000" y="2819375"/>
              <a:ext cx="71750" cy="67325"/>
            </a:xfrm>
            <a:custGeom>
              <a:avLst/>
              <a:gdLst/>
              <a:ahLst/>
              <a:cxnLst/>
              <a:rect l="l" t="t" r="r" b="b"/>
              <a:pathLst>
                <a:path w="2870" h="2693" extrusionOk="0">
                  <a:moveTo>
                    <a:pt x="2066" y="1"/>
                  </a:moveTo>
                  <a:cubicBezTo>
                    <a:pt x="1984" y="1"/>
                    <a:pt x="1897" y="24"/>
                    <a:pt x="1802" y="91"/>
                  </a:cubicBezTo>
                  <a:cubicBezTo>
                    <a:pt x="1602" y="157"/>
                    <a:pt x="1369" y="257"/>
                    <a:pt x="1469" y="524"/>
                  </a:cubicBezTo>
                  <a:cubicBezTo>
                    <a:pt x="1583" y="810"/>
                    <a:pt x="1868" y="1193"/>
                    <a:pt x="1425" y="1193"/>
                  </a:cubicBezTo>
                  <a:cubicBezTo>
                    <a:pt x="1351" y="1193"/>
                    <a:pt x="1255" y="1182"/>
                    <a:pt x="1135" y="1158"/>
                  </a:cubicBezTo>
                  <a:cubicBezTo>
                    <a:pt x="1126" y="1156"/>
                    <a:pt x="1118" y="1155"/>
                    <a:pt x="1111" y="1155"/>
                  </a:cubicBezTo>
                  <a:cubicBezTo>
                    <a:pt x="1002" y="1155"/>
                    <a:pt x="1008" y="1367"/>
                    <a:pt x="1102" y="1492"/>
                  </a:cubicBezTo>
                  <a:cubicBezTo>
                    <a:pt x="1168" y="1625"/>
                    <a:pt x="1435" y="1625"/>
                    <a:pt x="1369" y="1925"/>
                  </a:cubicBezTo>
                  <a:lnTo>
                    <a:pt x="768" y="1925"/>
                  </a:lnTo>
                  <a:cubicBezTo>
                    <a:pt x="835" y="2459"/>
                    <a:pt x="101" y="2192"/>
                    <a:pt x="1" y="2693"/>
                  </a:cubicBezTo>
                  <a:cubicBezTo>
                    <a:pt x="501" y="2693"/>
                    <a:pt x="835" y="2492"/>
                    <a:pt x="1202" y="2326"/>
                  </a:cubicBezTo>
                  <a:cubicBezTo>
                    <a:pt x="1702" y="2292"/>
                    <a:pt x="1969" y="1792"/>
                    <a:pt x="2436" y="1692"/>
                  </a:cubicBezTo>
                  <a:cubicBezTo>
                    <a:pt x="2803" y="1625"/>
                    <a:pt x="2870" y="1458"/>
                    <a:pt x="2803" y="1091"/>
                  </a:cubicBezTo>
                  <a:cubicBezTo>
                    <a:pt x="2770" y="825"/>
                    <a:pt x="2836" y="591"/>
                    <a:pt x="2870" y="324"/>
                  </a:cubicBezTo>
                  <a:cubicBezTo>
                    <a:pt x="2836" y="257"/>
                    <a:pt x="2770" y="191"/>
                    <a:pt x="2669" y="124"/>
                  </a:cubicBezTo>
                  <a:cubicBezTo>
                    <a:pt x="2653" y="126"/>
                    <a:pt x="2637" y="127"/>
                    <a:pt x="2622" y="127"/>
                  </a:cubicBezTo>
                  <a:cubicBezTo>
                    <a:pt x="2427" y="127"/>
                    <a:pt x="2258" y="1"/>
                    <a:pt x="2066" y="1"/>
                  </a:cubicBezTo>
                  <a:close/>
                </a:path>
              </a:pathLst>
            </a:custGeom>
            <a:solidFill>
              <a:srgbClr val="FFB7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7"/>
            <p:cNvSpPr/>
            <p:nvPr/>
          </p:nvSpPr>
          <p:spPr>
            <a:xfrm>
              <a:off x="3212475" y="2863325"/>
              <a:ext cx="51725" cy="39575"/>
            </a:xfrm>
            <a:custGeom>
              <a:avLst/>
              <a:gdLst/>
              <a:ahLst/>
              <a:cxnLst/>
              <a:rect l="l" t="t" r="r" b="b"/>
              <a:pathLst>
                <a:path w="2069" h="1583" extrusionOk="0">
                  <a:moveTo>
                    <a:pt x="1801" y="1"/>
                  </a:moveTo>
                  <a:lnTo>
                    <a:pt x="1801" y="1"/>
                  </a:lnTo>
                  <a:cubicBezTo>
                    <a:pt x="1345" y="92"/>
                    <a:pt x="889" y="238"/>
                    <a:pt x="433" y="238"/>
                  </a:cubicBezTo>
                  <a:cubicBezTo>
                    <a:pt x="389" y="238"/>
                    <a:pt x="345" y="237"/>
                    <a:pt x="300" y="234"/>
                  </a:cubicBezTo>
                  <a:lnTo>
                    <a:pt x="300" y="234"/>
                  </a:lnTo>
                  <a:cubicBezTo>
                    <a:pt x="334" y="668"/>
                    <a:pt x="300" y="1035"/>
                    <a:pt x="0" y="1402"/>
                  </a:cubicBezTo>
                  <a:cubicBezTo>
                    <a:pt x="199" y="1492"/>
                    <a:pt x="369" y="1582"/>
                    <a:pt x="519" y="1582"/>
                  </a:cubicBezTo>
                  <a:cubicBezTo>
                    <a:pt x="647" y="1582"/>
                    <a:pt x="761" y="1518"/>
                    <a:pt x="867" y="1335"/>
                  </a:cubicBezTo>
                  <a:cubicBezTo>
                    <a:pt x="967" y="1168"/>
                    <a:pt x="1168" y="901"/>
                    <a:pt x="1334" y="901"/>
                  </a:cubicBezTo>
                  <a:cubicBezTo>
                    <a:pt x="2068" y="868"/>
                    <a:pt x="1935" y="434"/>
                    <a:pt x="1801" y="1"/>
                  </a:cubicBezTo>
                  <a:close/>
                </a:path>
              </a:pathLst>
            </a:custGeom>
            <a:solidFill>
              <a:srgbClr val="FFB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7"/>
            <p:cNvSpPr/>
            <p:nvPr/>
          </p:nvSpPr>
          <p:spPr>
            <a:xfrm>
              <a:off x="3224975" y="3045950"/>
              <a:ext cx="8375" cy="10050"/>
            </a:xfrm>
            <a:custGeom>
              <a:avLst/>
              <a:gdLst/>
              <a:ahLst/>
              <a:cxnLst/>
              <a:rect l="l" t="t" r="r" b="b"/>
              <a:pathLst>
                <a:path w="335" h="402" extrusionOk="0">
                  <a:moveTo>
                    <a:pt x="201" y="1"/>
                  </a:moveTo>
                  <a:cubicBezTo>
                    <a:pt x="34" y="1"/>
                    <a:pt x="0" y="101"/>
                    <a:pt x="34" y="234"/>
                  </a:cubicBezTo>
                  <a:lnTo>
                    <a:pt x="201" y="401"/>
                  </a:lnTo>
                  <a:cubicBezTo>
                    <a:pt x="267" y="301"/>
                    <a:pt x="267" y="268"/>
                    <a:pt x="301" y="168"/>
                  </a:cubicBezTo>
                  <a:cubicBezTo>
                    <a:pt x="334" y="10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FFA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7"/>
            <p:cNvSpPr/>
            <p:nvPr/>
          </p:nvSpPr>
          <p:spPr>
            <a:xfrm>
              <a:off x="3244150" y="3045750"/>
              <a:ext cx="4200" cy="2725"/>
            </a:xfrm>
            <a:custGeom>
              <a:avLst/>
              <a:gdLst/>
              <a:ahLst/>
              <a:cxnLst/>
              <a:rect l="l" t="t" r="r" b="b"/>
              <a:pathLst>
                <a:path w="168" h="109" extrusionOk="0">
                  <a:moveTo>
                    <a:pt x="84" y="0"/>
                  </a:moveTo>
                  <a:cubicBezTo>
                    <a:pt x="59" y="0"/>
                    <a:pt x="34" y="25"/>
                    <a:pt x="1" y="75"/>
                  </a:cubicBezTo>
                  <a:cubicBezTo>
                    <a:pt x="34" y="75"/>
                    <a:pt x="34" y="109"/>
                    <a:pt x="67" y="109"/>
                  </a:cubicBezTo>
                  <a:cubicBezTo>
                    <a:pt x="101" y="109"/>
                    <a:pt x="101" y="75"/>
                    <a:pt x="167" y="75"/>
                  </a:cubicBezTo>
                  <a:cubicBezTo>
                    <a:pt x="134" y="25"/>
                    <a:pt x="109" y="0"/>
                    <a:pt x="84" y="0"/>
                  </a:cubicBezTo>
                  <a:close/>
                </a:path>
              </a:pathLst>
            </a:custGeom>
            <a:solidFill>
              <a:srgbClr val="FFA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7"/>
            <p:cNvSpPr/>
            <p:nvPr/>
          </p:nvSpPr>
          <p:spPr>
            <a:xfrm>
              <a:off x="3224975" y="2852475"/>
              <a:ext cx="5025" cy="10875"/>
            </a:xfrm>
            <a:custGeom>
              <a:avLst/>
              <a:gdLst/>
              <a:ahLst/>
              <a:cxnLst/>
              <a:rect l="l" t="t" r="r" b="b"/>
              <a:pathLst>
                <a:path w="201" h="435" extrusionOk="0">
                  <a:moveTo>
                    <a:pt x="201" y="1"/>
                  </a:moveTo>
                  <a:lnTo>
                    <a:pt x="201" y="1"/>
                  </a:lnTo>
                  <a:cubicBezTo>
                    <a:pt x="34" y="101"/>
                    <a:pt x="0" y="268"/>
                    <a:pt x="0" y="435"/>
                  </a:cubicBezTo>
                  <a:cubicBezTo>
                    <a:pt x="167" y="334"/>
                    <a:pt x="201" y="168"/>
                    <a:pt x="201" y="1"/>
                  </a:cubicBezTo>
                  <a:close/>
                </a:path>
              </a:pathLst>
            </a:custGeom>
            <a:solidFill>
              <a:srgbClr val="FFB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7"/>
            <p:cNvSpPr/>
            <p:nvPr/>
          </p:nvSpPr>
          <p:spPr>
            <a:xfrm>
              <a:off x="4166475" y="3116950"/>
              <a:ext cx="66750" cy="165750"/>
            </a:xfrm>
            <a:custGeom>
              <a:avLst/>
              <a:gdLst/>
              <a:ahLst/>
              <a:cxnLst/>
              <a:rect l="l" t="t" r="r" b="b"/>
              <a:pathLst>
                <a:path w="2670" h="6630" extrusionOk="0">
                  <a:moveTo>
                    <a:pt x="1727" y="0"/>
                  </a:moveTo>
                  <a:cubicBezTo>
                    <a:pt x="1546" y="0"/>
                    <a:pt x="1301" y="59"/>
                    <a:pt x="968" y="163"/>
                  </a:cubicBezTo>
                  <a:cubicBezTo>
                    <a:pt x="968" y="430"/>
                    <a:pt x="1001" y="697"/>
                    <a:pt x="735" y="863"/>
                  </a:cubicBezTo>
                  <a:cubicBezTo>
                    <a:pt x="835" y="1430"/>
                    <a:pt x="568" y="2031"/>
                    <a:pt x="534" y="2598"/>
                  </a:cubicBezTo>
                  <a:cubicBezTo>
                    <a:pt x="468" y="3599"/>
                    <a:pt x="167" y="4566"/>
                    <a:pt x="1" y="5567"/>
                  </a:cubicBezTo>
                  <a:cubicBezTo>
                    <a:pt x="34" y="5800"/>
                    <a:pt x="34" y="6100"/>
                    <a:pt x="34" y="6401"/>
                  </a:cubicBezTo>
                  <a:cubicBezTo>
                    <a:pt x="237" y="6474"/>
                    <a:pt x="430" y="6630"/>
                    <a:pt x="618" y="6630"/>
                  </a:cubicBezTo>
                  <a:cubicBezTo>
                    <a:pt x="770" y="6630"/>
                    <a:pt x="919" y="6528"/>
                    <a:pt x="1068" y="6201"/>
                  </a:cubicBezTo>
                  <a:cubicBezTo>
                    <a:pt x="1235" y="5867"/>
                    <a:pt x="1402" y="5400"/>
                    <a:pt x="1702" y="5066"/>
                  </a:cubicBezTo>
                  <a:cubicBezTo>
                    <a:pt x="2035" y="5066"/>
                    <a:pt x="2069" y="4800"/>
                    <a:pt x="2202" y="4599"/>
                  </a:cubicBezTo>
                  <a:cubicBezTo>
                    <a:pt x="2202" y="3632"/>
                    <a:pt x="2669" y="2631"/>
                    <a:pt x="2302" y="1631"/>
                  </a:cubicBezTo>
                  <a:cubicBezTo>
                    <a:pt x="2236" y="1430"/>
                    <a:pt x="2236" y="1230"/>
                    <a:pt x="2236" y="997"/>
                  </a:cubicBezTo>
                  <a:cubicBezTo>
                    <a:pt x="2213" y="285"/>
                    <a:pt x="2127" y="0"/>
                    <a:pt x="1727" y="0"/>
                  </a:cubicBezTo>
                  <a:close/>
                </a:path>
              </a:pathLst>
            </a:custGeom>
            <a:solidFill>
              <a:srgbClr val="A7E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7"/>
            <p:cNvSpPr/>
            <p:nvPr/>
          </p:nvSpPr>
          <p:spPr>
            <a:xfrm>
              <a:off x="4141450" y="3294475"/>
              <a:ext cx="13175" cy="7825"/>
            </a:xfrm>
            <a:custGeom>
              <a:avLst/>
              <a:gdLst/>
              <a:ahLst/>
              <a:cxnLst/>
              <a:rect l="l" t="t" r="r" b="b"/>
              <a:pathLst>
                <a:path w="527" h="313" extrusionOk="0">
                  <a:moveTo>
                    <a:pt x="301" y="0"/>
                  </a:moveTo>
                  <a:cubicBezTo>
                    <a:pt x="101" y="0"/>
                    <a:pt x="34" y="34"/>
                    <a:pt x="1" y="167"/>
                  </a:cubicBezTo>
                  <a:cubicBezTo>
                    <a:pt x="68" y="200"/>
                    <a:pt x="201" y="234"/>
                    <a:pt x="301" y="300"/>
                  </a:cubicBezTo>
                  <a:cubicBezTo>
                    <a:pt x="325" y="308"/>
                    <a:pt x="350" y="312"/>
                    <a:pt x="375" y="312"/>
                  </a:cubicBezTo>
                  <a:cubicBezTo>
                    <a:pt x="455" y="312"/>
                    <a:pt x="527" y="269"/>
                    <a:pt x="501" y="167"/>
                  </a:cubicBezTo>
                  <a:cubicBezTo>
                    <a:pt x="468" y="67"/>
                    <a:pt x="335" y="34"/>
                    <a:pt x="301" y="0"/>
                  </a:cubicBezTo>
                  <a:close/>
                </a:path>
              </a:pathLst>
            </a:custGeom>
            <a:solidFill>
              <a:srgbClr val="77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7"/>
            <p:cNvSpPr/>
            <p:nvPr/>
          </p:nvSpPr>
          <p:spPr>
            <a:xfrm>
              <a:off x="4015550" y="3048450"/>
              <a:ext cx="5025" cy="6200"/>
            </a:xfrm>
            <a:custGeom>
              <a:avLst/>
              <a:gdLst/>
              <a:ahLst/>
              <a:cxnLst/>
              <a:rect l="l" t="t" r="r" b="b"/>
              <a:pathLst>
                <a:path w="201" h="248" extrusionOk="0">
                  <a:moveTo>
                    <a:pt x="67" y="1"/>
                  </a:moveTo>
                  <a:cubicBezTo>
                    <a:pt x="33" y="34"/>
                    <a:pt x="0" y="101"/>
                    <a:pt x="0" y="168"/>
                  </a:cubicBezTo>
                  <a:cubicBezTo>
                    <a:pt x="0" y="223"/>
                    <a:pt x="20" y="247"/>
                    <a:pt x="50" y="247"/>
                  </a:cubicBezTo>
                  <a:cubicBezTo>
                    <a:pt x="74" y="247"/>
                    <a:pt x="103" y="231"/>
                    <a:pt x="133" y="201"/>
                  </a:cubicBezTo>
                  <a:cubicBezTo>
                    <a:pt x="133" y="201"/>
                    <a:pt x="200" y="168"/>
                    <a:pt x="200" y="134"/>
                  </a:cubicBezTo>
                  <a:cubicBezTo>
                    <a:pt x="200" y="34"/>
                    <a:pt x="133" y="1"/>
                    <a:pt x="67" y="1"/>
                  </a:cubicBezTo>
                  <a:close/>
                </a:path>
              </a:pathLst>
            </a:custGeom>
            <a:solidFill>
              <a:srgbClr val="77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7"/>
            <p:cNvSpPr/>
            <p:nvPr/>
          </p:nvSpPr>
          <p:spPr>
            <a:xfrm>
              <a:off x="4136450" y="3298625"/>
              <a:ext cx="5025" cy="2550"/>
            </a:xfrm>
            <a:custGeom>
              <a:avLst/>
              <a:gdLst/>
              <a:ahLst/>
              <a:cxnLst/>
              <a:rect l="l" t="t" r="r" b="b"/>
              <a:pathLst>
                <a:path w="201" h="102" extrusionOk="0">
                  <a:moveTo>
                    <a:pt x="1" y="1"/>
                  </a:moveTo>
                  <a:cubicBezTo>
                    <a:pt x="34" y="68"/>
                    <a:pt x="59" y="101"/>
                    <a:pt x="88" y="101"/>
                  </a:cubicBezTo>
                  <a:cubicBezTo>
                    <a:pt x="118" y="101"/>
                    <a:pt x="151" y="68"/>
                    <a:pt x="201" y="1"/>
                  </a:cubicBezTo>
                  <a:close/>
                </a:path>
              </a:pathLst>
            </a:custGeom>
            <a:solidFill>
              <a:srgbClr val="77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7"/>
            <p:cNvSpPr/>
            <p:nvPr/>
          </p:nvSpPr>
          <p:spPr>
            <a:xfrm>
              <a:off x="4214025" y="3093500"/>
              <a:ext cx="422600" cy="325250"/>
            </a:xfrm>
            <a:custGeom>
              <a:avLst/>
              <a:gdLst/>
              <a:ahLst/>
              <a:cxnLst/>
              <a:rect l="l" t="t" r="r" b="b"/>
              <a:pathLst>
                <a:path w="16904" h="13010" extrusionOk="0">
                  <a:moveTo>
                    <a:pt x="6738" y="0"/>
                  </a:moveTo>
                  <a:cubicBezTo>
                    <a:pt x="6229" y="23"/>
                    <a:pt x="5751" y="191"/>
                    <a:pt x="5273" y="191"/>
                  </a:cubicBezTo>
                  <a:cubicBezTo>
                    <a:pt x="5062" y="191"/>
                    <a:pt x="4851" y="159"/>
                    <a:pt x="4637" y="67"/>
                  </a:cubicBezTo>
                  <a:cubicBezTo>
                    <a:pt x="4625" y="61"/>
                    <a:pt x="4608" y="58"/>
                    <a:pt x="4587" y="58"/>
                  </a:cubicBezTo>
                  <a:cubicBezTo>
                    <a:pt x="4492" y="58"/>
                    <a:pt x="4325" y="118"/>
                    <a:pt x="4270" y="200"/>
                  </a:cubicBezTo>
                  <a:cubicBezTo>
                    <a:pt x="4136" y="334"/>
                    <a:pt x="4270" y="500"/>
                    <a:pt x="4336" y="667"/>
                  </a:cubicBezTo>
                  <a:cubicBezTo>
                    <a:pt x="4486" y="877"/>
                    <a:pt x="4636" y="1006"/>
                    <a:pt x="4882" y="1006"/>
                  </a:cubicBezTo>
                  <a:cubicBezTo>
                    <a:pt x="4910" y="1006"/>
                    <a:pt x="4940" y="1004"/>
                    <a:pt x="4970" y="1001"/>
                  </a:cubicBezTo>
                  <a:cubicBezTo>
                    <a:pt x="5041" y="977"/>
                    <a:pt x="5116" y="954"/>
                    <a:pt x="5191" y="954"/>
                  </a:cubicBezTo>
                  <a:cubicBezTo>
                    <a:pt x="5327" y="954"/>
                    <a:pt x="5463" y="1032"/>
                    <a:pt x="5571" y="1334"/>
                  </a:cubicBezTo>
                  <a:cubicBezTo>
                    <a:pt x="4910" y="1478"/>
                    <a:pt x="4299" y="1795"/>
                    <a:pt x="3631" y="1795"/>
                  </a:cubicBezTo>
                  <a:cubicBezTo>
                    <a:pt x="3523" y="1795"/>
                    <a:pt x="3414" y="1787"/>
                    <a:pt x="3302" y="1768"/>
                  </a:cubicBezTo>
                  <a:cubicBezTo>
                    <a:pt x="2856" y="1709"/>
                    <a:pt x="2490" y="1596"/>
                    <a:pt x="2013" y="1596"/>
                  </a:cubicBezTo>
                  <a:cubicBezTo>
                    <a:pt x="1955" y="1596"/>
                    <a:pt x="1896" y="1598"/>
                    <a:pt x="1835" y="1601"/>
                  </a:cubicBezTo>
                  <a:cubicBezTo>
                    <a:pt x="1758" y="1601"/>
                    <a:pt x="1693" y="1596"/>
                    <a:pt x="1638" y="1596"/>
                  </a:cubicBezTo>
                  <a:cubicBezTo>
                    <a:pt x="1500" y="1596"/>
                    <a:pt x="1425" y="1630"/>
                    <a:pt x="1401" y="1868"/>
                  </a:cubicBezTo>
                  <a:cubicBezTo>
                    <a:pt x="1401" y="2007"/>
                    <a:pt x="1355" y="2192"/>
                    <a:pt x="1204" y="2192"/>
                  </a:cubicBezTo>
                  <a:cubicBezTo>
                    <a:pt x="1174" y="2192"/>
                    <a:pt x="1140" y="2185"/>
                    <a:pt x="1101" y="2168"/>
                  </a:cubicBezTo>
                  <a:cubicBezTo>
                    <a:pt x="934" y="2068"/>
                    <a:pt x="1001" y="1835"/>
                    <a:pt x="967" y="1668"/>
                  </a:cubicBezTo>
                  <a:lnTo>
                    <a:pt x="967" y="1668"/>
                  </a:lnTo>
                  <a:cubicBezTo>
                    <a:pt x="667" y="1701"/>
                    <a:pt x="567" y="1835"/>
                    <a:pt x="567" y="2135"/>
                  </a:cubicBezTo>
                  <a:cubicBezTo>
                    <a:pt x="567" y="2268"/>
                    <a:pt x="467" y="2402"/>
                    <a:pt x="334" y="2535"/>
                  </a:cubicBezTo>
                  <a:cubicBezTo>
                    <a:pt x="167" y="3536"/>
                    <a:pt x="0" y="4537"/>
                    <a:pt x="0" y="5537"/>
                  </a:cubicBezTo>
                  <a:cubicBezTo>
                    <a:pt x="201" y="5652"/>
                    <a:pt x="352" y="5965"/>
                    <a:pt x="497" y="5965"/>
                  </a:cubicBezTo>
                  <a:cubicBezTo>
                    <a:pt x="521" y="5965"/>
                    <a:pt x="544" y="5956"/>
                    <a:pt x="567" y="5938"/>
                  </a:cubicBezTo>
                  <a:cubicBezTo>
                    <a:pt x="729" y="5857"/>
                    <a:pt x="877" y="5825"/>
                    <a:pt x="1016" y="5825"/>
                  </a:cubicBezTo>
                  <a:cubicBezTo>
                    <a:pt x="1452" y="5825"/>
                    <a:pt x="1805" y="6137"/>
                    <a:pt x="2235" y="6238"/>
                  </a:cubicBezTo>
                  <a:cubicBezTo>
                    <a:pt x="2802" y="6371"/>
                    <a:pt x="3336" y="6405"/>
                    <a:pt x="3769" y="6872"/>
                  </a:cubicBezTo>
                  <a:cubicBezTo>
                    <a:pt x="3830" y="6947"/>
                    <a:pt x="3910" y="6981"/>
                    <a:pt x="3989" y="6981"/>
                  </a:cubicBezTo>
                  <a:cubicBezTo>
                    <a:pt x="4086" y="6981"/>
                    <a:pt x="4181" y="6930"/>
                    <a:pt x="4236" y="6838"/>
                  </a:cubicBezTo>
                  <a:cubicBezTo>
                    <a:pt x="4837" y="5704"/>
                    <a:pt x="6571" y="6271"/>
                    <a:pt x="7105" y="5004"/>
                  </a:cubicBezTo>
                  <a:cubicBezTo>
                    <a:pt x="7115" y="4962"/>
                    <a:pt x="7135" y="4947"/>
                    <a:pt x="7159" y="4947"/>
                  </a:cubicBezTo>
                  <a:cubicBezTo>
                    <a:pt x="7212" y="4947"/>
                    <a:pt x="7282" y="5024"/>
                    <a:pt x="7305" y="5070"/>
                  </a:cubicBezTo>
                  <a:cubicBezTo>
                    <a:pt x="7430" y="5245"/>
                    <a:pt x="7583" y="5284"/>
                    <a:pt x="7748" y="5284"/>
                  </a:cubicBezTo>
                  <a:cubicBezTo>
                    <a:pt x="7883" y="5284"/>
                    <a:pt x="8027" y="5258"/>
                    <a:pt x="8170" y="5258"/>
                  </a:cubicBezTo>
                  <a:cubicBezTo>
                    <a:pt x="8319" y="5258"/>
                    <a:pt x="8468" y="5287"/>
                    <a:pt x="8606" y="5404"/>
                  </a:cubicBezTo>
                  <a:cubicBezTo>
                    <a:pt x="7906" y="5404"/>
                    <a:pt x="7138" y="5437"/>
                    <a:pt x="7105" y="6371"/>
                  </a:cubicBezTo>
                  <a:cubicBezTo>
                    <a:pt x="7072" y="7105"/>
                    <a:pt x="8339" y="7005"/>
                    <a:pt x="8173" y="7906"/>
                  </a:cubicBezTo>
                  <a:cubicBezTo>
                    <a:pt x="8150" y="7995"/>
                    <a:pt x="8350" y="8039"/>
                    <a:pt x="8556" y="8039"/>
                  </a:cubicBezTo>
                  <a:cubicBezTo>
                    <a:pt x="8658" y="8039"/>
                    <a:pt x="8762" y="8028"/>
                    <a:pt x="8840" y="8006"/>
                  </a:cubicBezTo>
                  <a:cubicBezTo>
                    <a:pt x="8913" y="7957"/>
                    <a:pt x="8950" y="7926"/>
                    <a:pt x="8978" y="7926"/>
                  </a:cubicBezTo>
                  <a:cubicBezTo>
                    <a:pt x="8989" y="7926"/>
                    <a:pt x="8998" y="7930"/>
                    <a:pt x="9006" y="7939"/>
                  </a:cubicBezTo>
                  <a:cubicBezTo>
                    <a:pt x="8976" y="8371"/>
                    <a:pt x="8716" y="8918"/>
                    <a:pt x="9418" y="8918"/>
                  </a:cubicBezTo>
                  <a:cubicBezTo>
                    <a:pt x="9474" y="8918"/>
                    <a:pt x="9537" y="8914"/>
                    <a:pt x="9607" y="8906"/>
                  </a:cubicBezTo>
                  <a:cubicBezTo>
                    <a:pt x="9611" y="8906"/>
                    <a:pt x="9614" y="8906"/>
                    <a:pt x="9618" y="8906"/>
                  </a:cubicBezTo>
                  <a:cubicBezTo>
                    <a:pt x="9850" y="8906"/>
                    <a:pt x="10137" y="9910"/>
                    <a:pt x="9940" y="10107"/>
                  </a:cubicBezTo>
                  <a:cubicBezTo>
                    <a:pt x="9407" y="10708"/>
                    <a:pt x="9440" y="11575"/>
                    <a:pt x="8906" y="12175"/>
                  </a:cubicBezTo>
                  <a:cubicBezTo>
                    <a:pt x="8640" y="12409"/>
                    <a:pt x="8940" y="12743"/>
                    <a:pt x="9173" y="12943"/>
                  </a:cubicBezTo>
                  <a:cubicBezTo>
                    <a:pt x="9273" y="13009"/>
                    <a:pt x="9407" y="13009"/>
                    <a:pt x="9473" y="13009"/>
                  </a:cubicBezTo>
                  <a:cubicBezTo>
                    <a:pt x="9940" y="12242"/>
                    <a:pt x="10774" y="12743"/>
                    <a:pt x="11308" y="12376"/>
                  </a:cubicBezTo>
                  <a:cubicBezTo>
                    <a:pt x="12109" y="12042"/>
                    <a:pt x="12009" y="11208"/>
                    <a:pt x="12342" y="10608"/>
                  </a:cubicBezTo>
                  <a:cubicBezTo>
                    <a:pt x="12342" y="10541"/>
                    <a:pt x="12309" y="10441"/>
                    <a:pt x="12209" y="10374"/>
                  </a:cubicBezTo>
                  <a:cubicBezTo>
                    <a:pt x="11975" y="10207"/>
                    <a:pt x="11808" y="9941"/>
                    <a:pt x="12009" y="9674"/>
                  </a:cubicBezTo>
                  <a:cubicBezTo>
                    <a:pt x="12084" y="9553"/>
                    <a:pt x="12187" y="9514"/>
                    <a:pt x="12296" y="9514"/>
                  </a:cubicBezTo>
                  <a:cubicBezTo>
                    <a:pt x="12427" y="9514"/>
                    <a:pt x="12566" y="9570"/>
                    <a:pt x="12676" y="9607"/>
                  </a:cubicBezTo>
                  <a:cubicBezTo>
                    <a:pt x="12886" y="9682"/>
                    <a:pt x="13103" y="9717"/>
                    <a:pt x="13327" y="9717"/>
                  </a:cubicBezTo>
                  <a:cubicBezTo>
                    <a:pt x="13600" y="9717"/>
                    <a:pt x="13884" y="9665"/>
                    <a:pt x="14177" y="9574"/>
                  </a:cubicBezTo>
                  <a:lnTo>
                    <a:pt x="14177" y="9574"/>
                  </a:lnTo>
                  <a:cubicBezTo>
                    <a:pt x="13977" y="9907"/>
                    <a:pt x="13510" y="10074"/>
                    <a:pt x="13777" y="10441"/>
                  </a:cubicBezTo>
                  <a:cubicBezTo>
                    <a:pt x="13887" y="10625"/>
                    <a:pt x="14048" y="10697"/>
                    <a:pt x="14220" y="10697"/>
                  </a:cubicBezTo>
                  <a:cubicBezTo>
                    <a:pt x="14361" y="10697"/>
                    <a:pt x="14509" y="10649"/>
                    <a:pt x="14644" y="10574"/>
                  </a:cubicBezTo>
                  <a:cubicBezTo>
                    <a:pt x="14977" y="10408"/>
                    <a:pt x="15311" y="10408"/>
                    <a:pt x="15678" y="10408"/>
                  </a:cubicBezTo>
                  <a:cubicBezTo>
                    <a:pt x="15703" y="10409"/>
                    <a:pt x="15728" y="10409"/>
                    <a:pt x="15753" y="10409"/>
                  </a:cubicBezTo>
                  <a:cubicBezTo>
                    <a:pt x="16505" y="10409"/>
                    <a:pt x="16904" y="9917"/>
                    <a:pt x="16645" y="9207"/>
                  </a:cubicBezTo>
                  <a:cubicBezTo>
                    <a:pt x="16445" y="8540"/>
                    <a:pt x="15611" y="8173"/>
                    <a:pt x="15645" y="7339"/>
                  </a:cubicBezTo>
                  <a:lnTo>
                    <a:pt x="15444" y="7339"/>
                  </a:lnTo>
                  <a:cubicBezTo>
                    <a:pt x="15361" y="7339"/>
                    <a:pt x="15324" y="7455"/>
                    <a:pt x="15275" y="7455"/>
                  </a:cubicBezTo>
                  <a:cubicBezTo>
                    <a:pt x="15266" y="7455"/>
                    <a:pt x="15255" y="7450"/>
                    <a:pt x="15244" y="7439"/>
                  </a:cubicBezTo>
                  <a:cubicBezTo>
                    <a:pt x="15178" y="7405"/>
                    <a:pt x="15311" y="7272"/>
                    <a:pt x="15244" y="7205"/>
                  </a:cubicBezTo>
                  <a:cubicBezTo>
                    <a:pt x="15072" y="7004"/>
                    <a:pt x="14925" y="6915"/>
                    <a:pt x="14794" y="6915"/>
                  </a:cubicBezTo>
                  <a:cubicBezTo>
                    <a:pt x="14621" y="6915"/>
                    <a:pt x="14477" y="7072"/>
                    <a:pt x="14344" y="7339"/>
                  </a:cubicBezTo>
                  <a:cubicBezTo>
                    <a:pt x="14209" y="7635"/>
                    <a:pt x="14031" y="7801"/>
                    <a:pt x="13774" y="7801"/>
                  </a:cubicBezTo>
                  <a:cubicBezTo>
                    <a:pt x="13712" y="7801"/>
                    <a:pt x="13647" y="7792"/>
                    <a:pt x="13576" y="7772"/>
                  </a:cubicBezTo>
                  <a:cubicBezTo>
                    <a:pt x="13576" y="7205"/>
                    <a:pt x="14077" y="6538"/>
                    <a:pt x="13643" y="6238"/>
                  </a:cubicBezTo>
                  <a:cubicBezTo>
                    <a:pt x="13076" y="5838"/>
                    <a:pt x="12976" y="5271"/>
                    <a:pt x="12776" y="4737"/>
                  </a:cubicBezTo>
                  <a:cubicBezTo>
                    <a:pt x="12609" y="4603"/>
                    <a:pt x="12676" y="4537"/>
                    <a:pt x="12843" y="4537"/>
                  </a:cubicBezTo>
                  <a:cubicBezTo>
                    <a:pt x="13410" y="4003"/>
                    <a:pt x="12776" y="3503"/>
                    <a:pt x="12776" y="3002"/>
                  </a:cubicBezTo>
                  <a:lnTo>
                    <a:pt x="12776" y="3002"/>
                  </a:lnTo>
                  <a:cubicBezTo>
                    <a:pt x="13093" y="3435"/>
                    <a:pt x="14358" y="3942"/>
                    <a:pt x="15018" y="3942"/>
                  </a:cubicBezTo>
                  <a:cubicBezTo>
                    <a:pt x="15121" y="3942"/>
                    <a:pt x="15210" y="3930"/>
                    <a:pt x="15278" y="3903"/>
                  </a:cubicBezTo>
                  <a:cubicBezTo>
                    <a:pt x="15611" y="3769"/>
                    <a:pt x="15745" y="3536"/>
                    <a:pt x="15444" y="3236"/>
                  </a:cubicBezTo>
                  <a:cubicBezTo>
                    <a:pt x="15165" y="2956"/>
                    <a:pt x="15117" y="2872"/>
                    <a:pt x="15168" y="2872"/>
                  </a:cubicBezTo>
                  <a:cubicBezTo>
                    <a:pt x="15245" y="2872"/>
                    <a:pt x="15551" y="3069"/>
                    <a:pt x="15612" y="3069"/>
                  </a:cubicBezTo>
                  <a:cubicBezTo>
                    <a:pt x="15625" y="3069"/>
                    <a:pt x="15627" y="3059"/>
                    <a:pt x="15611" y="3036"/>
                  </a:cubicBezTo>
                  <a:cubicBezTo>
                    <a:pt x="15811" y="3002"/>
                    <a:pt x="15845" y="2869"/>
                    <a:pt x="15911" y="2669"/>
                  </a:cubicBezTo>
                  <a:cubicBezTo>
                    <a:pt x="16011" y="1935"/>
                    <a:pt x="15611" y="1401"/>
                    <a:pt x="14911" y="1234"/>
                  </a:cubicBezTo>
                  <a:cubicBezTo>
                    <a:pt x="14693" y="1203"/>
                    <a:pt x="14471" y="1196"/>
                    <a:pt x="14248" y="1196"/>
                  </a:cubicBezTo>
                  <a:cubicBezTo>
                    <a:pt x="14041" y="1196"/>
                    <a:pt x="13833" y="1202"/>
                    <a:pt x="13626" y="1202"/>
                  </a:cubicBezTo>
                  <a:cubicBezTo>
                    <a:pt x="13102" y="1202"/>
                    <a:pt x="12585" y="1161"/>
                    <a:pt x="12109" y="867"/>
                  </a:cubicBezTo>
                  <a:cubicBezTo>
                    <a:pt x="11909" y="667"/>
                    <a:pt x="11575" y="601"/>
                    <a:pt x="11308" y="567"/>
                  </a:cubicBezTo>
                  <a:cubicBezTo>
                    <a:pt x="9807" y="367"/>
                    <a:pt x="8273" y="200"/>
                    <a:pt x="6738" y="0"/>
                  </a:cubicBez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7"/>
            <p:cNvSpPr/>
            <p:nvPr/>
          </p:nvSpPr>
          <p:spPr>
            <a:xfrm>
              <a:off x="4165650" y="3073450"/>
              <a:ext cx="19200" cy="24225"/>
            </a:xfrm>
            <a:custGeom>
              <a:avLst/>
              <a:gdLst/>
              <a:ahLst/>
              <a:cxnLst/>
              <a:rect l="l" t="t" r="r" b="b"/>
              <a:pathLst>
                <a:path w="768" h="969" extrusionOk="0">
                  <a:moveTo>
                    <a:pt x="459" y="0"/>
                  </a:moveTo>
                  <a:cubicBezTo>
                    <a:pt x="423" y="0"/>
                    <a:pt x="391" y="11"/>
                    <a:pt x="367" y="35"/>
                  </a:cubicBezTo>
                  <a:cubicBezTo>
                    <a:pt x="0" y="335"/>
                    <a:pt x="367" y="602"/>
                    <a:pt x="401" y="869"/>
                  </a:cubicBezTo>
                  <a:cubicBezTo>
                    <a:pt x="401" y="869"/>
                    <a:pt x="434" y="936"/>
                    <a:pt x="567" y="969"/>
                  </a:cubicBezTo>
                  <a:cubicBezTo>
                    <a:pt x="768" y="435"/>
                    <a:pt x="768" y="268"/>
                    <a:pt x="667" y="102"/>
                  </a:cubicBezTo>
                  <a:cubicBezTo>
                    <a:pt x="603" y="37"/>
                    <a:pt x="524" y="0"/>
                    <a:pt x="459" y="0"/>
                  </a:cubicBezTo>
                  <a:close/>
                </a:path>
              </a:pathLst>
            </a:custGeom>
            <a:solidFill>
              <a:srgbClr val="8ACB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7"/>
            <p:cNvSpPr/>
            <p:nvPr/>
          </p:nvSpPr>
          <p:spPr>
            <a:xfrm>
              <a:off x="4308250" y="3121275"/>
              <a:ext cx="5850" cy="5600"/>
            </a:xfrm>
            <a:custGeom>
              <a:avLst/>
              <a:gdLst/>
              <a:ahLst/>
              <a:cxnLst/>
              <a:rect l="l" t="t" r="r" b="b"/>
              <a:pathLst>
                <a:path w="234" h="224" extrusionOk="0">
                  <a:moveTo>
                    <a:pt x="129" y="1"/>
                  </a:moveTo>
                  <a:cubicBezTo>
                    <a:pt x="111" y="1"/>
                    <a:pt x="91" y="7"/>
                    <a:pt x="67" y="23"/>
                  </a:cubicBezTo>
                  <a:cubicBezTo>
                    <a:pt x="0" y="23"/>
                    <a:pt x="0" y="90"/>
                    <a:pt x="34" y="190"/>
                  </a:cubicBezTo>
                  <a:cubicBezTo>
                    <a:pt x="34" y="190"/>
                    <a:pt x="67" y="223"/>
                    <a:pt x="100" y="223"/>
                  </a:cubicBezTo>
                  <a:cubicBezTo>
                    <a:pt x="201" y="223"/>
                    <a:pt x="234" y="190"/>
                    <a:pt x="234" y="90"/>
                  </a:cubicBezTo>
                  <a:cubicBezTo>
                    <a:pt x="209" y="65"/>
                    <a:pt x="183" y="1"/>
                    <a:pt x="129" y="1"/>
                  </a:cubicBez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7"/>
            <p:cNvSpPr/>
            <p:nvPr/>
          </p:nvSpPr>
          <p:spPr>
            <a:xfrm>
              <a:off x="4238200" y="3132675"/>
              <a:ext cx="3350" cy="2525"/>
            </a:xfrm>
            <a:custGeom>
              <a:avLst/>
              <a:gdLst/>
              <a:ahLst/>
              <a:cxnLst/>
              <a:rect l="l" t="t" r="r" b="b"/>
              <a:pathLst>
                <a:path w="134" h="101" extrusionOk="0">
                  <a:moveTo>
                    <a:pt x="34" y="1"/>
                  </a:moveTo>
                  <a:cubicBezTo>
                    <a:pt x="34" y="1"/>
                    <a:pt x="0" y="34"/>
                    <a:pt x="0" y="101"/>
                  </a:cubicBezTo>
                  <a:cubicBezTo>
                    <a:pt x="134" y="68"/>
                    <a:pt x="134" y="1"/>
                    <a:pt x="34" y="1"/>
                  </a:cubicBez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7"/>
            <p:cNvSpPr/>
            <p:nvPr/>
          </p:nvSpPr>
          <p:spPr>
            <a:xfrm>
              <a:off x="4188150" y="3118425"/>
              <a:ext cx="2550" cy="1775"/>
            </a:xfrm>
            <a:custGeom>
              <a:avLst/>
              <a:gdLst/>
              <a:ahLst/>
              <a:cxnLst/>
              <a:rect l="l" t="t" r="r" b="b"/>
              <a:pathLst>
                <a:path w="102" h="71" extrusionOk="0">
                  <a:moveTo>
                    <a:pt x="16" y="1"/>
                  </a:moveTo>
                  <a:cubicBezTo>
                    <a:pt x="6" y="1"/>
                    <a:pt x="1" y="12"/>
                    <a:pt x="1" y="37"/>
                  </a:cubicBezTo>
                  <a:cubicBezTo>
                    <a:pt x="1" y="37"/>
                    <a:pt x="34" y="71"/>
                    <a:pt x="101" y="71"/>
                  </a:cubicBezTo>
                  <a:cubicBezTo>
                    <a:pt x="60" y="29"/>
                    <a:pt x="31" y="1"/>
                    <a:pt x="16" y="1"/>
                  </a:cubicBezTo>
                  <a:close/>
                </a:path>
              </a:pathLst>
            </a:custGeom>
            <a:solidFill>
              <a:srgbClr val="8ACB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7"/>
            <p:cNvSpPr/>
            <p:nvPr/>
          </p:nvSpPr>
          <p:spPr>
            <a:xfrm>
              <a:off x="4157300" y="3386200"/>
              <a:ext cx="5875" cy="5850"/>
            </a:xfrm>
            <a:custGeom>
              <a:avLst/>
              <a:gdLst/>
              <a:ahLst/>
              <a:cxnLst/>
              <a:rect l="l" t="t" r="r" b="b"/>
              <a:pathLst>
                <a:path w="235" h="234" extrusionOk="0">
                  <a:moveTo>
                    <a:pt x="168" y="0"/>
                  </a:moveTo>
                  <a:cubicBezTo>
                    <a:pt x="101" y="0"/>
                    <a:pt x="34" y="34"/>
                    <a:pt x="1" y="101"/>
                  </a:cubicBezTo>
                  <a:cubicBezTo>
                    <a:pt x="34" y="134"/>
                    <a:pt x="34" y="234"/>
                    <a:pt x="67" y="234"/>
                  </a:cubicBezTo>
                  <a:cubicBezTo>
                    <a:pt x="101" y="234"/>
                    <a:pt x="201" y="201"/>
                    <a:pt x="234" y="167"/>
                  </a:cubicBezTo>
                  <a:cubicBezTo>
                    <a:pt x="201" y="101"/>
                    <a:pt x="201" y="0"/>
                    <a:pt x="168" y="0"/>
                  </a:cubicBezTo>
                  <a:close/>
                </a:path>
              </a:pathLst>
            </a:custGeom>
            <a:solidFill>
              <a:srgbClr val="95E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7"/>
            <p:cNvSpPr/>
            <p:nvPr/>
          </p:nvSpPr>
          <p:spPr>
            <a:xfrm>
              <a:off x="4201500" y="3204900"/>
              <a:ext cx="420325" cy="294750"/>
            </a:xfrm>
            <a:custGeom>
              <a:avLst/>
              <a:gdLst/>
              <a:ahLst/>
              <a:cxnLst/>
              <a:rect l="l" t="t" r="r" b="b"/>
              <a:pathLst>
                <a:path w="16813" h="11790" extrusionOk="0">
                  <a:moveTo>
                    <a:pt x="7620" y="0"/>
                  </a:moveTo>
                  <a:cubicBezTo>
                    <a:pt x="7564" y="0"/>
                    <a:pt x="7503" y="15"/>
                    <a:pt x="7439" y="47"/>
                  </a:cubicBezTo>
                  <a:cubicBezTo>
                    <a:pt x="7306" y="114"/>
                    <a:pt x="7172" y="214"/>
                    <a:pt x="7306" y="381"/>
                  </a:cubicBezTo>
                  <a:cubicBezTo>
                    <a:pt x="7473" y="581"/>
                    <a:pt x="7439" y="748"/>
                    <a:pt x="7273" y="915"/>
                  </a:cubicBezTo>
                  <a:cubicBezTo>
                    <a:pt x="7108" y="1079"/>
                    <a:pt x="6921" y="1199"/>
                    <a:pt x="6729" y="1199"/>
                  </a:cubicBezTo>
                  <a:cubicBezTo>
                    <a:pt x="6688" y="1199"/>
                    <a:pt x="6647" y="1193"/>
                    <a:pt x="6605" y="1181"/>
                  </a:cubicBezTo>
                  <a:cubicBezTo>
                    <a:pt x="6474" y="1141"/>
                    <a:pt x="6361" y="1119"/>
                    <a:pt x="6262" y="1119"/>
                  </a:cubicBezTo>
                  <a:cubicBezTo>
                    <a:pt x="6033" y="1119"/>
                    <a:pt x="5878" y="1236"/>
                    <a:pt x="5738" y="1515"/>
                  </a:cubicBezTo>
                  <a:cubicBezTo>
                    <a:pt x="5686" y="1541"/>
                    <a:pt x="5635" y="1647"/>
                    <a:pt x="5568" y="1647"/>
                  </a:cubicBezTo>
                  <a:cubicBezTo>
                    <a:pt x="5548" y="1647"/>
                    <a:pt x="5527" y="1638"/>
                    <a:pt x="5505" y="1615"/>
                  </a:cubicBezTo>
                  <a:cubicBezTo>
                    <a:pt x="5280" y="1390"/>
                    <a:pt x="5136" y="1303"/>
                    <a:pt x="5042" y="1303"/>
                  </a:cubicBezTo>
                  <a:cubicBezTo>
                    <a:pt x="4831" y="1303"/>
                    <a:pt x="4874" y="1748"/>
                    <a:pt x="4804" y="2049"/>
                  </a:cubicBezTo>
                  <a:cubicBezTo>
                    <a:pt x="4771" y="2182"/>
                    <a:pt x="4737" y="2349"/>
                    <a:pt x="4571" y="2349"/>
                  </a:cubicBezTo>
                  <a:cubicBezTo>
                    <a:pt x="4548" y="2352"/>
                    <a:pt x="4526" y="2353"/>
                    <a:pt x="4507" y="2353"/>
                  </a:cubicBezTo>
                  <a:cubicBezTo>
                    <a:pt x="4304" y="2353"/>
                    <a:pt x="4304" y="2198"/>
                    <a:pt x="4304" y="2015"/>
                  </a:cubicBezTo>
                  <a:cubicBezTo>
                    <a:pt x="4304" y="1782"/>
                    <a:pt x="4104" y="1782"/>
                    <a:pt x="3937" y="1749"/>
                  </a:cubicBezTo>
                  <a:cubicBezTo>
                    <a:pt x="3613" y="1695"/>
                    <a:pt x="3376" y="1597"/>
                    <a:pt x="3068" y="1597"/>
                  </a:cubicBezTo>
                  <a:cubicBezTo>
                    <a:pt x="2996" y="1597"/>
                    <a:pt x="2919" y="1602"/>
                    <a:pt x="2836" y="1615"/>
                  </a:cubicBezTo>
                  <a:cubicBezTo>
                    <a:pt x="2817" y="1620"/>
                    <a:pt x="2798" y="1622"/>
                    <a:pt x="2778" y="1622"/>
                  </a:cubicBezTo>
                  <a:cubicBezTo>
                    <a:pt x="2513" y="1622"/>
                    <a:pt x="2145" y="1234"/>
                    <a:pt x="1835" y="1048"/>
                  </a:cubicBezTo>
                  <a:cubicBezTo>
                    <a:pt x="1800" y="1013"/>
                    <a:pt x="1757" y="999"/>
                    <a:pt x="1712" y="999"/>
                  </a:cubicBezTo>
                  <a:cubicBezTo>
                    <a:pt x="1627" y="999"/>
                    <a:pt x="1534" y="1050"/>
                    <a:pt x="1468" y="1115"/>
                  </a:cubicBezTo>
                  <a:cubicBezTo>
                    <a:pt x="1325" y="1274"/>
                    <a:pt x="1205" y="1357"/>
                    <a:pt x="1100" y="1357"/>
                  </a:cubicBezTo>
                  <a:cubicBezTo>
                    <a:pt x="985" y="1357"/>
                    <a:pt x="888" y="1257"/>
                    <a:pt x="801" y="1048"/>
                  </a:cubicBezTo>
                  <a:cubicBezTo>
                    <a:pt x="801" y="1048"/>
                    <a:pt x="601" y="1081"/>
                    <a:pt x="501" y="1115"/>
                  </a:cubicBezTo>
                  <a:cubicBezTo>
                    <a:pt x="501" y="1282"/>
                    <a:pt x="468" y="1448"/>
                    <a:pt x="301" y="1548"/>
                  </a:cubicBezTo>
                  <a:cubicBezTo>
                    <a:pt x="301" y="2082"/>
                    <a:pt x="334" y="2616"/>
                    <a:pt x="234" y="3216"/>
                  </a:cubicBezTo>
                  <a:cubicBezTo>
                    <a:pt x="101" y="3917"/>
                    <a:pt x="101" y="4617"/>
                    <a:pt x="1" y="5384"/>
                  </a:cubicBezTo>
                  <a:cubicBezTo>
                    <a:pt x="301" y="5218"/>
                    <a:pt x="134" y="4717"/>
                    <a:pt x="568" y="4617"/>
                  </a:cubicBezTo>
                  <a:cubicBezTo>
                    <a:pt x="668" y="4951"/>
                    <a:pt x="768" y="5251"/>
                    <a:pt x="668" y="5618"/>
                  </a:cubicBezTo>
                  <a:cubicBezTo>
                    <a:pt x="634" y="5918"/>
                    <a:pt x="901" y="6018"/>
                    <a:pt x="1101" y="6018"/>
                  </a:cubicBezTo>
                  <a:cubicBezTo>
                    <a:pt x="968" y="5618"/>
                    <a:pt x="1602" y="5751"/>
                    <a:pt x="1502" y="5384"/>
                  </a:cubicBezTo>
                  <a:cubicBezTo>
                    <a:pt x="1440" y="4951"/>
                    <a:pt x="1579" y="4747"/>
                    <a:pt x="2001" y="4747"/>
                  </a:cubicBezTo>
                  <a:cubicBezTo>
                    <a:pt x="2033" y="4747"/>
                    <a:pt x="2067" y="4748"/>
                    <a:pt x="2102" y="4751"/>
                  </a:cubicBezTo>
                  <a:cubicBezTo>
                    <a:pt x="2108" y="4754"/>
                    <a:pt x="2115" y="4755"/>
                    <a:pt x="2122" y="4755"/>
                  </a:cubicBezTo>
                  <a:cubicBezTo>
                    <a:pt x="2198" y="4755"/>
                    <a:pt x="2342" y="4608"/>
                    <a:pt x="2402" y="4517"/>
                  </a:cubicBezTo>
                  <a:cubicBezTo>
                    <a:pt x="2529" y="4120"/>
                    <a:pt x="2724" y="3977"/>
                    <a:pt x="2955" y="3977"/>
                  </a:cubicBezTo>
                  <a:cubicBezTo>
                    <a:pt x="3151" y="3977"/>
                    <a:pt x="3374" y="4079"/>
                    <a:pt x="3603" y="4217"/>
                  </a:cubicBezTo>
                  <a:cubicBezTo>
                    <a:pt x="3650" y="4263"/>
                    <a:pt x="3696" y="4326"/>
                    <a:pt x="3754" y="4326"/>
                  </a:cubicBezTo>
                  <a:cubicBezTo>
                    <a:pt x="3779" y="4326"/>
                    <a:pt x="3806" y="4314"/>
                    <a:pt x="3837" y="4284"/>
                  </a:cubicBezTo>
                  <a:cubicBezTo>
                    <a:pt x="3966" y="4191"/>
                    <a:pt x="4094" y="4158"/>
                    <a:pt x="4218" y="4158"/>
                  </a:cubicBezTo>
                  <a:cubicBezTo>
                    <a:pt x="4542" y="4158"/>
                    <a:pt x="4849" y="4384"/>
                    <a:pt x="5138" y="4384"/>
                  </a:cubicBezTo>
                  <a:cubicBezTo>
                    <a:pt x="5438" y="4384"/>
                    <a:pt x="5805" y="4717"/>
                    <a:pt x="5838" y="5084"/>
                  </a:cubicBezTo>
                  <a:cubicBezTo>
                    <a:pt x="5905" y="5418"/>
                    <a:pt x="5338" y="5251"/>
                    <a:pt x="5271" y="5551"/>
                  </a:cubicBezTo>
                  <a:cubicBezTo>
                    <a:pt x="5771" y="6018"/>
                    <a:pt x="5771" y="6018"/>
                    <a:pt x="6672" y="6252"/>
                  </a:cubicBezTo>
                  <a:cubicBezTo>
                    <a:pt x="6839" y="6285"/>
                    <a:pt x="6972" y="6419"/>
                    <a:pt x="6939" y="6719"/>
                  </a:cubicBezTo>
                  <a:cubicBezTo>
                    <a:pt x="6870" y="7316"/>
                    <a:pt x="6928" y="7550"/>
                    <a:pt x="7232" y="7550"/>
                  </a:cubicBezTo>
                  <a:cubicBezTo>
                    <a:pt x="7370" y="7550"/>
                    <a:pt x="7557" y="7502"/>
                    <a:pt x="7806" y="7419"/>
                  </a:cubicBezTo>
                  <a:cubicBezTo>
                    <a:pt x="7862" y="7405"/>
                    <a:pt x="7917" y="7397"/>
                    <a:pt x="7970" y="7397"/>
                  </a:cubicBezTo>
                  <a:cubicBezTo>
                    <a:pt x="8045" y="7397"/>
                    <a:pt x="8115" y="7414"/>
                    <a:pt x="8173" y="7453"/>
                  </a:cubicBezTo>
                  <a:cubicBezTo>
                    <a:pt x="8340" y="7586"/>
                    <a:pt x="8307" y="7719"/>
                    <a:pt x="8240" y="7853"/>
                  </a:cubicBezTo>
                  <a:cubicBezTo>
                    <a:pt x="8140" y="8053"/>
                    <a:pt x="7773" y="8186"/>
                    <a:pt x="8006" y="8453"/>
                  </a:cubicBezTo>
                  <a:cubicBezTo>
                    <a:pt x="8173" y="8620"/>
                    <a:pt x="8440" y="8720"/>
                    <a:pt x="8674" y="8720"/>
                  </a:cubicBezTo>
                  <a:cubicBezTo>
                    <a:pt x="8940" y="8720"/>
                    <a:pt x="9307" y="8787"/>
                    <a:pt x="9241" y="9054"/>
                  </a:cubicBezTo>
                  <a:cubicBezTo>
                    <a:pt x="8974" y="9621"/>
                    <a:pt x="9674" y="9688"/>
                    <a:pt x="9774" y="10054"/>
                  </a:cubicBezTo>
                  <a:cubicBezTo>
                    <a:pt x="9853" y="10117"/>
                    <a:pt x="9932" y="10151"/>
                    <a:pt x="10007" y="10151"/>
                  </a:cubicBezTo>
                  <a:cubicBezTo>
                    <a:pt x="10091" y="10151"/>
                    <a:pt x="10171" y="10109"/>
                    <a:pt x="10241" y="10021"/>
                  </a:cubicBezTo>
                  <a:cubicBezTo>
                    <a:pt x="10517" y="9625"/>
                    <a:pt x="10827" y="9487"/>
                    <a:pt x="11155" y="9487"/>
                  </a:cubicBezTo>
                  <a:cubicBezTo>
                    <a:pt x="11463" y="9487"/>
                    <a:pt x="11786" y="9609"/>
                    <a:pt x="12109" y="9754"/>
                  </a:cubicBezTo>
                  <a:lnTo>
                    <a:pt x="13844" y="10388"/>
                  </a:lnTo>
                  <a:cubicBezTo>
                    <a:pt x="13906" y="10419"/>
                    <a:pt x="13964" y="10432"/>
                    <a:pt x="14019" y="10432"/>
                  </a:cubicBezTo>
                  <a:cubicBezTo>
                    <a:pt x="14256" y="10432"/>
                    <a:pt x="14438" y="10197"/>
                    <a:pt x="14643" y="10197"/>
                  </a:cubicBezTo>
                  <a:cubicBezTo>
                    <a:pt x="14697" y="10197"/>
                    <a:pt x="14752" y="10213"/>
                    <a:pt x="14811" y="10255"/>
                  </a:cubicBezTo>
                  <a:cubicBezTo>
                    <a:pt x="14745" y="10955"/>
                    <a:pt x="15145" y="11389"/>
                    <a:pt x="15612" y="11789"/>
                  </a:cubicBezTo>
                  <a:cubicBezTo>
                    <a:pt x="15626" y="11545"/>
                    <a:pt x="15702" y="11480"/>
                    <a:pt x="15803" y="11480"/>
                  </a:cubicBezTo>
                  <a:cubicBezTo>
                    <a:pt x="15917" y="11480"/>
                    <a:pt x="16063" y="11563"/>
                    <a:pt x="16186" y="11563"/>
                  </a:cubicBezTo>
                  <a:cubicBezTo>
                    <a:pt x="16207" y="11563"/>
                    <a:pt x="16227" y="11561"/>
                    <a:pt x="16246" y="11556"/>
                  </a:cubicBezTo>
                  <a:cubicBezTo>
                    <a:pt x="16146" y="11422"/>
                    <a:pt x="16813" y="11222"/>
                    <a:pt x="16179" y="11122"/>
                  </a:cubicBezTo>
                  <a:cubicBezTo>
                    <a:pt x="16079" y="11089"/>
                    <a:pt x="15912" y="11089"/>
                    <a:pt x="15845" y="10888"/>
                  </a:cubicBezTo>
                  <a:cubicBezTo>
                    <a:pt x="16412" y="10788"/>
                    <a:pt x="16779" y="10588"/>
                    <a:pt x="16779" y="10021"/>
                  </a:cubicBezTo>
                  <a:cubicBezTo>
                    <a:pt x="16678" y="9940"/>
                    <a:pt x="16583" y="9910"/>
                    <a:pt x="16493" y="9910"/>
                  </a:cubicBezTo>
                  <a:cubicBezTo>
                    <a:pt x="16220" y="9910"/>
                    <a:pt x="15982" y="10184"/>
                    <a:pt x="15695" y="10184"/>
                  </a:cubicBezTo>
                  <a:cubicBezTo>
                    <a:pt x="15606" y="10184"/>
                    <a:pt x="15513" y="10157"/>
                    <a:pt x="15412" y="10088"/>
                  </a:cubicBezTo>
                  <a:cubicBezTo>
                    <a:pt x="14845" y="9754"/>
                    <a:pt x="15145" y="9120"/>
                    <a:pt x="14778" y="8754"/>
                  </a:cubicBezTo>
                  <a:cubicBezTo>
                    <a:pt x="14644" y="8787"/>
                    <a:pt x="14611" y="8854"/>
                    <a:pt x="14578" y="8887"/>
                  </a:cubicBezTo>
                  <a:cubicBezTo>
                    <a:pt x="14478" y="9054"/>
                    <a:pt x="14745" y="9287"/>
                    <a:pt x="14444" y="9421"/>
                  </a:cubicBezTo>
                  <a:cubicBezTo>
                    <a:pt x="14390" y="9442"/>
                    <a:pt x="14346" y="9452"/>
                    <a:pt x="14309" y="9452"/>
                  </a:cubicBezTo>
                  <a:cubicBezTo>
                    <a:pt x="14117" y="9452"/>
                    <a:pt x="14123" y="9199"/>
                    <a:pt x="14011" y="9087"/>
                  </a:cubicBezTo>
                  <a:cubicBezTo>
                    <a:pt x="13911" y="8954"/>
                    <a:pt x="13744" y="8920"/>
                    <a:pt x="13577" y="8854"/>
                  </a:cubicBezTo>
                  <a:cubicBezTo>
                    <a:pt x="13407" y="8674"/>
                    <a:pt x="13297" y="8608"/>
                    <a:pt x="13224" y="8608"/>
                  </a:cubicBezTo>
                  <a:cubicBezTo>
                    <a:pt x="13052" y="8608"/>
                    <a:pt x="13080" y="8970"/>
                    <a:pt x="13010" y="9087"/>
                  </a:cubicBezTo>
                  <a:cubicBezTo>
                    <a:pt x="12276" y="9087"/>
                    <a:pt x="12610" y="8353"/>
                    <a:pt x="12276" y="8020"/>
                  </a:cubicBezTo>
                  <a:cubicBezTo>
                    <a:pt x="12276" y="7953"/>
                    <a:pt x="12176" y="7920"/>
                    <a:pt x="12143" y="7886"/>
                  </a:cubicBezTo>
                  <a:cubicBezTo>
                    <a:pt x="12076" y="7886"/>
                    <a:pt x="12009" y="7853"/>
                    <a:pt x="11943" y="7853"/>
                  </a:cubicBezTo>
                  <a:lnTo>
                    <a:pt x="11842" y="7853"/>
                  </a:lnTo>
                  <a:cubicBezTo>
                    <a:pt x="11667" y="7888"/>
                    <a:pt x="11491" y="7932"/>
                    <a:pt x="11315" y="7932"/>
                  </a:cubicBezTo>
                  <a:cubicBezTo>
                    <a:pt x="11157" y="7932"/>
                    <a:pt x="11000" y="7897"/>
                    <a:pt x="10842" y="7786"/>
                  </a:cubicBezTo>
                  <a:cubicBezTo>
                    <a:pt x="10744" y="7737"/>
                    <a:pt x="10658" y="7714"/>
                    <a:pt x="10582" y="7714"/>
                  </a:cubicBezTo>
                  <a:cubicBezTo>
                    <a:pt x="10397" y="7714"/>
                    <a:pt x="10269" y="7850"/>
                    <a:pt x="10175" y="8086"/>
                  </a:cubicBezTo>
                  <a:cubicBezTo>
                    <a:pt x="10108" y="8253"/>
                    <a:pt x="10108" y="8420"/>
                    <a:pt x="9941" y="8553"/>
                  </a:cubicBezTo>
                  <a:cubicBezTo>
                    <a:pt x="9941" y="8220"/>
                    <a:pt x="9374" y="7953"/>
                    <a:pt x="9808" y="7719"/>
                  </a:cubicBezTo>
                  <a:cubicBezTo>
                    <a:pt x="10175" y="7353"/>
                    <a:pt x="10708" y="7019"/>
                    <a:pt x="10441" y="6285"/>
                  </a:cubicBezTo>
                  <a:cubicBezTo>
                    <a:pt x="10341" y="6185"/>
                    <a:pt x="10575" y="6085"/>
                    <a:pt x="10675" y="6018"/>
                  </a:cubicBezTo>
                  <a:cubicBezTo>
                    <a:pt x="10908" y="5851"/>
                    <a:pt x="11242" y="5918"/>
                    <a:pt x="11309" y="5618"/>
                  </a:cubicBezTo>
                  <a:cubicBezTo>
                    <a:pt x="11476" y="5118"/>
                    <a:pt x="10942" y="5384"/>
                    <a:pt x="10808" y="5218"/>
                  </a:cubicBezTo>
                  <a:cubicBezTo>
                    <a:pt x="10742" y="5084"/>
                    <a:pt x="10775" y="4917"/>
                    <a:pt x="10742" y="4784"/>
                  </a:cubicBezTo>
                  <a:cubicBezTo>
                    <a:pt x="10642" y="4551"/>
                    <a:pt x="10808" y="4284"/>
                    <a:pt x="10608" y="4117"/>
                  </a:cubicBezTo>
                  <a:cubicBezTo>
                    <a:pt x="10565" y="4097"/>
                    <a:pt x="10525" y="4089"/>
                    <a:pt x="10488" y="4089"/>
                  </a:cubicBezTo>
                  <a:cubicBezTo>
                    <a:pt x="10257" y="4089"/>
                    <a:pt x="10138" y="4423"/>
                    <a:pt x="9913" y="4423"/>
                  </a:cubicBezTo>
                  <a:cubicBezTo>
                    <a:pt x="9871" y="4423"/>
                    <a:pt x="9825" y="4412"/>
                    <a:pt x="9774" y="4384"/>
                  </a:cubicBezTo>
                  <a:cubicBezTo>
                    <a:pt x="9741" y="4017"/>
                    <a:pt x="9941" y="3617"/>
                    <a:pt x="9774" y="3283"/>
                  </a:cubicBezTo>
                  <a:lnTo>
                    <a:pt x="9674" y="3283"/>
                  </a:lnTo>
                  <a:cubicBezTo>
                    <a:pt x="9553" y="3439"/>
                    <a:pt x="9405" y="3496"/>
                    <a:pt x="9262" y="3496"/>
                  </a:cubicBezTo>
                  <a:cubicBezTo>
                    <a:pt x="9130" y="3496"/>
                    <a:pt x="9003" y="3447"/>
                    <a:pt x="8907" y="3383"/>
                  </a:cubicBezTo>
                  <a:cubicBezTo>
                    <a:pt x="8640" y="3250"/>
                    <a:pt x="8940" y="3016"/>
                    <a:pt x="8940" y="2783"/>
                  </a:cubicBezTo>
                  <a:cubicBezTo>
                    <a:pt x="8940" y="2407"/>
                    <a:pt x="8865" y="2163"/>
                    <a:pt x="8589" y="2163"/>
                  </a:cubicBezTo>
                  <a:cubicBezTo>
                    <a:pt x="8496" y="2163"/>
                    <a:pt x="8382" y="2191"/>
                    <a:pt x="8240" y="2249"/>
                  </a:cubicBezTo>
                  <a:cubicBezTo>
                    <a:pt x="8163" y="2279"/>
                    <a:pt x="8098" y="2291"/>
                    <a:pt x="8045" y="2291"/>
                  </a:cubicBezTo>
                  <a:cubicBezTo>
                    <a:pt x="7800" y="2291"/>
                    <a:pt x="7797" y="2019"/>
                    <a:pt x="7906" y="1882"/>
                  </a:cubicBezTo>
                  <a:cubicBezTo>
                    <a:pt x="8046" y="1659"/>
                    <a:pt x="8022" y="1226"/>
                    <a:pt x="8380" y="1226"/>
                  </a:cubicBezTo>
                  <a:cubicBezTo>
                    <a:pt x="8451" y="1226"/>
                    <a:pt x="8536" y="1243"/>
                    <a:pt x="8640" y="1282"/>
                  </a:cubicBezTo>
                  <a:cubicBezTo>
                    <a:pt x="8698" y="1305"/>
                    <a:pt x="8755" y="1315"/>
                    <a:pt x="8812" y="1315"/>
                  </a:cubicBezTo>
                  <a:cubicBezTo>
                    <a:pt x="9083" y="1315"/>
                    <a:pt x="9355" y="1086"/>
                    <a:pt x="9741" y="948"/>
                  </a:cubicBezTo>
                  <a:cubicBezTo>
                    <a:pt x="9264" y="892"/>
                    <a:pt x="9141" y="387"/>
                    <a:pt x="8896" y="387"/>
                  </a:cubicBezTo>
                  <a:cubicBezTo>
                    <a:pt x="8849" y="387"/>
                    <a:pt x="8799" y="405"/>
                    <a:pt x="8740" y="448"/>
                  </a:cubicBezTo>
                  <a:cubicBezTo>
                    <a:pt x="8536" y="592"/>
                    <a:pt x="8392" y="654"/>
                    <a:pt x="8284" y="654"/>
                  </a:cubicBezTo>
                  <a:cubicBezTo>
                    <a:pt x="8092" y="654"/>
                    <a:pt x="8013" y="458"/>
                    <a:pt x="7906" y="181"/>
                  </a:cubicBezTo>
                  <a:cubicBezTo>
                    <a:pt x="7838" y="67"/>
                    <a:pt x="7740" y="0"/>
                    <a:pt x="7620" y="0"/>
                  </a:cubicBezTo>
                  <a:close/>
                </a:path>
              </a:pathLst>
            </a:custGeom>
            <a:solidFill>
              <a:srgbClr val="7DC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7"/>
            <p:cNvSpPr/>
            <p:nvPr/>
          </p:nvSpPr>
          <p:spPr>
            <a:xfrm>
              <a:off x="4496725" y="3121300"/>
              <a:ext cx="191825" cy="314975"/>
            </a:xfrm>
            <a:custGeom>
              <a:avLst/>
              <a:gdLst/>
              <a:ahLst/>
              <a:cxnLst/>
              <a:rect l="l" t="t" r="r" b="b"/>
              <a:pathLst>
                <a:path w="7673" h="12599" extrusionOk="0">
                  <a:moveTo>
                    <a:pt x="4137" y="0"/>
                  </a:moveTo>
                  <a:cubicBezTo>
                    <a:pt x="3964" y="0"/>
                    <a:pt x="3795" y="30"/>
                    <a:pt x="3636" y="122"/>
                  </a:cubicBezTo>
                  <a:cubicBezTo>
                    <a:pt x="4337" y="456"/>
                    <a:pt x="4370" y="1090"/>
                    <a:pt x="4403" y="1757"/>
                  </a:cubicBezTo>
                  <a:cubicBezTo>
                    <a:pt x="4031" y="1728"/>
                    <a:pt x="4101" y="1135"/>
                    <a:pt x="3729" y="1135"/>
                  </a:cubicBezTo>
                  <a:cubicBezTo>
                    <a:pt x="3667" y="1135"/>
                    <a:pt x="3593" y="1152"/>
                    <a:pt x="3503" y="1190"/>
                  </a:cubicBezTo>
                  <a:cubicBezTo>
                    <a:pt x="3636" y="1523"/>
                    <a:pt x="3636" y="1924"/>
                    <a:pt x="3970" y="2190"/>
                  </a:cubicBezTo>
                  <a:cubicBezTo>
                    <a:pt x="4103" y="2257"/>
                    <a:pt x="4303" y="2357"/>
                    <a:pt x="4103" y="2557"/>
                  </a:cubicBezTo>
                  <a:cubicBezTo>
                    <a:pt x="4028" y="2620"/>
                    <a:pt x="3967" y="2645"/>
                    <a:pt x="3912" y="2645"/>
                  </a:cubicBezTo>
                  <a:cubicBezTo>
                    <a:pt x="3819" y="2645"/>
                    <a:pt x="3741" y="2574"/>
                    <a:pt x="3636" y="2491"/>
                  </a:cubicBezTo>
                  <a:cubicBezTo>
                    <a:pt x="3469" y="2391"/>
                    <a:pt x="3536" y="2090"/>
                    <a:pt x="3302" y="2057"/>
                  </a:cubicBezTo>
                  <a:cubicBezTo>
                    <a:pt x="2955" y="2389"/>
                    <a:pt x="2727" y="2563"/>
                    <a:pt x="2545" y="2563"/>
                  </a:cubicBezTo>
                  <a:cubicBezTo>
                    <a:pt x="2342" y="2563"/>
                    <a:pt x="2195" y="2347"/>
                    <a:pt x="2002" y="1890"/>
                  </a:cubicBezTo>
                  <a:cubicBezTo>
                    <a:pt x="1867" y="1621"/>
                    <a:pt x="1602" y="1504"/>
                    <a:pt x="1452" y="1504"/>
                  </a:cubicBezTo>
                  <a:cubicBezTo>
                    <a:pt x="1416" y="1504"/>
                    <a:pt x="1387" y="1510"/>
                    <a:pt x="1368" y="1523"/>
                  </a:cubicBezTo>
                  <a:cubicBezTo>
                    <a:pt x="1134" y="1623"/>
                    <a:pt x="1201" y="1924"/>
                    <a:pt x="1334" y="2190"/>
                  </a:cubicBezTo>
                  <a:cubicBezTo>
                    <a:pt x="1468" y="2424"/>
                    <a:pt x="1535" y="2724"/>
                    <a:pt x="1635" y="2958"/>
                  </a:cubicBezTo>
                  <a:cubicBezTo>
                    <a:pt x="1701" y="3258"/>
                    <a:pt x="1535" y="3325"/>
                    <a:pt x="1334" y="3458"/>
                  </a:cubicBezTo>
                  <a:cubicBezTo>
                    <a:pt x="1301" y="3925"/>
                    <a:pt x="1635" y="4325"/>
                    <a:pt x="1568" y="4792"/>
                  </a:cubicBezTo>
                  <a:cubicBezTo>
                    <a:pt x="1547" y="5204"/>
                    <a:pt x="1730" y="5273"/>
                    <a:pt x="1944" y="5273"/>
                  </a:cubicBezTo>
                  <a:cubicBezTo>
                    <a:pt x="2050" y="5273"/>
                    <a:pt x="2164" y="5256"/>
                    <a:pt x="2265" y="5256"/>
                  </a:cubicBezTo>
                  <a:cubicBezTo>
                    <a:pt x="2289" y="5256"/>
                    <a:pt x="2313" y="5257"/>
                    <a:pt x="2335" y="5259"/>
                  </a:cubicBezTo>
                  <a:cubicBezTo>
                    <a:pt x="2035" y="6227"/>
                    <a:pt x="1901" y="6760"/>
                    <a:pt x="2002" y="7194"/>
                  </a:cubicBezTo>
                  <a:cubicBezTo>
                    <a:pt x="2027" y="7200"/>
                    <a:pt x="2051" y="7202"/>
                    <a:pt x="2074" y="7202"/>
                  </a:cubicBezTo>
                  <a:cubicBezTo>
                    <a:pt x="2318" y="7202"/>
                    <a:pt x="2470" y="6925"/>
                    <a:pt x="2643" y="6925"/>
                  </a:cubicBezTo>
                  <a:cubicBezTo>
                    <a:pt x="2651" y="6925"/>
                    <a:pt x="2660" y="6926"/>
                    <a:pt x="2669" y="6927"/>
                  </a:cubicBezTo>
                  <a:cubicBezTo>
                    <a:pt x="2786" y="6956"/>
                    <a:pt x="2884" y="6971"/>
                    <a:pt x="2965" y="6971"/>
                  </a:cubicBezTo>
                  <a:cubicBezTo>
                    <a:pt x="3253" y="6971"/>
                    <a:pt x="3329" y="6784"/>
                    <a:pt x="3302" y="6393"/>
                  </a:cubicBezTo>
                  <a:cubicBezTo>
                    <a:pt x="3302" y="6274"/>
                    <a:pt x="3382" y="6049"/>
                    <a:pt x="3565" y="6049"/>
                  </a:cubicBezTo>
                  <a:cubicBezTo>
                    <a:pt x="3587" y="6049"/>
                    <a:pt x="3611" y="6053"/>
                    <a:pt x="3636" y="6060"/>
                  </a:cubicBezTo>
                  <a:cubicBezTo>
                    <a:pt x="3836" y="6060"/>
                    <a:pt x="3903" y="6227"/>
                    <a:pt x="4003" y="6393"/>
                  </a:cubicBezTo>
                  <a:cubicBezTo>
                    <a:pt x="4029" y="6397"/>
                    <a:pt x="4057" y="6398"/>
                    <a:pt x="4087" y="6398"/>
                  </a:cubicBezTo>
                  <a:cubicBezTo>
                    <a:pt x="4146" y="6398"/>
                    <a:pt x="4211" y="6393"/>
                    <a:pt x="4270" y="6393"/>
                  </a:cubicBezTo>
                  <a:cubicBezTo>
                    <a:pt x="4448" y="6393"/>
                    <a:pt x="4581" y="6438"/>
                    <a:pt x="4403" y="6794"/>
                  </a:cubicBezTo>
                  <a:cubicBezTo>
                    <a:pt x="4337" y="6961"/>
                    <a:pt x="4203" y="7094"/>
                    <a:pt x="4136" y="7261"/>
                  </a:cubicBezTo>
                  <a:cubicBezTo>
                    <a:pt x="4036" y="7394"/>
                    <a:pt x="4036" y="7494"/>
                    <a:pt x="4136" y="7628"/>
                  </a:cubicBezTo>
                  <a:cubicBezTo>
                    <a:pt x="4166" y="7701"/>
                    <a:pt x="4208" y="7729"/>
                    <a:pt x="4258" y="7729"/>
                  </a:cubicBezTo>
                  <a:cubicBezTo>
                    <a:pt x="4321" y="7729"/>
                    <a:pt x="4395" y="7684"/>
                    <a:pt x="4470" y="7628"/>
                  </a:cubicBezTo>
                  <a:cubicBezTo>
                    <a:pt x="4583" y="7563"/>
                    <a:pt x="4678" y="7536"/>
                    <a:pt x="4759" y="7536"/>
                  </a:cubicBezTo>
                  <a:cubicBezTo>
                    <a:pt x="5014" y="7536"/>
                    <a:pt x="5128" y="7808"/>
                    <a:pt x="5204" y="8061"/>
                  </a:cubicBezTo>
                  <a:cubicBezTo>
                    <a:pt x="5331" y="8444"/>
                    <a:pt x="5063" y="9100"/>
                    <a:pt x="4864" y="9100"/>
                  </a:cubicBezTo>
                  <a:cubicBezTo>
                    <a:pt x="4855" y="9100"/>
                    <a:pt x="4846" y="9098"/>
                    <a:pt x="4837" y="9095"/>
                  </a:cubicBezTo>
                  <a:cubicBezTo>
                    <a:pt x="4629" y="9039"/>
                    <a:pt x="4426" y="9014"/>
                    <a:pt x="4227" y="9014"/>
                  </a:cubicBezTo>
                  <a:cubicBezTo>
                    <a:pt x="3725" y="9014"/>
                    <a:pt x="3247" y="9171"/>
                    <a:pt x="2769" y="9362"/>
                  </a:cubicBezTo>
                  <a:cubicBezTo>
                    <a:pt x="2769" y="9362"/>
                    <a:pt x="2669" y="9229"/>
                    <a:pt x="2635" y="9195"/>
                  </a:cubicBezTo>
                  <a:cubicBezTo>
                    <a:pt x="2702" y="8895"/>
                    <a:pt x="3102" y="8962"/>
                    <a:pt x="3169" y="8728"/>
                  </a:cubicBezTo>
                  <a:cubicBezTo>
                    <a:pt x="3202" y="8562"/>
                    <a:pt x="3503" y="8528"/>
                    <a:pt x="3369" y="8295"/>
                  </a:cubicBezTo>
                  <a:cubicBezTo>
                    <a:pt x="3309" y="8175"/>
                    <a:pt x="3189" y="8115"/>
                    <a:pt x="3067" y="8115"/>
                  </a:cubicBezTo>
                  <a:cubicBezTo>
                    <a:pt x="2985" y="8115"/>
                    <a:pt x="2902" y="8141"/>
                    <a:pt x="2835" y="8195"/>
                  </a:cubicBezTo>
                  <a:cubicBezTo>
                    <a:pt x="2609" y="8355"/>
                    <a:pt x="2382" y="8419"/>
                    <a:pt x="2157" y="8419"/>
                  </a:cubicBezTo>
                  <a:cubicBezTo>
                    <a:pt x="1820" y="8419"/>
                    <a:pt x="1488" y="8275"/>
                    <a:pt x="1168" y="8095"/>
                  </a:cubicBezTo>
                  <a:cubicBezTo>
                    <a:pt x="1023" y="8011"/>
                    <a:pt x="910" y="7965"/>
                    <a:pt x="817" y="7965"/>
                  </a:cubicBezTo>
                  <a:cubicBezTo>
                    <a:pt x="652" y="7965"/>
                    <a:pt x="553" y="8108"/>
                    <a:pt x="467" y="8428"/>
                  </a:cubicBezTo>
                  <a:cubicBezTo>
                    <a:pt x="300" y="9162"/>
                    <a:pt x="200" y="9162"/>
                    <a:pt x="1034" y="9429"/>
                  </a:cubicBezTo>
                  <a:cubicBezTo>
                    <a:pt x="967" y="9729"/>
                    <a:pt x="334" y="9629"/>
                    <a:pt x="500" y="9963"/>
                  </a:cubicBezTo>
                  <a:cubicBezTo>
                    <a:pt x="834" y="10630"/>
                    <a:pt x="167" y="10763"/>
                    <a:pt x="0" y="11164"/>
                  </a:cubicBezTo>
                  <a:lnTo>
                    <a:pt x="200" y="11397"/>
                  </a:lnTo>
                  <a:lnTo>
                    <a:pt x="467" y="11397"/>
                  </a:lnTo>
                  <a:cubicBezTo>
                    <a:pt x="703" y="11260"/>
                    <a:pt x="961" y="10984"/>
                    <a:pt x="1195" y="10984"/>
                  </a:cubicBezTo>
                  <a:cubicBezTo>
                    <a:pt x="1359" y="10984"/>
                    <a:pt x="1511" y="11119"/>
                    <a:pt x="1635" y="11530"/>
                  </a:cubicBezTo>
                  <a:cubicBezTo>
                    <a:pt x="1648" y="11558"/>
                    <a:pt x="1685" y="11574"/>
                    <a:pt x="1726" y="11574"/>
                  </a:cubicBezTo>
                  <a:cubicBezTo>
                    <a:pt x="1783" y="11574"/>
                    <a:pt x="1849" y="11542"/>
                    <a:pt x="1868" y="11464"/>
                  </a:cubicBezTo>
                  <a:cubicBezTo>
                    <a:pt x="1918" y="11280"/>
                    <a:pt x="1960" y="11214"/>
                    <a:pt x="2027" y="11214"/>
                  </a:cubicBezTo>
                  <a:cubicBezTo>
                    <a:pt x="2093" y="11214"/>
                    <a:pt x="2185" y="11280"/>
                    <a:pt x="2335" y="11364"/>
                  </a:cubicBezTo>
                  <a:cubicBezTo>
                    <a:pt x="2651" y="11532"/>
                    <a:pt x="2979" y="11766"/>
                    <a:pt x="3329" y="11766"/>
                  </a:cubicBezTo>
                  <a:cubicBezTo>
                    <a:pt x="3535" y="11766"/>
                    <a:pt x="3748" y="11686"/>
                    <a:pt x="3970" y="11464"/>
                  </a:cubicBezTo>
                  <a:lnTo>
                    <a:pt x="4003" y="11430"/>
                  </a:lnTo>
                  <a:lnTo>
                    <a:pt x="4036" y="11530"/>
                  </a:lnTo>
                  <a:lnTo>
                    <a:pt x="3970" y="11530"/>
                  </a:lnTo>
                  <a:cubicBezTo>
                    <a:pt x="3803" y="12431"/>
                    <a:pt x="3936" y="12565"/>
                    <a:pt x="4537" y="12598"/>
                  </a:cubicBezTo>
                  <a:cubicBezTo>
                    <a:pt x="4553" y="12599"/>
                    <a:pt x="4569" y="12599"/>
                    <a:pt x="4584" y="12599"/>
                  </a:cubicBezTo>
                  <a:cubicBezTo>
                    <a:pt x="5241" y="12599"/>
                    <a:pt x="4612" y="11897"/>
                    <a:pt x="4970" y="11864"/>
                  </a:cubicBezTo>
                  <a:cubicBezTo>
                    <a:pt x="5009" y="11851"/>
                    <a:pt x="5041" y="11846"/>
                    <a:pt x="5068" y="11846"/>
                  </a:cubicBezTo>
                  <a:cubicBezTo>
                    <a:pt x="5184" y="11846"/>
                    <a:pt x="5217" y="11944"/>
                    <a:pt x="5271" y="11997"/>
                  </a:cubicBezTo>
                  <a:cubicBezTo>
                    <a:pt x="5328" y="12228"/>
                    <a:pt x="5411" y="12484"/>
                    <a:pt x="5605" y="12484"/>
                  </a:cubicBezTo>
                  <a:cubicBezTo>
                    <a:pt x="5635" y="12484"/>
                    <a:pt x="5668" y="12478"/>
                    <a:pt x="5704" y="12464"/>
                  </a:cubicBezTo>
                  <a:cubicBezTo>
                    <a:pt x="5971" y="12364"/>
                    <a:pt x="6104" y="12064"/>
                    <a:pt x="6004" y="11764"/>
                  </a:cubicBezTo>
                  <a:cubicBezTo>
                    <a:pt x="6004" y="11631"/>
                    <a:pt x="5938" y="11564"/>
                    <a:pt x="5871" y="11464"/>
                  </a:cubicBezTo>
                  <a:cubicBezTo>
                    <a:pt x="6171" y="11297"/>
                    <a:pt x="6038" y="10963"/>
                    <a:pt x="6171" y="10730"/>
                  </a:cubicBezTo>
                  <a:cubicBezTo>
                    <a:pt x="6256" y="10560"/>
                    <a:pt x="6389" y="10415"/>
                    <a:pt x="6569" y="10415"/>
                  </a:cubicBezTo>
                  <a:cubicBezTo>
                    <a:pt x="6602" y="10415"/>
                    <a:pt x="6636" y="10419"/>
                    <a:pt x="6672" y="10430"/>
                  </a:cubicBezTo>
                  <a:cubicBezTo>
                    <a:pt x="6938" y="10463"/>
                    <a:pt x="6838" y="10697"/>
                    <a:pt x="6805" y="10863"/>
                  </a:cubicBezTo>
                  <a:cubicBezTo>
                    <a:pt x="6705" y="11164"/>
                    <a:pt x="6805" y="11397"/>
                    <a:pt x="7172" y="11430"/>
                  </a:cubicBezTo>
                  <a:cubicBezTo>
                    <a:pt x="7305" y="10396"/>
                    <a:pt x="7272" y="9396"/>
                    <a:pt x="7205" y="8362"/>
                  </a:cubicBezTo>
                  <a:cubicBezTo>
                    <a:pt x="7172" y="6961"/>
                    <a:pt x="7505" y="5626"/>
                    <a:pt x="7372" y="4292"/>
                  </a:cubicBezTo>
                  <a:cubicBezTo>
                    <a:pt x="7339" y="3892"/>
                    <a:pt x="7439" y="3525"/>
                    <a:pt x="7472" y="3124"/>
                  </a:cubicBezTo>
                  <a:cubicBezTo>
                    <a:pt x="7539" y="2190"/>
                    <a:pt x="7672" y="1223"/>
                    <a:pt x="7272" y="289"/>
                  </a:cubicBezTo>
                  <a:cubicBezTo>
                    <a:pt x="7216" y="278"/>
                    <a:pt x="7158" y="274"/>
                    <a:pt x="7098" y="274"/>
                  </a:cubicBezTo>
                  <a:cubicBezTo>
                    <a:pt x="6977" y="274"/>
                    <a:pt x="6849" y="289"/>
                    <a:pt x="6722" y="289"/>
                  </a:cubicBezTo>
                  <a:cubicBezTo>
                    <a:pt x="6530" y="289"/>
                    <a:pt x="6338" y="256"/>
                    <a:pt x="6171" y="89"/>
                  </a:cubicBezTo>
                  <a:cubicBezTo>
                    <a:pt x="5904" y="89"/>
                    <a:pt x="5623" y="104"/>
                    <a:pt x="5346" y="104"/>
                  </a:cubicBezTo>
                  <a:cubicBezTo>
                    <a:pt x="5208" y="104"/>
                    <a:pt x="5070" y="100"/>
                    <a:pt x="4937" y="89"/>
                  </a:cubicBezTo>
                  <a:cubicBezTo>
                    <a:pt x="4675" y="69"/>
                    <a:pt x="4401" y="0"/>
                    <a:pt x="4137" y="0"/>
                  </a:cubicBezTo>
                  <a:close/>
                </a:path>
              </a:pathLst>
            </a:custGeom>
            <a:solidFill>
              <a:srgbClr val="89C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7"/>
            <p:cNvSpPr/>
            <p:nvPr/>
          </p:nvSpPr>
          <p:spPr>
            <a:xfrm>
              <a:off x="4461700" y="2692650"/>
              <a:ext cx="144275" cy="141600"/>
            </a:xfrm>
            <a:custGeom>
              <a:avLst/>
              <a:gdLst/>
              <a:ahLst/>
              <a:cxnLst/>
              <a:rect l="l" t="t" r="r" b="b"/>
              <a:pathLst>
                <a:path w="5771" h="5664" extrusionOk="0">
                  <a:moveTo>
                    <a:pt x="3506" y="1"/>
                  </a:moveTo>
                  <a:cubicBezTo>
                    <a:pt x="3054" y="1"/>
                    <a:pt x="2555" y="215"/>
                    <a:pt x="2035" y="656"/>
                  </a:cubicBezTo>
                  <a:cubicBezTo>
                    <a:pt x="834" y="1657"/>
                    <a:pt x="367" y="3058"/>
                    <a:pt x="67" y="4559"/>
                  </a:cubicBezTo>
                  <a:cubicBezTo>
                    <a:pt x="0" y="4926"/>
                    <a:pt x="67" y="5360"/>
                    <a:pt x="567" y="5427"/>
                  </a:cubicBezTo>
                  <a:cubicBezTo>
                    <a:pt x="608" y="5432"/>
                    <a:pt x="646" y="5435"/>
                    <a:pt x="682" y="5435"/>
                  </a:cubicBezTo>
                  <a:cubicBezTo>
                    <a:pt x="1062" y="5435"/>
                    <a:pt x="1207" y="5125"/>
                    <a:pt x="1268" y="4759"/>
                  </a:cubicBezTo>
                  <a:cubicBezTo>
                    <a:pt x="1368" y="4192"/>
                    <a:pt x="1535" y="3592"/>
                    <a:pt x="1768" y="3058"/>
                  </a:cubicBezTo>
                  <a:cubicBezTo>
                    <a:pt x="2035" y="2524"/>
                    <a:pt x="2302" y="1991"/>
                    <a:pt x="2802" y="1590"/>
                  </a:cubicBezTo>
                  <a:cubicBezTo>
                    <a:pt x="3049" y="1384"/>
                    <a:pt x="3257" y="1280"/>
                    <a:pt x="3430" y="1280"/>
                  </a:cubicBezTo>
                  <a:cubicBezTo>
                    <a:pt x="3677" y="1280"/>
                    <a:pt x="3852" y="1492"/>
                    <a:pt x="3970" y="1924"/>
                  </a:cubicBezTo>
                  <a:cubicBezTo>
                    <a:pt x="4136" y="2491"/>
                    <a:pt x="4236" y="3091"/>
                    <a:pt x="4370" y="3692"/>
                  </a:cubicBezTo>
                  <a:cubicBezTo>
                    <a:pt x="4470" y="4159"/>
                    <a:pt x="4537" y="4659"/>
                    <a:pt x="4603" y="5160"/>
                  </a:cubicBezTo>
                  <a:cubicBezTo>
                    <a:pt x="4696" y="5469"/>
                    <a:pt x="4904" y="5664"/>
                    <a:pt x="5226" y="5664"/>
                  </a:cubicBezTo>
                  <a:cubicBezTo>
                    <a:pt x="5251" y="5664"/>
                    <a:pt x="5277" y="5662"/>
                    <a:pt x="5304" y="5660"/>
                  </a:cubicBezTo>
                  <a:cubicBezTo>
                    <a:pt x="5604" y="5593"/>
                    <a:pt x="5771" y="5360"/>
                    <a:pt x="5771" y="5026"/>
                  </a:cubicBezTo>
                  <a:lnTo>
                    <a:pt x="5771" y="4693"/>
                  </a:lnTo>
                  <a:cubicBezTo>
                    <a:pt x="5738" y="3892"/>
                    <a:pt x="5604" y="3091"/>
                    <a:pt x="5371" y="2358"/>
                  </a:cubicBezTo>
                  <a:cubicBezTo>
                    <a:pt x="5304" y="2057"/>
                    <a:pt x="5237" y="1757"/>
                    <a:pt x="5170" y="1524"/>
                  </a:cubicBezTo>
                  <a:cubicBezTo>
                    <a:pt x="4804" y="526"/>
                    <a:pt x="4214" y="1"/>
                    <a:pt x="3506" y="1"/>
                  </a:cubicBezTo>
                  <a:close/>
                </a:path>
              </a:pathLst>
            </a:custGeom>
            <a:solidFill>
              <a:srgbClr val="493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7"/>
            <p:cNvSpPr/>
            <p:nvPr/>
          </p:nvSpPr>
          <p:spPr>
            <a:xfrm>
              <a:off x="4240700" y="2849325"/>
              <a:ext cx="188500" cy="81925"/>
            </a:xfrm>
            <a:custGeom>
              <a:avLst/>
              <a:gdLst/>
              <a:ahLst/>
              <a:cxnLst/>
              <a:rect l="l" t="t" r="r" b="b"/>
              <a:pathLst>
                <a:path w="7540" h="3277" extrusionOk="0">
                  <a:moveTo>
                    <a:pt x="6874" y="1"/>
                  </a:moveTo>
                  <a:cubicBezTo>
                    <a:pt x="6709" y="1"/>
                    <a:pt x="6546" y="91"/>
                    <a:pt x="6372" y="227"/>
                  </a:cubicBezTo>
                  <a:cubicBezTo>
                    <a:pt x="6272" y="260"/>
                    <a:pt x="6205" y="327"/>
                    <a:pt x="6105" y="427"/>
                  </a:cubicBezTo>
                  <a:cubicBezTo>
                    <a:pt x="5020" y="1411"/>
                    <a:pt x="3802" y="1975"/>
                    <a:pt x="2421" y="1975"/>
                  </a:cubicBezTo>
                  <a:cubicBezTo>
                    <a:pt x="1976" y="1975"/>
                    <a:pt x="1514" y="1917"/>
                    <a:pt x="1035" y="1795"/>
                  </a:cubicBezTo>
                  <a:cubicBezTo>
                    <a:pt x="935" y="1775"/>
                    <a:pt x="835" y="1761"/>
                    <a:pt x="740" y="1761"/>
                  </a:cubicBezTo>
                  <a:cubicBezTo>
                    <a:pt x="516" y="1761"/>
                    <a:pt x="318" y="1838"/>
                    <a:pt x="201" y="2095"/>
                  </a:cubicBezTo>
                  <a:cubicBezTo>
                    <a:pt x="0" y="2495"/>
                    <a:pt x="267" y="2762"/>
                    <a:pt x="568" y="2962"/>
                  </a:cubicBezTo>
                  <a:cubicBezTo>
                    <a:pt x="948" y="3216"/>
                    <a:pt x="1386" y="3277"/>
                    <a:pt x="1794" y="3277"/>
                  </a:cubicBezTo>
                  <a:cubicBezTo>
                    <a:pt x="1922" y="3277"/>
                    <a:pt x="2048" y="3270"/>
                    <a:pt x="2169" y="3262"/>
                  </a:cubicBezTo>
                  <a:cubicBezTo>
                    <a:pt x="3336" y="3262"/>
                    <a:pt x="4337" y="2929"/>
                    <a:pt x="5371" y="2562"/>
                  </a:cubicBezTo>
                  <a:cubicBezTo>
                    <a:pt x="6071" y="2228"/>
                    <a:pt x="6705" y="1728"/>
                    <a:pt x="7206" y="1128"/>
                  </a:cubicBezTo>
                  <a:cubicBezTo>
                    <a:pt x="7439" y="827"/>
                    <a:pt x="7539" y="460"/>
                    <a:pt x="7239" y="160"/>
                  </a:cubicBezTo>
                  <a:cubicBezTo>
                    <a:pt x="7113" y="48"/>
                    <a:pt x="6993" y="1"/>
                    <a:pt x="6874" y="1"/>
                  </a:cubicBezTo>
                  <a:close/>
                </a:path>
              </a:pathLst>
            </a:custGeom>
            <a:solidFill>
              <a:srgbClr val="493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7"/>
            <p:cNvSpPr/>
            <p:nvPr/>
          </p:nvSpPr>
          <p:spPr>
            <a:xfrm>
              <a:off x="4476700" y="2571300"/>
              <a:ext cx="40900" cy="26025"/>
            </a:xfrm>
            <a:custGeom>
              <a:avLst/>
              <a:gdLst/>
              <a:ahLst/>
              <a:cxnLst/>
              <a:rect l="l" t="t" r="r" b="b"/>
              <a:pathLst>
                <a:path w="1636" h="1041" extrusionOk="0">
                  <a:moveTo>
                    <a:pt x="1007" y="0"/>
                  </a:moveTo>
                  <a:cubicBezTo>
                    <a:pt x="690" y="0"/>
                    <a:pt x="388" y="32"/>
                    <a:pt x="134" y="240"/>
                  </a:cubicBezTo>
                  <a:cubicBezTo>
                    <a:pt x="1" y="407"/>
                    <a:pt x="1" y="540"/>
                    <a:pt x="134" y="607"/>
                  </a:cubicBezTo>
                  <a:cubicBezTo>
                    <a:pt x="167" y="707"/>
                    <a:pt x="267" y="740"/>
                    <a:pt x="334" y="840"/>
                  </a:cubicBezTo>
                  <a:cubicBezTo>
                    <a:pt x="451" y="940"/>
                    <a:pt x="576" y="940"/>
                    <a:pt x="693" y="940"/>
                  </a:cubicBezTo>
                  <a:cubicBezTo>
                    <a:pt x="809" y="940"/>
                    <a:pt x="918" y="940"/>
                    <a:pt x="1001" y="1041"/>
                  </a:cubicBezTo>
                  <a:lnTo>
                    <a:pt x="1435" y="1041"/>
                  </a:lnTo>
                  <a:cubicBezTo>
                    <a:pt x="1502" y="1007"/>
                    <a:pt x="1568" y="907"/>
                    <a:pt x="1635" y="840"/>
                  </a:cubicBezTo>
                  <a:lnTo>
                    <a:pt x="1635" y="207"/>
                  </a:lnTo>
                  <a:lnTo>
                    <a:pt x="1435" y="6"/>
                  </a:lnTo>
                  <a:cubicBezTo>
                    <a:pt x="1291" y="6"/>
                    <a:pt x="1148" y="0"/>
                    <a:pt x="1007" y="0"/>
                  </a:cubicBezTo>
                  <a:close/>
                </a:path>
              </a:pathLst>
            </a:custGeom>
            <a:solidFill>
              <a:srgbClr val="D5C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7"/>
            <p:cNvSpPr/>
            <p:nvPr/>
          </p:nvSpPr>
          <p:spPr>
            <a:xfrm>
              <a:off x="4450025" y="2635650"/>
              <a:ext cx="34200" cy="21725"/>
            </a:xfrm>
            <a:custGeom>
              <a:avLst/>
              <a:gdLst/>
              <a:ahLst/>
              <a:cxnLst/>
              <a:rect l="l" t="t" r="r" b="b"/>
              <a:pathLst>
                <a:path w="1368" h="869" extrusionOk="0">
                  <a:moveTo>
                    <a:pt x="667" y="34"/>
                  </a:moveTo>
                  <a:cubicBezTo>
                    <a:pt x="400" y="101"/>
                    <a:pt x="33" y="1"/>
                    <a:pt x="0" y="368"/>
                  </a:cubicBezTo>
                  <a:cubicBezTo>
                    <a:pt x="0" y="768"/>
                    <a:pt x="334" y="868"/>
                    <a:pt x="667" y="868"/>
                  </a:cubicBezTo>
                  <a:cubicBezTo>
                    <a:pt x="1001" y="868"/>
                    <a:pt x="1368" y="868"/>
                    <a:pt x="1368" y="468"/>
                  </a:cubicBezTo>
                  <a:cubicBezTo>
                    <a:pt x="1368" y="34"/>
                    <a:pt x="1001" y="34"/>
                    <a:pt x="667" y="34"/>
                  </a:cubicBezTo>
                  <a:close/>
                </a:path>
              </a:pathLst>
            </a:custGeom>
            <a:solidFill>
              <a:srgbClr val="DBDE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7"/>
            <p:cNvSpPr/>
            <p:nvPr/>
          </p:nvSpPr>
          <p:spPr>
            <a:xfrm>
              <a:off x="4515050" y="3116000"/>
              <a:ext cx="71750" cy="26275"/>
            </a:xfrm>
            <a:custGeom>
              <a:avLst/>
              <a:gdLst/>
              <a:ahLst/>
              <a:cxnLst/>
              <a:rect l="l" t="t" r="r" b="b"/>
              <a:pathLst>
                <a:path w="2870" h="1051" extrusionOk="0">
                  <a:moveTo>
                    <a:pt x="1" y="1"/>
                  </a:moveTo>
                  <a:cubicBezTo>
                    <a:pt x="101" y="468"/>
                    <a:pt x="501" y="268"/>
                    <a:pt x="768" y="434"/>
                  </a:cubicBezTo>
                  <a:cubicBezTo>
                    <a:pt x="1068" y="635"/>
                    <a:pt x="1602" y="334"/>
                    <a:pt x="1635" y="935"/>
                  </a:cubicBezTo>
                  <a:cubicBezTo>
                    <a:pt x="1783" y="1017"/>
                    <a:pt x="1877" y="1051"/>
                    <a:pt x="1935" y="1051"/>
                  </a:cubicBezTo>
                  <a:cubicBezTo>
                    <a:pt x="2186" y="1051"/>
                    <a:pt x="1759" y="423"/>
                    <a:pt x="2029" y="423"/>
                  </a:cubicBezTo>
                  <a:cubicBezTo>
                    <a:pt x="2049" y="423"/>
                    <a:pt x="2074" y="427"/>
                    <a:pt x="2102" y="434"/>
                  </a:cubicBezTo>
                  <a:cubicBezTo>
                    <a:pt x="2136" y="446"/>
                    <a:pt x="2162" y="449"/>
                    <a:pt x="2184" y="449"/>
                  </a:cubicBezTo>
                  <a:cubicBezTo>
                    <a:pt x="2228" y="449"/>
                    <a:pt x="2258" y="434"/>
                    <a:pt x="2303" y="434"/>
                  </a:cubicBezTo>
                  <a:cubicBezTo>
                    <a:pt x="2536" y="401"/>
                    <a:pt x="2703" y="401"/>
                    <a:pt x="2870" y="401"/>
                  </a:cubicBezTo>
                  <a:cubicBezTo>
                    <a:pt x="1936" y="101"/>
                    <a:pt x="968" y="134"/>
                    <a:pt x="1" y="1"/>
                  </a:cubicBezTo>
                  <a:close/>
                </a:path>
              </a:pathLst>
            </a:custGeom>
            <a:solidFill>
              <a:srgbClr val="89C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7"/>
            <p:cNvSpPr/>
            <p:nvPr/>
          </p:nvSpPr>
          <p:spPr>
            <a:xfrm>
              <a:off x="4485050" y="2593100"/>
              <a:ext cx="16700" cy="5100"/>
            </a:xfrm>
            <a:custGeom>
              <a:avLst/>
              <a:gdLst/>
              <a:ahLst/>
              <a:cxnLst/>
              <a:rect l="l" t="t" r="r" b="b"/>
              <a:pathLst>
                <a:path w="668" h="204" extrusionOk="0">
                  <a:moveTo>
                    <a:pt x="173" y="0"/>
                  </a:moveTo>
                  <a:cubicBezTo>
                    <a:pt x="117" y="0"/>
                    <a:pt x="59" y="2"/>
                    <a:pt x="0" y="2"/>
                  </a:cubicBezTo>
                  <a:cubicBezTo>
                    <a:pt x="130" y="183"/>
                    <a:pt x="320" y="204"/>
                    <a:pt x="508" y="204"/>
                  </a:cubicBezTo>
                  <a:cubicBezTo>
                    <a:pt x="562" y="204"/>
                    <a:pt x="615" y="202"/>
                    <a:pt x="667" y="202"/>
                  </a:cubicBezTo>
                  <a:cubicBezTo>
                    <a:pt x="538" y="20"/>
                    <a:pt x="367" y="0"/>
                    <a:pt x="173" y="0"/>
                  </a:cubicBezTo>
                  <a:close/>
                </a:path>
              </a:pathLst>
            </a:custGeom>
            <a:solidFill>
              <a:srgbClr val="DDED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7"/>
            <p:cNvSpPr/>
            <p:nvPr/>
          </p:nvSpPr>
          <p:spPr>
            <a:xfrm>
              <a:off x="4475025" y="2577275"/>
              <a:ext cx="5025" cy="10875"/>
            </a:xfrm>
            <a:custGeom>
              <a:avLst/>
              <a:gdLst/>
              <a:ahLst/>
              <a:cxnLst/>
              <a:rect l="l" t="t" r="r" b="b"/>
              <a:pathLst>
                <a:path w="201" h="435" extrusionOk="0">
                  <a:moveTo>
                    <a:pt x="201" y="1"/>
                  </a:moveTo>
                  <a:cubicBezTo>
                    <a:pt x="1" y="168"/>
                    <a:pt x="1" y="301"/>
                    <a:pt x="201" y="435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rgbClr val="DDED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7"/>
            <p:cNvSpPr/>
            <p:nvPr/>
          </p:nvSpPr>
          <p:spPr>
            <a:xfrm>
              <a:off x="4512550" y="2593125"/>
              <a:ext cx="5050" cy="5025"/>
            </a:xfrm>
            <a:custGeom>
              <a:avLst/>
              <a:gdLst/>
              <a:ahLst/>
              <a:cxnLst/>
              <a:rect l="l" t="t" r="r" b="b"/>
              <a:pathLst>
                <a:path w="202" h="201" extrusionOk="0">
                  <a:moveTo>
                    <a:pt x="1" y="201"/>
                  </a:moveTo>
                  <a:cubicBezTo>
                    <a:pt x="68" y="134"/>
                    <a:pt x="134" y="34"/>
                    <a:pt x="201" y="1"/>
                  </a:cubicBezTo>
                  <a:cubicBezTo>
                    <a:pt x="134" y="34"/>
                    <a:pt x="68" y="134"/>
                    <a:pt x="1" y="201"/>
                  </a:cubicBezTo>
                  <a:close/>
                </a:path>
              </a:pathLst>
            </a:custGeom>
            <a:solidFill>
              <a:srgbClr val="DDED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7"/>
            <p:cNvSpPr/>
            <p:nvPr/>
          </p:nvSpPr>
          <p:spPr>
            <a:xfrm>
              <a:off x="4480025" y="2588125"/>
              <a:ext cx="5050" cy="5025"/>
            </a:xfrm>
            <a:custGeom>
              <a:avLst/>
              <a:gdLst/>
              <a:ahLst/>
              <a:cxnLst/>
              <a:rect l="l" t="t" r="r" b="b"/>
              <a:pathLst>
                <a:path w="202" h="201" extrusionOk="0">
                  <a:moveTo>
                    <a:pt x="1" y="1"/>
                  </a:moveTo>
                  <a:lnTo>
                    <a:pt x="201" y="201"/>
                  </a:lnTo>
                  <a:cubicBezTo>
                    <a:pt x="168" y="101"/>
                    <a:pt x="101" y="67"/>
                    <a:pt x="1" y="1"/>
                  </a:cubicBezTo>
                  <a:close/>
                </a:path>
              </a:pathLst>
            </a:custGeom>
            <a:solidFill>
              <a:srgbClr val="DDED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7"/>
            <p:cNvSpPr/>
            <p:nvPr/>
          </p:nvSpPr>
          <p:spPr>
            <a:xfrm>
              <a:off x="4512550" y="2571450"/>
              <a:ext cx="5050" cy="5025"/>
            </a:xfrm>
            <a:custGeom>
              <a:avLst/>
              <a:gdLst/>
              <a:ahLst/>
              <a:cxnLst/>
              <a:rect l="l" t="t" r="r" b="b"/>
              <a:pathLst>
                <a:path w="202" h="201" extrusionOk="0">
                  <a:moveTo>
                    <a:pt x="1" y="0"/>
                  </a:moveTo>
                  <a:lnTo>
                    <a:pt x="1" y="0"/>
                  </a:lnTo>
                  <a:cubicBezTo>
                    <a:pt x="34" y="67"/>
                    <a:pt x="134" y="167"/>
                    <a:pt x="201" y="20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DED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7"/>
            <p:cNvSpPr/>
            <p:nvPr/>
          </p:nvSpPr>
          <p:spPr>
            <a:xfrm>
              <a:off x="4239025" y="2752200"/>
              <a:ext cx="20050" cy="20250"/>
            </a:xfrm>
            <a:custGeom>
              <a:avLst/>
              <a:gdLst/>
              <a:ahLst/>
              <a:cxnLst/>
              <a:rect l="l" t="t" r="r" b="b"/>
              <a:pathLst>
                <a:path w="802" h="810" extrusionOk="0">
                  <a:moveTo>
                    <a:pt x="435" y="0"/>
                  </a:moveTo>
                  <a:cubicBezTo>
                    <a:pt x="232" y="0"/>
                    <a:pt x="213" y="282"/>
                    <a:pt x="1" y="343"/>
                  </a:cubicBezTo>
                  <a:cubicBezTo>
                    <a:pt x="1" y="476"/>
                    <a:pt x="1" y="643"/>
                    <a:pt x="67" y="810"/>
                  </a:cubicBezTo>
                  <a:cubicBezTo>
                    <a:pt x="334" y="743"/>
                    <a:pt x="668" y="810"/>
                    <a:pt x="768" y="476"/>
                  </a:cubicBezTo>
                  <a:cubicBezTo>
                    <a:pt x="801" y="309"/>
                    <a:pt x="668" y="42"/>
                    <a:pt x="501" y="9"/>
                  </a:cubicBezTo>
                  <a:cubicBezTo>
                    <a:pt x="477" y="3"/>
                    <a:pt x="455" y="0"/>
                    <a:pt x="435" y="0"/>
                  </a:cubicBezTo>
                  <a:close/>
                </a:path>
              </a:pathLst>
            </a:custGeom>
            <a:solidFill>
              <a:srgbClr val="E2E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7"/>
            <p:cNvSpPr/>
            <p:nvPr/>
          </p:nvSpPr>
          <p:spPr>
            <a:xfrm>
              <a:off x="4373300" y="2699050"/>
              <a:ext cx="6700" cy="6175"/>
            </a:xfrm>
            <a:custGeom>
              <a:avLst/>
              <a:gdLst/>
              <a:ahLst/>
              <a:cxnLst/>
              <a:rect l="l" t="t" r="r" b="b"/>
              <a:pathLst>
                <a:path w="268" h="247" extrusionOk="0">
                  <a:moveTo>
                    <a:pt x="134" y="0"/>
                  </a:moveTo>
                  <a:cubicBezTo>
                    <a:pt x="67" y="0"/>
                    <a:pt x="0" y="100"/>
                    <a:pt x="67" y="134"/>
                  </a:cubicBezTo>
                  <a:cubicBezTo>
                    <a:pt x="100" y="167"/>
                    <a:pt x="100" y="234"/>
                    <a:pt x="134" y="234"/>
                  </a:cubicBezTo>
                  <a:cubicBezTo>
                    <a:pt x="159" y="242"/>
                    <a:pt x="180" y="246"/>
                    <a:pt x="197" y="246"/>
                  </a:cubicBezTo>
                  <a:cubicBezTo>
                    <a:pt x="248" y="246"/>
                    <a:pt x="267" y="209"/>
                    <a:pt x="267" y="134"/>
                  </a:cubicBezTo>
                  <a:cubicBezTo>
                    <a:pt x="267" y="100"/>
                    <a:pt x="200" y="67"/>
                    <a:pt x="134" y="0"/>
                  </a:cubicBezTo>
                  <a:close/>
                </a:path>
              </a:pathLst>
            </a:custGeom>
            <a:solidFill>
              <a:srgbClr val="E2E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7"/>
            <p:cNvSpPr/>
            <p:nvPr/>
          </p:nvSpPr>
          <p:spPr>
            <a:xfrm>
              <a:off x="4635150" y="2701550"/>
              <a:ext cx="11700" cy="9200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301" y="0"/>
                  </a:moveTo>
                  <a:cubicBezTo>
                    <a:pt x="234" y="34"/>
                    <a:pt x="67" y="67"/>
                    <a:pt x="67" y="134"/>
                  </a:cubicBezTo>
                  <a:cubicBezTo>
                    <a:pt x="0" y="300"/>
                    <a:pt x="100" y="367"/>
                    <a:pt x="267" y="367"/>
                  </a:cubicBezTo>
                  <a:cubicBezTo>
                    <a:pt x="401" y="367"/>
                    <a:pt x="467" y="334"/>
                    <a:pt x="467" y="234"/>
                  </a:cubicBezTo>
                  <a:cubicBezTo>
                    <a:pt x="467" y="67"/>
                    <a:pt x="401" y="34"/>
                    <a:pt x="301" y="0"/>
                  </a:cubicBezTo>
                  <a:close/>
                </a:path>
              </a:pathLst>
            </a:custGeom>
            <a:solidFill>
              <a:srgbClr val="E2E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7"/>
            <p:cNvSpPr/>
            <p:nvPr/>
          </p:nvSpPr>
          <p:spPr>
            <a:xfrm>
              <a:off x="4445000" y="3430500"/>
              <a:ext cx="58400" cy="48300"/>
            </a:xfrm>
            <a:custGeom>
              <a:avLst/>
              <a:gdLst/>
              <a:ahLst/>
              <a:cxnLst/>
              <a:rect l="l" t="t" r="r" b="b"/>
              <a:pathLst>
                <a:path w="2336" h="1932" extrusionOk="0">
                  <a:moveTo>
                    <a:pt x="1696" y="1"/>
                  </a:moveTo>
                  <a:cubicBezTo>
                    <a:pt x="1599" y="1"/>
                    <a:pt x="1501" y="101"/>
                    <a:pt x="1402" y="397"/>
                  </a:cubicBezTo>
                  <a:cubicBezTo>
                    <a:pt x="1402" y="453"/>
                    <a:pt x="1378" y="474"/>
                    <a:pt x="1346" y="474"/>
                  </a:cubicBezTo>
                  <a:cubicBezTo>
                    <a:pt x="1301" y="474"/>
                    <a:pt x="1240" y="435"/>
                    <a:pt x="1202" y="397"/>
                  </a:cubicBezTo>
                  <a:cubicBezTo>
                    <a:pt x="973" y="217"/>
                    <a:pt x="825" y="126"/>
                    <a:pt x="713" y="126"/>
                  </a:cubicBezTo>
                  <a:cubicBezTo>
                    <a:pt x="596" y="126"/>
                    <a:pt x="520" y="226"/>
                    <a:pt x="435" y="430"/>
                  </a:cubicBezTo>
                  <a:cubicBezTo>
                    <a:pt x="335" y="697"/>
                    <a:pt x="368" y="964"/>
                    <a:pt x="1" y="1030"/>
                  </a:cubicBezTo>
                  <a:cubicBezTo>
                    <a:pt x="168" y="1264"/>
                    <a:pt x="435" y="1164"/>
                    <a:pt x="601" y="1297"/>
                  </a:cubicBezTo>
                  <a:cubicBezTo>
                    <a:pt x="868" y="1431"/>
                    <a:pt x="501" y="1764"/>
                    <a:pt x="768" y="1931"/>
                  </a:cubicBezTo>
                  <a:cubicBezTo>
                    <a:pt x="1068" y="1798"/>
                    <a:pt x="1269" y="1531"/>
                    <a:pt x="1602" y="1531"/>
                  </a:cubicBezTo>
                  <a:cubicBezTo>
                    <a:pt x="2036" y="1464"/>
                    <a:pt x="1869" y="1197"/>
                    <a:pt x="1902" y="964"/>
                  </a:cubicBezTo>
                  <a:cubicBezTo>
                    <a:pt x="1808" y="798"/>
                    <a:pt x="1831" y="733"/>
                    <a:pt x="1935" y="733"/>
                  </a:cubicBezTo>
                  <a:cubicBezTo>
                    <a:pt x="1978" y="733"/>
                    <a:pt x="2035" y="744"/>
                    <a:pt x="2102" y="764"/>
                  </a:cubicBezTo>
                  <a:lnTo>
                    <a:pt x="2336" y="764"/>
                  </a:lnTo>
                  <a:cubicBezTo>
                    <a:pt x="2269" y="664"/>
                    <a:pt x="2236" y="463"/>
                    <a:pt x="2169" y="397"/>
                  </a:cubicBezTo>
                  <a:cubicBezTo>
                    <a:pt x="2022" y="292"/>
                    <a:pt x="1862" y="1"/>
                    <a:pt x="1696" y="1"/>
                  </a:cubicBezTo>
                  <a:close/>
                </a:path>
              </a:pathLst>
            </a:custGeom>
            <a:solidFill>
              <a:srgbClr val="73C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7"/>
            <p:cNvSpPr/>
            <p:nvPr/>
          </p:nvSpPr>
          <p:spPr>
            <a:xfrm>
              <a:off x="4488375" y="3445250"/>
              <a:ext cx="10025" cy="8525"/>
            </a:xfrm>
            <a:custGeom>
              <a:avLst/>
              <a:gdLst/>
              <a:ahLst/>
              <a:cxnLst/>
              <a:rect l="l" t="t" r="r" b="b"/>
              <a:pathLst>
                <a:path w="401" h="341" extrusionOk="0">
                  <a:moveTo>
                    <a:pt x="216" y="1"/>
                  </a:moveTo>
                  <a:cubicBezTo>
                    <a:pt x="169" y="1"/>
                    <a:pt x="118" y="23"/>
                    <a:pt x="67" y="74"/>
                  </a:cubicBezTo>
                  <a:cubicBezTo>
                    <a:pt x="1" y="174"/>
                    <a:pt x="67" y="274"/>
                    <a:pt x="201" y="340"/>
                  </a:cubicBezTo>
                  <a:lnTo>
                    <a:pt x="401" y="140"/>
                  </a:lnTo>
                  <a:cubicBezTo>
                    <a:pt x="360" y="58"/>
                    <a:pt x="293" y="1"/>
                    <a:pt x="216" y="1"/>
                  </a:cubicBezTo>
                  <a:close/>
                </a:path>
              </a:pathLst>
            </a:custGeom>
            <a:solidFill>
              <a:srgbClr val="7DC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7"/>
            <p:cNvSpPr/>
            <p:nvPr/>
          </p:nvSpPr>
          <p:spPr>
            <a:xfrm>
              <a:off x="4384125" y="3457075"/>
              <a:ext cx="8375" cy="4200"/>
            </a:xfrm>
            <a:custGeom>
              <a:avLst/>
              <a:gdLst/>
              <a:ahLst/>
              <a:cxnLst/>
              <a:rect l="l" t="t" r="r" b="b"/>
              <a:pathLst>
                <a:path w="335" h="168" extrusionOk="0">
                  <a:moveTo>
                    <a:pt x="334" y="1"/>
                  </a:moveTo>
                  <a:cubicBezTo>
                    <a:pt x="268" y="34"/>
                    <a:pt x="201" y="34"/>
                    <a:pt x="134" y="34"/>
                  </a:cubicBezTo>
                  <a:cubicBezTo>
                    <a:pt x="1" y="101"/>
                    <a:pt x="1" y="134"/>
                    <a:pt x="101" y="168"/>
                  </a:cubicBezTo>
                  <a:cubicBezTo>
                    <a:pt x="134" y="168"/>
                    <a:pt x="201" y="134"/>
                    <a:pt x="268" y="101"/>
                  </a:cubicBezTo>
                  <a:lnTo>
                    <a:pt x="334" y="1"/>
                  </a:lnTo>
                  <a:close/>
                </a:path>
              </a:pathLst>
            </a:custGeom>
            <a:solidFill>
              <a:srgbClr val="73C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7"/>
            <p:cNvSpPr/>
            <p:nvPr/>
          </p:nvSpPr>
          <p:spPr>
            <a:xfrm>
              <a:off x="4679350" y="3422900"/>
              <a:ext cx="5850" cy="16700"/>
            </a:xfrm>
            <a:custGeom>
              <a:avLst/>
              <a:gdLst/>
              <a:ahLst/>
              <a:cxnLst/>
              <a:rect l="l" t="t" r="r" b="b"/>
              <a:pathLst>
                <a:path w="234" h="668" extrusionOk="0">
                  <a:moveTo>
                    <a:pt x="0" y="0"/>
                  </a:moveTo>
                  <a:cubicBezTo>
                    <a:pt x="34" y="200"/>
                    <a:pt x="34" y="400"/>
                    <a:pt x="0" y="667"/>
                  </a:cubicBezTo>
                  <a:cubicBezTo>
                    <a:pt x="234" y="501"/>
                    <a:pt x="200" y="234"/>
                    <a:pt x="200" y="0"/>
                  </a:cubicBezTo>
                  <a:close/>
                </a:path>
              </a:pathLst>
            </a:custGeom>
            <a:solidFill>
              <a:srgbClr val="7B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7"/>
            <p:cNvSpPr/>
            <p:nvPr/>
          </p:nvSpPr>
          <p:spPr>
            <a:xfrm>
              <a:off x="3233325" y="2504725"/>
              <a:ext cx="13350" cy="10875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133" y="1"/>
                  </a:moveTo>
                  <a:cubicBezTo>
                    <a:pt x="200" y="168"/>
                    <a:pt x="0" y="401"/>
                    <a:pt x="334" y="435"/>
                  </a:cubicBezTo>
                  <a:cubicBezTo>
                    <a:pt x="367" y="435"/>
                    <a:pt x="467" y="368"/>
                    <a:pt x="467" y="334"/>
                  </a:cubicBezTo>
                  <a:cubicBezTo>
                    <a:pt x="534" y="34"/>
                    <a:pt x="334" y="34"/>
                    <a:pt x="133" y="1"/>
                  </a:cubicBezTo>
                  <a:close/>
                </a:path>
              </a:pathLst>
            </a:custGeom>
            <a:solidFill>
              <a:srgbClr val="FEB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7"/>
            <p:cNvSpPr/>
            <p:nvPr/>
          </p:nvSpPr>
          <p:spPr>
            <a:xfrm>
              <a:off x="3275850" y="2605650"/>
              <a:ext cx="7525" cy="15850"/>
            </a:xfrm>
            <a:custGeom>
              <a:avLst/>
              <a:gdLst/>
              <a:ahLst/>
              <a:cxnLst/>
              <a:rect l="l" t="t" r="r" b="b"/>
              <a:pathLst>
                <a:path w="301" h="634" extrusionOk="0">
                  <a:moveTo>
                    <a:pt x="67" y="0"/>
                  </a:moveTo>
                  <a:cubicBezTo>
                    <a:pt x="67" y="200"/>
                    <a:pt x="0" y="467"/>
                    <a:pt x="300" y="634"/>
                  </a:cubicBezTo>
                  <a:cubicBezTo>
                    <a:pt x="267" y="400"/>
                    <a:pt x="300" y="134"/>
                    <a:pt x="67" y="0"/>
                  </a:cubicBezTo>
                  <a:close/>
                </a:path>
              </a:pathLst>
            </a:custGeom>
            <a:solidFill>
              <a:srgbClr val="FFB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7"/>
            <p:cNvSpPr/>
            <p:nvPr/>
          </p:nvSpPr>
          <p:spPr>
            <a:xfrm>
              <a:off x="3280025" y="2626500"/>
              <a:ext cx="7525" cy="4400"/>
            </a:xfrm>
            <a:custGeom>
              <a:avLst/>
              <a:gdLst/>
              <a:ahLst/>
              <a:cxnLst/>
              <a:rect l="l" t="t" r="r" b="b"/>
              <a:pathLst>
                <a:path w="301" h="176" extrusionOk="0">
                  <a:moveTo>
                    <a:pt x="100" y="0"/>
                  </a:moveTo>
                  <a:cubicBezTo>
                    <a:pt x="100" y="33"/>
                    <a:pt x="67" y="67"/>
                    <a:pt x="0" y="167"/>
                  </a:cubicBezTo>
                  <a:cubicBezTo>
                    <a:pt x="29" y="173"/>
                    <a:pt x="55" y="175"/>
                    <a:pt x="80" y="175"/>
                  </a:cubicBezTo>
                  <a:cubicBezTo>
                    <a:pt x="199" y="175"/>
                    <a:pt x="273" y="111"/>
                    <a:pt x="300" y="0"/>
                  </a:cubicBezTo>
                  <a:close/>
                </a:path>
              </a:pathLst>
            </a:custGeom>
            <a:solidFill>
              <a:srgbClr val="FFB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7"/>
            <p:cNvSpPr/>
            <p:nvPr/>
          </p:nvSpPr>
          <p:spPr>
            <a:xfrm>
              <a:off x="3267500" y="2860000"/>
              <a:ext cx="3375" cy="1675"/>
            </a:xfrm>
            <a:custGeom>
              <a:avLst/>
              <a:gdLst/>
              <a:ahLst/>
              <a:cxnLst/>
              <a:rect l="l" t="t" r="r" b="b"/>
              <a:pathLst>
                <a:path w="135" h="67" extrusionOk="0">
                  <a:moveTo>
                    <a:pt x="67" y="0"/>
                  </a:moveTo>
                  <a:cubicBezTo>
                    <a:pt x="67" y="0"/>
                    <a:pt x="1" y="33"/>
                    <a:pt x="1" y="67"/>
                  </a:cubicBezTo>
                  <a:cubicBezTo>
                    <a:pt x="101" y="33"/>
                    <a:pt x="134" y="0"/>
                    <a:pt x="67" y="0"/>
                  </a:cubicBezTo>
                  <a:close/>
                </a:path>
              </a:pathLst>
            </a:custGeom>
            <a:solidFill>
              <a:srgbClr val="FFA7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7"/>
            <p:cNvSpPr/>
            <p:nvPr/>
          </p:nvSpPr>
          <p:spPr>
            <a:xfrm>
              <a:off x="3291700" y="2679850"/>
              <a:ext cx="3350" cy="1700"/>
            </a:xfrm>
            <a:custGeom>
              <a:avLst/>
              <a:gdLst/>
              <a:ahLst/>
              <a:cxnLst/>
              <a:rect l="l" t="t" r="r" b="b"/>
              <a:pathLst>
                <a:path w="134" h="68" extrusionOk="0">
                  <a:moveTo>
                    <a:pt x="133" y="1"/>
                  </a:moveTo>
                  <a:lnTo>
                    <a:pt x="133" y="1"/>
                  </a:lnTo>
                  <a:cubicBezTo>
                    <a:pt x="33" y="34"/>
                    <a:pt x="0" y="68"/>
                    <a:pt x="100" y="68"/>
                  </a:cubicBezTo>
                  <a:cubicBezTo>
                    <a:pt x="100" y="68"/>
                    <a:pt x="133" y="34"/>
                    <a:pt x="133" y="1"/>
                  </a:cubicBezTo>
                  <a:close/>
                </a:path>
              </a:pathLst>
            </a:custGeom>
            <a:solidFill>
              <a:srgbClr val="FFB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7"/>
            <p:cNvSpPr/>
            <p:nvPr/>
          </p:nvSpPr>
          <p:spPr>
            <a:xfrm>
              <a:off x="3286675" y="2583950"/>
              <a:ext cx="5050" cy="5025"/>
            </a:xfrm>
            <a:custGeom>
              <a:avLst/>
              <a:gdLst/>
              <a:ahLst/>
              <a:cxnLst/>
              <a:rect l="l" t="t" r="r" b="b"/>
              <a:pathLst>
                <a:path w="202" h="201" extrusionOk="0">
                  <a:moveTo>
                    <a:pt x="1" y="1"/>
                  </a:moveTo>
                  <a:lnTo>
                    <a:pt x="1" y="1"/>
                  </a:lnTo>
                  <a:cubicBezTo>
                    <a:pt x="68" y="68"/>
                    <a:pt x="168" y="101"/>
                    <a:pt x="201" y="201"/>
                  </a:cubicBezTo>
                  <a:cubicBezTo>
                    <a:pt x="168" y="101"/>
                    <a:pt x="68" y="34"/>
                    <a:pt x="1" y="1"/>
                  </a:cubicBezTo>
                  <a:close/>
                </a:path>
              </a:pathLst>
            </a:custGeom>
            <a:solidFill>
              <a:srgbClr val="FFB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7"/>
            <p:cNvSpPr/>
            <p:nvPr/>
          </p:nvSpPr>
          <p:spPr>
            <a:xfrm>
              <a:off x="3340900" y="2880000"/>
              <a:ext cx="1675" cy="1700"/>
            </a:xfrm>
            <a:custGeom>
              <a:avLst/>
              <a:gdLst/>
              <a:ahLst/>
              <a:cxnLst/>
              <a:rect l="l" t="t" r="r" b="b"/>
              <a:pathLst>
                <a:path w="67" h="68" extrusionOk="0">
                  <a:moveTo>
                    <a:pt x="33" y="1"/>
                  </a:moveTo>
                  <a:lnTo>
                    <a:pt x="0" y="34"/>
                  </a:lnTo>
                  <a:lnTo>
                    <a:pt x="67" y="67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FFB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7"/>
            <p:cNvSpPr/>
            <p:nvPr/>
          </p:nvSpPr>
          <p:spPr>
            <a:xfrm>
              <a:off x="4800275" y="3315325"/>
              <a:ext cx="5025" cy="7525"/>
            </a:xfrm>
            <a:custGeom>
              <a:avLst/>
              <a:gdLst/>
              <a:ahLst/>
              <a:cxnLst/>
              <a:rect l="l" t="t" r="r" b="b"/>
              <a:pathLst>
                <a:path w="201" h="301" extrusionOk="0">
                  <a:moveTo>
                    <a:pt x="134" y="0"/>
                  </a:moveTo>
                  <a:cubicBezTo>
                    <a:pt x="0" y="33"/>
                    <a:pt x="0" y="100"/>
                    <a:pt x="33" y="167"/>
                  </a:cubicBezTo>
                  <a:cubicBezTo>
                    <a:pt x="134" y="200"/>
                    <a:pt x="167" y="267"/>
                    <a:pt x="200" y="300"/>
                  </a:cubicBezTo>
                  <a:cubicBezTo>
                    <a:pt x="167" y="200"/>
                    <a:pt x="167" y="167"/>
                    <a:pt x="167" y="100"/>
                  </a:cubicBezTo>
                  <a:cubicBezTo>
                    <a:pt x="167" y="33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82B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7"/>
            <p:cNvSpPr/>
            <p:nvPr/>
          </p:nvSpPr>
          <p:spPr>
            <a:xfrm>
              <a:off x="4762750" y="3368675"/>
              <a:ext cx="3350" cy="33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67" y="1"/>
                  </a:moveTo>
                  <a:cubicBezTo>
                    <a:pt x="33" y="1"/>
                    <a:pt x="0" y="1"/>
                    <a:pt x="0" y="34"/>
                  </a:cubicBezTo>
                  <a:cubicBezTo>
                    <a:pt x="0" y="34"/>
                    <a:pt x="33" y="68"/>
                    <a:pt x="33" y="134"/>
                  </a:cubicBezTo>
                  <a:cubicBezTo>
                    <a:pt x="67" y="134"/>
                    <a:pt x="67" y="68"/>
                    <a:pt x="133" y="68"/>
                  </a:cubicBezTo>
                  <a:cubicBezTo>
                    <a:pt x="133" y="68"/>
                    <a:pt x="67" y="34"/>
                    <a:pt x="67" y="1"/>
                  </a:cubicBezTo>
                  <a:close/>
                </a:path>
              </a:pathLst>
            </a:custGeom>
            <a:solidFill>
              <a:srgbClr val="82B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7"/>
            <p:cNvSpPr/>
            <p:nvPr/>
          </p:nvSpPr>
          <p:spPr>
            <a:xfrm>
              <a:off x="4847800" y="3314475"/>
              <a:ext cx="7525" cy="7300"/>
            </a:xfrm>
            <a:custGeom>
              <a:avLst/>
              <a:gdLst/>
              <a:ahLst/>
              <a:cxnLst/>
              <a:rect l="l" t="t" r="r" b="b"/>
              <a:pathLst>
                <a:path w="301" h="292" extrusionOk="0">
                  <a:moveTo>
                    <a:pt x="101" y="1"/>
                  </a:moveTo>
                  <a:cubicBezTo>
                    <a:pt x="101" y="67"/>
                    <a:pt x="0" y="101"/>
                    <a:pt x="0" y="168"/>
                  </a:cubicBezTo>
                  <a:cubicBezTo>
                    <a:pt x="0" y="264"/>
                    <a:pt x="29" y="292"/>
                    <a:pt x="67" y="292"/>
                  </a:cubicBezTo>
                  <a:cubicBezTo>
                    <a:pt x="121" y="292"/>
                    <a:pt x="195" y="234"/>
                    <a:pt x="234" y="234"/>
                  </a:cubicBezTo>
                  <a:cubicBezTo>
                    <a:pt x="301" y="234"/>
                    <a:pt x="301" y="168"/>
                    <a:pt x="267" y="67"/>
                  </a:cubicBezTo>
                  <a:cubicBezTo>
                    <a:pt x="234" y="34"/>
                    <a:pt x="134" y="34"/>
                    <a:pt x="101" y="1"/>
                  </a:cubicBezTo>
                  <a:close/>
                </a:path>
              </a:pathLst>
            </a:custGeom>
            <a:solidFill>
              <a:srgbClr val="82B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7"/>
            <p:cNvSpPr/>
            <p:nvPr/>
          </p:nvSpPr>
          <p:spPr>
            <a:xfrm>
              <a:off x="2913075" y="1328450"/>
              <a:ext cx="2525" cy="2125"/>
            </a:xfrm>
            <a:custGeom>
              <a:avLst/>
              <a:gdLst/>
              <a:ahLst/>
              <a:cxnLst/>
              <a:rect l="l" t="t" r="r" b="b"/>
              <a:pathLst>
                <a:path w="101" h="85" extrusionOk="0">
                  <a:moveTo>
                    <a:pt x="23" y="1"/>
                  </a:moveTo>
                  <a:cubicBezTo>
                    <a:pt x="10" y="1"/>
                    <a:pt x="1" y="15"/>
                    <a:pt x="1" y="52"/>
                  </a:cubicBezTo>
                  <a:cubicBezTo>
                    <a:pt x="1" y="52"/>
                    <a:pt x="68" y="85"/>
                    <a:pt x="101" y="85"/>
                  </a:cubicBezTo>
                  <a:cubicBezTo>
                    <a:pt x="80" y="43"/>
                    <a:pt x="45" y="1"/>
                    <a:pt x="23" y="1"/>
                  </a:cubicBezTo>
                  <a:close/>
                </a:path>
              </a:pathLst>
            </a:custGeom>
            <a:solidFill>
              <a:srgbClr val="FF9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7"/>
            <p:cNvSpPr/>
            <p:nvPr/>
          </p:nvSpPr>
          <p:spPr>
            <a:xfrm>
              <a:off x="2717100" y="2726550"/>
              <a:ext cx="10050" cy="11700"/>
            </a:xfrm>
            <a:custGeom>
              <a:avLst/>
              <a:gdLst/>
              <a:ahLst/>
              <a:cxnLst/>
              <a:rect l="l" t="t" r="r" b="b"/>
              <a:pathLst>
                <a:path w="402" h="468" extrusionOk="0">
                  <a:moveTo>
                    <a:pt x="1" y="1"/>
                  </a:moveTo>
                  <a:cubicBezTo>
                    <a:pt x="68" y="68"/>
                    <a:pt x="68" y="168"/>
                    <a:pt x="68" y="168"/>
                  </a:cubicBezTo>
                  <a:cubicBezTo>
                    <a:pt x="68" y="268"/>
                    <a:pt x="1" y="468"/>
                    <a:pt x="234" y="468"/>
                  </a:cubicBezTo>
                  <a:cubicBezTo>
                    <a:pt x="268" y="468"/>
                    <a:pt x="301" y="468"/>
                    <a:pt x="301" y="401"/>
                  </a:cubicBezTo>
                  <a:cubicBezTo>
                    <a:pt x="401" y="234"/>
                    <a:pt x="301" y="168"/>
                    <a:pt x="168" y="68"/>
                  </a:cubicBezTo>
                  <a:cubicBezTo>
                    <a:pt x="134" y="34"/>
                    <a:pt x="68" y="34"/>
                    <a:pt x="1" y="1"/>
                  </a:cubicBezTo>
                  <a:close/>
                </a:path>
              </a:pathLst>
            </a:custGeom>
            <a:solidFill>
              <a:srgbClr val="FFB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7"/>
            <p:cNvSpPr/>
            <p:nvPr/>
          </p:nvSpPr>
          <p:spPr>
            <a:xfrm>
              <a:off x="4509225" y="3187900"/>
              <a:ext cx="10025" cy="8050"/>
            </a:xfrm>
            <a:custGeom>
              <a:avLst/>
              <a:gdLst/>
              <a:ahLst/>
              <a:cxnLst/>
              <a:rect l="l" t="t" r="r" b="b"/>
              <a:pathLst>
                <a:path w="401" h="322" extrusionOk="0">
                  <a:moveTo>
                    <a:pt x="161" y="1"/>
                  </a:moveTo>
                  <a:cubicBezTo>
                    <a:pt x="116" y="1"/>
                    <a:pt x="49" y="63"/>
                    <a:pt x="0" y="160"/>
                  </a:cubicBezTo>
                  <a:lnTo>
                    <a:pt x="267" y="294"/>
                  </a:lnTo>
                  <a:cubicBezTo>
                    <a:pt x="287" y="313"/>
                    <a:pt x="306" y="321"/>
                    <a:pt x="324" y="321"/>
                  </a:cubicBezTo>
                  <a:cubicBezTo>
                    <a:pt x="367" y="321"/>
                    <a:pt x="401" y="274"/>
                    <a:pt x="401" y="227"/>
                  </a:cubicBezTo>
                  <a:cubicBezTo>
                    <a:pt x="367" y="127"/>
                    <a:pt x="301" y="60"/>
                    <a:pt x="201" y="27"/>
                  </a:cubicBezTo>
                  <a:cubicBezTo>
                    <a:pt x="192" y="9"/>
                    <a:pt x="178" y="1"/>
                    <a:pt x="161" y="1"/>
                  </a:cubicBezTo>
                  <a:close/>
                </a:path>
              </a:pathLst>
            </a:custGeom>
            <a:solidFill>
              <a:srgbClr val="89C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7"/>
            <p:cNvSpPr/>
            <p:nvPr/>
          </p:nvSpPr>
          <p:spPr>
            <a:xfrm>
              <a:off x="4520900" y="3202525"/>
              <a:ext cx="9200" cy="7225"/>
            </a:xfrm>
            <a:custGeom>
              <a:avLst/>
              <a:gdLst/>
              <a:ahLst/>
              <a:cxnLst/>
              <a:rect l="l" t="t" r="r" b="b"/>
              <a:pathLst>
                <a:path w="368" h="289" extrusionOk="0">
                  <a:moveTo>
                    <a:pt x="187" y="0"/>
                  </a:moveTo>
                  <a:cubicBezTo>
                    <a:pt x="169" y="0"/>
                    <a:pt x="152" y="3"/>
                    <a:pt x="134" y="9"/>
                  </a:cubicBezTo>
                  <a:cubicBezTo>
                    <a:pt x="34" y="42"/>
                    <a:pt x="0" y="142"/>
                    <a:pt x="0" y="176"/>
                  </a:cubicBezTo>
                  <a:cubicBezTo>
                    <a:pt x="0" y="251"/>
                    <a:pt x="38" y="288"/>
                    <a:pt x="99" y="288"/>
                  </a:cubicBezTo>
                  <a:cubicBezTo>
                    <a:pt x="119" y="288"/>
                    <a:pt x="142" y="284"/>
                    <a:pt x="167" y="276"/>
                  </a:cubicBezTo>
                  <a:cubicBezTo>
                    <a:pt x="201" y="276"/>
                    <a:pt x="301" y="209"/>
                    <a:pt x="367" y="142"/>
                  </a:cubicBezTo>
                  <a:cubicBezTo>
                    <a:pt x="340" y="60"/>
                    <a:pt x="267" y="0"/>
                    <a:pt x="187" y="0"/>
                  </a:cubicBezTo>
                  <a:close/>
                </a:path>
              </a:pathLst>
            </a:custGeom>
            <a:solidFill>
              <a:srgbClr val="89C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7"/>
            <p:cNvSpPr/>
            <p:nvPr/>
          </p:nvSpPr>
          <p:spPr>
            <a:xfrm>
              <a:off x="4558425" y="3169375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67" y="1"/>
                  </a:moveTo>
                  <a:lnTo>
                    <a:pt x="1" y="34"/>
                  </a:lnTo>
                  <a:lnTo>
                    <a:pt x="34" y="67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89C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7"/>
            <p:cNvSpPr/>
            <p:nvPr/>
          </p:nvSpPr>
          <p:spPr>
            <a:xfrm>
              <a:off x="4560100" y="3166050"/>
              <a:ext cx="2525" cy="3350"/>
            </a:xfrm>
            <a:custGeom>
              <a:avLst/>
              <a:gdLst/>
              <a:ahLst/>
              <a:cxnLst/>
              <a:rect l="l" t="t" r="r" b="b"/>
              <a:pathLst>
                <a:path w="101" h="134" extrusionOk="0">
                  <a:moveTo>
                    <a:pt x="34" y="0"/>
                  </a:moveTo>
                  <a:lnTo>
                    <a:pt x="0" y="134"/>
                  </a:lnTo>
                  <a:lnTo>
                    <a:pt x="0" y="134"/>
                  </a:lnTo>
                  <a:lnTo>
                    <a:pt x="100" y="6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9C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7"/>
            <p:cNvSpPr/>
            <p:nvPr/>
          </p:nvSpPr>
          <p:spPr>
            <a:xfrm>
              <a:off x="4593450" y="3281125"/>
              <a:ext cx="2525" cy="1700"/>
            </a:xfrm>
            <a:custGeom>
              <a:avLst/>
              <a:gdLst/>
              <a:ahLst/>
              <a:cxnLst/>
              <a:rect l="l" t="t" r="r" b="b"/>
              <a:pathLst>
                <a:path w="101" h="68" extrusionOk="0">
                  <a:moveTo>
                    <a:pt x="101" y="0"/>
                  </a:moveTo>
                  <a:lnTo>
                    <a:pt x="1" y="34"/>
                  </a:lnTo>
                  <a:lnTo>
                    <a:pt x="67" y="6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89C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7"/>
            <p:cNvSpPr/>
            <p:nvPr/>
          </p:nvSpPr>
          <p:spPr>
            <a:xfrm>
              <a:off x="4428325" y="3344500"/>
              <a:ext cx="14200" cy="16700"/>
            </a:xfrm>
            <a:custGeom>
              <a:avLst/>
              <a:gdLst/>
              <a:ahLst/>
              <a:cxnLst/>
              <a:rect l="l" t="t" r="r" b="b"/>
              <a:pathLst>
                <a:path w="568" h="668" extrusionOk="0">
                  <a:moveTo>
                    <a:pt x="268" y="1"/>
                  </a:moveTo>
                  <a:cubicBezTo>
                    <a:pt x="201" y="1"/>
                    <a:pt x="34" y="101"/>
                    <a:pt x="34" y="134"/>
                  </a:cubicBezTo>
                  <a:cubicBezTo>
                    <a:pt x="1" y="434"/>
                    <a:pt x="268" y="468"/>
                    <a:pt x="501" y="668"/>
                  </a:cubicBezTo>
                  <a:cubicBezTo>
                    <a:pt x="568" y="334"/>
                    <a:pt x="568" y="101"/>
                    <a:pt x="268" y="1"/>
                  </a:cubicBez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7"/>
            <p:cNvSpPr/>
            <p:nvPr/>
          </p:nvSpPr>
          <p:spPr>
            <a:xfrm>
              <a:off x="4495875" y="3412675"/>
              <a:ext cx="4200" cy="2725"/>
            </a:xfrm>
            <a:custGeom>
              <a:avLst/>
              <a:gdLst/>
              <a:ahLst/>
              <a:cxnLst/>
              <a:rect l="l" t="t" r="r" b="b"/>
              <a:pathLst>
                <a:path w="168" h="109" extrusionOk="0">
                  <a:moveTo>
                    <a:pt x="72" y="1"/>
                  </a:moveTo>
                  <a:cubicBezTo>
                    <a:pt x="42" y="1"/>
                    <a:pt x="17" y="26"/>
                    <a:pt x="1" y="76"/>
                  </a:cubicBezTo>
                  <a:cubicBezTo>
                    <a:pt x="34" y="76"/>
                    <a:pt x="34" y="109"/>
                    <a:pt x="67" y="109"/>
                  </a:cubicBezTo>
                  <a:cubicBezTo>
                    <a:pt x="101" y="109"/>
                    <a:pt x="101" y="76"/>
                    <a:pt x="168" y="76"/>
                  </a:cubicBezTo>
                  <a:cubicBezTo>
                    <a:pt x="134" y="26"/>
                    <a:pt x="101" y="1"/>
                    <a:pt x="72" y="1"/>
                  </a:cubicBez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7"/>
            <p:cNvSpPr/>
            <p:nvPr/>
          </p:nvSpPr>
          <p:spPr>
            <a:xfrm>
              <a:off x="4496725" y="3400375"/>
              <a:ext cx="5025" cy="5875"/>
            </a:xfrm>
            <a:custGeom>
              <a:avLst/>
              <a:gdLst/>
              <a:ahLst/>
              <a:cxnLst/>
              <a:rect l="l" t="t" r="r" b="b"/>
              <a:pathLst>
                <a:path w="201" h="235" extrusionOk="0">
                  <a:moveTo>
                    <a:pt x="0" y="1"/>
                  </a:moveTo>
                  <a:cubicBezTo>
                    <a:pt x="67" y="101"/>
                    <a:pt x="167" y="134"/>
                    <a:pt x="200" y="234"/>
                  </a:cubicBezTo>
                  <a:cubicBezTo>
                    <a:pt x="167" y="134"/>
                    <a:pt x="67" y="101"/>
                    <a:pt x="0" y="1"/>
                  </a:cubicBez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7"/>
            <p:cNvSpPr/>
            <p:nvPr/>
          </p:nvSpPr>
          <p:spPr>
            <a:xfrm>
              <a:off x="4447525" y="3418725"/>
              <a:ext cx="2525" cy="1700"/>
            </a:xfrm>
            <a:custGeom>
              <a:avLst/>
              <a:gdLst/>
              <a:ahLst/>
              <a:cxnLst/>
              <a:rect l="l" t="t" r="r" b="b"/>
              <a:pathLst>
                <a:path w="101" h="68" extrusionOk="0">
                  <a:moveTo>
                    <a:pt x="100" y="0"/>
                  </a:moveTo>
                  <a:lnTo>
                    <a:pt x="0" y="34"/>
                  </a:lnTo>
                  <a:lnTo>
                    <a:pt x="67" y="67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7"/>
            <p:cNvSpPr/>
            <p:nvPr/>
          </p:nvSpPr>
          <p:spPr>
            <a:xfrm>
              <a:off x="4456675" y="3327000"/>
              <a:ext cx="3375" cy="1675"/>
            </a:xfrm>
            <a:custGeom>
              <a:avLst/>
              <a:gdLst/>
              <a:ahLst/>
              <a:cxnLst/>
              <a:rect l="l" t="t" r="r" b="b"/>
              <a:pathLst>
                <a:path w="135" h="67" extrusionOk="0">
                  <a:moveTo>
                    <a:pt x="1" y="0"/>
                  </a:moveTo>
                  <a:lnTo>
                    <a:pt x="101" y="67"/>
                  </a:lnTo>
                  <a:lnTo>
                    <a:pt x="134" y="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7"/>
            <p:cNvSpPr/>
            <p:nvPr/>
          </p:nvSpPr>
          <p:spPr>
            <a:xfrm>
              <a:off x="4455025" y="3324500"/>
              <a:ext cx="1675" cy="2525"/>
            </a:xfrm>
            <a:custGeom>
              <a:avLst/>
              <a:gdLst/>
              <a:ahLst/>
              <a:cxnLst/>
              <a:rect l="l" t="t" r="r" b="b"/>
              <a:pathLst>
                <a:path w="67" h="101" extrusionOk="0">
                  <a:moveTo>
                    <a:pt x="34" y="0"/>
                  </a:moveTo>
                  <a:lnTo>
                    <a:pt x="0" y="67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4538400" y="3427050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68" y="1"/>
                  </a:moveTo>
                  <a:lnTo>
                    <a:pt x="1" y="34"/>
                  </a:lnTo>
                  <a:lnTo>
                    <a:pt x="34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4547575" y="3198625"/>
              <a:ext cx="29225" cy="37875"/>
            </a:xfrm>
            <a:custGeom>
              <a:avLst/>
              <a:gdLst/>
              <a:ahLst/>
              <a:cxnLst/>
              <a:rect l="l" t="t" r="r" b="b"/>
              <a:pathLst>
                <a:path w="1169" h="1515" extrusionOk="0">
                  <a:moveTo>
                    <a:pt x="825" y="0"/>
                  </a:moveTo>
                  <a:cubicBezTo>
                    <a:pt x="696" y="0"/>
                    <a:pt x="572" y="113"/>
                    <a:pt x="468" y="165"/>
                  </a:cubicBezTo>
                  <a:cubicBezTo>
                    <a:pt x="1" y="432"/>
                    <a:pt x="134" y="932"/>
                    <a:pt x="101" y="1299"/>
                  </a:cubicBezTo>
                  <a:cubicBezTo>
                    <a:pt x="101" y="1468"/>
                    <a:pt x="224" y="1515"/>
                    <a:pt x="393" y="1515"/>
                  </a:cubicBezTo>
                  <a:cubicBezTo>
                    <a:pt x="457" y="1515"/>
                    <a:pt x="528" y="1508"/>
                    <a:pt x="601" y="1499"/>
                  </a:cubicBezTo>
                  <a:cubicBezTo>
                    <a:pt x="835" y="1466"/>
                    <a:pt x="1102" y="1466"/>
                    <a:pt x="1002" y="1099"/>
                  </a:cubicBezTo>
                  <a:cubicBezTo>
                    <a:pt x="1002" y="832"/>
                    <a:pt x="635" y="699"/>
                    <a:pt x="835" y="465"/>
                  </a:cubicBezTo>
                  <a:cubicBezTo>
                    <a:pt x="935" y="332"/>
                    <a:pt x="1168" y="198"/>
                    <a:pt x="935" y="31"/>
                  </a:cubicBezTo>
                  <a:cubicBezTo>
                    <a:pt x="898" y="9"/>
                    <a:pt x="861" y="0"/>
                    <a:pt x="825" y="0"/>
                  </a:cubicBez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7"/>
            <p:cNvSpPr/>
            <p:nvPr/>
          </p:nvSpPr>
          <p:spPr>
            <a:xfrm>
              <a:off x="4656000" y="3309475"/>
              <a:ext cx="16700" cy="25875"/>
            </a:xfrm>
            <a:custGeom>
              <a:avLst/>
              <a:gdLst/>
              <a:ahLst/>
              <a:cxnLst/>
              <a:rect l="l" t="t" r="r" b="b"/>
              <a:pathLst>
                <a:path w="668" h="1035" extrusionOk="0">
                  <a:moveTo>
                    <a:pt x="501" y="1"/>
                  </a:moveTo>
                  <a:lnTo>
                    <a:pt x="501" y="1"/>
                  </a:lnTo>
                  <a:cubicBezTo>
                    <a:pt x="100" y="234"/>
                    <a:pt x="0" y="568"/>
                    <a:pt x="100" y="1035"/>
                  </a:cubicBezTo>
                  <a:cubicBezTo>
                    <a:pt x="501" y="768"/>
                    <a:pt x="667" y="501"/>
                    <a:pt x="501" y="1"/>
                  </a:cubicBez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4571775" y="3391875"/>
              <a:ext cx="15875" cy="14375"/>
            </a:xfrm>
            <a:custGeom>
              <a:avLst/>
              <a:gdLst/>
              <a:ahLst/>
              <a:cxnLst/>
              <a:rect l="l" t="t" r="r" b="b"/>
              <a:pathLst>
                <a:path w="635" h="575" extrusionOk="0">
                  <a:moveTo>
                    <a:pt x="261" y="1"/>
                  </a:moveTo>
                  <a:cubicBezTo>
                    <a:pt x="110" y="1"/>
                    <a:pt x="34" y="95"/>
                    <a:pt x="34" y="240"/>
                  </a:cubicBezTo>
                  <a:cubicBezTo>
                    <a:pt x="34" y="341"/>
                    <a:pt x="0" y="474"/>
                    <a:pt x="167" y="574"/>
                  </a:cubicBezTo>
                  <a:cubicBezTo>
                    <a:pt x="300" y="541"/>
                    <a:pt x="401" y="441"/>
                    <a:pt x="501" y="307"/>
                  </a:cubicBezTo>
                  <a:cubicBezTo>
                    <a:pt x="634" y="140"/>
                    <a:pt x="467" y="74"/>
                    <a:pt x="334" y="7"/>
                  </a:cubicBezTo>
                  <a:cubicBezTo>
                    <a:pt x="308" y="3"/>
                    <a:pt x="284" y="1"/>
                    <a:pt x="261" y="1"/>
                  </a:cubicBez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>
              <a:off x="4555100" y="3360350"/>
              <a:ext cx="16700" cy="22850"/>
            </a:xfrm>
            <a:custGeom>
              <a:avLst/>
              <a:gdLst/>
              <a:ahLst/>
              <a:cxnLst/>
              <a:rect l="l" t="t" r="r" b="b"/>
              <a:pathLst>
                <a:path w="668" h="914" extrusionOk="0">
                  <a:moveTo>
                    <a:pt x="234" y="0"/>
                  </a:moveTo>
                  <a:cubicBezTo>
                    <a:pt x="0" y="367"/>
                    <a:pt x="134" y="501"/>
                    <a:pt x="167" y="634"/>
                  </a:cubicBezTo>
                  <a:cubicBezTo>
                    <a:pt x="194" y="688"/>
                    <a:pt x="134" y="914"/>
                    <a:pt x="283" y="914"/>
                  </a:cubicBezTo>
                  <a:cubicBezTo>
                    <a:pt x="320" y="914"/>
                    <a:pt x="368" y="900"/>
                    <a:pt x="434" y="868"/>
                  </a:cubicBezTo>
                  <a:cubicBezTo>
                    <a:pt x="667" y="734"/>
                    <a:pt x="634" y="634"/>
                    <a:pt x="500" y="467"/>
                  </a:cubicBezTo>
                  <a:cubicBezTo>
                    <a:pt x="400" y="334"/>
                    <a:pt x="367" y="201"/>
                    <a:pt x="234" y="0"/>
                  </a:cubicBez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4593450" y="3404975"/>
              <a:ext cx="15875" cy="12950"/>
            </a:xfrm>
            <a:custGeom>
              <a:avLst/>
              <a:gdLst/>
              <a:ahLst/>
              <a:cxnLst/>
              <a:rect l="l" t="t" r="r" b="b"/>
              <a:pathLst>
                <a:path w="635" h="518" extrusionOk="0">
                  <a:moveTo>
                    <a:pt x="243" y="0"/>
                  </a:moveTo>
                  <a:cubicBezTo>
                    <a:pt x="208" y="0"/>
                    <a:pt x="171" y="6"/>
                    <a:pt x="134" y="17"/>
                  </a:cubicBezTo>
                  <a:cubicBezTo>
                    <a:pt x="101" y="17"/>
                    <a:pt x="67" y="83"/>
                    <a:pt x="1" y="117"/>
                  </a:cubicBezTo>
                  <a:cubicBezTo>
                    <a:pt x="167" y="250"/>
                    <a:pt x="334" y="350"/>
                    <a:pt x="634" y="517"/>
                  </a:cubicBezTo>
                  <a:cubicBezTo>
                    <a:pt x="578" y="153"/>
                    <a:pt x="428" y="0"/>
                    <a:pt x="243" y="0"/>
                  </a:cubicBez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4626800" y="3389200"/>
              <a:ext cx="10875" cy="7875"/>
            </a:xfrm>
            <a:custGeom>
              <a:avLst/>
              <a:gdLst/>
              <a:ahLst/>
              <a:cxnLst/>
              <a:rect l="l" t="t" r="r" b="b"/>
              <a:pathLst>
                <a:path w="435" h="315" extrusionOk="0">
                  <a:moveTo>
                    <a:pt x="109" y="1"/>
                  </a:moveTo>
                  <a:cubicBezTo>
                    <a:pt x="54" y="1"/>
                    <a:pt x="1" y="32"/>
                    <a:pt x="1" y="81"/>
                  </a:cubicBezTo>
                  <a:cubicBezTo>
                    <a:pt x="1" y="247"/>
                    <a:pt x="101" y="314"/>
                    <a:pt x="234" y="314"/>
                  </a:cubicBezTo>
                  <a:cubicBezTo>
                    <a:pt x="301" y="247"/>
                    <a:pt x="434" y="247"/>
                    <a:pt x="401" y="214"/>
                  </a:cubicBezTo>
                  <a:cubicBezTo>
                    <a:pt x="401" y="47"/>
                    <a:pt x="268" y="47"/>
                    <a:pt x="168" y="14"/>
                  </a:cubicBezTo>
                  <a:cubicBezTo>
                    <a:pt x="150" y="5"/>
                    <a:pt x="129" y="1"/>
                    <a:pt x="109" y="1"/>
                  </a:cubicBez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4637650" y="3322825"/>
              <a:ext cx="10025" cy="8675"/>
            </a:xfrm>
            <a:custGeom>
              <a:avLst/>
              <a:gdLst/>
              <a:ahLst/>
              <a:cxnLst/>
              <a:rect l="l" t="t" r="r" b="b"/>
              <a:pathLst>
                <a:path w="401" h="347" extrusionOk="0">
                  <a:moveTo>
                    <a:pt x="167" y="0"/>
                  </a:moveTo>
                  <a:cubicBezTo>
                    <a:pt x="134" y="67"/>
                    <a:pt x="34" y="167"/>
                    <a:pt x="0" y="234"/>
                  </a:cubicBezTo>
                  <a:cubicBezTo>
                    <a:pt x="0" y="309"/>
                    <a:pt x="38" y="346"/>
                    <a:pt x="99" y="346"/>
                  </a:cubicBezTo>
                  <a:cubicBezTo>
                    <a:pt x="119" y="346"/>
                    <a:pt x="142" y="342"/>
                    <a:pt x="167" y="334"/>
                  </a:cubicBezTo>
                  <a:cubicBezTo>
                    <a:pt x="301" y="301"/>
                    <a:pt x="367" y="200"/>
                    <a:pt x="401" y="167"/>
                  </a:cubicBezTo>
                  <a:cubicBezTo>
                    <a:pt x="334" y="34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4596775" y="3389525"/>
              <a:ext cx="6700" cy="5050"/>
            </a:xfrm>
            <a:custGeom>
              <a:avLst/>
              <a:gdLst/>
              <a:ahLst/>
              <a:cxnLst/>
              <a:rect l="l" t="t" r="r" b="b"/>
              <a:pathLst>
                <a:path w="268" h="202" extrusionOk="0">
                  <a:moveTo>
                    <a:pt x="134" y="1"/>
                  </a:moveTo>
                  <a:cubicBezTo>
                    <a:pt x="34" y="1"/>
                    <a:pt x="1" y="34"/>
                    <a:pt x="1" y="134"/>
                  </a:cubicBezTo>
                  <a:cubicBezTo>
                    <a:pt x="34" y="134"/>
                    <a:pt x="101" y="168"/>
                    <a:pt x="201" y="201"/>
                  </a:cubicBezTo>
                  <a:lnTo>
                    <a:pt x="268" y="134"/>
                  </a:lnTo>
                  <a:cubicBezTo>
                    <a:pt x="201" y="68"/>
                    <a:pt x="168" y="1"/>
                    <a:pt x="134" y="1"/>
                  </a:cubicBez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4522575" y="3344500"/>
              <a:ext cx="4175" cy="12875"/>
            </a:xfrm>
            <a:custGeom>
              <a:avLst/>
              <a:gdLst/>
              <a:ahLst/>
              <a:cxnLst/>
              <a:rect l="l" t="t" r="r" b="b"/>
              <a:pathLst>
                <a:path w="167" h="515" extrusionOk="0">
                  <a:moveTo>
                    <a:pt x="67" y="1"/>
                  </a:moveTo>
                  <a:cubicBezTo>
                    <a:pt x="0" y="167"/>
                    <a:pt x="0" y="301"/>
                    <a:pt x="0" y="434"/>
                  </a:cubicBezTo>
                  <a:cubicBezTo>
                    <a:pt x="0" y="489"/>
                    <a:pt x="0" y="514"/>
                    <a:pt x="17" y="514"/>
                  </a:cubicBezTo>
                  <a:cubicBezTo>
                    <a:pt x="31" y="514"/>
                    <a:pt x="55" y="498"/>
                    <a:pt x="100" y="468"/>
                  </a:cubicBezTo>
                  <a:cubicBezTo>
                    <a:pt x="134" y="368"/>
                    <a:pt x="167" y="301"/>
                    <a:pt x="167" y="201"/>
                  </a:cubicBezTo>
                  <a:cubicBezTo>
                    <a:pt x="167" y="167"/>
                    <a:pt x="134" y="101"/>
                    <a:pt x="67" y="1"/>
                  </a:cubicBez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>
              <a:off x="4630975" y="3365350"/>
              <a:ext cx="4200" cy="11700"/>
            </a:xfrm>
            <a:custGeom>
              <a:avLst/>
              <a:gdLst/>
              <a:ahLst/>
              <a:cxnLst/>
              <a:rect l="l" t="t" r="r" b="b"/>
              <a:pathLst>
                <a:path w="168" h="468" extrusionOk="0">
                  <a:moveTo>
                    <a:pt x="1" y="1"/>
                  </a:moveTo>
                  <a:lnTo>
                    <a:pt x="1" y="201"/>
                  </a:lnTo>
                  <a:cubicBezTo>
                    <a:pt x="1" y="301"/>
                    <a:pt x="67" y="367"/>
                    <a:pt x="101" y="468"/>
                  </a:cubicBezTo>
                  <a:cubicBezTo>
                    <a:pt x="101" y="367"/>
                    <a:pt x="134" y="334"/>
                    <a:pt x="167" y="301"/>
                  </a:cubicBezTo>
                  <a:cubicBezTo>
                    <a:pt x="134" y="167"/>
                    <a:pt x="101" y="34"/>
                    <a:pt x="1" y="1"/>
                  </a:cubicBez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7"/>
            <p:cNvSpPr/>
            <p:nvPr/>
          </p:nvSpPr>
          <p:spPr>
            <a:xfrm>
              <a:off x="4530900" y="3370350"/>
              <a:ext cx="7525" cy="6700"/>
            </a:xfrm>
            <a:custGeom>
              <a:avLst/>
              <a:gdLst/>
              <a:ahLst/>
              <a:cxnLst/>
              <a:rect l="l" t="t" r="r" b="b"/>
              <a:pathLst>
                <a:path w="301" h="268" extrusionOk="0">
                  <a:moveTo>
                    <a:pt x="201" y="1"/>
                  </a:moveTo>
                  <a:cubicBezTo>
                    <a:pt x="134" y="1"/>
                    <a:pt x="101" y="67"/>
                    <a:pt x="34" y="101"/>
                  </a:cubicBezTo>
                  <a:cubicBezTo>
                    <a:pt x="1" y="167"/>
                    <a:pt x="1" y="234"/>
                    <a:pt x="101" y="268"/>
                  </a:cubicBezTo>
                  <a:cubicBezTo>
                    <a:pt x="168" y="268"/>
                    <a:pt x="234" y="234"/>
                    <a:pt x="268" y="167"/>
                  </a:cubicBezTo>
                  <a:cubicBezTo>
                    <a:pt x="301" y="134"/>
                    <a:pt x="201" y="67"/>
                    <a:pt x="201" y="1"/>
                  </a:cubicBez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7"/>
            <p:cNvSpPr/>
            <p:nvPr/>
          </p:nvSpPr>
          <p:spPr>
            <a:xfrm>
              <a:off x="4640975" y="3310300"/>
              <a:ext cx="2525" cy="3375"/>
            </a:xfrm>
            <a:custGeom>
              <a:avLst/>
              <a:gdLst/>
              <a:ahLst/>
              <a:cxnLst/>
              <a:rect l="l" t="t" r="r" b="b"/>
              <a:pathLst>
                <a:path w="101" h="135" extrusionOk="0">
                  <a:moveTo>
                    <a:pt x="34" y="1"/>
                  </a:moveTo>
                  <a:cubicBezTo>
                    <a:pt x="1" y="34"/>
                    <a:pt x="1" y="34"/>
                    <a:pt x="1" y="68"/>
                  </a:cubicBezTo>
                  <a:cubicBezTo>
                    <a:pt x="1" y="134"/>
                    <a:pt x="34" y="134"/>
                    <a:pt x="68" y="134"/>
                  </a:cubicBezTo>
                  <a:cubicBezTo>
                    <a:pt x="68" y="68"/>
                    <a:pt x="68" y="34"/>
                    <a:pt x="101" y="34"/>
                  </a:cubicBezTo>
                  <a:cubicBezTo>
                    <a:pt x="101" y="1"/>
                    <a:pt x="68" y="1"/>
                    <a:pt x="34" y="1"/>
                  </a:cubicBez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7"/>
            <p:cNvSpPr/>
            <p:nvPr/>
          </p:nvSpPr>
          <p:spPr>
            <a:xfrm>
              <a:off x="4605125" y="3374525"/>
              <a:ext cx="2525" cy="4200"/>
            </a:xfrm>
            <a:custGeom>
              <a:avLst/>
              <a:gdLst/>
              <a:ahLst/>
              <a:cxnLst/>
              <a:rect l="l" t="t" r="r" b="b"/>
              <a:pathLst>
                <a:path w="101" h="168" extrusionOk="0">
                  <a:moveTo>
                    <a:pt x="34" y="0"/>
                  </a:moveTo>
                  <a:cubicBezTo>
                    <a:pt x="34" y="67"/>
                    <a:pt x="1" y="67"/>
                    <a:pt x="1" y="101"/>
                  </a:cubicBezTo>
                  <a:cubicBezTo>
                    <a:pt x="1" y="134"/>
                    <a:pt x="34" y="134"/>
                    <a:pt x="34" y="167"/>
                  </a:cubicBezTo>
                  <a:cubicBezTo>
                    <a:pt x="34" y="134"/>
                    <a:pt x="101" y="134"/>
                    <a:pt x="101" y="101"/>
                  </a:cubicBezTo>
                  <a:cubicBezTo>
                    <a:pt x="101" y="67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7"/>
            <p:cNvSpPr/>
            <p:nvPr/>
          </p:nvSpPr>
          <p:spPr>
            <a:xfrm>
              <a:off x="4539250" y="3344500"/>
              <a:ext cx="4200" cy="3375"/>
            </a:xfrm>
            <a:custGeom>
              <a:avLst/>
              <a:gdLst/>
              <a:ahLst/>
              <a:cxnLst/>
              <a:rect l="l" t="t" r="r" b="b"/>
              <a:pathLst>
                <a:path w="168" h="135" extrusionOk="0">
                  <a:moveTo>
                    <a:pt x="100" y="1"/>
                  </a:moveTo>
                  <a:cubicBezTo>
                    <a:pt x="100" y="1"/>
                    <a:pt x="34" y="34"/>
                    <a:pt x="0" y="34"/>
                  </a:cubicBezTo>
                  <a:cubicBezTo>
                    <a:pt x="34" y="101"/>
                    <a:pt x="34" y="101"/>
                    <a:pt x="34" y="134"/>
                  </a:cubicBezTo>
                  <a:cubicBezTo>
                    <a:pt x="134" y="134"/>
                    <a:pt x="167" y="101"/>
                    <a:pt x="100" y="1"/>
                  </a:cubicBez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7"/>
            <p:cNvSpPr/>
            <p:nvPr/>
          </p:nvSpPr>
          <p:spPr>
            <a:xfrm>
              <a:off x="4553425" y="3388700"/>
              <a:ext cx="2525" cy="1700"/>
            </a:xfrm>
            <a:custGeom>
              <a:avLst/>
              <a:gdLst/>
              <a:ahLst/>
              <a:cxnLst/>
              <a:rect l="l" t="t" r="r" b="b"/>
              <a:pathLst>
                <a:path w="101" h="68" extrusionOk="0">
                  <a:moveTo>
                    <a:pt x="100" y="1"/>
                  </a:moveTo>
                  <a:lnTo>
                    <a:pt x="0" y="34"/>
                  </a:lnTo>
                  <a:lnTo>
                    <a:pt x="34" y="67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7"/>
            <p:cNvSpPr/>
            <p:nvPr/>
          </p:nvSpPr>
          <p:spPr>
            <a:xfrm>
              <a:off x="4555925" y="3382875"/>
              <a:ext cx="5025" cy="5850"/>
            </a:xfrm>
            <a:custGeom>
              <a:avLst/>
              <a:gdLst/>
              <a:ahLst/>
              <a:cxnLst/>
              <a:rect l="l" t="t" r="r" b="b"/>
              <a:pathLst>
                <a:path w="201" h="234" extrusionOk="0">
                  <a:moveTo>
                    <a:pt x="201" y="0"/>
                  </a:moveTo>
                  <a:lnTo>
                    <a:pt x="201" y="0"/>
                  </a:lnTo>
                  <a:cubicBezTo>
                    <a:pt x="167" y="33"/>
                    <a:pt x="142" y="67"/>
                    <a:pt x="113" y="104"/>
                  </a:cubicBezTo>
                  <a:lnTo>
                    <a:pt x="113" y="104"/>
                  </a:lnTo>
                  <a:cubicBezTo>
                    <a:pt x="142" y="75"/>
                    <a:pt x="171" y="44"/>
                    <a:pt x="201" y="0"/>
                  </a:cubicBezTo>
                  <a:close/>
                  <a:moveTo>
                    <a:pt x="113" y="104"/>
                  </a:moveTo>
                  <a:cubicBezTo>
                    <a:pt x="76" y="142"/>
                    <a:pt x="38" y="177"/>
                    <a:pt x="0" y="234"/>
                  </a:cubicBezTo>
                  <a:cubicBezTo>
                    <a:pt x="51" y="183"/>
                    <a:pt x="84" y="142"/>
                    <a:pt x="113" y="104"/>
                  </a:cubicBez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7"/>
            <p:cNvSpPr/>
            <p:nvPr/>
          </p:nvSpPr>
          <p:spPr>
            <a:xfrm>
              <a:off x="4639325" y="3405375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67" y="1"/>
                  </a:moveTo>
                  <a:lnTo>
                    <a:pt x="0" y="34"/>
                  </a:lnTo>
                  <a:lnTo>
                    <a:pt x="100" y="101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7"/>
            <p:cNvSpPr/>
            <p:nvPr/>
          </p:nvSpPr>
          <p:spPr>
            <a:xfrm>
              <a:off x="4628475" y="3363675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34" y="1"/>
                  </a:moveTo>
                  <a:lnTo>
                    <a:pt x="1" y="34"/>
                  </a:lnTo>
                  <a:lnTo>
                    <a:pt x="67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7"/>
            <p:cNvSpPr/>
            <p:nvPr/>
          </p:nvSpPr>
          <p:spPr>
            <a:xfrm>
              <a:off x="4564275" y="3217750"/>
              <a:ext cx="2525" cy="1700"/>
            </a:xfrm>
            <a:custGeom>
              <a:avLst/>
              <a:gdLst/>
              <a:ahLst/>
              <a:cxnLst/>
              <a:rect l="l" t="t" r="r" b="b"/>
              <a:pathLst>
                <a:path w="101" h="68" extrusionOk="0">
                  <a:moveTo>
                    <a:pt x="100" y="0"/>
                  </a:moveTo>
                  <a:lnTo>
                    <a:pt x="0" y="34"/>
                  </a:lnTo>
                  <a:lnTo>
                    <a:pt x="67" y="67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89C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6BBFE4D3-6934-EC7E-F104-6D56DA2758AC}"/>
              </a:ext>
            </a:extLst>
          </p:cNvPr>
          <p:cNvSpPr txBox="1"/>
          <p:nvPr/>
        </p:nvSpPr>
        <p:spPr>
          <a:xfrm>
            <a:off x="1454728" y="1659618"/>
            <a:ext cx="6234544" cy="260326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This is my class during break time. Some boys (1. run) _______ around the class. Mi and Mai (2. talk) _______. Nam and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(3. not talk) _______. They (4. draw) _______ something. My teacher is in the classroom too. She (5. not teach) _______. She’s reading a book.</a:t>
            </a:r>
            <a:endParaRPr lang="en-US" sz="20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AF9EF8-B839-1C10-DFF3-AE10A131783C}"/>
              </a:ext>
            </a:extLst>
          </p:cNvPr>
          <p:cNvSpPr txBox="1"/>
          <p:nvPr/>
        </p:nvSpPr>
        <p:spPr>
          <a:xfrm>
            <a:off x="1004068" y="803685"/>
            <a:ext cx="81471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utour One" panose="020B0604020202020204" charset="0"/>
              </a:rPr>
              <a:t>Ex3: Put the verbs in brackets in the present continuous.</a:t>
            </a:r>
            <a:endParaRPr lang="en-US" sz="2400" b="0" dirty="0">
              <a:effectLst/>
              <a:latin typeface="Autour One" panose="020B0604020202020204" charset="0"/>
            </a:endParaRPr>
          </a:p>
          <a:p>
            <a:br>
              <a:rPr lang="en-US" sz="2400" dirty="0">
                <a:latin typeface="Autour One" panose="020B0604020202020204" charset="0"/>
              </a:rPr>
            </a:br>
            <a:endParaRPr lang="en-US" sz="2400" dirty="0">
              <a:latin typeface="Autour One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67DBE1-CB0B-E4D1-3390-55D63BC29398}"/>
              </a:ext>
            </a:extLst>
          </p:cNvPr>
          <p:cNvSpPr txBox="1"/>
          <p:nvPr/>
        </p:nvSpPr>
        <p:spPr>
          <a:xfrm>
            <a:off x="50289" y="1047500"/>
            <a:ext cx="5567189" cy="362482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This is my class during break time. Some boys (1. run) ____________ around the class. Mi and Mai (2. talk) _____________. Nam and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(3. not talk) _________________. They (4. draw) ________________ something. My teacher is in the classroom too. She (5. not teach) _______________. She’s reading a book.</a:t>
            </a:r>
            <a:endParaRPr lang="en-US" sz="20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1A41EF-A3A6-CCC1-2683-CA2D681723FD}"/>
              </a:ext>
            </a:extLst>
          </p:cNvPr>
          <p:cNvSpPr txBox="1"/>
          <p:nvPr/>
        </p:nvSpPr>
        <p:spPr>
          <a:xfrm>
            <a:off x="158697" y="206736"/>
            <a:ext cx="76212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utour One" panose="020B0604020202020204" charset="0"/>
              </a:rPr>
              <a:t>Ex3: Put the verbs in brackets in the present continuous.</a:t>
            </a:r>
            <a:endParaRPr lang="en-US" sz="2000" b="0" dirty="0">
              <a:effectLst/>
              <a:latin typeface="Autour One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4FDD8C-986A-13B2-21F8-F9D26A6D11FA}"/>
              </a:ext>
            </a:extLst>
          </p:cNvPr>
          <p:cNvSpPr txBox="1"/>
          <p:nvPr/>
        </p:nvSpPr>
        <p:spPr>
          <a:xfrm>
            <a:off x="1046648" y="1776931"/>
            <a:ext cx="17872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are running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EB2D7D-75B0-9DED-FD3D-DF1EA3506167}"/>
              </a:ext>
            </a:extLst>
          </p:cNvPr>
          <p:cNvSpPr txBox="1"/>
          <p:nvPr/>
        </p:nvSpPr>
        <p:spPr>
          <a:xfrm>
            <a:off x="2013948" y="2240256"/>
            <a:ext cx="14849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are talking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C56F48-128A-84F2-2E1F-DB6AF4835B33}"/>
              </a:ext>
            </a:extLst>
          </p:cNvPr>
          <p:cNvSpPr txBox="1"/>
          <p:nvPr/>
        </p:nvSpPr>
        <p:spPr>
          <a:xfrm>
            <a:off x="1787236" y="2706417"/>
            <a:ext cx="19383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are</a:t>
            </a:r>
            <a:r>
              <a:rPr lang="en-US" sz="2000" b="0" i="0" u="none" strike="noStrike" dirty="0">
                <a:solidFill>
                  <a:srgbClr val="0086EA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000" b="0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not talking 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82263A-9388-527D-383B-FEF82DBAA226}"/>
              </a:ext>
            </a:extLst>
          </p:cNvPr>
          <p:cNvSpPr txBox="1"/>
          <p:nvPr/>
        </p:nvSpPr>
        <p:spPr>
          <a:xfrm>
            <a:off x="663127" y="3147071"/>
            <a:ext cx="24371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are</a:t>
            </a:r>
            <a:r>
              <a:rPr lang="en-US" sz="20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000" b="0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drawing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31A44B-4CC3-05CB-F555-7FD7EFB6C5B7}"/>
              </a:ext>
            </a:extLst>
          </p:cNvPr>
          <p:cNvSpPr txBox="1"/>
          <p:nvPr/>
        </p:nvSpPr>
        <p:spPr>
          <a:xfrm>
            <a:off x="449642" y="4064294"/>
            <a:ext cx="21046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is not</a:t>
            </a:r>
            <a:r>
              <a:rPr lang="en-US" sz="20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000" b="0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teaching</a:t>
            </a:r>
            <a:endParaRPr lang="en-US" sz="2000" b="0" dirty="0">
              <a:effectLst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2EFFB76-BA2E-D240-0898-D31FEFF5B217}"/>
              </a:ext>
            </a:extLst>
          </p:cNvPr>
          <p:cNvSpPr/>
          <p:nvPr/>
        </p:nvSpPr>
        <p:spPr>
          <a:xfrm>
            <a:off x="5689272" y="1720280"/>
            <a:ext cx="3454728" cy="23137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800"/>
              </a:lnSpc>
            </a:pPr>
            <a:r>
              <a:rPr lang="en-US" sz="1800" b="1" dirty="0">
                <a:solidFill>
                  <a:schemeClr val="tx1"/>
                </a:solidFill>
                <a:latin typeface="Nunito" pitchFamily="2" charset="0"/>
              </a:rPr>
              <a:t>( + )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S + am/is/are + Ving.</a:t>
            </a:r>
          </a:p>
          <a:p>
            <a:pPr>
              <a:lnSpc>
                <a:spcPts val="2800"/>
              </a:lnSpc>
            </a:pPr>
            <a:r>
              <a:rPr lang="en-US" sz="1800" b="1" dirty="0">
                <a:solidFill>
                  <a:schemeClr val="tx1"/>
                </a:solidFill>
                <a:latin typeface="Nunito" pitchFamily="2" charset="0"/>
              </a:rPr>
              <a:t>( - )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S + am/is/are + not + Ving.</a:t>
            </a:r>
          </a:p>
          <a:p>
            <a:pPr>
              <a:lnSpc>
                <a:spcPts val="2800"/>
              </a:lnSpc>
            </a:pPr>
            <a:r>
              <a:rPr lang="en-US" sz="1800" b="1" dirty="0">
                <a:solidFill>
                  <a:schemeClr val="tx1"/>
                </a:solidFill>
                <a:latin typeface="Nunito" pitchFamily="2" charset="0"/>
              </a:rPr>
              <a:t>( ? )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Am/Is/Are + S + Ving?</a:t>
            </a:r>
          </a:p>
          <a:p>
            <a:pPr>
              <a:lnSpc>
                <a:spcPts val="2800"/>
              </a:lnSpc>
            </a:pPr>
            <a:r>
              <a:rPr lang="en-US" sz="1800" b="1" dirty="0">
                <a:solidFill>
                  <a:schemeClr val="tx1"/>
                </a:solidFill>
                <a:latin typeface="Nunito" pitchFamily="2" charset="0"/>
              </a:rPr>
              <a:t>( ? )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Wh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+ am/is/are + S + Ving?</a:t>
            </a:r>
          </a:p>
        </p:txBody>
      </p:sp>
    </p:spTree>
    <p:extLst>
      <p:ext uri="{BB962C8B-B14F-4D97-AF65-F5344CB8AC3E}">
        <p14:creationId xmlns:p14="http://schemas.microsoft.com/office/powerpoint/2010/main" val="12862736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38"/>
          <p:cNvSpPr txBox="1">
            <a:spLocks noGrp="1"/>
          </p:cNvSpPr>
          <p:nvPr>
            <p:ph type="title"/>
          </p:nvPr>
        </p:nvSpPr>
        <p:spPr>
          <a:xfrm>
            <a:off x="134680" y="175667"/>
            <a:ext cx="861237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Ex 4: Put the verbs in brackets in the present simple or present continuous. </a:t>
            </a:r>
            <a:endParaRPr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FB957A-FB09-ABB8-18BF-08B4DAAC4222}"/>
              </a:ext>
            </a:extLst>
          </p:cNvPr>
          <p:cNvSpPr txBox="1"/>
          <p:nvPr/>
        </p:nvSpPr>
        <p:spPr>
          <a:xfrm>
            <a:off x="0" y="1482545"/>
            <a:ext cx="6037943" cy="3381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Nunito" pitchFamily="2" charset="0"/>
              </a:rPr>
              <a:t>A:</a:t>
            </a:r>
            <a:r>
              <a:rPr lang="en-US" sz="1800" dirty="0">
                <a:latin typeface="Nunito" pitchFamily="2" charset="0"/>
              </a:rPr>
              <a:t> What ________ you (do) _________? 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latin typeface="Nunito" pitchFamily="2" charset="0"/>
              </a:rPr>
              <a:t>B:</a:t>
            </a:r>
            <a:r>
              <a:rPr lang="en-US" sz="1800" dirty="0">
                <a:latin typeface="Nunito" pitchFamily="2" charset="0"/>
              </a:rPr>
              <a:t> I (write)____________ an email to my friend. 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latin typeface="Nunito" pitchFamily="2" charset="0"/>
              </a:rPr>
              <a:t>A:</a:t>
            </a:r>
            <a:r>
              <a:rPr lang="en-US" sz="1800" dirty="0">
                <a:latin typeface="Nunito" pitchFamily="2" charset="0"/>
              </a:rPr>
              <a:t> Mai usually (cycle) ___________ to school. 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latin typeface="Nunito" pitchFamily="2" charset="0"/>
              </a:rPr>
              <a:t>B:</a:t>
            </a:r>
            <a:r>
              <a:rPr lang="en-US" sz="1800" dirty="0">
                <a:latin typeface="Nunito" pitchFamily="2" charset="0"/>
              </a:rPr>
              <a:t> Really? I (not cycle) ________________.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Nunito" pitchFamily="2" charset="0"/>
              </a:rPr>
              <a:t>     I (walk) _________ every day. 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latin typeface="Nunito" pitchFamily="2" charset="0"/>
              </a:rPr>
              <a:t>A:</a:t>
            </a:r>
            <a:r>
              <a:rPr lang="en-US" sz="1800" dirty="0">
                <a:latin typeface="Nunito" pitchFamily="2" charset="0"/>
              </a:rPr>
              <a:t> Where is </a:t>
            </a:r>
            <a:r>
              <a:rPr lang="en-US" sz="1800" dirty="0" err="1">
                <a:latin typeface="Nunito" pitchFamily="2" charset="0"/>
              </a:rPr>
              <a:t>Phong</a:t>
            </a:r>
            <a:r>
              <a:rPr lang="en-US" sz="1800" dirty="0">
                <a:latin typeface="Nunito" pitchFamily="2" charset="0"/>
              </a:rPr>
              <a:t>? ____  he (do) _________ his homework? 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latin typeface="Nunito" pitchFamily="2" charset="0"/>
              </a:rPr>
              <a:t>B:</a:t>
            </a:r>
            <a:r>
              <a:rPr lang="en-US" sz="1800" dirty="0">
                <a:latin typeface="Nunito" pitchFamily="2" charset="0"/>
              </a:rPr>
              <a:t> No, he (read) ___________ a book in the hying room.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1B40AE-D5A3-D861-32C5-227F4B45A74D}"/>
              </a:ext>
            </a:extLst>
          </p:cNvPr>
          <p:cNvSpPr/>
          <p:nvPr/>
        </p:nvSpPr>
        <p:spPr>
          <a:xfrm>
            <a:off x="5740400" y="3033489"/>
            <a:ext cx="3331030" cy="19584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en-US" sz="1600" b="1" dirty="0" err="1">
                <a:solidFill>
                  <a:schemeClr val="tx1"/>
                </a:solidFill>
                <a:latin typeface="Nunito" pitchFamily="2" charset="0"/>
              </a:rPr>
              <a:t>Presnet</a:t>
            </a:r>
            <a:r>
              <a:rPr lang="en-US" sz="1600" b="1" dirty="0">
                <a:solidFill>
                  <a:schemeClr val="tx1"/>
                </a:solidFill>
                <a:latin typeface="Nunito" pitchFamily="2" charset="0"/>
              </a:rPr>
              <a:t> continuous</a:t>
            </a:r>
          </a:p>
          <a:p>
            <a:pPr>
              <a:lnSpc>
                <a:spcPts val="2800"/>
              </a:lnSpc>
            </a:pPr>
            <a:r>
              <a:rPr lang="en-US" sz="1600" b="1" dirty="0">
                <a:solidFill>
                  <a:schemeClr val="tx1"/>
                </a:solidFill>
                <a:latin typeface="Nunito" pitchFamily="2" charset="0"/>
              </a:rPr>
              <a:t>( + )</a:t>
            </a:r>
            <a:r>
              <a:rPr lang="en-US" sz="1600" dirty="0">
                <a:solidFill>
                  <a:schemeClr val="tx1"/>
                </a:solidFill>
                <a:latin typeface="Nunito" pitchFamily="2" charset="0"/>
              </a:rPr>
              <a:t> S + am/is/are + Ving.</a:t>
            </a:r>
          </a:p>
          <a:p>
            <a:pPr>
              <a:lnSpc>
                <a:spcPts val="2800"/>
              </a:lnSpc>
            </a:pPr>
            <a:r>
              <a:rPr lang="en-US" sz="1600" b="1" dirty="0">
                <a:solidFill>
                  <a:schemeClr val="tx1"/>
                </a:solidFill>
                <a:latin typeface="Nunito" pitchFamily="2" charset="0"/>
              </a:rPr>
              <a:t>( - )</a:t>
            </a:r>
            <a:r>
              <a:rPr lang="en-US" sz="1600" dirty="0">
                <a:solidFill>
                  <a:schemeClr val="tx1"/>
                </a:solidFill>
                <a:latin typeface="Nunito" pitchFamily="2" charset="0"/>
              </a:rPr>
              <a:t> S + am/is/are + not + Ving.</a:t>
            </a:r>
          </a:p>
          <a:p>
            <a:pPr>
              <a:lnSpc>
                <a:spcPts val="2800"/>
              </a:lnSpc>
            </a:pPr>
            <a:r>
              <a:rPr lang="en-US" sz="1600" b="1" dirty="0">
                <a:solidFill>
                  <a:schemeClr val="tx1"/>
                </a:solidFill>
                <a:latin typeface="Nunito" pitchFamily="2" charset="0"/>
              </a:rPr>
              <a:t>( ? )</a:t>
            </a:r>
            <a:r>
              <a:rPr lang="en-US" sz="1600" dirty="0">
                <a:solidFill>
                  <a:schemeClr val="tx1"/>
                </a:solidFill>
                <a:latin typeface="Nunito" pitchFamily="2" charset="0"/>
              </a:rPr>
              <a:t> Am/Is/Are + S + Ving?</a:t>
            </a:r>
          </a:p>
          <a:p>
            <a:pPr>
              <a:lnSpc>
                <a:spcPts val="2800"/>
              </a:lnSpc>
            </a:pPr>
            <a:r>
              <a:rPr lang="en-US" sz="1600" b="1" dirty="0">
                <a:solidFill>
                  <a:schemeClr val="tx1"/>
                </a:solidFill>
                <a:latin typeface="Nunito" pitchFamily="2" charset="0"/>
              </a:rPr>
              <a:t>( ? )</a:t>
            </a:r>
            <a:r>
              <a:rPr lang="en-US" sz="16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0"/>
              </a:rPr>
              <a:t>Wh</a:t>
            </a:r>
            <a:r>
              <a:rPr lang="en-US" sz="1600" dirty="0">
                <a:solidFill>
                  <a:schemeClr val="tx1"/>
                </a:solidFill>
                <a:latin typeface="Nunito" pitchFamily="2" charset="0"/>
              </a:rPr>
              <a:t> + am/is/are + S + Ving?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A37800-C495-DF6A-C1E9-0A39445DFE51}"/>
              </a:ext>
            </a:extLst>
          </p:cNvPr>
          <p:cNvSpPr txBox="1"/>
          <p:nvPr/>
        </p:nvSpPr>
        <p:spPr>
          <a:xfrm>
            <a:off x="5740400" y="1359805"/>
            <a:ext cx="3244269" cy="150041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1600" b="1" dirty="0">
                <a:solidFill>
                  <a:schemeClr val="tx1"/>
                </a:solidFill>
                <a:effectLst/>
                <a:latin typeface="Nunito" pitchFamily="2" charset="0"/>
              </a:rPr>
              <a:t>Present Simple</a:t>
            </a:r>
          </a:p>
          <a:p>
            <a:pPr>
              <a:lnSpc>
                <a:spcPts val="2500"/>
              </a:lnSpc>
            </a:pPr>
            <a:r>
              <a:rPr lang="en-US" sz="1600" dirty="0">
                <a:solidFill>
                  <a:schemeClr val="tx1"/>
                </a:solidFill>
                <a:effectLst/>
                <a:latin typeface="Nunito" pitchFamily="2" charset="0"/>
              </a:rPr>
              <a:t>(+) S + V(s/es).</a:t>
            </a:r>
          </a:p>
          <a:p>
            <a:pPr>
              <a:lnSpc>
                <a:spcPts val="2500"/>
              </a:lnSpc>
            </a:pPr>
            <a:r>
              <a:rPr lang="en-US" sz="1600" dirty="0">
                <a:solidFill>
                  <a:schemeClr val="tx1"/>
                </a:solidFill>
                <a:effectLst/>
                <a:latin typeface="Nunito" pitchFamily="2" charset="0"/>
              </a:rPr>
              <a:t>(-) S + don’t/doesn’t + S.</a:t>
            </a:r>
          </a:p>
          <a:p>
            <a:pPr>
              <a:lnSpc>
                <a:spcPts val="2500"/>
              </a:lnSpc>
            </a:pPr>
            <a:r>
              <a:rPr lang="en-US" sz="1600" dirty="0">
                <a:solidFill>
                  <a:schemeClr val="tx1"/>
                </a:solidFill>
                <a:effectLst/>
                <a:latin typeface="Nunito" pitchFamily="2" charset="0"/>
              </a:rPr>
              <a:t>(?) Do/Does + V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32A190-89E2-574B-7D67-1C90CD5E050C}"/>
              </a:ext>
            </a:extLst>
          </p:cNvPr>
          <p:cNvSpPr txBox="1"/>
          <p:nvPr/>
        </p:nvSpPr>
        <p:spPr>
          <a:xfrm>
            <a:off x="1186052" y="1561724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Nunito" pitchFamily="2" charset="0"/>
              </a:rPr>
              <a:t>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9A24E8-A603-A6B9-79AF-A4EF14E9F664}"/>
              </a:ext>
            </a:extLst>
          </p:cNvPr>
          <p:cNvSpPr txBox="1"/>
          <p:nvPr/>
        </p:nvSpPr>
        <p:spPr>
          <a:xfrm>
            <a:off x="3009101" y="156172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Nunito" pitchFamily="2" charset="0"/>
              </a:rPr>
              <a:t>doing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6E9A50-1286-EFEE-E0CD-C5D8F474BDE9}"/>
              </a:ext>
            </a:extLst>
          </p:cNvPr>
          <p:cNvSpPr txBox="1"/>
          <p:nvPr/>
        </p:nvSpPr>
        <p:spPr>
          <a:xfrm>
            <a:off x="1186052" y="1986885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Nunito" pitchFamily="2" charset="0"/>
              </a:rPr>
              <a:t>am writing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B26111-0BE8-A266-A17C-E0F8E8FA0DFE}"/>
              </a:ext>
            </a:extLst>
          </p:cNvPr>
          <p:cNvSpPr txBox="1"/>
          <p:nvPr/>
        </p:nvSpPr>
        <p:spPr>
          <a:xfrm>
            <a:off x="2529690" y="2388140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Nunito" pitchFamily="2" charset="0"/>
              </a:rPr>
              <a:t>cycles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A9749B-3EF0-7655-4416-94E57AE590A3}"/>
              </a:ext>
            </a:extLst>
          </p:cNvPr>
          <p:cNvSpPr txBox="1"/>
          <p:nvPr/>
        </p:nvSpPr>
        <p:spPr>
          <a:xfrm>
            <a:off x="2706913" y="2811754"/>
            <a:ext cx="160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Nunito" pitchFamily="2" charset="0"/>
              </a:rPr>
              <a:t>don’t cycle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C0769F-6449-F0F2-47C1-48EE089D1864}"/>
              </a:ext>
            </a:extLst>
          </p:cNvPr>
          <p:cNvSpPr txBox="1"/>
          <p:nvPr/>
        </p:nvSpPr>
        <p:spPr>
          <a:xfrm>
            <a:off x="1359337" y="3220362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Nunito" pitchFamily="2" charset="0"/>
              </a:rPr>
              <a:t>walk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5EB486-8C55-F615-E360-0AA0C32C7268}"/>
              </a:ext>
            </a:extLst>
          </p:cNvPr>
          <p:cNvSpPr txBox="1"/>
          <p:nvPr/>
        </p:nvSpPr>
        <p:spPr>
          <a:xfrm>
            <a:off x="2257624" y="360387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Nunito" pitchFamily="2" charset="0"/>
              </a:rPr>
              <a:t>Is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95FFE6-8038-CBF3-3D37-4B95E17DD900}"/>
              </a:ext>
            </a:extLst>
          </p:cNvPr>
          <p:cNvSpPr txBox="1"/>
          <p:nvPr/>
        </p:nvSpPr>
        <p:spPr>
          <a:xfrm>
            <a:off x="3651866" y="3614306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Nunito" pitchFamily="2" charset="0"/>
              </a:rPr>
              <a:t>doing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5389F0-B85E-089D-CD5C-B0D2BDF3FBB3}"/>
              </a:ext>
            </a:extLst>
          </p:cNvPr>
          <p:cNvSpPr txBox="1"/>
          <p:nvPr/>
        </p:nvSpPr>
        <p:spPr>
          <a:xfrm>
            <a:off x="1777674" y="4450268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Nunito" pitchFamily="2" charset="0"/>
              </a:rPr>
              <a:t>is reading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5" name="Google Shape;204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6325" y="2986300"/>
            <a:ext cx="3905951" cy="350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6" name="Google Shape;2046;p48"/>
          <p:cNvSpPr txBox="1">
            <a:spLocks noGrp="1"/>
          </p:cNvSpPr>
          <p:nvPr>
            <p:ph type="title"/>
          </p:nvPr>
        </p:nvSpPr>
        <p:spPr>
          <a:xfrm>
            <a:off x="2401765" y="1785741"/>
            <a:ext cx="4368600" cy="146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 !</a:t>
            </a:r>
            <a:endParaRPr dirty="0"/>
          </a:p>
        </p:txBody>
      </p:sp>
      <p:grpSp>
        <p:nvGrpSpPr>
          <p:cNvPr id="2048" name="Google Shape;2048;p48"/>
          <p:cNvGrpSpPr/>
          <p:nvPr/>
        </p:nvGrpSpPr>
        <p:grpSpPr>
          <a:xfrm>
            <a:off x="714187" y="2204308"/>
            <a:ext cx="1206808" cy="2403537"/>
            <a:chOff x="5314712" y="2212208"/>
            <a:chExt cx="1206808" cy="2403537"/>
          </a:xfrm>
        </p:grpSpPr>
        <p:sp>
          <p:nvSpPr>
            <p:cNvPr id="2049" name="Google Shape;2049;p48"/>
            <p:cNvSpPr/>
            <p:nvPr/>
          </p:nvSpPr>
          <p:spPr>
            <a:xfrm>
              <a:off x="5314712" y="2783906"/>
              <a:ext cx="66716" cy="51047"/>
            </a:xfrm>
            <a:custGeom>
              <a:avLst/>
              <a:gdLst/>
              <a:ahLst/>
              <a:cxnLst/>
              <a:rect l="l" t="t" r="r" b="b"/>
              <a:pathLst>
                <a:path w="3270" h="2502" extrusionOk="0">
                  <a:moveTo>
                    <a:pt x="1635" y="0"/>
                  </a:moveTo>
                  <a:cubicBezTo>
                    <a:pt x="0" y="0"/>
                    <a:pt x="0" y="2502"/>
                    <a:pt x="1635" y="2502"/>
                  </a:cubicBezTo>
                  <a:cubicBezTo>
                    <a:pt x="3269" y="2502"/>
                    <a:pt x="3269" y="0"/>
                    <a:pt x="1635" y="0"/>
                  </a:cubicBezTo>
                  <a:close/>
                </a:path>
              </a:pathLst>
            </a:custGeom>
            <a:solidFill>
              <a:srgbClr val="FFD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8"/>
            <p:cNvSpPr/>
            <p:nvPr/>
          </p:nvSpPr>
          <p:spPr>
            <a:xfrm>
              <a:off x="5317425" y="3170187"/>
              <a:ext cx="410396" cy="628458"/>
            </a:xfrm>
            <a:custGeom>
              <a:avLst/>
              <a:gdLst/>
              <a:ahLst/>
              <a:cxnLst/>
              <a:rect l="l" t="t" r="r" b="b"/>
              <a:pathLst>
                <a:path w="20115" h="30803" extrusionOk="0">
                  <a:moveTo>
                    <a:pt x="5107" y="19507"/>
                  </a:moveTo>
                  <a:cubicBezTo>
                    <a:pt x="5178" y="19617"/>
                    <a:pt x="5198" y="19739"/>
                    <a:pt x="5271" y="19861"/>
                  </a:cubicBezTo>
                  <a:lnTo>
                    <a:pt x="5204" y="19795"/>
                  </a:lnTo>
                  <a:cubicBezTo>
                    <a:pt x="5169" y="19708"/>
                    <a:pt x="5153" y="19602"/>
                    <a:pt x="5107" y="19507"/>
                  </a:cubicBezTo>
                  <a:close/>
                  <a:moveTo>
                    <a:pt x="8761" y="0"/>
                  </a:moveTo>
                  <a:cubicBezTo>
                    <a:pt x="8230" y="0"/>
                    <a:pt x="7694" y="67"/>
                    <a:pt x="7172" y="181"/>
                  </a:cubicBezTo>
                  <a:cubicBezTo>
                    <a:pt x="6405" y="281"/>
                    <a:pt x="5605" y="448"/>
                    <a:pt x="4804" y="581"/>
                  </a:cubicBezTo>
                  <a:cubicBezTo>
                    <a:pt x="4437" y="681"/>
                    <a:pt x="4104" y="748"/>
                    <a:pt x="3737" y="848"/>
                  </a:cubicBezTo>
                  <a:cubicBezTo>
                    <a:pt x="3603" y="881"/>
                    <a:pt x="3503" y="915"/>
                    <a:pt x="3436" y="948"/>
                  </a:cubicBezTo>
                  <a:cubicBezTo>
                    <a:pt x="3303" y="1115"/>
                    <a:pt x="3136" y="1115"/>
                    <a:pt x="2936" y="1115"/>
                  </a:cubicBezTo>
                  <a:cubicBezTo>
                    <a:pt x="2892" y="1104"/>
                    <a:pt x="2847" y="1096"/>
                    <a:pt x="2804" y="1096"/>
                  </a:cubicBezTo>
                  <a:cubicBezTo>
                    <a:pt x="2717" y="1096"/>
                    <a:pt x="2636" y="1126"/>
                    <a:pt x="2569" y="1215"/>
                  </a:cubicBezTo>
                  <a:cubicBezTo>
                    <a:pt x="2536" y="1231"/>
                    <a:pt x="2502" y="1240"/>
                    <a:pt x="2469" y="1240"/>
                  </a:cubicBezTo>
                  <a:cubicBezTo>
                    <a:pt x="2436" y="1240"/>
                    <a:pt x="2402" y="1231"/>
                    <a:pt x="2369" y="1215"/>
                  </a:cubicBezTo>
                  <a:cubicBezTo>
                    <a:pt x="2135" y="1281"/>
                    <a:pt x="1902" y="1382"/>
                    <a:pt x="1535" y="1482"/>
                  </a:cubicBezTo>
                  <a:cubicBezTo>
                    <a:pt x="334" y="1782"/>
                    <a:pt x="1" y="2215"/>
                    <a:pt x="301" y="3383"/>
                  </a:cubicBezTo>
                  <a:cubicBezTo>
                    <a:pt x="501" y="4083"/>
                    <a:pt x="501" y="4817"/>
                    <a:pt x="801" y="5551"/>
                  </a:cubicBezTo>
                  <a:lnTo>
                    <a:pt x="801" y="5484"/>
                  </a:lnTo>
                  <a:cubicBezTo>
                    <a:pt x="1101" y="6619"/>
                    <a:pt x="1168" y="7853"/>
                    <a:pt x="1602" y="8954"/>
                  </a:cubicBezTo>
                  <a:lnTo>
                    <a:pt x="1602" y="8920"/>
                  </a:lnTo>
                  <a:cubicBezTo>
                    <a:pt x="1802" y="10355"/>
                    <a:pt x="2269" y="11656"/>
                    <a:pt x="2469" y="13057"/>
                  </a:cubicBezTo>
                  <a:cubicBezTo>
                    <a:pt x="2769" y="13590"/>
                    <a:pt x="2836" y="14124"/>
                    <a:pt x="2869" y="14724"/>
                  </a:cubicBezTo>
                  <a:cubicBezTo>
                    <a:pt x="3170" y="15292"/>
                    <a:pt x="3170" y="15892"/>
                    <a:pt x="3370" y="16459"/>
                  </a:cubicBezTo>
                  <a:cubicBezTo>
                    <a:pt x="3937" y="17059"/>
                    <a:pt x="4204" y="17727"/>
                    <a:pt x="4270" y="18460"/>
                  </a:cubicBezTo>
                  <a:cubicBezTo>
                    <a:pt x="4270" y="18884"/>
                    <a:pt x="4437" y="19164"/>
                    <a:pt x="4791" y="19321"/>
                  </a:cubicBezTo>
                  <a:lnTo>
                    <a:pt x="4791" y="19321"/>
                  </a:lnTo>
                  <a:cubicBezTo>
                    <a:pt x="4123" y="19562"/>
                    <a:pt x="4375" y="20013"/>
                    <a:pt x="4504" y="20495"/>
                  </a:cubicBezTo>
                  <a:cubicBezTo>
                    <a:pt x="4537" y="20896"/>
                    <a:pt x="4637" y="21329"/>
                    <a:pt x="4937" y="21629"/>
                  </a:cubicBezTo>
                  <a:cubicBezTo>
                    <a:pt x="5605" y="22330"/>
                    <a:pt x="5705" y="23130"/>
                    <a:pt x="5505" y="23998"/>
                  </a:cubicBezTo>
                  <a:cubicBezTo>
                    <a:pt x="5805" y="26066"/>
                    <a:pt x="6372" y="28067"/>
                    <a:pt x="6872" y="30069"/>
                  </a:cubicBezTo>
                  <a:cubicBezTo>
                    <a:pt x="7006" y="30436"/>
                    <a:pt x="7106" y="30803"/>
                    <a:pt x="7606" y="30803"/>
                  </a:cubicBezTo>
                  <a:cubicBezTo>
                    <a:pt x="8040" y="30769"/>
                    <a:pt x="8340" y="30469"/>
                    <a:pt x="8673" y="30236"/>
                  </a:cubicBezTo>
                  <a:cubicBezTo>
                    <a:pt x="10508" y="28701"/>
                    <a:pt x="12610" y="27567"/>
                    <a:pt x="14845" y="26766"/>
                  </a:cubicBezTo>
                  <a:cubicBezTo>
                    <a:pt x="15478" y="26500"/>
                    <a:pt x="16145" y="26399"/>
                    <a:pt x="16679" y="25932"/>
                  </a:cubicBezTo>
                  <a:cubicBezTo>
                    <a:pt x="17313" y="24998"/>
                    <a:pt x="17213" y="24598"/>
                    <a:pt x="16145" y="23798"/>
                  </a:cubicBezTo>
                  <a:cubicBezTo>
                    <a:pt x="15278" y="23130"/>
                    <a:pt x="14511" y="20429"/>
                    <a:pt x="15045" y="19461"/>
                  </a:cubicBezTo>
                  <a:cubicBezTo>
                    <a:pt x="15512" y="18661"/>
                    <a:pt x="15945" y="17827"/>
                    <a:pt x="16512" y="17126"/>
                  </a:cubicBezTo>
                  <a:cubicBezTo>
                    <a:pt x="17013" y="16492"/>
                    <a:pt x="17613" y="15892"/>
                    <a:pt x="17180" y="14958"/>
                  </a:cubicBezTo>
                  <a:cubicBezTo>
                    <a:pt x="17046" y="14791"/>
                    <a:pt x="17146" y="14591"/>
                    <a:pt x="17346" y="14491"/>
                  </a:cubicBezTo>
                  <a:cubicBezTo>
                    <a:pt x="18214" y="14224"/>
                    <a:pt x="18214" y="13057"/>
                    <a:pt x="19114" y="12756"/>
                  </a:cubicBezTo>
                  <a:cubicBezTo>
                    <a:pt x="19214" y="12723"/>
                    <a:pt x="19214" y="12490"/>
                    <a:pt x="19314" y="12389"/>
                  </a:cubicBezTo>
                  <a:cubicBezTo>
                    <a:pt x="20115" y="10988"/>
                    <a:pt x="19848" y="9621"/>
                    <a:pt x="19381" y="8220"/>
                  </a:cubicBezTo>
                  <a:cubicBezTo>
                    <a:pt x="19232" y="7752"/>
                    <a:pt x="19043" y="7502"/>
                    <a:pt x="18753" y="7502"/>
                  </a:cubicBezTo>
                  <a:cubicBezTo>
                    <a:pt x="18587" y="7502"/>
                    <a:pt x="18389" y="7583"/>
                    <a:pt x="18147" y="7753"/>
                  </a:cubicBezTo>
                  <a:cubicBezTo>
                    <a:pt x="17956" y="7905"/>
                    <a:pt x="17711" y="8090"/>
                    <a:pt x="17486" y="8090"/>
                  </a:cubicBezTo>
                  <a:cubicBezTo>
                    <a:pt x="17318" y="8090"/>
                    <a:pt x="17160" y="7986"/>
                    <a:pt x="17046" y="7686"/>
                  </a:cubicBezTo>
                  <a:cubicBezTo>
                    <a:pt x="16813" y="6952"/>
                    <a:pt x="16346" y="6619"/>
                    <a:pt x="15678" y="6418"/>
                  </a:cubicBezTo>
                  <a:cubicBezTo>
                    <a:pt x="15278" y="6285"/>
                    <a:pt x="14978" y="6018"/>
                    <a:pt x="15312" y="5585"/>
                  </a:cubicBezTo>
                  <a:cubicBezTo>
                    <a:pt x="15712" y="5051"/>
                    <a:pt x="15378" y="4751"/>
                    <a:pt x="15045" y="4350"/>
                  </a:cubicBezTo>
                  <a:cubicBezTo>
                    <a:pt x="14411" y="3550"/>
                    <a:pt x="14511" y="3149"/>
                    <a:pt x="15445" y="2716"/>
                  </a:cubicBezTo>
                  <a:cubicBezTo>
                    <a:pt x="15812" y="2482"/>
                    <a:pt x="15979" y="2215"/>
                    <a:pt x="15945" y="1782"/>
                  </a:cubicBezTo>
                  <a:cubicBezTo>
                    <a:pt x="15876" y="1387"/>
                    <a:pt x="15660" y="1364"/>
                    <a:pt x="15412" y="1364"/>
                  </a:cubicBezTo>
                  <a:cubicBezTo>
                    <a:pt x="15380" y="1364"/>
                    <a:pt x="15347" y="1364"/>
                    <a:pt x="15313" y="1364"/>
                  </a:cubicBezTo>
                  <a:cubicBezTo>
                    <a:pt x="15235" y="1364"/>
                    <a:pt x="15156" y="1362"/>
                    <a:pt x="15078" y="1348"/>
                  </a:cubicBezTo>
                  <a:cubicBezTo>
                    <a:pt x="14920" y="1320"/>
                    <a:pt x="14755" y="1314"/>
                    <a:pt x="14588" y="1314"/>
                  </a:cubicBezTo>
                  <a:cubicBezTo>
                    <a:pt x="14482" y="1314"/>
                    <a:pt x="14376" y="1316"/>
                    <a:pt x="14271" y="1316"/>
                  </a:cubicBezTo>
                  <a:cubicBezTo>
                    <a:pt x="13769" y="1316"/>
                    <a:pt x="13291" y="1266"/>
                    <a:pt x="13010" y="681"/>
                  </a:cubicBezTo>
                  <a:cubicBezTo>
                    <a:pt x="12850" y="222"/>
                    <a:pt x="12607" y="49"/>
                    <a:pt x="12308" y="49"/>
                  </a:cubicBezTo>
                  <a:cubicBezTo>
                    <a:pt x="12108" y="49"/>
                    <a:pt x="11883" y="127"/>
                    <a:pt x="11642" y="247"/>
                  </a:cubicBezTo>
                  <a:cubicBezTo>
                    <a:pt x="11142" y="448"/>
                    <a:pt x="10742" y="748"/>
                    <a:pt x="10408" y="1281"/>
                  </a:cubicBezTo>
                  <a:cubicBezTo>
                    <a:pt x="10341" y="581"/>
                    <a:pt x="10175" y="114"/>
                    <a:pt x="9507" y="47"/>
                  </a:cubicBezTo>
                  <a:cubicBezTo>
                    <a:pt x="9261" y="15"/>
                    <a:pt x="9012" y="0"/>
                    <a:pt x="8761" y="0"/>
                  </a:cubicBezTo>
                  <a:close/>
                </a:path>
              </a:pathLst>
            </a:custGeom>
            <a:solidFill>
              <a:srgbClr val="F42E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8"/>
            <p:cNvSpPr/>
            <p:nvPr/>
          </p:nvSpPr>
          <p:spPr>
            <a:xfrm>
              <a:off x="5503231" y="3955846"/>
              <a:ext cx="516571" cy="296265"/>
            </a:xfrm>
            <a:custGeom>
              <a:avLst/>
              <a:gdLst/>
              <a:ahLst/>
              <a:cxnLst/>
              <a:rect l="l" t="t" r="r" b="b"/>
              <a:pathLst>
                <a:path w="25319" h="14521" extrusionOk="0">
                  <a:moveTo>
                    <a:pt x="18013" y="0"/>
                  </a:moveTo>
                  <a:cubicBezTo>
                    <a:pt x="17880" y="0"/>
                    <a:pt x="17813" y="0"/>
                    <a:pt x="17679" y="67"/>
                  </a:cubicBezTo>
                  <a:cubicBezTo>
                    <a:pt x="17012" y="601"/>
                    <a:pt x="17546" y="1134"/>
                    <a:pt x="17713" y="1668"/>
                  </a:cubicBezTo>
                  <a:cubicBezTo>
                    <a:pt x="17880" y="2268"/>
                    <a:pt x="18046" y="2735"/>
                    <a:pt x="17246" y="3069"/>
                  </a:cubicBezTo>
                  <a:cubicBezTo>
                    <a:pt x="16045" y="3569"/>
                    <a:pt x="15711" y="4236"/>
                    <a:pt x="15978" y="5571"/>
                  </a:cubicBezTo>
                  <a:cubicBezTo>
                    <a:pt x="16178" y="6605"/>
                    <a:pt x="15878" y="7105"/>
                    <a:pt x="14877" y="7439"/>
                  </a:cubicBezTo>
                  <a:cubicBezTo>
                    <a:pt x="14835" y="7438"/>
                    <a:pt x="14793" y="7437"/>
                    <a:pt x="14752" y="7437"/>
                  </a:cubicBezTo>
                  <a:cubicBezTo>
                    <a:pt x="13541" y="7437"/>
                    <a:pt x="12411" y="7874"/>
                    <a:pt x="11200" y="7874"/>
                  </a:cubicBezTo>
                  <a:cubicBezTo>
                    <a:pt x="11159" y="7874"/>
                    <a:pt x="11117" y="7874"/>
                    <a:pt x="11075" y="7872"/>
                  </a:cubicBezTo>
                  <a:cubicBezTo>
                    <a:pt x="10174" y="7906"/>
                    <a:pt x="9240" y="7906"/>
                    <a:pt x="8373" y="8106"/>
                  </a:cubicBezTo>
                  <a:cubicBezTo>
                    <a:pt x="8216" y="8136"/>
                    <a:pt x="8071" y="8151"/>
                    <a:pt x="7937" y="8151"/>
                  </a:cubicBezTo>
                  <a:cubicBezTo>
                    <a:pt x="7332" y="8151"/>
                    <a:pt x="6957" y="7846"/>
                    <a:pt x="6738" y="7272"/>
                  </a:cubicBezTo>
                  <a:cubicBezTo>
                    <a:pt x="6138" y="5404"/>
                    <a:pt x="5070" y="3603"/>
                    <a:pt x="5204" y="1501"/>
                  </a:cubicBezTo>
                  <a:cubicBezTo>
                    <a:pt x="5237" y="967"/>
                    <a:pt x="5337" y="300"/>
                    <a:pt x="4537" y="134"/>
                  </a:cubicBezTo>
                  <a:cubicBezTo>
                    <a:pt x="4403" y="134"/>
                    <a:pt x="4337" y="134"/>
                    <a:pt x="4203" y="200"/>
                  </a:cubicBezTo>
                  <a:cubicBezTo>
                    <a:pt x="4003" y="234"/>
                    <a:pt x="3736" y="267"/>
                    <a:pt x="3536" y="300"/>
                  </a:cubicBezTo>
                  <a:cubicBezTo>
                    <a:pt x="2569" y="601"/>
                    <a:pt x="1735" y="1068"/>
                    <a:pt x="867" y="1501"/>
                  </a:cubicBezTo>
                  <a:cubicBezTo>
                    <a:pt x="300" y="1868"/>
                    <a:pt x="0" y="2268"/>
                    <a:pt x="167" y="2969"/>
                  </a:cubicBezTo>
                  <a:cubicBezTo>
                    <a:pt x="200" y="3436"/>
                    <a:pt x="334" y="3903"/>
                    <a:pt x="500" y="4303"/>
                  </a:cubicBezTo>
                  <a:lnTo>
                    <a:pt x="500" y="4270"/>
                  </a:lnTo>
                  <a:cubicBezTo>
                    <a:pt x="534" y="4370"/>
                    <a:pt x="634" y="4437"/>
                    <a:pt x="667" y="4503"/>
                  </a:cubicBezTo>
                  <a:cubicBezTo>
                    <a:pt x="867" y="5337"/>
                    <a:pt x="1234" y="6071"/>
                    <a:pt x="2068" y="6405"/>
                  </a:cubicBezTo>
                  <a:cubicBezTo>
                    <a:pt x="2469" y="6505"/>
                    <a:pt x="2402" y="6838"/>
                    <a:pt x="2535" y="7105"/>
                  </a:cubicBezTo>
                  <a:cubicBezTo>
                    <a:pt x="2569" y="7172"/>
                    <a:pt x="2669" y="7172"/>
                    <a:pt x="2702" y="7239"/>
                  </a:cubicBezTo>
                  <a:cubicBezTo>
                    <a:pt x="2678" y="7251"/>
                    <a:pt x="2653" y="7259"/>
                    <a:pt x="2630" y="7259"/>
                  </a:cubicBezTo>
                  <a:cubicBezTo>
                    <a:pt x="2591" y="7259"/>
                    <a:pt x="2556" y="7235"/>
                    <a:pt x="2535" y="7172"/>
                  </a:cubicBezTo>
                  <a:cubicBezTo>
                    <a:pt x="2498" y="7164"/>
                    <a:pt x="2462" y="7160"/>
                    <a:pt x="2428" y="7160"/>
                  </a:cubicBezTo>
                  <a:cubicBezTo>
                    <a:pt x="2312" y="7160"/>
                    <a:pt x="2220" y="7209"/>
                    <a:pt x="2168" y="7339"/>
                  </a:cubicBezTo>
                  <a:cubicBezTo>
                    <a:pt x="2248" y="7519"/>
                    <a:pt x="2160" y="7519"/>
                    <a:pt x="2077" y="7519"/>
                  </a:cubicBezTo>
                  <a:cubicBezTo>
                    <a:pt x="2022" y="7519"/>
                    <a:pt x="1968" y="7519"/>
                    <a:pt x="1968" y="7572"/>
                  </a:cubicBezTo>
                  <a:cubicBezTo>
                    <a:pt x="1868" y="7772"/>
                    <a:pt x="1868" y="7973"/>
                    <a:pt x="2068" y="8073"/>
                  </a:cubicBezTo>
                  <a:cubicBezTo>
                    <a:pt x="3202" y="8640"/>
                    <a:pt x="3503" y="9507"/>
                    <a:pt x="3236" y="10674"/>
                  </a:cubicBezTo>
                  <a:cubicBezTo>
                    <a:pt x="2535" y="12242"/>
                    <a:pt x="2535" y="12242"/>
                    <a:pt x="4303" y="12909"/>
                  </a:cubicBezTo>
                  <a:cubicBezTo>
                    <a:pt x="4470" y="12943"/>
                    <a:pt x="4637" y="13076"/>
                    <a:pt x="4804" y="13143"/>
                  </a:cubicBezTo>
                  <a:cubicBezTo>
                    <a:pt x="4870" y="13243"/>
                    <a:pt x="4970" y="13276"/>
                    <a:pt x="5037" y="13343"/>
                  </a:cubicBezTo>
                  <a:cubicBezTo>
                    <a:pt x="5204" y="13610"/>
                    <a:pt x="5537" y="13443"/>
                    <a:pt x="5738" y="13610"/>
                  </a:cubicBezTo>
                  <a:cubicBezTo>
                    <a:pt x="5804" y="13710"/>
                    <a:pt x="5871" y="13777"/>
                    <a:pt x="6004" y="13777"/>
                  </a:cubicBezTo>
                  <a:cubicBezTo>
                    <a:pt x="6338" y="13810"/>
                    <a:pt x="6672" y="13743"/>
                    <a:pt x="6972" y="13910"/>
                  </a:cubicBezTo>
                  <a:cubicBezTo>
                    <a:pt x="7065" y="13864"/>
                    <a:pt x="7150" y="13839"/>
                    <a:pt x="7236" y="13839"/>
                  </a:cubicBezTo>
                  <a:cubicBezTo>
                    <a:pt x="7334" y="13839"/>
                    <a:pt x="7432" y="13872"/>
                    <a:pt x="7539" y="13943"/>
                  </a:cubicBezTo>
                  <a:cubicBezTo>
                    <a:pt x="7814" y="14095"/>
                    <a:pt x="8111" y="14121"/>
                    <a:pt x="8401" y="14121"/>
                  </a:cubicBezTo>
                  <a:cubicBezTo>
                    <a:pt x="8558" y="14121"/>
                    <a:pt x="8713" y="14113"/>
                    <a:pt x="8861" y="14113"/>
                  </a:cubicBezTo>
                  <a:cubicBezTo>
                    <a:pt x="9102" y="14113"/>
                    <a:pt x="9324" y="14134"/>
                    <a:pt x="9507" y="14244"/>
                  </a:cubicBezTo>
                  <a:lnTo>
                    <a:pt x="9574" y="14177"/>
                  </a:lnTo>
                  <a:lnTo>
                    <a:pt x="9674" y="14244"/>
                  </a:lnTo>
                  <a:cubicBezTo>
                    <a:pt x="9740" y="14310"/>
                    <a:pt x="9840" y="14377"/>
                    <a:pt x="9974" y="14377"/>
                  </a:cubicBezTo>
                  <a:cubicBezTo>
                    <a:pt x="10241" y="14410"/>
                    <a:pt x="10574" y="14410"/>
                    <a:pt x="10875" y="14410"/>
                  </a:cubicBezTo>
                  <a:lnTo>
                    <a:pt x="11175" y="14410"/>
                  </a:lnTo>
                  <a:cubicBezTo>
                    <a:pt x="11268" y="14354"/>
                    <a:pt x="11351" y="14309"/>
                    <a:pt x="11423" y="14309"/>
                  </a:cubicBezTo>
                  <a:cubicBezTo>
                    <a:pt x="11480" y="14309"/>
                    <a:pt x="11531" y="14337"/>
                    <a:pt x="11575" y="14410"/>
                  </a:cubicBezTo>
                  <a:cubicBezTo>
                    <a:pt x="11752" y="14436"/>
                    <a:pt x="11891" y="14500"/>
                    <a:pt x="12021" y="14500"/>
                  </a:cubicBezTo>
                  <a:cubicBezTo>
                    <a:pt x="12062" y="14500"/>
                    <a:pt x="12102" y="14493"/>
                    <a:pt x="12142" y="14477"/>
                  </a:cubicBezTo>
                  <a:cubicBezTo>
                    <a:pt x="12309" y="14444"/>
                    <a:pt x="12376" y="14377"/>
                    <a:pt x="12409" y="14244"/>
                  </a:cubicBezTo>
                  <a:cubicBezTo>
                    <a:pt x="12409" y="14179"/>
                    <a:pt x="12451" y="14142"/>
                    <a:pt x="12480" y="14142"/>
                  </a:cubicBezTo>
                  <a:cubicBezTo>
                    <a:pt x="12496" y="14142"/>
                    <a:pt x="12509" y="14153"/>
                    <a:pt x="12509" y="14177"/>
                  </a:cubicBezTo>
                  <a:cubicBezTo>
                    <a:pt x="12509" y="14244"/>
                    <a:pt x="12376" y="14277"/>
                    <a:pt x="12409" y="14344"/>
                  </a:cubicBezTo>
                  <a:cubicBezTo>
                    <a:pt x="12476" y="14444"/>
                    <a:pt x="12542" y="14477"/>
                    <a:pt x="12642" y="14511"/>
                  </a:cubicBezTo>
                  <a:cubicBezTo>
                    <a:pt x="12678" y="14518"/>
                    <a:pt x="12712" y="14521"/>
                    <a:pt x="12745" y="14521"/>
                  </a:cubicBezTo>
                  <a:cubicBezTo>
                    <a:pt x="13013" y="14521"/>
                    <a:pt x="13168" y="14292"/>
                    <a:pt x="13376" y="14144"/>
                  </a:cubicBezTo>
                  <a:cubicBezTo>
                    <a:pt x="13476" y="14110"/>
                    <a:pt x="13510" y="14010"/>
                    <a:pt x="13576" y="13943"/>
                  </a:cubicBezTo>
                  <a:cubicBezTo>
                    <a:pt x="13710" y="13777"/>
                    <a:pt x="13843" y="13577"/>
                    <a:pt x="13576" y="13410"/>
                  </a:cubicBezTo>
                  <a:cubicBezTo>
                    <a:pt x="12376" y="13410"/>
                    <a:pt x="11175" y="13310"/>
                    <a:pt x="9974" y="13310"/>
                  </a:cubicBezTo>
                  <a:cubicBezTo>
                    <a:pt x="9140" y="13276"/>
                    <a:pt x="8239" y="13243"/>
                    <a:pt x="7372" y="12743"/>
                  </a:cubicBezTo>
                  <a:cubicBezTo>
                    <a:pt x="8306" y="12509"/>
                    <a:pt x="8773" y="12426"/>
                    <a:pt x="9182" y="12426"/>
                  </a:cubicBezTo>
                  <a:cubicBezTo>
                    <a:pt x="9590" y="12426"/>
                    <a:pt x="9941" y="12509"/>
                    <a:pt x="10641" y="12609"/>
                  </a:cubicBezTo>
                  <a:cubicBezTo>
                    <a:pt x="11232" y="12700"/>
                    <a:pt x="11835" y="12787"/>
                    <a:pt x="12419" y="12787"/>
                  </a:cubicBezTo>
                  <a:cubicBezTo>
                    <a:pt x="13549" y="12787"/>
                    <a:pt x="14608" y="12461"/>
                    <a:pt x="15378" y="11208"/>
                  </a:cubicBezTo>
                  <a:cubicBezTo>
                    <a:pt x="15578" y="10808"/>
                    <a:pt x="15978" y="10508"/>
                    <a:pt x="16479" y="10441"/>
                  </a:cubicBezTo>
                  <a:cubicBezTo>
                    <a:pt x="17179" y="10308"/>
                    <a:pt x="17546" y="9807"/>
                    <a:pt x="17746" y="9140"/>
                  </a:cubicBezTo>
                  <a:cubicBezTo>
                    <a:pt x="17948" y="8557"/>
                    <a:pt x="18301" y="8275"/>
                    <a:pt x="18764" y="8275"/>
                  </a:cubicBezTo>
                  <a:cubicBezTo>
                    <a:pt x="18989" y="8275"/>
                    <a:pt x="19241" y="8342"/>
                    <a:pt x="19514" y="8473"/>
                  </a:cubicBezTo>
                  <a:cubicBezTo>
                    <a:pt x="20094" y="8770"/>
                    <a:pt x="20512" y="8935"/>
                    <a:pt x="20878" y="8935"/>
                  </a:cubicBezTo>
                  <a:cubicBezTo>
                    <a:pt x="21374" y="8935"/>
                    <a:pt x="21773" y="8631"/>
                    <a:pt x="22349" y="7939"/>
                  </a:cubicBezTo>
                  <a:cubicBezTo>
                    <a:pt x="22683" y="7506"/>
                    <a:pt x="23050" y="7272"/>
                    <a:pt x="23484" y="7239"/>
                  </a:cubicBezTo>
                  <a:cubicBezTo>
                    <a:pt x="24551" y="7139"/>
                    <a:pt x="25018" y="6605"/>
                    <a:pt x="25085" y="5604"/>
                  </a:cubicBezTo>
                  <a:cubicBezTo>
                    <a:pt x="25318" y="5237"/>
                    <a:pt x="25085" y="4970"/>
                    <a:pt x="24885" y="4737"/>
                  </a:cubicBezTo>
                  <a:cubicBezTo>
                    <a:pt x="24851" y="4637"/>
                    <a:pt x="24751" y="4603"/>
                    <a:pt x="24684" y="4503"/>
                  </a:cubicBezTo>
                  <a:cubicBezTo>
                    <a:pt x="24384" y="4270"/>
                    <a:pt x="24151" y="4070"/>
                    <a:pt x="23884" y="3803"/>
                  </a:cubicBezTo>
                  <a:cubicBezTo>
                    <a:pt x="22916" y="2735"/>
                    <a:pt x="21682" y="1935"/>
                    <a:pt x="20548" y="967"/>
                  </a:cubicBezTo>
                  <a:cubicBezTo>
                    <a:pt x="19981" y="734"/>
                    <a:pt x="19414" y="334"/>
                    <a:pt x="18814" y="167"/>
                  </a:cubicBezTo>
                  <a:cubicBezTo>
                    <a:pt x="18513" y="134"/>
                    <a:pt x="18246" y="67"/>
                    <a:pt x="18013" y="0"/>
                  </a:cubicBezTo>
                  <a:close/>
                </a:path>
              </a:pathLst>
            </a:custGeom>
            <a:solidFill>
              <a:srgbClr val="F42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8"/>
            <p:cNvSpPr/>
            <p:nvPr/>
          </p:nvSpPr>
          <p:spPr>
            <a:xfrm>
              <a:off x="5456937" y="3688981"/>
              <a:ext cx="267497" cy="240668"/>
            </a:xfrm>
            <a:custGeom>
              <a:avLst/>
              <a:gdLst/>
              <a:ahLst/>
              <a:cxnLst/>
              <a:rect l="l" t="t" r="r" b="b"/>
              <a:pathLst>
                <a:path w="13111" h="11796" extrusionOk="0">
                  <a:moveTo>
                    <a:pt x="10731" y="1"/>
                  </a:moveTo>
                  <a:cubicBezTo>
                    <a:pt x="10365" y="1"/>
                    <a:pt x="10053" y="213"/>
                    <a:pt x="9741" y="338"/>
                  </a:cubicBezTo>
                  <a:cubicBezTo>
                    <a:pt x="9574" y="404"/>
                    <a:pt x="9408" y="538"/>
                    <a:pt x="9241" y="571"/>
                  </a:cubicBezTo>
                  <a:cubicBezTo>
                    <a:pt x="6105" y="1605"/>
                    <a:pt x="3303" y="3073"/>
                    <a:pt x="801" y="5208"/>
                  </a:cubicBezTo>
                  <a:cubicBezTo>
                    <a:pt x="712" y="5326"/>
                    <a:pt x="604" y="5333"/>
                    <a:pt x="493" y="5333"/>
                  </a:cubicBezTo>
                  <a:cubicBezTo>
                    <a:pt x="479" y="5333"/>
                    <a:pt x="465" y="5333"/>
                    <a:pt x="451" y="5333"/>
                  </a:cubicBezTo>
                  <a:cubicBezTo>
                    <a:pt x="326" y="5333"/>
                    <a:pt x="201" y="5341"/>
                    <a:pt x="101" y="5508"/>
                  </a:cubicBezTo>
                  <a:cubicBezTo>
                    <a:pt x="101" y="5508"/>
                    <a:pt x="68" y="5508"/>
                    <a:pt x="68" y="5575"/>
                  </a:cubicBezTo>
                  <a:cubicBezTo>
                    <a:pt x="1" y="5641"/>
                    <a:pt x="68" y="5708"/>
                    <a:pt x="101" y="5742"/>
                  </a:cubicBezTo>
                  <a:cubicBezTo>
                    <a:pt x="301" y="5908"/>
                    <a:pt x="101" y="6209"/>
                    <a:pt x="301" y="6409"/>
                  </a:cubicBezTo>
                  <a:cubicBezTo>
                    <a:pt x="568" y="6676"/>
                    <a:pt x="268" y="7076"/>
                    <a:pt x="501" y="7343"/>
                  </a:cubicBezTo>
                  <a:cubicBezTo>
                    <a:pt x="735" y="7543"/>
                    <a:pt x="501" y="7843"/>
                    <a:pt x="735" y="8043"/>
                  </a:cubicBezTo>
                  <a:cubicBezTo>
                    <a:pt x="901" y="8243"/>
                    <a:pt x="735" y="8577"/>
                    <a:pt x="901" y="8810"/>
                  </a:cubicBezTo>
                  <a:cubicBezTo>
                    <a:pt x="1135" y="9144"/>
                    <a:pt x="835" y="9544"/>
                    <a:pt x="1102" y="9878"/>
                  </a:cubicBezTo>
                  <a:cubicBezTo>
                    <a:pt x="1235" y="10412"/>
                    <a:pt x="1335" y="10979"/>
                    <a:pt x="1435" y="11512"/>
                  </a:cubicBezTo>
                  <a:cubicBezTo>
                    <a:pt x="1469" y="11579"/>
                    <a:pt x="1469" y="11679"/>
                    <a:pt x="1469" y="11746"/>
                  </a:cubicBezTo>
                  <a:cubicBezTo>
                    <a:pt x="1519" y="11779"/>
                    <a:pt x="1569" y="11796"/>
                    <a:pt x="1619" y="11796"/>
                  </a:cubicBezTo>
                  <a:cubicBezTo>
                    <a:pt x="1669" y="11796"/>
                    <a:pt x="1719" y="11779"/>
                    <a:pt x="1769" y="11746"/>
                  </a:cubicBezTo>
                  <a:cubicBezTo>
                    <a:pt x="2069" y="11379"/>
                    <a:pt x="2302" y="11045"/>
                    <a:pt x="2669" y="10745"/>
                  </a:cubicBezTo>
                  <a:cubicBezTo>
                    <a:pt x="3403" y="10211"/>
                    <a:pt x="4237" y="9878"/>
                    <a:pt x="4804" y="9211"/>
                  </a:cubicBezTo>
                  <a:cubicBezTo>
                    <a:pt x="5338" y="8544"/>
                    <a:pt x="6139" y="8243"/>
                    <a:pt x="6906" y="7876"/>
                  </a:cubicBezTo>
                  <a:cubicBezTo>
                    <a:pt x="8073" y="7309"/>
                    <a:pt x="9241" y="6842"/>
                    <a:pt x="10442" y="6409"/>
                  </a:cubicBezTo>
                  <a:cubicBezTo>
                    <a:pt x="10842" y="5408"/>
                    <a:pt x="11809" y="4874"/>
                    <a:pt x="12443" y="4007"/>
                  </a:cubicBezTo>
                  <a:cubicBezTo>
                    <a:pt x="12777" y="3573"/>
                    <a:pt x="13110" y="3140"/>
                    <a:pt x="12677" y="2673"/>
                  </a:cubicBezTo>
                  <a:cubicBezTo>
                    <a:pt x="11943" y="1839"/>
                    <a:pt x="11642" y="738"/>
                    <a:pt x="10809" y="4"/>
                  </a:cubicBezTo>
                  <a:cubicBezTo>
                    <a:pt x="10782" y="2"/>
                    <a:pt x="10756" y="1"/>
                    <a:pt x="10731" y="1"/>
                  </a:cubicBezTo>
                  <a:close/>
                </a:path>
              </a:pathLst>
            </a:custGeom>
            <a:solidFill>
              <a:srgbClr val="FF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8"/>
            <p:cNvSpPr/>
            <p:nvPr/>
          </p:nvSpPr>
          <p:spPr>
            <a:xfrm>
              <a:off x="6355300" y="2559989"/>
              <a:ext cx="123190" cy="525426"/>
            </a:xfrm>
            <a:custGeom>
              <a:avLst/>
              <a:gdLst/>
              <a:ahLst/>
              <a:cxnLst/>
              <a:rect l="l" t="t" r="r" b="b"/>
              <a:pathLst>
                <a:path w="6038" h="25753" extrusionOk="0">
                  <a:moveTo>
                    <a:pt x="4170" y="0"/>
                  </a:moveTo>
                  <a:cubicBezTo>
                    <a:pt x="4070" y="0"/>
                    <a:pt x="3970" y="67"/>
                    <a:pt x="3903" y="134"/>
                  </a:cubicBezTo>
                  <a:cubicBezTo>
                    <a:pt x="3787" y="221"/>
                    <a:pt x="3899" y="486"/>
                    <a:pt x="3796" y="486"/>
                  </a:cubicBezTo>
                  <a:cubicBezTo>
                    <a:pt x="3781" y="486"/>
                    <a:pt x="3762" y="480"/>
                    <a:pt x="3736" y="467"/>
                  </a:cubicBezTo>
                  <a:cubicBezTo>
                    <a:pt x="3496" y="369"/>
                    <a:pt x="3269" y="332"/>
                    <a:pt x="3050" y="332"/>
                  </a:cubicBezTo>
                  <a:cubicBezTo>
                    <a:pt x="2601" y="332"/>
                    <a:pt x="2183" y="489"/>
                    <a:pt x="1735" y="601"/>
                  </a:cubicBezTo>
                  <a:cubicBezTo>
                    <a:pt x="1501" y="1168"/>
                    <a:pt x="801" y="1802"/>
                    <a:pt x="1601" y="2402"/>
                  </a:cubicBezTo>
                  <a:cubicBezTo>
                    <a:pt x="2135" y="2769"/>
                    <a:pt x="2168" y="3236"/>
                    <a:pt x="2068" y="3770"/>
                  </a:cubicBezTo>
                  <a:cubicBezTo>
                    <a:pt x="1802" y="5004"/>
                    <a:pt x="1134" y="6172"/>
                    <a:pt x="1468" y="7506"/>
                  </a:cubicBezTo>
                  <a:cubicBezTo>
                    <a:pt x="1501" y="7606"/>
                    <a:pt x="1368" y="7739"/>
                    <a:pt x="1335" y="7806"/>
                  </a:cubicBezTo>
                  <a:cubicBezTo>
                    <a:pt x="1001" y="8740"/>
                    <a:pt x="868" y="9674"/>
                    <a:pt x="200" y="10475"/>
                  </a:cubicBezTo>
                  <a:cubicBezTo>
                    <a:pt x="100" y="10641"/>
                    <a:pt x="0" y="10942"/>
                    <a:pt x="134" y="11142"/>
                  </a:cubicBezTo>
                  <a:cubicBezTo>
                    <a:pt x="968" y="12576"/>
                    <a:pt x="1468" y="14244"/>
                    <a:pt x="2902" y="15245"/>
                  </a:cubicBezTo>
                  <a:cubicBezTo>
                    <a:pt x="2918" y="15250"/>
                    <a:pt x="2937" y="15252"/>
                    <a:pt x="2957" y="15252"/>
                  </a:cubicBezTo>
                  <a:cubicBezTo>
                    <a:pt x="3023" y="15252"/>
                    <a:pt x="3108" y="15232"/>
                    <a:pt x="3173" y="15232"/>
                  </a:cubicBezTo>
                  <a:cubicBezTo>
                    <a:pt x="3220" y="15232"/>
                    <a:pt x="3257" y="15243"/>
                    <a:pt x="3269" y="15278"/>
                  </a:cubicBezTo>
                  <a:cubicBezTo>
                    <a:pt x="3336" y="15445"/>
                    <a:pt x="3102" y="15445"/>
                    <a:pt x="3002" y="15512"/>
                  </a:cubicBezTo>
                  <a:cubicBezTo>
                    <a:pt x="2969" y="15612"/>
                    <a:pt x="2902" y="15678"/>
                    <a:pt x="2836" y="15778"/>
                  </a:cubicBezTo>
                  <a:cubicBezTo>
                    <a:pt x="2769" y="16145"/>
                    <a:pt x="2902" y="16446"/>
                    <a:pt x="3303" y="16479"/>
                  </a:cubicBezTo>
                  <a:cubicBezTo>
                    <a:pt x="3383" y="16464"/>
                    <a:pt x="3451" y="16456"/>
                    <a:pt x="3508" y="16456"/>
                  </a:cubicBezTo>
                  <a:cubicBezTo>
                    <a:pt x="3709" y="16456"/>
                    <a:pt x="3770" y="16560"/>
                    <a:pt x="3770" y="16846"/>
                  </a:cubicBezTo>
                  <a:cubicBezTo>
                    <a:pt x="3803" y="19148"/>
                    <a:pt x="3836" y="21449"/>
                    <a:pt x="3670" y="23751"/>
                  </a:cubicBezTo>
                  <a:cubicBezTo>
                    <a:pt x="3636" y="24451"/>
                    <a:pt x="3403" y="25285"/>
                    <a:pt x="4303" y="25752"/>
                  </a:cubicBezTo>
                  <a:cubicBezTo>
                    <a:pt x="4337" y="25652"/>
                    <a:pt x="4370" y="25519"/>
                    <a:pt x="4370" y="25419"/>
                  </a:cubicBezTo>
                  <a:cubicBezTo>
                    <a:pt x="4470" y="22683"/>
                    <a:pt x="4570" y="20015"/>
                    <a:pt x="4804" y="17313"/>
                  </a:cubicBezTo>
                  <a:cubicBezTo>
                    <a:pt x="5071" y="14277"/>
                    <a:pt x="5304" y="11275"/>
                    <a:pt x="5571" y="8240"/>
                  </a:cubicBezTo>
                  <a:cubicBezTo>
                    <a:pt x="5671" y="6672"/>
                    <a:pt x="6038" y="5137"/>
                    <a:pt x="5771" y="3603"/>
                  </a:cubicBezTo>
                  <a:cubicBezTo>
                    <a:pt x="5738" y="3570"/>
                    <a:pt x="5738" y="3470"/>
                    <a:pt x="5771" y="3436"/>
                  </a:cubicBezTo>
                  <a:cubicBezTo>
                    <a:pt x="5604" y="3103"/>
                    <a:pt x="5738" y="2802"/>
                    <a:pt x="5604" y="2469"/>
                  </a:cubicBezTo>
                  <a:cubicBezTo>
                    <a:pt x="5504" y="2235"/>
                    <a:pt x="5571" y="1935"/>
                    <a:pt x="5437" y="1668"/>
                  </a:cubicBezTo>
                  <a:cubicBezTo>
                    <a:pt x="5137" y="1035"/>
                    <a:pt x="4270" y="801"/>
                    <a:pt x="4170" y="0"/>
                  </a:cubicBezTo>
                  <a:close/>
                </a:path>
              </a:pathLst>
            </a:custGeom>
            <a:solidFill>
              <a:srgbClr val="FCC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8"/>
            <p:cNvSpPr/>
            <p:nvPr/>
          </p:nvSpPr>
          <p:spPr>
            <a:xfrm>
              <a:off x="6047671" y="2212208"/>
              <a:ext cx="161323" cy="166260"/>
            </a:xfrm>
            <a:custGeom>
              <a:avLst/>
              <a:gdLst/>
              <a:ahLst/>
              <a:cxnLst/>
              <a:rect l="l" t="t" r="r" b="b"/>
              <a:pathLst>
                <a:path w="7907" h="8149" extrusionOk="0">
                  <a:moveTo>
                    <a:pt x="6906" y="1"/>
                  </a:moveTo>
                  <a:cubicBezTo>
                    <a:pt x="6839" y="1"/>
                    <a:pt x="6706" y="34"/>
                    <a:pt x="6639" y="101"/>
                  </a:cubicBezTo>
                  <a:cubicBezTo>
                    <a:pt x="6505" y="168"/>
                    <a:pt x="6372" y="268"/>
                    <a:pt x="6339" y="368"/>
                  </a:cubicBezTo>
                  <a:cubicBezTo>
                    <a:pt x="6372" y="435"/>
                    <a:pt x="6372" y="535"/>
                    <a:pt x="6339" y="535"/>
                  </a:cubicBezTo>
                  <a:cubicBezTo>
                    <a:pt x="6239" y="535"/>
                    <a:pt x="6239" y="435"/>
                    <a:pt x="6172" y="435"/>
                  </a:cubicBezTo>
                  <a:cubicBezTo>
                    <a:pt x="5872" y="368"/>
                    <a:pt x="5638" y="368"/>
                    <a:pt x="5338" y="368"/>
                  </a:cubicBezTo>
                  <a:cubicBezTo>
                    <a:pt x="5238" y="424"/>
                    <a:pt x="5181" y="447"/>
                    <a:pt x="5153" y="447"/>
                  </a:cubicBezTo>
                  <a:cubicBezTo>
                    <a:pt x="5048" y="447"/>
                    <a:pt x="5337" y="141"/>
                    <a:pt x="5248" y="141"/>
                  </a:cubicBezTo>
                  <a:cubicBezTo>
                    <a:pt x="5234" y="141"/>
                    <a:pt x="5209" y="149"/>
                    <a:pt x="5171" y="168"/>
                  </a:cubicBezTo>
                  <a:cubicBezTo>
                    <a:pt x="4778" y="147"/>
                    <a:pt x="4391" y="139"/>
                    <a:pt x="4009" y="139"/>
                  </a:cubicBezTo>
                  <a:cubicBezTo>
                    <a:pt x="3159" y="139"/>
                    <a:pt x="2330" y="178"/>
                    <a:pt x="1502" y="201"/>
                  </a:cubicBezTo>
                  <a:cubicBezTo>
                    <a:pt x="635" y="201"/>
                    <a:pt x="334" y="368"/>
                    <a:pt x="301" y="1168"/>
                  </a:cubicBezTo>
                  <a:cubicBezTo>
                    <a:pt x="234" y="1269"/>
                    <a:pt x="168" y="1335"/>
                    <a:pt x="134" y="1435"/>
                  </a:cubicBezTo>
                  <a:cubicBezTo>
                    <a:pt x="168" y="1469"/>
                    <a:pt x="168" y="1502"/>
                    <a:pt x="134" y="1535"/>
                  </a:cubicBezTo>
                  <a:cubicBezTo>
                    <a:pt x="1" y="2269"/>
                    <a:pt x="134" y="2970"/>
                    <a:pt x="34" y="3804"/>
                  </a:cubicBezTo>
                  <a:cubicBezTo>
                    <a:pt x="34" y="3870"/>
                    <a:pt x="34" y="4004"/>
                    <a:pt x="68" y="4137"/>
                  </a:cubicBezTo>
                  <a:cubicBezTo>
                    <a:pt x="334" y="5338"/>
                    <a:pt x="68" y="6606"/>
                    <a:pt x="68" y="7807"/>
                  </a:cubicBezTo>
                  <a:cubicBezTo>
                    <a:pt x="34" y="7940"/>
                    <a:pt x="68" y="8040"/>
                    <a:pt x="168" y="8140"/>
                  </a:cubicBezTo>
                  <a:cubicBezTo>
                    <a:pt x="201" y="8146"/>
                    <a:pt x="232" y="8148"/>
                    <a:pt x="262" y="8148"/>
                  </a:cubicBezTo>
                  <a:cubicBezTo>
                    <a:pt x="410" y="8148"/>
                    <a:pt x="512" y="8079"/>
                    <a:pt x="568" y="7940"/>
                  </a:cubicBezTo>
                  <a:cubicBezTo>
                    <a:pt x="687" y="7821"/>
                    <a:pt x="673" y="7596"/>
                    <a:pt x="882" y="7596"/>
                  </a:cubicBezTo>
                  <a:cubicBezTo>
                    <a:pt x="907" y="7596"/>
                    <a:pt x="936" y="7599"/>
                    <a:pt x="968" y="7606"/>
                  </a:cubicBezTo>
                  <a:cubicBezTo>
                    <a:pt x="1230" y="7650"/>
                    <a:pt x="1453" y="7675"/>
                    <a:pt x="1645" y="7675"/>
                  </a:cubicBezTo>
                  <a:cubicBezTo>
                    <a:pt x="2332" y="7675"/>
                    <a:pt x="2631" y="7359"/>
                    <a:pt x="2970" y="6472"/>
                  </a:cubicBezTo>
                  <a:cubicBezTo>
                    <a:pt x="3036" y="6172"/>
                    <a:pt x="3170" y="5872"/>
                    <a:pt x="3370" y="5672"/>
                  </a:cubicBezTo>
                  <a:cubicBezTo>
                    <a:pt x="4337" y="4804"/>
                    <a:pt x="4971" y="3770"/>
                    <a:pt x="4804" y="2369"/>
                  </a:cubicBezTo>
                  <a:cubicBezTo>
                    <a:pt x="4716" y="1752"/>
                    <a:pt x="5042" y="1523"/>
                    <a:pt x="5578" y="1523"/>
                  </a:cubicBezTo>
                  <a:cubicBezTo>
                    <a:pt x="5650" y="1523"/>
                    <a:pt x="5726" y="1527"/>
                    <a:pt x="5805" y="1535"/>
                  </a:cubicBezTo>
                  <a:cubicBezTo>
                    <a:pt x="6139" y="1602"/>
                    <a:pt x="6472" y="1535"/>
                    <a:pt x="6806" y="1802"/>
                  </a:cubicBezTo>
                  <a:cubicBezTo>
                    <a:pt x="6172" y="2169"/>
                    <a:pt x="6139" y="2636"/>
                    <a:pt x="6572" y="3170"/>
                  </a:cubicBezTo>
                  <a:cubicBezTo>
                    <a:pt x="7039" y="3704"/>
                    <a:pt x="7139" y="4337"/>
                    <a:pt x="7006" y="5005"/>
                  </a:cubicBezTo>
                  <a:cubicBezTo>
                    <a:pt x="6906" y="5371"/>
                    <a:pt x="6806" y="5772"/>
                    <a:pt x="7073" y="6105"/>
                  </a:cubicBezTo>
                  <a:cubicBezTo>
                    <a:pt x="7122" y="6099"/>
                    <a:pt x="7162" y="6096"/>
                    <a:pt x="7195" y="6096"/>
                  </a:cubicBezTo>
                  <a:cubicBezTo>
                    <a:pt x="7492" y="6096"/>
                    <a:pt x="7146" y="6345"/>
                    <a:pt x="7206" y="6406"/>
                  </a:cubicBezTo>
                  <a:cubicBezTo>
                    <a:pt x="7373" y="6806"/>
                    <a:pt x="6872" y="7573"/>
                    <a:pt x="7840" y="7573"/>
                  </a:cubicBezTo>
                  <a:cubicBezTo>
                    <a:pt x="7873" y="6539"/>
                    <a:pt x="7906" y="5505"/>
                    <a:pt x="7840" y="4471"/>
                  </a:cubicBezTo>
                  <a:cubicBezTo>
                    <a:pt x="7640" y="3303"/>
                    <a:pt x="7873" y="2069"/>
                    <a:pt x="7840" y="902"/>
                  </a:cubicBezTo>
                  <a:cubicBezTo>
                    <a:pt x="7840" y="435"/>
                    <a:pt x="7506" y="168"/>
                    <a:pt x="7073" y="34"/>
                  </a:cubicBezTo>
                  <a:cubicBezTo>
                    <a:pt x="7039" y="1"/>
                    <a:pt x="6972" y="1"/>
                    <a:pt x="6906" y="1"/>
                  </a:cubicBezTo>
                  <a:close/>
                </a:path>
              </a:pathLst>
            </a:custGeom>
            <a:solidFill>
              <a:srgbClr val="FAC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8"/>
            <p:cNvSpPr/>
            <p:nvPr/>
          </p:nvSpPr>
          <p:spPr>
            <a:xfrm>
              <a:off x="6153846" y="4202655"/>
              <a:ext cx="125924" cy="371632"/>
            </a:xfrm>
            <a:custGeom>
              <a:avLst/>
              <a:gdLst/>
              <a:ahLst/>
              <a:cxnLst/>
              <a:rect l="l" t="t" r="r" b="b"/>
              <a:pathLst>
                <a:path w="6172" h="18215" extrusionOk="0">
                  <a:moveTo>
                    <a:pt x="940" y="0"/>
                  </a:moveTo>
                  <a:cubicBezTo>
                    <a:pt x="635" y="0"/>
                    <a:pt x="353" y="293"/>
                    <a:pt x="34" y="879"/>
                  </a:cubicBezTo>
                  <a:cubicBezTo>
                    <a:pt x="34" y="1113"/>
                    <a:pt x="34" y="1313"/>
                    <a:pt x="134" y="1513"/>
                  </a:cubicBezTo>
                  <a:cubicBezTo>
                    <a:pt x="201" y="2013"/>
                    <a:pt x="167" y="2480"/>
                    <a:pt x="134" y="2981"/>
                  </a:cubicBezTo>
                  <a:cubicBezTo>
                    <a:pt x="1" y="4815"/>
                    <a:pt x="167" y="6650"/>
                    <a:pt x="301" y="8451"/>
                  </a:cubicBezTo>
                  <a:lnTo>
                    <a:pt x="301" y="8384"/>
                  </a:lnTo>
                  <a:cubicBezTo>
                    <a:pt x="434" y="9752"/>
                    <a:pt x="434" y="11153"/>
                    <a:pt x="634" y="12521"/>
                  </a:cubicBezTo>
                  <a:lnTo>
                    <a:pt x="634" y="12487"/>
                  </a:lnTo>
                  <a:lnTo>
                    <a:pt x="634" y="12487"/>
                  </a:lnTo>
                  <a:cubicBezTo>
                    <a:pt x="868" y="13088"/>
                    <a:pt x="501" y="13755"/>
                    <a:pt x="801" y="14355"/>
                  </a:cubicBezTo>
                  <a:cubicBezTo>
                    <a:pt x="1035" y="14656"/>
                    <a:pt x="768" y="15023"/>
                    <a:pt x="1001" y="15323"/>
                  </a:cubicBezTo>
                  <a:cubicBezTo>
                    <a:pt x="1135" y="15423"/>
                    <a:pt x="1101" y="15690"/>
                    <a:pt x="1268" y="15790"/>
                  </a:cubicBezTo>
                  <a:cubicBezTo>
                    <a:pt x="1301" y="15890"/>
                    <a:pt x="1368" y="15990"/>
                    <a:pt x="1502" y="16023"/>
                  </a:cubicBezTo>
                  <a:cubicBezTo>
                    <a:pt x="1668" y="16257"/>
                    <a:pt x="1935" y="16390"/>
                    <a:pt x="2169" y="16524"/>
                  </a:cubicBezTo>
                  <a:cubicBezTo>
                    <a:pt x="2336" y="16757"/>
                    <a:pt x="2602" y="16891"/>
                    <a:pt x="2836" y="17024"/>
                  </a:cubicBezTo>
                  <a:cubicBezTo>
                    <a:pt x="3036" y="17224"/>
                    <a:pt x="3270" y="17391"/>
                    <a:pt x="3536" y="17491"/>
                  </a:cubicBezTo>
                  <a:cubicBezTo>
                    <a:pt x="3603" y="17724"/>
                    <a:pt x="3837" y="17658"/>
                    <a:pt x="3970" y="17791"/>
                  </a:cubicBezTo>
                  <a:cubicBezTo>
                    <a:pt x="4037" y="17958"/>
                    <a:pt x="4270" y="17958"/>
                    <a:pt x="4437" y="18025"/>
                  </a:cubicBezTo>
                  <a:cubicBezTo>
                    <a:pt x="4675" y="18134"/>
                    <a:pt x="4913" y="18214"/>
                    <a:pt x="5156" y="18214"/>
                  </a:cubicBezTo>
                  <a:cubicBezTo>
                    <a:pt x="5341" y="18214"/>
                    <a:pt x="5528" y="18168"/>
                    <a:pt x="5722" y="18055"/>
                  </a:cubicBezTo>
                  <a:lnTo>
                    <a:pt x="5722" y="18055"/>
                  </a:lnTo>
                  <a:cubicBezTo>
                    <a:pt x="5935" y="18013"/>
                    <a:pt x="5875" y="17788"/>
                    <a:pt x="6005" y="17658"/>
                  </a:cubicBezTo>
                  <a:cubicBezTo>
                    <a:pt x="6138" y="17491"/>
                    <a:pt x="6172" y="17358"/>
                    <a:pt x="5971" y="17224"/>
                  </a:cubicBezTo>
                  <a:lnTo>
                    <a:pt x="5971" y="17291"/>
                  </a:lnTo>
                  <a:cubicBezTo>
                    <a:pt x="5938" y="17157"/>
                    <a:pt x="5838" y="17057"/>
                    <a:pt x="5771" y="16991"/>
                  </a:cubicBezTo>
                  <a:cubicBezTo>
                    <a:pt x="5638" y="16824"/>
                    <a:pt x="5438" y="16824"/>
                    <a:pt x="5271" y="16724"/>
                  </a:cubicBezTo>
                  <a:cubicBezTo>
                    <a:pt x="5241" y="16754"/>
                    <a:pt x="5211" y="16770"/>
                    <a:pt x="5184" y="16770"/>
                  </a:cubicBezTo>
                  <a:cubicBezTo>
                    <a:pt x="5151" y="16770"/>
                    <a:pt x="5123" y="16745"/>
                    <a:pt x="5104" y="16690"/>
                  </a:cubicBezTo>
                  <a:cubicBezTo>
                    <a:pt x="4971" y="16557"/>
                    <a:pt x="4771" y="16557"/>
                    <a:pt x="4537" y="16424"/>
                  </a:cubicBezTo>
                  <a:cubicBezTo>
                    <a:pt x="4304" y="16257"/>
                    <a:pt x="4103" y="16090"/>
                    <a:pt x="3837" y="15990"/>
                  </a:cubicBezTo>
                  <a:cubicBezTo>
                    <a:pt x="3770" y="15756"/>
                    <a:pt x="3503" y="15856"/>
                    <a:pt x="3436" y="15690"/>
                  </a:cubicBezTo>
                  <a:cubicBezTo>
                    <a:pt x="3336" y="15590"/>
                    <a:pt x="3303" y="15523"/>
                    <a:pt x="3169" y="15490"/>
                  </a:cubicBezTo>
                  <a:cubicBezTo>
                    <a:pt x="3103" y="15256"/>
                    <a:pt x="2836" y="15356"/>
                    <a:pt x="2769" y="15189"/>
                  </a:cubicBezTo>
                  <a:cubicBezTo>
                    <a:pt x="2669" y="15089"/>
                    <a:pt x="2636" y="14989"/>
                    <a:pt x="2502" y="14989"/>
                  </a:cubicBezTo>
                  <a:cubicBezTo>
                    <a:pt x="2469" y="14856"/>
                    <a:pt x="2369" y="14756"/>
                    <a:pt x="2302" y="14689"/>
                  </a:cubicBezTo>
                  <a:cubicBezTo>
                    <a:pt x="2135" y="13321"/>
                    <a:pt x="2169" y="11954"/>
                    <a:pt x="1969" y="10553"/>
                  </a:cubicBezTo>
                  <a:lnTo>
                    <a:pt x="1969" y="10619"/>
                  </a:lnTo>
                  <a:cubicBezTo>
                    <a:pt x="1802" y="10019"/>
                    <a:pt x="2002" y="9452"/>
                    <a:pt x="1935" y="8885"/>
                  </a:cubicBezTo>
                  <a:cubicBezTo>
                    <a:pt x="1602" y="6316"/>
                    <a:pt x="1602" y="3681"/>
                    <a:pt x="1835" y="1113"/>
                  </a:cubicBezTo>
                  <a:cubicBezTo>
                    <a:pt x="1869" y="979"/>
                    <a:pt x="1869" y="812"/>
                    <a:pt x="1835" y="679"/>
                  </a:cubicBezTo>
                  <a:cubicBezTo>
                    <a:pt x="1492" y="226"/>
                    <a:pt x="1207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8"/>
            <p:cNvSpPr/>
            <p:nvPr/>
          </p:nvSpPr>
          <p:spPr>
            <a:xfrm>
              <a:off x="5974182" y="4244664"/>
              <a:ext cx="134085" cy="371081"/>
            </a:xfrm>
            <a:custGeom>
              <a:avLst/>
              <a:gdLst/>
              <a:ahLst/>
              <a:cxnLst/>
              <a:rect l="l" t="t" r="r" b="b"/>
              <a:pathLst>
                <a:path w="6572" h="18188" extrusionOk="0">
                  <a:moveTo>
                    <a:pt x="848" y="0"/>
                  </a:moveTo>
                  <a:cubicBezTo>
                    <a:pt x="710" y="0"/>
                    <a:pt x="572" y="32"/>
                    <a:pt x="434" y="88"/>
                  </a:cubicBezTo>
                  <a:cubicBezTo>
                    <a:pt x="167" y="254"/>
                    <a:pt x="67" y="421"/>
                    <a:pt x="0" y="655"/>
                  </a:cubicBezTo>
                  <a:cubicBezTo>
                    <a:pt x="67" y="888"/>
                    <a:pt x="0" y="1122"/>
                    <a:pt x="167" y="1322"/>
                  </a:cubicBezTo>
                  <a:cubicBezTo>
                    <a:pt x="334" y="1555"/>
                    <a:pt x="167" y="1889"/>
                    <a:pt x="401" y="2056"/>
                  </a:cubicBezTo>
                  <a:cubicBezTo>
                    <a:pt x="567" y="2256"/>
                    <a:pt x="334" y="2589"/>
                    <a:pt x="601" y="2756"/>
                  </a:cubicBezTo>
                  <a:cubicBezTo>
                    <a:pt x="767" y="2956"/>
                    <a:pt x="567" y="3290"/>
                    <a:pt x="801" y="3457"/>
                  </a:cubicBezTo>
                  <a:cubicBezTo>
                    <a:pt x="968" y="3657"/>
                    <a:pt x="767" y="3990"/>
                    <a:pt x="1001" y="4157"/>
                  </a:cubicBezTo>
                  <a:lnTo>
                    <a:pt x="1001" y="4124"/>
                  </a:lnTo>
                  <a:lnTo>
                    <a:pt x="1001" y="4124"/>
                  </a:lnTo>
                  <a:cubicBezTo>
                    <a:pt x="1134" y="4324"/>
                    <a:pt x="934" y="4658"/>
                    <a:pt x="1234" y="4824"/>
                  </a:cubicBezTo>
                  <a:lnTo>
                    <a:pt x="1234" y="4791"/>
                  </a:lnTo>
                  <a:cubicBezTo>
                    <a:pt x="1301" y="5225"/>
                    <a:pt x="1401" y="5625"/>
                    <a:pt x="1601" y="5992"/>
                  </a:cubicBezTo>
                  <a:cubicBezTo>
                    <a:pt x="1802" y="6225"/>
                    <a:pt x="1568" y="6559"/>
                    <a:pt x="1835" y="6726"/>
                  </a:cubicBezTo>
                  <a:lnTo>
                    <a:pt x="1835" y="6659"/>
                  </a:lnTo>
                  <a:cubicBezTo>
                    <a:pt x="1902" y="6826"/>
                    <a:pt x="1902" y="7059"/>
                    <a:pt x="2002" y="7159"/>
                  </a:cubicBezTo>
                  <a:cubicBezTo>
                    <a:pt x="2235" y="7326"/>
                    <a:pt x="2002" y="7660"/>
                    <a:pt x="2269" y="7827"/>
                  </a:cubicBezTo>
                  <a:cubicBezTo>
                    <a:pt x="2402" y="8227"/>
                    <a:pt x="2435" y="8627"/>
                    <a:pt x="2669" y="8994"/>
                  </a:cubicBezTo>
                  <a:cubicBezTo>
                    <a:pt x="2769" y="9161"/>
                    <a:pt x="2769" y="9394"/>
                    <a:pt x="2902" y="9494"/>
                  </a:cubicBezTo>
                  <a:cubicBezTo>
                    <a:pt x="3102" y="9661"/>
                    <a:pt x="2836" y="9995"/>
                    <a:pt x="3136" y="10162"/>
                  </a:cubicBezTo>
                  <a:lnTo>
                    <a:pt x="3136" y="10128"/>
                  </a:lnTo>
                  <a:cubicBezTo>
                    <a:pt x="3236" y="10295"/>
                    <a:pt x="3169" y="10495"/>
                    <a:pt x="3336" y="10629"/>
                  </a:cubicBezTo>
                  <a:cubicBezTo>
                    <a:pt x="3569" y="10795"/>
                    <a:pt x="3303" y="11129"/>
                    <a:pt x="3603" y="11296"/>
                  </a:cubicBezTo>
                  <a:lnTo>
                    <a:pt x="3603" y="11262"/>
                  </a:lnTo>
                  <a:cubicBezTo>
                    <a:pt x="3636" y="11429"/>
                    <a:pt x="3603" y="11629"/>
                    <a:pt x="3770" y="11763"/>
                  </a:cubicBezTo>
                  <a:cubicBezTo>
                    <a:pt x="3970" y="11963"/>
                    <a:pt x="3736" y="12296"/>
                    <a:pt x="4003" y="12463"/>
                  </a:cubicBezTo>
                  <a:lnTo>
                    <a:pt x="4003" y="12430"/>
                  </a:lnTo>
                  <a:cubicBezTo>
                    <a:pt x="4070" y="12597"/>
                    <a:pt x="4070" y="12797"/>
                    <a:pt x="4170" y="12930"/>
                  </a:cubicBezTo>
                  <a:cubicBezTo>
                    <a:pt x="4403" y="13130"/>
                    <a:pt x="4170" y="13464"/>
                    <a:pt x="4437" y="13631"/>
                  </a:cubicBezTo>
                  <a:lnTo>
                    <a:pt x="4437" y="13597"/>
                  </a:lnTo>
                  <a:cubicBezTo>
                    <a:pt x="4570" y="13998"/>
                    <a:pt x="4637" y="14431"/>
                    <a:pt x="4837" y="14798"/>
                  </a:cubicBezTo>
                  <a:cubicBezTo>
                    <a:pt x="5004" y="15198"/>
                    <a:pt x="4970" y="15632"/>
                    <a:pt x="4804" y="15999"/>
                  </a:cubicBezTo>
                  <a:cubicBezTo>
                    <a:pt x="4604" y="16132"/>
                    <a:pt x="4637" y="16333"/>
                    <a:pt x="4503" y="16466"/>
                  </a:cubicBezTo>
                  <a:cubicBezTo>
                    <a:pt x="4437" y="16533"/>
                    <a:pt x="4303" y="16633"/>
                    <a:pt x="4303" y="16766"/>
                  </a:cubicBezTo>
                  <a:cubicBezTo>
                    <a:pt x="4103" y="16866"/>
                    <a:pt x="3970" y="17133"/>
                    <a:pt x="3903" y="17333"/>
                  </a:cubicBezTo>
                  <a:cubicBezTo>
                    <a:pt x="3926" y="17914"/>
                    <a:pt x="4127" y="18187"/>
                    <a:pt x="4506" y="18187"/>
                  </a:cubicBezTo>
                  <a:cubicBezTo>
                    <a:pt x="4672" y="18187"/>
                    <a:pt x="4871" y="18135"/>
                    <a:pt x="5104" y="18034"/>
                  </a:cubicBezTo>
                  <a:lnTo>
                    <a:pt x="5071" y="18034"/>
                  </a:lnTo>
                  <a:cubicBezTo>
                    <a:pt x="5171" y="18000"/>
                    <a:pt x="5271" y="17934"/>
                    <a:pt x="5304" y="17800"/>
                  </a:cubicBezTo>
                  <a:cubicBezTo>
                    <a:pt x="5571" y="17634"/>
                    <a:pt x="5638" y="17367"/>
                    <a:pt x="5804" y="17133"/>
                  </a:cubicBezTo>
                  <a:cubicBezTo>
                    <a:pt x="5971" y="17000"/>
                    <a:pt x="5938" y="16800"/>
                    <a:pt x="6071" y="16666"/>
                  </a:cubicBezTo>
                  <a:cubicBezTo>
                    <a:pt x="6238" y="16533"/>
                    <a:pt x="6171" y="16333"/>
                    <a:pt x="6305" y="16199"/>
                  </a:cubicBezTo>
                  <a:cubicBezTo>
                    <a:pt x="6572" y="15766"/>
                    <a:pt x="6572" y="15299"/>
                    <a:pt x="6405" y="14832"/>
                  </a:cubicBezTo>
                  <a:cubicBezTo>
                    <a:pt x="6171" y="14631"/>
                    <a:pt x="6405" y="14331"/>
                    <a:pt x="6171" y="14131"/>
                  </a:cubicBezTo>
                  <a:cubicBezTo>
                    <a:pt x="6005" y="13931"/>
                    <a:pt x="6238" y="13597"/>
                    <a:pt x="5971" y="13431"/>
                  </a:cubicBezTo>
                  <a:cubicBezTo>
                    <a:pt x="5804" y="13197"/>
                    <a:pt x="6071" y="12863"/>
                    <a:pt x="5738" y="12697"/>
                  </a:cubicBezTo>
                  <a:lnTo>
                    <a:pt x="5738" y="12763"/>
                  </a:lnTo>
                  <a:cubicBezTo>
                    <a:pt x="5671" y="12597"/>
                    <a:pt x="5738" y="12363"/>
                    <a:pt x="5571" y="12263"/>
                  </a:cubicBezTo>
                  <a:cubicBezTo>
                    <a:pt x="5337" y="12030"/>
                    <a:pt x="5604" y="11696"/>
                    <a:pt x="5304" y="11529"/>
                  </a:cubicBezTo>
                  <a:lnTo>
                    <a:pt x="5304" y="11596"/>
                  </a:lnTo>
                  <a:cubicBezTo>
                    <a:pt x="5271" y="11429"/>
                    <a:pt x="5304" y="11196"/>
                    <a:pt x="5137" y="11096"/>
                  </a:cubicBezTo>
                  <a:cubicBezTo>
                    <a:pt x="4937" y="10929"/>
                    <a:pt x="5171" y="10595"/>
                    <a:pt x="4904" y="10428"/>
                  </a:cubicBezTo>
                  <a:lnTo>
                    <a:pt x="4904" y="10462"/>
                  </a:lnTo>
                  <a:cubicBezTo>
                    <a:pt x="4804" y="10295"/>
                    <a:pt x="4837" y="10095"/>
                    <a:pt x="4670" y="9961"/>
                  </a:cubicBezTo>
                  <a:cubicBezTo>
                    <a:pt x="4604" y="9795"/>
                    <a:pt x="4637" y="9594"/>
                    <a:pt x="4503" y="9461"/>
                  </a:cubicBezTo>
                  <a:cubicBezTo>
                    <a:pt x="4270" y="9294"/>
                    <a:pt x="4503" y="8961"/>
                    <a:pt x="4270" y="8794"/>
                  </a:cubicBezTo>
                  <a:cubicBezTo>
                    <a:pt x="4170" y="8627"/>
                    <a:pt x="4237" y="8427"/>
                    <a:pt x="4103" y="8294"/>
                  </a:cubicBezTo>
                  <a:cubicBezTo>
                    <a:pt x="3903" y="8127"/>
                    <a:pt x="4103" y="7793"/>
                    <a:pt x="3836" y="7626"/>
                  </a:cubicBezTo>
                  <a:cubicBezTo>
                    <a:pt x="3770" y="7460"/>
                    <a:pt x="3803" y="7259"/>
                    <a:pt x="3670" y="7126"/>
                  </a:cubicBezTo>
                  <a:cubicBezTo>
                    <a:pt x="3436" y="6959"/>
                    <a:pt x="3670" y="6626"/>
                    <a:pt x="3436" y="6459"/>
                  </a:cubicBezTo>
                  <a:cubicBezTo>
                    <a:pt x="3236" y="6259"/>
                    <a:pt x="3469" y="5925"/>
                    <a:pt x="3169" y="5758"/>
                  </a:cubicBezTo>
                  <a:lnTo>
                    <a:pt x="3169" y="5792"/>
                  </a:lnTo>
                  <a:cubicBezTo>
                    <a:pt x="3136" y="5625"/>
                    <a:pt x="3136" y="5425"/>
                    <a:pt x="3002" y="5291"/>
                  </a:cubicBezTo>
                  <a:cubicBezTo>
                    <a:pt x="2802" y="5091"/>
                    <a:pt x="3002" y="4758"/>
                    <a:pt x="2769" y="4591"/>
                  </a:cubicBezTo>
                  <a:cubicBezTo>
                    <a:pt x="2602" y="4357"/>
                    <a:pt x="2836" y="4024"/>
                    <a:pt x="2569" y="3857"/>
                  </a:cubicBezTo>
                  <a:lnTo>
                    <a:pt x="2569" y="3924"/>
                  </a:lnTo>
                  <a:cubicBezTo>
                    <a:pt x="2435" y="3724"/>
                    <a:pt x="2635" y="3357"/>
                    <a:pt x="2335" y="3223"/>
                  </a:cubicBezTo>
                  <a:lnTo>
                    <a:pt x="2335" y="3257"/>
                  </a:lnTo>
                  <a:cubicBezTo>
                    <a:pt x="2269" y="3090"/>
                    <a:pt x="2302" y="2923"/>
                    <a:pt x="2168" y="2756"/>
                  </a:cubicBezTo>
                  <a:lnTo>
                    <a:pt x="2135" y="2723"/>
                  </a:lnTo>
                  <a:lnTo>
                    <a:pt x="2168" y="2623"/>
                  </a:lnTo>
                  <a:cubicBezTo>
                    <a:pt x="2068" y="2423"/>
                    <a:pt x="2269" y="2056"/>
                    <a:pt x="1968" y="1822"/>
                  </a:cubicBezTo>
                  <a:lnTo>
                    <a:pt x="1968" y="1889"/>
                  </a:lnTo>
                  <a:cubicBezTo>
                    <a:pt x="1935" y="1722"/>
                    <a:pt x="1935" y="1489"/>
                    <a:pt x="1802" y="1389"/>
                  </a:cubicBezTo>
                  <a:cubicBezTo>
                    <a:pt x="1601" y="1155"/>
                    <a:pt x="1735" y="888"/>
                    <a:pt x="1668" y="621"/>
                  </a:cubicBezTo>
                  <a:cubicBezTo>
                    <a:pt x="1635" y="455"/>
                    <a:pt x="1568" y="321"/>
                    <a:pt x="1435" y="221"/>
                  </a:cubicBezTo>
                  <a:cubicBezTo>
                    <a:pt x="1239" y="65"/>
                    <a:pt x="1044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8"/>
            <p:cNvSpPr/>
            <p:nvPr/>
          </p:nvSpPr>
          <p:spPr>
            <a:xfrm>
              <a:off x="5493703" y="3871114"/>
              <a:ext cx="272924" cy="147286"/>
            </a:xfrm>
            <a:custGeom>
              <a:avLst/>
              <a:gdLst/>
              <a:ahLst/>
              <a:cxnLst/>
              <a:rect l="l" t="t" r="r" b="b"/>
              <a:pathLst>
                <a:path w="13377" h="7219" extrusionOk="0">
                  <a:moveTo>
                    <a:pt x="12483" y="1"/>
                  </a:moveTo>
                  <a:cubicBezTo>
                    <a:pt x="12299" y="1"/>
                    <a:pt x="12106" y="17"/>
                    <a:pt x="11909" y="17"/>
                  </a:cubicBezTo>
                  <a:cubicBezTo>
                    <a:pt x="8173" y="84"/>
                    <a:pt x="4804" y="1351"/>
                    <a:pt x="1668" y="3286"/>
                  </a:cubicBezTo>
                  <a:cubicBezTo>
                    <a:pt x="1168" y="3586"/>
                    <a:pt x="667" y="3786"/>
                    <a:pt x="100" y="3786"/>
                  </a:cubicBezTo>
                  <a:cubicBezTo>
                    <a:pt x="0" y="3953"/>
                    <a:pt x="0" y="4120"/>
                    <a:pt x="100" y="4287"/>
                  </a:cubicBezTo>
                  <a:cubicBezTo>
                    <a:pt x="134" y="4387"/>
                    <a:pt x="134" y="4420"/>
                    <a:pt x="134" y="4520"/>
                  </a:cubicBezTo>
                  <a:cubicBezTo>
                    <a:pt x="367" y="4887"/>
                    <a:pt x="367" y="5287"/>
                    <a:pt x="500" y="5721"/>
                  </a:cubicBezTo>
                  <a:lnTo>
                    <a:pt x="500" y="5921"/>
                  </a:lnTo>
                  <a:cubicBezTo>
                    <a:pt x="634" y="6155"/>
                    <a:pt x="601" y="6388"/>
                    <a:pt x="601" y="6622"/>
                  </a:cubicBezTo>
                  <a:cubicBezTo>
                    <a:pt x="601" y="6722"/>
                    <a:pt x="634" y="6788"/>
                    <a:pt x="667" y="6888"/>
                  </a:cubicBezTo>
                  <a:lnTo>
                    <a:pt x="667" y="7089"/>
                  </a:lnTo>
                  <a:cubicBezTo>
                    <a:pt x="685" y="7177"/>
                    <a:pt x="721" y="7218"/>
                    <a:pt x="761" y="7218"/>
                  </a:cubicBezTo>
                  <a:cubicBezTo>
                    <a:pt x="797" y="7218"/>
                    <a:pt x="836" y="7185"/>
                    <a:pt x="867" y="7122"/>
                  </a:cubicBezTo>
                  <a:cubicBezTo>
                    <a:pt x="967" y="6788"/>
                    <a:pt x="834" y="6388"/>
                    <a:pt x="1301" y="6188"/>
                  </a:cubicBezTo>
                  <a:cubicBezTo>
                    <a:pt x="2302" y="5688"/>
                    <a:pt x="3269" y="5054"/>
                    <a:pt x="4337" y="4720"/>
                  </a:cubicBezTo>
                  <a:cubicBezTo>
                    <a:pt x="4503" y="4620"/>
                    <a:pt x="4703" y="4620"/>
                    <a:pt x="4937" y="4453"/>
                  </a:cubicBezTo>
                  <a:cubicBezTo>
                    <a:pt x="5704" y="4153"/>
                    <a:pt x="6672" y="4387"/>
                    <a:pt x="7305" y="3586"/>
                  </a:cubicBezTo>
                  <a:cubicBezTo>
                    <a:pt x="7339" y="3519"/>
                    <a:pt x="7339" y="3386"/>
                    <a:pt x="7272" y="3286"/>
                  </a:cubicBezTo>
                  <a:cubicBezTo>
                    <a:pt x="6972" y="2852"/>
                    <a:pt x="6705" y="2585"/>
                    <a:pt x="7505" y="2185"/>
                  </a:cubicBezTo>
                  <a:cubicBezTo>
                    <a:pt x="8139" y="1851"/>
                    <a:pt x="8773" y="1885"/>
                    <a:pt x="9340" y="1618"/>
                  </a:cubicBezTo>
                  <a:cubicBezTo>
                    <a:pt x="9407" y="1585"/>
                    <a:pt x="9507" y="1518"/>
                    <a:pt x="9607" y="1451"/>
                  </a:cubicBezTo>
                  <a:cubicBezTo>
                    <a:pt x="9798" y="1299"/>
                    <a:pt x="9999" y="1266"/>
                    <a:pt x="10205" y="1266"/>
                  </a:cubicBezTo>
                  <a:cubicBezTo>
                    <a:pt x="10360" y="1266"/>
                    <a:pt x="10517" y="1284"/>
                    <a:pt x="10674" y="1284"/>
                  </a:cubicBezTo>
                  <a:cubicBezTo>
                    <a:pt x="10796" y="1284"/>
                    <a:pt x="10917" y="1285"/>
                    <a:pt x="11039" y="1285"/>
                  </a:cubicBezTo>
                  <a:cubicBezTo>
                    <a:pt x="11920" y="1285"/>
                    <a:pt x="12790" y="1234"/>
                    <a:pt x="13376" y="384"/>
                  </a:cubicBezTo>
                  <a:cubicBezTo>
                    <a:pt x="13137" y="57"/>
                    <a:pt x="12827" y="1"/>
                    <a:pt x="12483" y="1"/>
                  </a:cubicBezTo>
                  <a:close/>
                </a:path>
              </a:pathLst>
            </a:custGeom>
            <a:solidFill>
              <a:srgbClr val="FEC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8"/>
            <p:cNvSpPr/>
            <p:nvPr/>
          </p:nvSpPr>
          <p:spPr>
            <a:xfrm>
              <a:off x="6381844" y="3742415"/>
              <a:ext cx="91220" cy="282269"/>
            </a:xfrm>
            <a:custGeom>
              <a:avLst/>
              <a:gdLst/>
              <a:ahLst/>
              <a:cxnLst/>
              <a:rect l="l" t="t" r="r" b="b"/>
              <a:pathLst>
                <a:path w="4471" h="13835" extrusionOk="0">
                  <a:moveTo>
                    <a:pt x="531" y="0"/>
                  </a:moveTo>
                  <a:cubicBezTo>
                    <a:pt x="387" y="0"/>
                    <a:pt x="260" y="24"/>
                    <a:pt x="134" y="87"/>
                  </a:cubicBezTo>
                  <a:cubicBezTo>
                    <a:pt x="34" y="187"/>
                    <a:pt x="0" y="254"/>
                    <a:pt x="0" y="387"/>
                  </a:cubicBezTo>
                  <a:cubicBezTo>
                    <a:pt x="0" y="687"/>
                    <a:pt x="267" y="888"/>
                    <a:pt x="501" y="921"/>
                  </a:cubicBezTo>
                  <a:cubicBezTo>
                    <a:pt x="1268" y="1054"/>
                    <a:pt x="1368" y="1555"/>
                    <a:pt x="1334" y="2189"/>
                  </a:cubicBezTo>
                  <a:cubicBezTo>
                    <a:pt x="1334" y="2355"/>
                    <a:pt x="1301" y="2522"/>
                    <a:pt x="1301" y="2689"/>
                  </a:cubicBezTo>
                  <a:cubicBezTo>
                    <a:pt x="1301" y="2789"/>
                    <a:pt x="1268" y="2922"/>
                    <a:pt x="1268" y="3056"/>
                  </a:cubicBezTo>
                  <a:cubicBezTo>
                    <a:pt x="1201" y="4824"/>
                    <a:pt x="1134" y="6525"/>
                    <a:pt x="1101" y="8260"/>
                  </a:cubicBezTo>
                  <a:cubicBezTo>
                    <a:pt x="1101" y="8560"/>
                    <a:pt x="1101" y="8893"/>
                    <a:pt x="1168" y="9194"/>
                  </a:cubicBezTo>
                  <a:cubicBezTo>
                    <a:pt x="1334" y="9861"/>
                    <a:pt x="1835" y="10228"/>
                    <a:pt x="2302" y="10695"/>
                  </a:cubicBezTo>
                  <a:cubicBezTo>
                    <a:pt x="3102" y="11495"/>
                    <a:pt x="3803" y="12262"/>
                    <a:pt x="3770" y="13497"/>
                  </a:cubicBezTo>
                  <a:cubicBezTo>
                    <a:pt x="3770" y="13563"/>
                    <a:pt x="3803" y="13697"/>
                    <a:pt x="3870" y="13763"/>
                  </a:cubicBezTo>
                  <a:cubicBezTo>
                    <a:pt x="3932" y="13810"/>
                    <a:pt x="3986" y="13835"/>
                    <a:pt x="4034" y="13835"/>
                  </a:cubicBezTo>
                  <a:cubicBezTo>
                    <a:pt x="4089" y="13835"/>
                    <a:pt x="4134" y="13802"/>
                    <a:pt x="4170" y="13730"/>
                  </a:cubicBezTo>
                  <a:cubicBezTo>
                    <a:pt x="4203" y="13063"/>
                    <a:pt x="4203" y="12429"/>
                    <a:pt x="4270" y="11762"/>
                  </a:cubicBezTo>
                  <a:cubicBezTo>
                    <a:pt x="4270" y="11762"/>
                    <a:pt x="4203" y="11762"/>
                    <a:pt x="4203" y="11695"/>
                  </a:cubicBezTo>
                  <a:cubicBezTo>
                    <a:pt x="4203" y="11595"/>
                    <a:pt x="4203" y="11529"/>
                    <a:pt x="4303" y="11495"/>
                  </a:cubicBezTo>
                  <a:cubicBezTo>
                    <a:pt x="4337" y="11262"/>
                    <a:pt x="4337" y="11062"/>
                    <a:pt x="4337" y="10861"/>
                  </a:cubicBezTo>
                  <a:cubicBezTo>
                    <a:pt x="4270" y="10728"/>
                    <a:pt x="4203" y="10561"/>
                    <a:pt x="4170" y="10528"/>
                  </a:cubicBezTo>
                  <a:cubicBezTo>
                    <a:pt x="4036" y="10128"/>
                    <a:pt x="4270" y="9861"/>
                    <a:pt x="4303" y="9527"/>
                  </a:cubicBezTo>
                  <a:cubicBezTo>
                    <a:pt x="4337" y="9060"/>
                    <a:pt x="4270" y="8593"/>
                    <a:pt x="3669" y="8526"/>
                  </a:cubicBezTo>
                  <a:cubicBezTo>
                    <a:pt x="3669" y="8504"/>
                    <a:pt x="3662" y="8495"/>
                    <a:pt x="3650" y="8495"/>
                  </a:cubicBezTo>
                  <a:cubicBezTo>
                    <a:pt x="3601" y="8495"/>
                    <a:pt x="3476" y="8638"/>
                    <a:pt x="3440" y="8638"/>
                  </a:cubicBezTo>
                  <a:cubicBezTo>
                    <a:pt x="3418" y="8638"/>
                    <a:pt x="3428" y="8587"/>
                    <a:pt x="3503" y="8426"/>
                  </a:cubicBezTo>
                  <a:cubicBezTo>
                    <a:pt x="3603" y="8226"/>
                    <a:pt x="3803" y="8059"/>
                    <a:pt x="3836" y="7859"/>
                  </a:cubicBezTo>
                  <a:cubicBezTo>
                    <a:pt x="3836" y="7726"/>
                    <a:pt x="3836" y="7592"/>
                    <a:pt x="3803" y="7526"/>
                  </a:cubicBezTo>
                  <a:cubicBezTo>
                    <a:pt x="3436" y="6892"/>
                    <a:pt x="3469" y="6225"/>
                    <a:pt x="3936" y="5724"/>
                  </a:cubicBezTo>
                  <a:cubicBezTo>
                    <a:pt x="4470" y="5091"/>
                    <a:pt x="4203" y="4657"/>
                    <a:pt x="3870" y="4090"/>
                  </a:cubicBezTo>
                  <a:cubicBezTo>
                    <a:pt x="3503" y="3523"/>
                    <a:pt x="2869" y="3056"/>
                    <a:pt x="2669" y="2355"/>
                  </a:cubicBezTo>
                  <a:cubicBezTo>
                    <a:pt x="2202" y="1922"/>
                    <a:pt x="1968" y="1388"/>
                    <a:pt x="1868" y="821"/>
                  </a:cubicBezTo>
                  <a:cubicBezTo>
                    <a:pt x="1635" y="387"/>
                    <a:pt x="1268" y="154"/>
                    <a:pt x="801" y="20"/>
                  </a:cubicBezTo>
                  <a:cubicBezTo>
                    <a:pt x="703" y="8"/>
                    <a:pt x="614" y="0"/>
                    <a:pt x="531" y="0"/>
                  </a:cubicBezTo>
                  <a:close/>
                </a:path>
              </a:pathLst>
            </a:custGeom>
            <a:solidFill>
              <a:srgbClr val="DF7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8"/>
            <p:cNvSpPr/>
            <p:nvPr/>
          </p:nvSpPr>
          <p:spPr>
            <a:xfrm>
              <a:off x="5333074" y="2718822"/>
              <a:ext cx="86466" cy="205290"/>
            </a:xfrm>
            <a:custGeom>
              <a:avLst/>
              <a:gdLst/>
              <a:ahLst/>
              <a:cxnLst/>
              <a:rect l="l" t="t" r="r" b="b"/>
              <a:pathLst>
                <a:path w="4238" h="10062" extrusionOk="0">
                  <a:moveTo>
                    <a:pt x="3080" y="1"/>
                  </a:moveTo>
                  <a:cubicBezTo>
                    <a:pt x="2636" y="1"/>
                    <a:pt x="2238" y="207"/>
                    <a:pt x="1869" y="555"/>
                  </a:cubicBezTo>
                  <a:cubicBezTo>
                    <a:pt x="1535" y="822"/>
                    <a:pt x="1268" y="1189"/>
                    <a:pt x="835" y="1189"/>
                  </a:cubicBezTo>
                  <a:cubicBezTo>
                    <a:pt x="201" y="1189"/>
                    <a:pt x="168" y="1556"/>
                    <a:pt x="168" y="2023"/>
                  </a:cubicBezTo>
                  <a:cubicBezTo>
                    <a:pt x="134" y="2456"/>
                    <a:pt x="168" y="2856"/>
                    <a:pt x="168" y="3290"/>
                  </a:cubicBezTo>
                  <a:cubicBezTo>
                    <a:pt x="201" y="3657"/>
                    <a:pt x="1" y="4124"/>
                    <a:pt x="234" y="4491"/>
                  </a:cubicBezTo>
                  <a:cubicBezTo>
                    <a:pt x="268" y="4524"/>
                    <a:pt x="268" y="4624"/>
                    <a:pt x="234" y="4658"/>
                  </a:cubicBezTo>
                  <a:cubicBezTo>
                    <a:pt x="368" y="5025"/>
                    <a:pt x="301" y="5392"/>
                    <a:pt x="301" y="5825"/>
                  </a:cubicBezTo>
                  <a:cubicBezTo>
                    <a:pt x="301" y="5925"/>
                    <a:pt x="334" y="6025"/>
                    <a:pt x="401" y="6092"/>
                  </a:cubicBezTo>
                  <a:cubicBezTo>
                    <a:pt x="501" y="6226"/>
                    <a:pt x="535" y="6392"/>
                    <a:pt x="568" y="6526"/>
                  </a:cubicBezTo>
                  <a:cubicBezTo>
                    <a:pt x="635" y="7326"/>
                    <a:pt x="901" y="8127"/>
                    <a:pt x="835" y="8961"/>
                  </a:cubicBezTo>
                  <a:cubicBezTo>
                    <a:pt x="868" y="9028"/>
                    <a:pt x="868" y="9161"/>
                    <a:pt x="901" y="9228"/>
                  </a:cubicBezTo>
                  <a:cubicBezTo>
                    <a:pt x="1035" y="9561"/>
                    <a:pt x="1035" y="9928"/>
                    <a:pt x="1502" y="10062"/>
                  </a:cubicBezTo>
                  <a:cubicBezTo>
                    <a:pt x="2002" y="9895"/>
                    <a:pt x="1969" y="9328"/>
                    <a:pt x="2236" y="8994"/>
                  </a:cubicBezTo>
                  <a:cubicBezTo>
                    <a:pt x="2336" y="8894"/>
                    <a:pt x="2336" y="8761"/>
                    <a:pt x="2369" y="8694"/>
                  </a:cubicBezTo>
                  <a:cubicBezTo>
                    <a:pt x="2403" y="8127"/>
                    <a:pt x="2436" y="7526"/>
                    <a:pt x="2403" y="6993"/>
                  </a:cubicBezTo>
                  <a:cubicBezTo>
                    <a:pt x="2369" y="5959"/>
                    <a:pt x="2903" y="4991"/>
                    <a:pt x="2503" y="3857"/>
                  </a:cubicBezTo>
                  <a:cubicBezTo>
                    <a:pt x="2302" y="3223"/>
                    <a:pt x="2436" y="2456"/>
                    <a:pt x="3370" y="2023"/>
                  </a:cubicBezTo>
                  <a:cubicBezTo>
                    <a:pt x="4104" y="1689"/>
                    <a:pt x="4237" y="955"/>
                    <a:pt x="3837" y="188"/>
                  </a:cubicBezTo>
                  <a:cubicBezTo>
                    <a:pt x="3569" y="60"/>
                    <a:pt x="3318" y="1"/>
                    <a:pt x="3080" y="1"/>
                  </a:cubicBezTo>
                  <a:close/>
                </a:path>
              </a:pathLst>
            </a:custGeom>
            <a:solidFill>
              <a:srgbClr val="FBD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8"/>
            <p:cNvSpPr/>
            <p:nvPr/>
          </p:nvSpPr>
          <p:spPr>
            <a:xfrm>
              <a:off x="5348049" y="2905036"/>
              <a:ext cx="75571" cy="286859"/>
            </a:xfrm>
            <a:custGeom>
              <a:avLst/>
              <a:gdLst/>
              <a:ahLst/>
              <a:cxnLst/>
              <a:rect l="l" t="t" r="r" b="b"/>
              <a:pathLst>
                <a:path w="3704" h="14060" extrusionOk="0">
                  <a:moveTo>
                    <a:pt x="234" y="1"/>
                  </a:moveTo>
                  <a:cubicBezTo>
                    <a:pt x="1" y="401"/>
                    <a:pt x="134" y="835"/>
                    <a:pt x="34" y="1235"/>
                  </a:cubicBezTo>
                  <a:cubicBezTo>
                    <a:pt x="34" y="1502"/>
                    <a:pt x="167" y="1735"/>
                    <a:pt x="167" y="1969"/>
                  </a:cubicBezTo>
                  <a:cubicBezTo>
                    <a:pt x="167" y="2069"/>
                    <a:pt x="167" y="2102"/>
                    <a:pt x="134" y="2135"/>
                  </a:cubicBezTo>
                  <a:cubicBezTo>
                    <a:pt x="334" y="2569"/>
                    <a:pt x="134" y="3036"/>
                    <a:pt x="201" y="3470"/>
                  </a:cubicBezTo>
                  <a:cubicBezTo>
                    <a:pt x="568" y="4104"/>
                    <a:pt x="301" y="4771"/>
                    <a:pt x="368" y="5438"/>
                  </a:cubicBezTo>
                  <a:cubicBezTo>
                    <a:pt x="368" y="5571"/>
                    <a:pt x="368" y="5705"/>
                    <a:pt x="468" y="5771"/>
                  </a:cubicBezTo>
                  <a:cubicBezTo>
                    <a:pt x="668" y="7106"/>
                    <a:pt x="835" y="8440"/>
                    <a:pt x="1001" y="9774"/>
                  </a:cubicBezTo>
                  <a:cubicBezTo>
                    <a:pt x="1202" y="10074"/>
                    <a:pt x="1001" y="10441"/>
                    <a:pt x="1168" y="10742"/>
                  </a:cubicBezTo>
                  <a:cubicBezTo>
                    <a:pt x="1468" y="11075"/>
                    <a:pt x="1135" y="11542"/>
                    <a:pt x="1435" y="11876"/>
                  </a:cubicBezTo>
                  <a:cubicBezTo>
                    <a:pt x="1635" y="12143"/>
                    <a:pt x="1402" y="12543"/>
                    <a:pt x="1635" y="12810"/>
                  </a:cubicBezTo>
                  <a:cubicBezTo>
                    <a:pt x="1802" y="13243"/>
                    <a:pt x="1702" y="13710"/>
                    <a:pt x="2035" y="14044"/>
                  </a:cubicBezTo>
                  <a:cubicBezTo>
                    <a:pt x="2140" y="14053"/>
                    <a:pt x="2245" y="14059"/>
                    <a:pt x="2348" y="14059"/>
                  </a:cubicBezTo>
                  <a:cubicBezTo>
                    <a:pt x="2640" y="14059"/>
                    <a:pt x="2923" y="14008"/>
                    <a:pt x="3170" y="13810"/>
                  </a:cubicBezTo>
                  <a:cubicBezTo>
                    <a:pt x="3703" y="13544"/>
                    <a:pt x="3503" y="13077"/>
                    <a:pt x="3303" y="12743"/>
                  </a:cubicBezTo>
                  <a:cubicBezTo>
                    <a:pt x="2136" y="10908"/>
                    <a:pt x="1969" y="8874"/>
                    <a:pt x="2102" y="6872"/>
                  </a:cubicBezTo>
                  <a:cubicBezTo>
                    <a:pt x="2169" y="5404"/>
                    <a:pt x="1835" y="4037"/>
                    <a:pt x="1669" y="2602"/>
                  </a:cubicBezTo>
                  <a:cubicBezTo>
                    <a:pt x="1335" y="2202"/>
                    <a:pt x="1335" y="1602"/>
                    <a:pt x="1001" y="1201"/>
                  </a:cubicBezTo>
                  <a:cubicBezTo>
                    <a:pt x="935" y="1101"/>
                    <a:pt x="801" y="1068"/>
                    <a:pt x="668" y="1035"/>
                  </a:cubicBezTo>
                  <a:lnTo>
                    <a:pt x="668" y="901"/>
                  </a:lnTo>
                  <a:cubicBezTo>
                    <a:pt x="468" y="601"/>
                    <a:pt x="568" y="201"/>
                    <a:pt x="234" y="1"/>
                  </a:cubicBezTo>
                  <a:close/>
                </a:path>
              </a:pathLst>
            </a:custGeom>
            <a:solidFill>
              <a:srgbClr val="FAC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8"/>
            <p:cNvSpPr/>
            <p:nvPr/>
          </p:nvSpPr>
          <p:spPr>
            <a:xfrm>
              <a:off x="6197405" y="2385772"/>
              <a:ext cx="147694" cy="107582"/>
            </a:xfrm>
            <a:custGeom>
              <a:avLst/>
              <a:gdLst/>
              <a:ahLst/>
              <a:cxnLst/>
              <a:rect l="l" t="t" r="r" b="b"/>
              <a:pathLst>
                <a:path w="7239" h="5273" extrusionOk="0">
                  <a:moveTo>
                    <a:pt x="0" y="0"/>
                  </a:moveTo>
                  <a:cubicBezTo>
                    <a:pt x="167" y="1268"/>
                    <a:pt x="234" y="2535"/>
                    <a:pt x="401" y="3803"/>
                  </a:cubicBezTo>
                  <a:cubicBezTo>
                    <a:pt x="461" y="3884"/>
                    <a:pt x="534" y="3928"/>
                    <a:pt x="619" y="3928"/>
                  </a:cubicBezTo>
                  <a:cubicBezTo>
                    <a:pt x="675" y="3928"/>
                    <a:pt x="735" y="3909"/>
                    <a:pt x="801" y="3869"/>
                  </a:cubicBezTo>
                  <a:cubicBezTo>
                    <a:pt x="1397" y="3653"/>
                    <a:pt x="1839" y="3062"/>
                    <a:pt x="2591" y="3062"/>
                  </a:cubicBezTo>
                  <a:cubicBezTo>
                    <a:pt x="2765" y="3062"/>
                    <a:pt x="2956" y="3094"/>
                    <a:pt x="3169" y="3169"/>
                  </a:cubicBezTo>
                  <a:cubicBezTo>
                    <a:pt x="3316" y="3221"/>
                    <a:pt x="3499" y="3241"/>
                    <a:pt x="3702" y="3241"/>
                  </a:cubicBezTo>
                  <a:cubicBezTo>
                    <a:pt x="4144" y="3241"/>
                    <a:pt x="4680" y="3148"/>
                    <a:pt x="5137" y="3102"/>
                  </a:cubicBezTo>
                  <a:cubicBezTo>
                    <a:pt x="5288" y="3076"/>
                    <a:pt x="5425" y="3061"/>
                    <a:pt x="5546" y="3061"/>
                  </a:cubicBezTo>
                  <a:cubicBezTo>
                    <a:pt x="6041" y="3061"/>
                    <a:pt x="6279" y="3306"/>
                    <a:pt x="6171" y="4003"/>
                  </a:cubicBezTo>
                  <a:cubicBezTo>
                    <a:pt x="6105" y="4470"/>
                    <a:pt x="6338" y="4870"/>
                    <a:pt x="6672" y="5204"/>
                  </a:cubicBezTo>
                  <a:cubicBezTo>
                    <a:pt x="6739" y="5252"/>
                    <a:pt x="6795" y="5272"/>
                    <a:pt x="6842" y="5272"/>
                  </a:cubicBezTo>
                  <a:cubicBezTo>
                    <a:pt x="6957" y="5272"/>
                    <a:pt x="7015" y="5146"/>
                    <a:pt x="7039" y="5004"/>
                  </a:cubicBezTo>
                  <a:cubicBezTo>
                    <a:pt x="7105" y="4170"/>
                    <a:pt x="7005" y="3302"/>
                    <a:pt x="7239" y="2468"/>
                  </a:cubicBezTo>
                  <a:cubicBezTo>
                    <a:pt x="7206" y="2435"/>
                    <a:pt x="7206" y="2368"/>
                    <a:pt x="7239" y="2335"/>
                  </a:cubicBezTo>
                  <a:cubicBezTo>
                    <a:pt x="7039" y="1968"/>
                    <a:pt x="7206" y="1601"/>
                    <a:pt x="7172" y="1268"/>
                  </a:cubicBezTo>
                  <a:cubicBezTo>
                    <a:pt x="7021" y="928"/>
                    <a:pt x="6828" y="812"/>
                    <a:pt x="6603" y="812"/>
                  </a:cubicBezTo>
                  <a:cubicBezTo>
                    <a:pt x="6431" y="812"/>
                    <a:pt x="6241" y="880"/>
                    <a:pt x="6038" y="967"/>
                  </a:cubicBezTo>
                  <a:cubicBezTo>
                    <a:pt x="5704" y="1134"/>
                    <a:pt x="5379" y="1301"/>
                    <a:pt x="5087" y="1301"/>
                  </a:cubicBezTo>
                  <a:cubicBezTo>
                    <a:pt x="4795" y="1301"/>
                    <a:pt x="4537" y="1134"/>
                    <a:pt x="4337" y="634"/>
                  </a:cubicBezTo>
                  <a:cubicBezTo>
                    <a:pt x="4257" y="454"/>
                    <a:pt x="4105" y="382"/>
                    <a:pt x="3945" y="382"/>
                  </a:cubicBezTo>
                  <a:cubicBezTo>
                    <a:pt x="3839" y="382"/>
                    <a:pt x="3730" y="414"/>
                    <a:pt x="3636" y="467"/>
                  </a:cubicBezTo>
                  <a:cubicBezTo>
                    <a:pt x="3203" y="667"/>
                    <a:pt x="3470" y="967"/>
                    <a:pt x="3536" y="1268"/>
                  </a:cubicBezTo>
                  <a:cubicBezTo>
                    <a:pt x="3503" y="1368"/>
                    <a:pt x="3670" y="1468"/>
                    <a:pt x="3636" y="1468"/>
                  </a:cubicBezTo>
                  <a:cubicBezTo>
                    <a:pt x="3503" y="1468"/>
                    <a:pt x="3570" y="1301"/>
                    <a:pt x="3503" y="1268"/>
                  </a:cubicBezTo>
                  <a:cubicBezTo>
                    <a:pt x="3336" y="1001"/>
                    <a:pt x="3036" y="1101"/>
                    <a:pt x="2836" y="934"/>
                  </a:cubicBezTo>
                  <a:cubicBezTo>
                    <a:pt x="2002" y="200"/>
                    <a:pt x="834" y="634"/>
                    <a:pt x="0" y="0"/>
                  </a:cubicBezTo>
                  <a:close/>
                </a:path>
              </a:pathLst>
            </a:custGeom>
            <a:solidFill>
              <a:srgbClr val="FAC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8"/>
            <p:cNvSpPr/>
            <p:nvPr/>
          </p:nvSpPr>
          <p:spPr>
            <a:xfrm>
              <a:off x="6196732" y="2432718"/>
              <a:ext cx="144286" cy="104869"/>
            </a:xfrm>
            <a:custGeom>
              <a:avLst/>
              <a:gdLst/>
              <a:ahLst/>
              <a:cxnLst/>
              <a:rect l="l" t="t" r="r" b="b"/>
              <a:pathLst>
                <a:path w="7072" h="5140" extrusionOk="0">
                  <a:moveTo>
                    <a:pt x="2368" y="1"/>
                  </a:moveTo>
                  <a:cubicBezTo>
                    <a:pt x="2029" y="309"/>
                    <a:pt x="1804" y="1016"/>
                    <a:pt x="1640" y="1016"/>
                  </a:cubicBezTo>
                  <a:cubicBezTo>
                    <a:pt x="1627" y="1016"/>
                    <a:pt x="1614" y="1012"/>
                    <a:pt x="1601" y="1001"/>
                  </a:cubicBezTo>
                  <a:cubicBezTo>
                    <a:pt x="1428" y="897"/>
                    <a:pt x="1297" y="855"/>
                    <a:pt x="1197" y="855"/>
                  </a:cubicBezTo>
                  <a:cubicBezTo>
                    <a:pt x="815" y="855"/>
                    <a:pt x="865" y="1463"/>
                    <a:pt x="600" y="1568"/>
                  </a:cubicBezTo>
                  <a:cubicBezTo>
                    <a:pt x="267" y="1835"/>
                    <a:pt x="267" y="2236"/>
                    <a:pt x="200" y="2569"/>
                  </a:cubicBezTo>
                  <a:cubicBezTo>
                    <a:pt x="0" y="3403"/>
                    <a:pt x="67" y="4237"/>
                    <a:pt x="267" y="5071"/>
                  </a:cubicBezTo>
                  <a:cubicBezTo>
                    <a:pt x="393" y="5118"/>
                    <a:pt x="499" y="5139"/>
                    <a:pt x="588" y="5139"/>
                  </a:cubicBezTo>
                  <a:cubicBezTo>
                    <a:pt x="1063" y="5139"/>
                    <a:pt x="1066" y="4546"/>
                    <a:pt x="1234" y="4237"/>
                  </a:cubicBezTo>
                  <a:cubicBezTo>
                    <a:pt x="1741" y="3252"/>
                    <a:pt x="2081" y="2148"/>
                    <a:pt x="3258" y="2148"/>
                  </a:cubicBezTo>
                  <a:cubicBezTo>
                    <a:pt x="3475" y="2148"/>
                    <a:pt x="3722" y="2186"/>
                    <a:pt x="4003" y="2269"/>
                  </a:cubicBezTo>
                  <a:cubicBezTo>
                    <a:pt x="4044" y="2286"/>
                    <a:pt x="4090" y="2292"/>
                    <a:pt x="4140" y="2292"/>
                  </a:cubicBezTo>
                  <a:cubicBezTo>
                    <a:pt x="4216" y="2292"/>
                    <a:pt x="4299" y="2279"/>
                    <a:pt x="4377" y="2279"/>
                  </a:cubicBezTo>
                  <a:cubicBezTo>
                    <a:pt x="4541" y="2279"/>
                    <a:pt x="4685" y="2334"/>
                    <a:pt x="4703" y="2669"/>
                  </a:cubicBezTo>
                  <a:cubicBezTo>
                    <a:pt x="4726" y="2807"/>
                    <a:pt x="4829" y="2882"/>
                    <a:pt x="4967" y="2882"/>
                  </a:cubicBezTo>
                  <a:cubicBezTo>
                    <a:pt x="5029" y="2882"/>
                    <a:pt x="5098" y="2867"/>
                    <a:pt x="5170" y="2836"/>
                  </a:cubicBezTo>
                  <a:cubicBezTo>
                    <a:pt x="5325" y="2727"/>
                    <a:pt x="5444" y="2682"/>
                    <a:pt x="5541" y="2682"/>
                  </a:cubicBezTo>
                  <a:cubicBezTo>
                    <a:pt x="5799" y="2682"/>
                    <a:pt x="5892" y="3003"/>
                    <a:pt x="6038" y="3270"/>
                  </a:cubicBezTo>
                  <a:cubicBezTo>
                    <a:pt x="6271" y="3703"/>
                    <a:pt x="6371" y="4204"/>
                    <a:pt x="6605" y="4604"/>
                  </a:cubicBezTo>
                  <a:cubicBezTo>
                    <a:pt x="6671" y="4737"/>
                    <a:pt x="6772" y="4771"/>
                    <a:pt x="6872" y="4837"/>
                  </a:cubicBezTo>
                  <a:cubicBezTo>
                    <a:pt x="6905" y="4771"/>
                    <a:pt x="6938" y="4771"/>
                    <a:pt x="7005" y="4737"/>
                  </a:cubicBezTo>
                  <a:cubicBezTo>
                    <a:pt x="7038" y="4571"/>
                    <a:pt x="7038" y="4370"/>
                    <a:pt x="7038" y="4170"/>
                  </a:cubicBezTo>
                  <a:cubicBezTo>
                    <a:pt x="6938" y="3937"/>
                    <a:pt x="6938" y="3737"/>
                    <a:pt x="7072" y="3570"/>
                  </a:cubicBezTo>
                  <a:cubicBezTo>
                    <a:pt x="7038" y="3537"/>
                    <a:pt x="7038" y="3503"/>
                    <a:pt x="7072" y="3436"/>
                  </a:cubicBezTo>
                  <a:cubicBezTo>
                    <a:pt x="6972" y="3336"/>
                    <a:pt x="7038" y="3103"/>
                    <a:pt x="6905" y="2936"/>
                  </a:cubicBezTo>
                  <a:cubicBezTo>
                    <a:pt x="6538" y="2402"/>
                    <a:pt x="6405" y="1869"/>
                    <a:pt x="6505" y="1202"/>
                  </a:cubicBezTo>
                  <a:cubicBezTo>
                    <a:pt x="6579" y="629"/>
                    <a:pt x="6468" y="446"/>
                    <a:pt x="6074" y="446"/>
                  </a:cubicBezTo>
                  <a:cubicBezTo>
                    <a:pt x="5940" y="446"/>
                    <a:pt x="5773" y="467"/>
                    <a:pt x="5571" y="501"/>
                  </a:cubicBezTo>
                  <a:cubicBezTo>
                    <a:pt x="5327" y="536"/>
                    <a:pt x="5074" y="589"/>
                    <a:pt x="4826" y="589"/>
                  </a:cubicBezTo>
                  <a:cubicBezTo>
                    <a:pt x="4599" y="589"/>
                    <a:pt x="4377" y="544"/>
                    <a:pt x="4170" y="401"/>
                  </a:cubicBezTo>
                  <a:cubicBezTo>
                    <a:pt x="4056" y="356"/>
                    <a:pt x="3912" y="233"/>
                    <a:pt x="3799" y="233"/>
                  </a:cubicBezTo>
                  <a:cubicBezTo>
                    <a:pt x="3747" y="233"/>
                    <a:pt x="3701" y="260"/>
                    <a:pt x="3669" y="334"/>
                  </a:cubicBezTo>
                  <a:cubicBezTo>
                    <a:pt x="3535" y="604"/>
                    <a:pt x="3335" y="721"/>
                    <a:pt x="3070" y="721"/>
                  </a:cubicBezTo>
                  <a:cubicBezTo>
                    <a:pt x="3006" y="721"/>
                    <a:pt x="2939" y="714"/>
                    <a:pt x="2869" y="701"/>
                  </a:cubicBezTo>
                  <a:cubicBezTo>
                    <a:pt x="2535" y="601"/>
                    <a:pt x="2569" y="201"/>
                    <a:pt x="2368" y="1"/>
                  </a:cubicBezTo>
                  <a:close/>
                </a:path>
              </a:pathLst>
            </a:custGeom>
            <a:solidFill>
              <a:srgbClr val="FBC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8"/>
            <p:cNvSpPr/>
            <p:nvPr/>
          </p:nvSpPr>
          <p:spPr>
            <a:xfrm>
              <a:off x="5403177" y="2475869"/>
              <a:ext cx="154508" cy="194640"/>
            </a:xfrm>
            <a:custGeom>
              <a:avLst/>
              <a:gdLst/>
              <a:ahLst/>
              <a:cxnLst/>
              <a:rect l="l" t="t" r="r" b="b"/>
              <a:pathLst>
                <a:path w="7573" h="9540" extrusionOk="0">
                  <a:moveTo>
                    <a:pt x="6586" y="1"/>
                  </a:moveTo>
                  <a:cubicBezTo>
                    <a:pt x="6439" y="1"/>
                    <a:pt x="6268" y="30"/>
                    <a:pt x="6072" y="87"/>
                  </a:cubicBezTo>
                  <a:cubicBezTo>
                    <a:pt x="5104" y="387"/>
                    <a:pt x="4070" y="554"/>
                    <a:pt x="3069" y="688"/>
                  </a:cubicBezTo>
                  <a:cubicBezTo>
                    <a:pt x="2636" y="854"/>
                    <a:pt x="2169" y="921"/>
                    <a:pt x="1769" y="1055"/>
                  </a:cubicBezTo>
                  <a:cubicBezTo>
                    <a:pt x="267" y="1522"/>
                    <a:pt x="167" y="1588"/>
                    <a:pt x="101" y="3223"/>
                  </a:cubicBezTo>
                  <a:cubicBezTo>
                    <a:pt x="1" y="4424"/>
                    <a:pt x="401" y="5591"/>
                    <a:pt x="167" y="6792"/>
                  </a:cubicBezTo>
                  <a:cubicBezTo>
                    <a:pt x="167" y="6925"/>
                    <a:pt x="234" y="7059"/>
                    <a:pt x="301" y="7126"/>
                  </a:cubicBezTo>
                  <a:cubicBezTo>
                    <a:pt x="601" y="7759"/>
                    <a:pt x="167" y="8427"/>
                    <a:pt x="468" y="9027"/>
                  </a:cubicBezTo>
                  <a:lnTo>
                    <a:pt x="468" y="9394"/>
                  </a:lnTo>
                  <a:cubicBezTo>
                    <a:pt x="519" y="9496"/>
                    <a:pt x="550" y="9539"/>
                    <a:pt x="592" y="9539"/>
                  </a:cubicBezTo>
                  <a:cubicBezTo>
                    <a:pt x="605" y="9539"/>
                    <a:pt x="619" y="9535"/>
                    <a:pt x="634" y="9527"/>
                  </a:cubicBezTo>
                  <a:cubicBezTo>
                    <a:pt x="734" y="9461"/>
                    <a:pt x="801" y="9327"/>
                    <a:pt x="835" y="9260"/>
                  </a:cubicBezTo>
                  <a:cubicBezTo>
                    <a:pt x="935" y="9060"/>
                    <a:pt x="968" y="8860"/>
                    <a:pt x="968" y="8627"/>
                  </a:cubicBezTo>
                  <a:cubicBezTo>
                    <a:pt x="1235" y="6792"/>
                    <a:pt x="668" y="4957"/>
                    <a:pt x="1101" y="2756"/>
                  </a:cubicBezTo>
                  <a:lnTo>
                    <a:pt x="1101" y="2756"/>
                  </a:lnTo>
                  <a:cubicBezTo>
                    <a:pt x="1321" y="3306"/>
                    <a:pt x="1556" y="3638"/>
                    <a:pt x="1833" y="3638"/>
                  </a:cubicBezTo>
                  <a:cubicBezTo>
                    <a:pt x="1977" y="3638"/>
                    <a:pt x="2132" y="3549"/>
                    <a:pt x="2302" y="3356"/>
                  </a:cubicBezTo>
                  <a:cubicBezTo>
                    <a:pt x="2369" y="3256"/>
                    <a:pt x="2436" y="3189"/>
                    <a:pt x="2469" y="3089"/>
                  </a:cubicBezTo>
                  <a:cubicBezTo>
                    <a:pt x="2569" y="2756"/>
                    <a:pt x="2636" y="2522"/>
                    <a:pt x="3136" y="2356"/>
                  </a:cubicBezTo>
                  <a:cubicBezTo>
                    <a:pt x="4384" y="1949"/>
                    <a:pt x="5556" y="1417"/>
                    <a:pt x="6850" y="1417"/>
                  </a:cubicBezTo>
                  <a:cubicBezTo>
                    <a:pt x="7043" y="1417"/>
                    <a:pt x="7240" y="1429"/>
                    <a:pt x="7439" y="1455"/>
                  </a:cubicBezTo>
                  <a:cubicBezTo>
                    <a:pt x="7473" y="1255"/>
                    <a:pt x="7573" y="1021"/>
                    <a:pt x="7339" y="854"/>
                  </a:cubicBezTo>
                  <a:cubicBezTo>
                    <a:pt x="7264" y="276"/>
                    <a:pt x="7036" y="1"/>
                    <a:pt x="6586" y="1"/>
                  </a:cubicBezTo>
                  <a:close/>
                </a:path>
              </a:pathLst>
            </a:custGeom>
            <a:solidFill>
              <a:srgbClr val="FBD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8"/>
            <p:cNvSpPr/>
            <p:nvPr/>
          </p:nvSpPr>
          <p:spPr>
            <a:xfrm>
              <a:off x="5961920" y="2374061"/>
              <a:ext cx="91220" cy="129209"/>
            </a:xfrm>
            <a:custGeom>
              <a:avLst/>
              <a:gdLst/>
              <a:ahLst/>
              <a:cxnLst/>
              <a:rect l="l" t="t" r="r" b="b"/>
              <a:pathLst>
                <a:path w="4471" h="6333" extrusionOk="0">
                  <a:moveTo>
                    <a:pt x="930" y="2181"/>
                  </a:moveTo>
                  <a:cubicBezTo>
                    <a:pt x="951" y="2181"/>
                    <a:pt x="968" y="2227"/>
                    <a:pt x="968" y="2274"/>
                  </a:cubicBezTo>
                  <a:lnTo>
                    <a:pt x="968" y="2274"/>
                  </a:lnTo>
                  <a:cubicBezTo>
                    <a:pt x="950" y="2272"/>
                    <a:pt x="800" y="2259"/>
                    <a:pt x="901" y="2209"/>
                  </a:cubicBezTo>
                  <a:cubicBezTo>
                    <a:pt x="911" y="2189"/>
                    <a:pt x="921" y="2181"/>
                    <a:pt x="930" y="2181"/>
                  </a:cubicBezTo>
                  <a:close/>
                  <a:moveTo>
                    <a:pt x="1537" y="0"/>
                  </a:moveTo>
                  <a:cubicBezTo>
                    <a:pt x="790" y="0"/>
                    <a:pt x="265" y="430"/>
                    <a:pt x="234" y="1208"/>
                  </a:cubicBezTo>
                  <a:cubicBezTo>
                    <a:pt x="168" y="2842"/>
                    <a:pt x="1" y="4443"/>
                    <a:pt x="168" y="6078"/>
                  </a:cubicBezTo>
                  <a:cubicBezTo>
                    <a:pt x="168" y="6111"/>
                    <a:pt x="201" y="6178"/>
                    <a:pt x="168" y="6245"/>
                  </a:cubicBezTo>
                  <a:cubicBezTo>
                    <a:pt x="214" y="6307"/>
                    <a:pt x="268" y="6333"/>
                    <a:pt x="319" y="6333"/>
                  </a:cubicBezTo>
                  <a:cubicBezTo>
                    <a:pt x="377" y="6333"/>
                    <a:pt x="432" y="6298"/>
                    <a:pt x="468" y="6245"/>
                  </a:cubicBezTo>
                  <a:cubicBezTo>
                    <a:pt x="901" y="5511"/>
                    <a:pt x="701" y="4677"/>
                    <a:pt x="768" y="3876"/>
                  </a:cubicBezTo>
                  <a:cubicBezTo>
                    <a:pt x="535" y="3276"/>
                    <a:pt x="1302" y="2876"/>
                    <a:pt x="935" y="2275"/>
                  </a:cubicBezTo>
                  <a:cubicBezTo>
                    <a:pt x="954" y="2275"/>
                    <a:pt x="964" y="2275"/>
                    <a:pt x="968" y="2275"/>
                  </a:cubicBezTo>
                  <a:lnTo>
                    <a:pt x="968" y="2275"/>
                  </a:lnTo>
                  <a:cubicBezTo>
                    <a:pt x="968" y="2275"/>
                    <a:pt x="968" y="2275"/>
                    <a:pt x="968" y="2275"/>
                  </a:cubicBezTo>
                  <a:cubicBezTo>
                    <a:pt x="1371" y="2499"/>
                    <a:pt x="1759" y="2873"/>
                    <a:pt x="2203" y="2873"/>
                  </a:cubicBezTo>
                  <a:cubicBezTo>
                    <a:pt x="2420" y="2873"/>
                    <a:pt x="2651" y="2783"/>
                    <a:pt x="2903" y="2542"/>
                  </a:cubicBezTo>
                  <a:cubicBezTo>
                    <a:pt x="2903" y="2409"/>
                    <a:pt x="2736" y="2375"/>
                    <a:pt x="2803" y="2275"/>
                  </a:cubicBezTo>
                  <a:cubicBezTo>
                    <a:pt x="2808" y="2273"/>
                    <a:pt x="2813" y="2271"/>
                    <a:pt x="2817" y="2271"/>
                  </a:cubicBezTo>
                  <a:cubicBezTo>
                    <a:pt x="2866" y="2271"/>
                    <a:pt x="2876" y="2412"/>
                    <a:pt x="2948" y="2412"/>
                  </a:cubicBezTo>
                  <a:cubicBezTo>
                    <a:pt x="2955" y="2412"/>
                    <a:pt x="2962" y="2411"/>
                    <a:pt x="2970" y="2409"/>
                  </a:cubicBezTo>
                  <a:cubicBezTo>
                    <a:pt x="3904" y="2275"/>
                    <a:pt x="4471" y="1875"/>
                    <a:pt x="4371" y="808"/>
                  </a:cubicBezTo>
                  <a:cubicBezTo>
                    <a:pt x="4304" y="574"/>
                    <a:pt x="4304" y="307"/>
                    <a:pt x="4271" y="74"/>
                  </a:cubicBezTo>
                  <a:lnTo>
                    <a:pt x="4204" y="40"/>
                  </a:lnTo>
                  <a:cubicBezTo>
                    <a:pt x="3787" y="24"/>
                    <a:pt x="3370" y="24"/>
                    <a:pt x="2953" y="24"/>
                  </a:cubicBezTo>
                  <a:cubicBezTo>
                    <a:pt x="2536" y="24"/>
                    <a:pt x="2119" y="24"/>
                    <a:pt x="1702" y="7"/>
                  </a:cubicBezTo>
                  <a:cubicBezTo>
                    <a:pt x="1646" y="2"/>
                    <a:pt x="1591" y="0"/>
                    <a:pt x="1537" y="0"/>
                  </a:cubicBezTo>
                  <a:close/>
                </a:path>
              </a:pathLst>
            </a:custGeom>
            <a:solidFill>
              <a:srgbClr val="FAD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8"/>
            <p:cNvSpPr/>
            <p:nvPr/>
          </p:nvSpPr>
          <p:spPr>
            <a:xfrm>
              <a:off x="6431524" y="3774570"/>
              <a:ext cx="49700" cy="183337"/>
            </a:xfrm>
            <a:custGeom>
              <a:avLst/>
              <a:gdLst/>
              <a:ahLst/>
              <a:cxnLst/>
              <a:rect l="l" t="t" r="r" b="b"/>
              <a:pathLst>
                <a:path w="2436" h="8986" extrusionOk="0">
                  <a:moveTo>
                    <a:pt x="287" y="1"/>
                  </a:moveTo>
                  <a:cubicBezTo>
                    <a:pt x="247" y="1"/>
                    <a:pt x="207" y="13"/>
                    <a:pt x="167" y="45"/>
                  </a:cubicBezTo>
                  <a:cubicBezTo>
                    <a:pt x="0" y="212"/>
                    <a:pt x="34" y="479"/>
                    <a:pt x="167" y="679"/>
                  </a:cubicBezTo>
                  <a:cubicBezTo>
                    <a:pt x="200" y="1013"/>
                    <a:pt x="0" y="1380"/>
                    <a:pt x="401" y="1613"/>
                  </a:cubicBezTo>
                  <a:cubicBezTo>
                    <a:pt x="1034" y="1913"/>
                    <a:pt x="1201" y="2547"/>
                    <a:pt x="1535" y="3114"/>
                  </a:cubicBezTo>
                  <a:cubicBezTo>
                    <a:pt x="1701" y="3348"/>
                    <a:pt x="1668" y="3381"/>
                    <a:pt x="1468" y="3615"/>
                  </a:cubicBezTo>
                  <a:cubicBezTo>
                    <a:pt x="601" y="4715"/>
                    <a:pt x="601" y="5116"/>
                    <a:pt x="1368" y="5983"/>
                  </a:cubicBezTo>
                  <a:cubicBezTo>
                    <a:pt x="1101" y="6317"/>
                    <a:pt x="801" y="6617"/>
                    <a:pt x="567" y="6950"/>
                  </a:cubicBezTo>
                  <a:cubicBezTo>
                    <a:pt x="300" y="7284"/>
                    <a:pt x="367" y="7517"/>
                    <a:pt x="701" y="7684"/>
                  </a:cubicBezTo>
                  <a:cubicBezTo>
                    <a:pt x="758" y="7716"/>
                    <a:pt x="805" y="7729"/>
                    <a:pt x="844" y="7729"/>
                  </a:cubicBezTo>
                  <a:cubicBezTo>
                    <a:pt x="1014" y="7729"/>
                    <a:pt x="1041" y="7480"/>
                    <a:pt x="1068" y="7317"/>
                  </a:cubicBezTo>
                  <a:cubicBezTo>
                    <a:pt x="1101" y="7151"/>
                    <a:pt x="1201" y="7050"/>
                    <a:pt x="1401" y="7050"/>
                  </a:cubicBezTo>
                  <a:cubicBezTo>
                    <a:pt x="1668" y="7351"/>
                    <a:pt x="1902" y="7618"/>
                    <a:pt x="1568" y="8018"/>
                  </a:cubicBezTo>
                  <a:cubicBezTo>
                    <a:pt x="1268" y="8418"/>
                    <a:pt x="1401" y="8685"/>
                    <a:pt x="1735" y="8985"/>
                  </a:cubicBezTo>
                  <a:cubicBezTo>
                    <a:pt x="1835" y="8952"/>
                    <a:pt x="1868" y="8852"/>
                    <a:pt x="1968" y="8718"/>
                  </a:cubicBezTo>
                  <a:lnTo>
                    <a:pt x="1968" y="8318"/>
                  </a:lnTo>
                  <a:cubicBezTo>
                    <a:pt x="2235" y="7951"/>
                    <a:pt x="2102" y="7517"/>
                    <a:pt x="2135" y="7117"/>
                  </a:cubicBezTo>
                  <a:cubicBezTo>
                    <a:pt x="2269" y="5249"/>
                    <a:pt x="2135" y="3314"/>
                    <a:pt x="2435" y="1446"/>
                  </a:cubicBezTo>
                  <a:lnTo>
                    <a:pt x="2435" y="546"/>
                  </a:lnTo>
                  <a:cubicBezTo>
                    <a:pt x="2369" y="529"/>
                    <a:pt x="2319" y="521"/>
                    <a:pt x="2273" y="521"/>
                  </a:cubicBezTo>
                  <a:cubicBezTo>
                    <a:pt x="2227" y="521"/>
                    <a:pt x="2185" y="529"/>
                    <a:pt x="2135" y="546"/>
                  </a:cubicBezTo>
                  <a:cubicBezTo>
                    <a:pt x="2068" y="613"/>
                    <a:pt x="1968" y="679"/>
                    <a:pt x="1935" y="779"/>
                  </a:cubicBezTo>
                  <a:cubicBezTo>
                    <a:pt x="1827" y="828"/>
                    <a:pt x="1733" y="848"/>
                    <a:pt x="1648" y="848"/>
                  </a:cubicBezTo>
                  <a:cubicBezTo>
                    <a:pt x="1206" y="848"/>
                    <a:pt x="1026" y="291"/>
                    <a:pt x="634" y="179"/>
                  </a:cubicBezTo>
                  <a:cubicBezTo>
                    <a:pt x="533" y="128"/>
                    <a:pt x="412" y="1"/>
                    <a:pt x="287" y="1"/>
                  </a:cubicBezTo>
                  <a:close/>
                </a:path>
              </a:pathLst>
            </a:custGeom>
            <a:solidFill>
              <a:srgbClr val="E28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8"/>
            <p:cNvSpPr/>
            <p:nvPr/>
          </p:nvSpPr>
          <p:spPr>
            <a:xfrm>
              <a:off x="6230743" y="4137979"/>
              <a:ext cx="202842" cy="79488"/>
            </a:xfrm>
            <a:custGeom>
              <a:avLst/>
              <a:gdLst/>
              <a:ahLst/>
              <a:cxnLst/>
              <a:rect l="l" t="t" r="r" b="b"/>
              <a:pathLst>
                <a:path w="9942" h="3896" extrusionOk="0">
                  <a:moveTo>
                    <a:pt x="9372" y="1"/>
                  </a:moveTo>
                  <a:cubicBezTo>
                    <a:pt x="9318" y="1"/>
                    <a:pt x="9263" y="5"/>
                    <a:pt x="9207" y="13"/>
                  </a:cubicBezTo>
                  <a:cubicBezTo>
                    <a:pt x="8749" y="206"/>
                    <a:pt x="8273" y="346"/>
                    <a:pt x="7780" y="346"/>
                  </a:cubicBezTo>
                  <a:cubicBezTo>
                    <a:pt x="7591" y="346"/>
                    <a:pt x="7400" y="326"/>
                    <a:pt x="7206" y="280"/>
                  </a:cubicBezTo>
                  <a:cubicBezTo>
                    <a:pt x="7068" y="242"/>
                    <a:pt x="6936" y="209"/>
                    <a:pt x="6816" y="209"/>
                  </a:cubicBezTo>
                  <a:cubicBezTo>
                    <a:pt x="6617" y="209"/>
                    <a:pt x="6455" y="301"/>
                    <a:pt x="6372" y="613"/>
                  </a:cubicBezTo>
                  <a:cubicBezTo>
                    <a:pt x="6288" y="949"/>
                    <a:pt x="6098" y="1034"/>
                    <a:pt x="5869" y="1034"/>
                  </a:cubicBezTo>
                  <a:cubicBezTo>
                    <a:pt x="5734" y="1034"/>
                    <a:pt x="5586" y="1005"/>
                    <a:pt x="5438" y="980"/>
                  </a:cubicBezTo>
                  <a:cubicBezTo>
                    <a:pt x="5311" y="946"/>
                    <a:pt x="5192" y="932"/>
                    <a:pt x="5078" y="932"/>
                  </a:cubicBezTo>
                  <a:cubicBezTo>
                    <a:pt x="4744" y="932"/>
                    <a:pt x="4452" y="1056"/>
                    <a:pt x="4104" y="1180"/>
                  </a:cubicBezTo>
                  <a:cubicBezTo>
                    <a:pt x="3103" y="1547"/>
                    <a:pt x="2403" y="2515"/>
                    <a:pt x="1202" y="2515"/>
                  </a:cubicBezTo>
                  <a:cubicBezTo>
                    <a:pt x="701" y="2515"/>
                    <a:pt x="1" y="3015"/>
                    <a:pt x="101" y="3849"/>
                  </a:cubicBezTo>
                  <a:cubicBezTo>
                    <a:pt x="192" y="3867"/>
                    <a:pt x="283" y="3895"/>
                    <a:pt x="369" y="3895"/>
                  </a:cubicBezTo>
                  <a:cubicBezTo>
                    <a:pt x="440" y="3895"/>
                    <a:pt x="508" y="3876"/>
                    <a:pt x="568" y="3816"/>
                  </a:cubicBezTo>
                  <a:lnTo>
                    <a:pt x="601" y="3782"/>
                  </a:lnTo>
                  <a:lnTo>
                    <a:pt x="701" y="3782"/>
                  </a:lnTo>
                  <a:cubicBezTo>
                    <a:pt x="868" y="3716"/>
                    <a:pt x="1068" y="3716"/>
                    <a:pt x="1235" y="3615"/>
                  </a:cubicBezTo>
                  <a:lnTo>
                    <a:pt x="1335" y="3549"/>
                  </a:lnTo>
                  <a:lnTo>
                    <a:pt x="1402" y="3615"/>
                  </a:lnTo>
                  <a:cubicBezTo>
                    <a:pt x="1569" y="3515"/>
                    <a:pt x="1769" y="3549"/>
                    <a:pt x="1902" y="3382"/>
                  </a:cubicBezTo>
                  <a:cubicBezTo>
                    <a:pt x="1969" y="3315"/>
                    <a:pt x="2050" y="3300"/>
                    <a:pt x="2136" y="3300"/>
                  </a:cubicBezTo>
                  <a:cubicBezTo>
                    <a:pt x="2204" y="3300"/>
                    <a:pt x="2275" y="3310"/>
                    <a:pt x="2342" y="3310"/>
                  </a:cubicBezTo>
                  <a:cubicBezTo>
                    <a:pt x="2443" y="3310"/>
                    <a:pt x="2536" y="3289"/>
                    <a:pt x="2603" y="3182"/>
                  </a:cubicBezTo>
                  <a:cubicBezTo>
                    <a:pt x="2700" y="3112"/>
                    <a:pt x="2815" y="3107"/>
                    <a:pt x="2927" y="3107"/>
                  </a:cubicBezTo>
                  <a:cubicBezTo>
                    <a:pt x="2950" y="3107"/>
                    <a:pt x="2972" y="3107"/>
                    <a:pt x="2995" y="3107"/>
                  </a:cubicBezTo>
                  <a:cubicBezTo>
                    <a:pt x="3128" y="3107"/>
                    <a:pt x="3253" y="3098"/>
                    <a:pt x="3337" y="2982"/>
                  </a:cubicBezTo>
                  <a:lnTo>
                    <a:pt x="3270" y="2982"/>
                  </a:lnTo>
                  <a:cubicBezTo>
                    <a:pt x="3437" y="2882"/>
                    <a:pt x="3670" y="2882"/>
                    <a:pt x="3770" y="2782"/>
                  </a:cubicBezTo>
                  <a:cubicBezTo>
                    <a:pt x="3937" y="2681"/>
                    <a:pt x="4171" y="2715"/>
                    <a:pt x="4271" y="2615"/>
                  </a:cubicBezTo>
                  <a:cubicBezTo>
                    <a:pt x="4354" y="2498"/>
                    <a:pt x="4479" y="2498"/>
                    <a:pt x="4604" y="2498"/>
                  </a:cubicBezTo>
                  <a:cubicBezTo>
                    <a:pt x="4729" y="2498"/>
                    <a:pt x="4854" y="2498"/>
                    <a:pt x="4938" y="2381"/>
                  </a:cubicBezTo>
                  <a:cubicBezTo>
                    <a:pt x="5054" y="2281"/>
                    <a:pt x="5196" y="2281"/>
                    <a:pt x="5330" y="2281"/>
                  </a:cubicBezTo>
                  <a:cubicBezTo>
                    <a:pt x="5463" y="2281"/>
                    <a:pt x="5588" y="2281"/>
                    <a:pt x="5672" y="2181"/>
                  </a:cubicBezTo>
                  <a:cubicBezTo>
                    <a:pt x="5757" y="2095"/>
                    <a:pt x="5868" y="2089"/>
                    <a:pt x="5979" y="2089"/>
                  </a:cubicBezTo>
                  <a:cubicBezTo>
                    <a:pt x="5997" y="2089"/>
                    <a:pt x="6016" y="2089"/>
                    <a:pt x="6034" y="2089"/>
                  </a:cubicBezTo>
                  <a:cubicBezTo>
                    <a:pt x="6164" y="2089"/>
                    <a:pt x="6289" y="2081"/>
                    <a:pt x="6372" y="1948"/>
                  </a:cubicBezTo>
                  <a:lnTo>
                    <a:pt x="6339" y="1948"/>
                  </a:lnTo>
                  <a:cubicBezTo>
                    <a:pt x="6506" y="1881"/>
                    <a:pt x="6706" y="1881"/>
                    <a:pt x="6839" y="1781"/>
                  </a:cubicBezTo>
                  <a:cubicBezTo>
                    <a:pt x="6939" y="1647"/>
                    <a:pt x="7173" y="1681"/>
                    <a:pt x="7273" y="1614"/>
                  </a:cubicBezTo>
                  <a:lnTo>
                    <a:pt x="7373" y="1547"/>
                  </a:lnTo>
                  <a:lnTo>
                    <a:pt x="7440" y="1547"/>
                  </a:lnTo>
                  <a:cubicBezTo>
                    <a:pt x="7606" y="1481"/>
                    <a:pt x="7873" y="1514"/>
                    <a:pt x="8007" y="1347"/>
                  </a:cubicBezTo>
                  <a:lnTo>
                    <a:pt x="7940" y="1347"/>
                  </a:lnTo>
                  <a:cubicBezTo>
                    <a:pt x="8107" y="1214"/>
                    <a:pt x="8340" y="1280"/>
                    <a:pt x="8440" y="1114"/>
                  </a:cubicBezTo>
                  <a:lnTo>
                    <a:pt x="8407" y="1114"/>
                  </a:lnTo>
                  <a:cubicBezTo>
                    <a:pt x="8574" y="980"/>
                    <a:pt x="8774" y="1047"/>
                    <a:pt x="8907" y="847"/>
                  </a:cubicBezTo>
                  <a:lnTo>
                    <a:pt x="8874" y="847"/>
                  </a:lnTo>
                  <a:cubicBezTo>
                    <a:pt x="9041" y="780"/>
                    <a:pt x="9241" y="813"/>
                    <a:pt x="9374" y="647"/>
                  </a:cubicBezTo>
                  <a:cubicBezTo>
                    <a:pt x="9541" y="547"/>
                    <a:pt x="9741" y="613"/>
                    <a:pt x="9875" y="447"/>
                  </a:cubicBezTo>
                  <a:cubicBezTo>
                    <a:pt x="9941" y="346"/>
                    <a:pt x="9941" y="213"/>
                    <a:pt x="9875" y="146"/>
                  </a:cubicBezTo>
                  <a:cubicBezTo>
                    <a:pt x="9722" y="44"/>
                    <a:pt x="9549" y="1"/>
                    <a:pt x="9372" y="1"/>
                  </a:cubicBezTo>
                  <a:close/>
                </a:path>
              </a:pathLst>
            </a:custGeom>
            <a:solidFill>
              <a:srgbClr val="F137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8"/>
            <p:cNvSpPr/>
            <p:nvPr/>
          </p:nvSpPr>
          <p:spPr>
            <a:xfrm>
              <a:off x="5746184" y="2304896"/>
              <a:ext cx="166076" cy="73265"/>
            </a:xfrm>
            <a:custGeom>
              <a:avLst/>
              <a:gdLst/>
              <a:ahLst/>
              <a:cxnLst/>
              <a:rect l="l" t="t" r="r" b="b"/>
              <a:pathLst>
                <a:path w="8140" h="3591" extrusionOk="0">
                  <a:moveTo>
                    <a:pt x="6794" y="1"/>
                  </a:moveTo>
                  <a:cubicBezTo>
                    <a:pt x="6675" y="1"/>
                    <a:pt x="6557" y="29"/>
                    <a:pt x="6439" y="128"/>
                  </a:cubicBezTo>
                  <a:cubicBezTo>
                    <a:pt x="4671" y="595"/>
                    <a:pt x="2869" y="1129"/>
                    <a:pt x="1135" y="1596"/>
                  </a:cubicBezTo>
                  <a:cubicBezTo>
                    <a:pt x="301" y="1796"/>
                    <a:pt x="1" y="2163"/>
                    <a:pt x="34" y="2963"/>
                  </a:cubicBezTo>
                  <a:cubicBezTo>
                    <a:pt x="1" y="3097"/>
                    <a:pt x="34" y="3197"/>
                    <a:pt x="134" y="3297"/>
                  </a:cubicBezTo>
                  <a:lnTo>
                    <a:pt x="134" y="3497"/>
                  </a:lnTo>
                  <a:cubicBezTo>
                    <a:pt x="173" y="3555"/>
                    <a:pt x="234" y="3591"/>
                    <a:pt x="298" y="3591"/>
                  </a:cubicBezTo>
                  <a:cubicBezTo>
                    <a:pt x="345" y="3591"/>
                    <a:pt x="392" y="3572"/>
                    <a:pt x="434" y="3530"/>
                  </a:cubicBezTo>
                  <a:cubicBezTo>
                    <a:pt x="668" y="2863"/>
                    <a:pt x="1135" y="2530"/>
                    <a:pt x="1835" y="2430"/>
                  </a:cubicBezTo>
                  <a:cubicBezTo>
                    <a:pt x="2736" y="2296"/>
                    <a:pt x="3570" y="1929"/>
                    <a:pt x="4437" y="1762"/>
                  </a:cubicBezTo>
                  <a:cubicBezTo>
                    <a:pt x="5004" y="1629"/>
                    <a:pt x="5771" y="1829"/>
                    <a:pt x="6172" y="1462"/>
                  </a:cubicBezTo>
                  <a:cubicBezTo>
                    <a:pt x="6383" y="1295"/>
                    <a:pt x="6542" y="1229"/>
                    <a:pt x="6671" y="1229"/>
                  </a:cubicBezTo>
                  <a:cubicBezTo>
                    <a:pt x="6928" y="1229"/>
                    <a:pt x="7061" y="1496"/>
                    <a:pt x="7239" y="1762"/>
                  </a:cubicBezTo>
                  <a:lnTo>
                    <a:pt x="7473" y="2263"/>
                  </a:lnTo>
                  <a:cubicBezTo>
                    <a:pt x="7506" y="2363"/>
                    <a:pt x="7606" y="2463"/>
                    <a:pt x="7639" y="2530"/>
                  </a:cubicBezTo>
                  <a:cubicBezTo>
                    <a:pt x="7740" y="2631"/>
                    <a:pt x="7822" y="2731"/>
                    <a:pt x="7942" y="2731"/>
                  </a:cubicBezTo>
                  <a:cubicBezTo>
                    <a:pt x="7981" y="2731"/>
                    <a:pt x="8024" y="2721"/>
                    <a:pt x="8073" y="2696"/>
                  </a:cubicBezTo>
                  <a:cubicBezTo>
                    <a:pt x="8140" y="2563"/>
                    <a:pt x="8140" y="2430"/>
                    <a:pt x="8073" y="2263"/>
                  </a:cubicBezTo>
                  <a:cubicBezTo>
                    <a:pt x="8073" y="2129"/>
                    <a:pt x="8006" y="1963"/>
                    <a:pt x="8006" y="1829"/>
                  </a:cubicBezTo>
                  <a:cubicBezTo>
                    <a:pt x="7940" y="1729"/>
                    <a:pt x="7973" y="1462"/>
                    <a:pt x="7773" y="1295"/>
                  </a:cubicBezTo>
                  <a:cubicBezTo>
                    <a:pt x="7606" y="828"/>
                    <a:pt x="7439" y="361"/>
                    <a:pt x="7039" y="28"/>
                  </a:cubicBezTo>
                  <a:cubicBezTo>
                    <a:pt x="6957" y="14"/>
                    <a:pt x="6876" y="1"/>
                    <a:pt x="6794" y="1"/>
                  </a:cubicBezTo>
                  <a:close/>
                </a:path>
              </a:pathLst>
            </a:custGeom>
            <a:solidFill>
              <a:srgbClr val="FCD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8"/>
            <p:cNvSpPr/>
            <p:nvPr/>
          </p:nvSpPr>
          <p:spPr>
            <a:xfrm>
              <a:off x="5730739" y="4229831"/>
              <a:ext cx="201944" cy="32766"/>
            </a:xfrm>
            <a:custGeom>
              <a:avLst/>
              <a:gdLst/>
              <a:ahLst/>
              <a:cxnLst/>
              <a:rect l="l" t="t" r="r" b="b"/>
              <a:pathLst>
                <a:path w="9898" h="1606" extrusionOk="0">
                  <a:moveTo>
                    <a:pt x="3033" y="0"/>
                  </a:moveTo>
                  <a:cubicBezTo>
                    <a:pt x="2855" y="0"/>
                    <a:pt x="2703" y="15"/>
                    <a:pt x="2592" y="47"/>
                  </a:cubicBezTo>
                  <a:cubicBezTo>
                    <a:pt x="2526" y="214"/>
                    <a:pt x="2425" y="348"/>
                    <a:pt x="2359" y="514"/>
                  </a:cubicBezTo>
                  <a:cubicBezTo>
                    <a:pt x="2323" y="609"/>
                    <a:pt x="2292" y="641"/>
                    <a:pt x="2262" y="641"/>
                  </a:cubicBezTo>
                  <a:cubicBezTo>
                    <a:pt x="2207" y="641"/>
                    <a:pt x="2156" y="536"/>
                    <a:pt x="2092" y="514"/>
                  </a:cubicBezTo>
                  <a:cubicBezTo>
                    <a:pt x="1878" y="637"/>
                    <a:pt x="1776" y="956"/>
                    <a:pt x="1477" y="956"/>
                  </a:cubicBezTo>
                  <a:cubicBezTo>
                    <a:pt x="1450" y="956"/>
                    <a:pt x="1422" y="954"/>
                    <a:pt x="1391" y="948"/>
                  </a:cubicBezTo>
                  <a:cubicBezTo>
                    <a:pt x="1375" y="898"/>
                    <a:pt x="1341" y="873"/>
                    <a:pt x="1304" y="873"/>
                  </a:cubicBezTo>
                  <a:cubicBezTo>
                    <a:pt x="1266" y="873"/>
                    <a:pt x="1225" y="898"/>
                    <a:pt x="1191" y="948"/>
                  </a:cubicBezTo>
                  <a:cubicBezTo>
                    <a:pt x="924" y="881"/>
                    <a:pt x="724" y="881"/>
                    <a:pt x="491" y="848"/>
                  </a:cubicBezTo>
                  <a:cubicBezTo>
                    <a:pt x="457" y="831"/>
                    <a:pt x="424" y="823"/>
                    <a:pt x="395" y="823"/>
                  </a:cubicBezTo>
                  <a:cubicBezTo>
                    <a:pt x="366" y="823"/>
                    <a:pt x="341" y="831"/>
                    <a:pt x="324" y="848"/>
                  </a:cubicBezTo>
                  <a:cubicBezTo>
                    <a:pt x="224" y="881"/>
                    <a:pt x="90" y="881"/>
                    <a:pt x="24" y="948"/>
                  </a:cubicBezTo>
                  <a:cubicBezTo>
                    <a:pt x="1" y="995"/>
                    <a:pt x="10" y="1057"/>
                    <a:pt x="29" y="1057"/>
                  </a:cubicBezTo>
                  <a:cubicBezTo>
                    <a:pt x="37" y="1057"/>
                    <a:pt x="47" y="1045"/>
                    <a:pt x="57" y="1015"/>
                  </a:cubicBezTo>
                  <a:cubicBezTo>
                    <a:pt x="257" y="1015"/>
                    <a:pt x="491" y="1015"/>
                    <a:pt x="691" y="1115"/>
                  </a:cubicBezTo>
                  <a:cubicBezTo>
                    <a:pt x="1341" y="1282"/>
                    <a:pt x="2000" y="1282"/>
                    <a:pt x="2655" y="1282"/>
                  </a:cubicBezTo>
                  <a:cubicBezTo>
                    <a:pt x="3309" y="1282"/>
                    <a:pt x="3960" y="1282"/>
                    <a:pt x="4594" y="1448"/>
                  </a:cubicBezTo>
                  <a:lnTo>
                    <a:pt x="5027" y="1448"/>
                  </a:lnTo>
                  <a:cubicBezTo>
                    <a:pt x="5101" y="1541"/>
                    <a:pt x="5196" y="1562"/>
                    <a:pt x="5300" y="1562"/>
                  </a:cubicBezTo>
                  <a:cubicBezTo>
                    <a:pt x="5383" y="1562"/>
                    <a:pt x="5472" y="1549"/>
                    <a:pt x="5561" y="1549"/>
                  </a:cubicBezTo>
                  <a:cubicBezTo>
                    <a:pt x="5614" y="1546"/>
                    <a:pt x="5668" y="1545"/>
                    <a:pt x="5721" y="1545"/>
                  </a:cubicBezTo>
                  <a:cubicBezTo>
                    <a:pt x="6103" y="1545"/>
                    <a:pt x="6475" y="1605"/>
                    <a:pt x="6851" y="1605"/>
                  </a:cubicBezTo>
                  <a:cubicBezTo>
                    <a:pt x="7075" y="1605"/>
                    <a:pt x="7300" y="1584"/>
                    <a:pt x="7529" y="1515"/>
                  </a:cubicBezTo>
                  <a:cubicBezTo>
                    <a:pt x="7629" y="1482"/>
                    <a:pt x="7729" y="1465"/>
                    <a:pt x="7833" y="1465"/>
                  </a:cubicBezTo>
                  <a:cubicBezTo>
                    <a:pt x="7938" y="1465"/>
                    <a:pt x="8046" y="1482"/>
                    <a:pt x="8163" y="1515"/>
                  </a:cubicBezTo>
                  <a:cubicBezTo>
                    <a:pt x="8313" y="1458"/>
                    <a:pt x="8463" y="1440"/>
                    <a:pt x="8614" y="1440"/>
                  </a:cubicBezTo>
                  <a:cubicBezTo>
                    <a:pt x="8858" y="1440"/>
                    <a:pt x="9107" y="1486"/>
                    <a:pt x="9364" y="1486"/>
                  </a:cubicBezTo>
                  <a:cubicBezTo>
                    <a:pt x="9408" y="1486"/>
                    <a:pt x="9453" y="1485"/>
                    <a:pt x="9497" y="1482"/>
                  </a:cubicBezTo>
                  <a:cubicBezTo>
                    <a:pt x="9897" y="1015"/>
                    <a:pt x="9264" y="1015"/>
                    <a:pt x="9164" y="815"/>
                  </a:cubicBezTo>
                  <a:cubicBezTo>
                    <a:pt x="9097" y="748"/>
                    <a:pt x="9064" y="748"/>
                    <a:pt x="9030" y="715"/>
                  </a:cubicBezTo>
                  <a:cubicBezTo>
                    <a:pt x="8897" y="648"/>
                    <a:pt x="8830" y="615"/>
                    <a:pt x="8730" y="548"/>
                  </a:cubicBezTo>
                  <a:cubicBezTo>
                    <a:pt x="8647" y="531"/>
                    <a:pt x="8572" y="523"/>
                    <a:pt x="8496" y="523"/>
                  </a:cubicBezTo>
                  <a:cubicBezTo>
                    <a:pt x="8421" y="523"/>
                    <a:pt x="8346" y="531"/>
                    <a:pt x="8263" y="548"/>
                  </a:cubicBezTo>
                  <a:cubicBezTo>
                    <a:pt x="8196" y="615"/>
                    <a:pt x="8163" y="681"/>
                    <a:pt x="8163" y="815"/>
                  </a:cubicBezTo>
                  <a:cubicBezTo>
                    <a:pt x="8196" y="848"/>
                    <a:pt x="8196" y="881"/>
                    <a:pt x="8230" y="948"/>
                  </a:cubicBezTo>
                  <a:cubicBezTo>
                    <a:pt x="8210" y="933"/>
                    <a:pt x="8196" y="927"/>
                    <a:pt x="8187" y="927"/>
                  </a:cubicBezTo>
                  <a:cubicBezTo>
                    <a:pt x="8162" y="927"/>
                    <a:pt x="8172" y="971"/>
                    <a:pt x="8195" y="1006"/>
                  </a:cubicBezTo>
                  <a:lnTo>
                    <a:pt x="8195" y="1006"/>
                  </a:lnTo>
                  <a:cubicBezTo>
                    <a:pt x="8151" y="996"/>
                    <a:pt x="8107" y="981"/>
                    <a:pt x="8063" y="981"/>
                  </a:cubicBezTo>
                  <a:cubicBezTo>
                    <a:pt x="7996" y="981"/>
                    <a:pt x="7863" y="981"/>
                    <a:pt x="7763" y="1015"/>
                  </a:cubicBezTo>
                  <a:cubicBezTo>
                    <a:pt x="7566" y="1054"/>
                    <a:pt x="7365" y="1068"/>
                    <a:pt x="7162" y="1068"/>
                  </a:cubicBezTo>
                  <a:cubicBezTo>
                    <a:pt x="6849" y="1068"/>
                    <a:pt x="6532" y="1035"/>
                    <a:pt x="6228" y="1015"/>
                  </a:cubicBezTo>
                  <a:cubicBezTo>
                    <a:pt x="5861" y="1015"/>
                    <a:pt x="5661" y="748"/>
                    <a:pt x="5361" y="548"/>
                  </a:cubicBezTo>
                  <a:cubicBezTo>
                    <a:pt x="4931" y="252"/>
                    <a:pt x="3766" y="0"/>
                    <a:pt x="3033" y="0"/>
                  </a:cubicBezTo>
                  <a:close/>
                </a:path>
              </a:pathLst>
            </a:custGeom>
            <a:solidFill>
              <a:srgbClr val="F24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8"/>
            <p:cNvSpPr/>
            <p:nvPr/>
          </p:nvSpPr>
          <p:spPr>
            <a:xfrm>
              <a:off x="6036797" y="4217080"/>
              <a:ext cx="123884" cy="36867"/>
            </a:xfrm>
            <a:custGeom>
              <a:avLst/>
              <a:gdLst/>
              <a:ahLst/>
              <a:cxnLst/>
              <a:rect l="l" t="t" r="r" b="b"/>
              <a:pathLst>
                <a:path w="6072" h="1807" extrusionOk="0">
                  <a:moveTo>
                    <a:pt x="5905" y="1"/>
                  </a:moveTo>
                  <a:cubicBezTo>
                    <a:pt x="5894" y="1"/>
                    <a:pt x="5883" y="2"/>
                    <a:pt x="5871" y="5"/>
                  </a:cubicBezTo>
                  <a:cubicBezTo>
                    <a:pt x="4503" y="172"/>
                    <a:pt x="3169" y="272"/>
                    <a:pt x="1768" y="306"/>
                  </a:cubicBezTo>
                  <a:cubicBezTo>
                    <a:pt x="1401" y="306"/>
                    <a:pt x="1034" y="339"/>
                    <a:pt x="701" y="606"/>
                  </a:cubicBezTo>
                  <a:cubicBezTo>
                    <a:pt x="200" y="973"/>
                    <a:pt x="0" y="1340"/>
                    <a:pt x="601" y="1773"/>
                  </a:cubicBezTo>
                  <a:cubicBezTo>
                    <a:pt x="717" y="1790"/>
                    <a:pt x="826" y="1807"/>
                    <a:pt x="930" y="1807"/>
                  </a:cubicBezTo>
                  <a:cubicBezTo>
                    <a:pt x="1034" y="1807"/>
                    <a:pt x="1134" y="1790"/>
                    <a:pt x="1234" y="1740"/>
                  </a:cubicBezTo>
                  <a:lnTo>
                    <a:pt x="1334" y="1673"/>
                  </a:lnTo>
                  <a:lnTo>
                    <a:pt x="1434" y="1673"/>
                  </a:lnTo>
                  <a:cubicBezTo>
                    <a:pt x="1551" y="1590"/>
                    <a:pt x="1676" y="1590"/>
                    <a:pt x="1801" y="1590"/>
                  </a:cubicBezTo>
                  <a:cubicBezTo>
                    <a:pt x="1926" y="1590"/>
                    <a:pt x="2052" y="1590"/>
                    <a:pt x="2168" y="1506"/>
                  </a:cubicBezTo>
                  <a:lnTo>
                    <a:pt x="2235" y="1473"/>
                  </a:lnTo>
                  <a:lnTo>
                    <a:pt x="2335" y="1473"/>
                  </a:lnTo>
                  <a:cubicBezTo>
                    <a:pt x="2463" y="1396"/>
                    <a:pt x="2596" y="1383"/>
                    <a:pt x="2728" y="1383"/>
                  </a:cubicBezTo>
                  <a:cubicBezTo>
                    <a:pt x="2795" y="1383"/>
                    <a:pt x="2863" y="1387"/>
                    <a:pt x="2929" y="1387"/>
                  </a:cubicBezTo>
                  <a:cubicBezTo>
                    <a:pt x="3072" y="1387"/>
                    <a:pt x="3210" y="1371"/>
                    <a:pt x="3336" y="1273"/>
                  </a:cubicBezTo>
                  <a:cubicBezTo>
                    <a:pt x="3422" y="1197"/>
                    <a:pt x="3522" y="1178"/>
                    <a:pt x="3627" y="1178"/>
                  </a:cubicBezTo>
                  <a:cubicBezTo>
                    <a:pt x="3742" y="1178"/>
                    <a:pt x="3863" y="1201"/>
                    <a:pt x="3978" y="1201"/>
                  </a:cubicBezTo>
                  <a:cubicBezTo>
                    <a:pt x="4083" y="1201"/>
                    <a:pt x="4184" y="1182"/>
                    <a:pt x="4270" y="1106"/>
                  </a:cubicBezTo>
                  <a:lnTo>
                    <a:pt x="4337" y="1039"/>
                  </a:lnTo>
                  <a:lnTo>
                    <a:pt x="4403" y="1106"/>
                  </a:lnTo>
                  <a:cubicBezTo>
                    <a:pt x="4548" y="1039"/>
                    <a:pt x="4692" y="1025"/>
                    <a:pt x="4836" y="1025"/>
                  </a:cubicBezTo>
                  <a:cubicBezTo>
                    <a:pt x="4950" y="1025"/>
                    <a:pt x="5064" y="1034"/>
                    <a:pt x="5177" y="1034"/>
                  </a:cubicBezTo>
                  <a:cubicBezTo>
                    <a:pt x="5345" y="1034"/>
                    <a:pt x="5511" y="1013"/>
                    <a:pt x="5671" y="906"/>
                  </a:cubicBezTo>
                  <a:cubicBezTo>
                    <a:pt x="5771" y="806"/>
                    <a:pt x="5938" y="806"/>
                    <a:pt x="6071" y="739"/>
                  </a:cubicBezTo>
                  <a:lnTo>
                    <a:pt x="6071" y="239"/>
                  </a:lnTo>
                  <a:cubicBezTo>
                    <a:pt x="6071" y="148"/>
                    <a:pt x="6016" y="1"/>
                    <a:pt x="5905" y="1"/>
                  </a:cubicBezTo>
                  <a:close/>
                </a:path>
              </a:pathLst>
            </a:custGeom>
            <a:solidFill>
              <a:srgbClr val="F03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8"/>
            <p:cNvSpPr/>
            <p:nvPr/>
          </p:nvSpPr>
          <p:spPr>
            <a:xfrm>
              <a:off x="5331034" y="2667510"/>
              <a:ext cx="102788" cy="116111"/>
            </a:xfrm>
            <a:custGeom>
              <a:avLst/>
              <a:gdLst/>
              <a:ahLst/>
              <a:cxnLst/>
              <a:rect l="l" t="t" r="r" b="b"/>
              <a:pathLst>
                <a:path w="5038" h="5691" extrusionOk="0">
                  <a:moveTo>
                    <a:pt x="4304" y="1"/>
                  </a:moveTo>
                  <a:lnTo>
                    <a:pt x="4270" y="68"/>
                  </a:lnTo>
                  <a:cubicBezTo>
                    <a:pt x="4104" y="368"/>
                    <a:pt x="4170" y="735"/>
                    <a:pt x="4137" y="1068"/>
                  </a:cubicBezTo>
                  <a:lnTo>
                    <a:pt x="4137" y="1369"/>
                  </a:lnTo>
                  <a:cubicBezTo>
                    <a:pt x="4104" y="1502"/>
                    <a:pt x="4104" y="1602"/>
                    <a:pt x="3970" y="1702"/>
                  </a:cubicBezTo>
                  <a:cubicBezTo>
                    <a:pt x="3870" y="1702"/>
                    <a:pt x="3803" y="1769"/>
                    <a:pt x="3770" y="1836"/>
                  </a:cubicBezTo>
                  <a:cubicBezTo>
                    <a:pt x="3303" y="2069"/>
                    <a:pt x="2803" y="2069"/>
                    <a:pt x="2336" y="2236"/>
                  </a:cubicBezTo>
                  <a:cubicBezTo>
                    <a:pt x="2202" y="2369"/>
                    <a:pt x="2002" y="2336"/>
                    <a:pt x="1869" y="2436"/>
                  </a:cubicBezTo>
                  <a:cubicBezTo>
                    <a:pt x="1769" y="2569"/>
                    <a:pt x="1535" y="2536"/>
                    <a:pt x="1368" y="2603"/>
                  </a:cubicBezTo>
                  <a:cubicBezTo>
                    <a:pt x="1202" y="2770"/>
                    <a:pt x="935" y="2703"/>
                    <a:pt x="701" y="2770"/>
                  </a:cubicBezTo>
                  <a:cubicBezTo>
                    <a:pt x="434" y="2936"/>
                    <a:pt x="434" y="3303"/>
                    <a:pt x="268" y="3537"/>
                  </a:cubicBezTo>
                  <a:cubicBezTo>
                    <a:pt x="1" y="4004"/>
                    <a:pt x="168" y="4504"/>
                    <a:pt x="101" y="5005"/>
                  </a:cubicBezTo>
                  <a:cubicBezTo>
                    <a:pt x="34" y="5171"/>
                    <a:pt x="101" y="5238"/>
                    <a:pt x="168" y="5371"/>
                  </a:cubicBezTo>
                  <a:lnTo>
                    <a:pt x="168" y="5572"/>
                  </a:lnTo>
                  <a:cubicBezTo>
                    <a:pt x="168" y="5661"/>
                    <a:pt x="212" y="5690"/>
                    <a:pt x="261" y="5690"/>
                  </a:cubicBezTo>
                  <a:cubicBezTo>
                    <a:pt x="286" y="5690"/>
                    <a:pt x="312" y="5683"/>
                    <a:pt x="334" y="5672"/>
                  </a:cubicBezTo>
                  <a:cubicBezTo>
                    <a:pt x="434" y="5138"/>
                    <a:pt x="534" y="4571"/>
                    <a:pt x="501" y="3904"/>
                  </a:cubicBezTo>
                  <a:lnTo>
                    <a:pt x="501" y="3904"/>
                  </a:lnTo>
                  <a:cubicBezTo>
                    <a:pt x="702" y="3961"/>
                    <a:pt x="896" y="4012"/>
                    <a:pt x="1077" y="4012"/>
                  </a:cubicBezTo>
                  <a:cubicBezTo>
                    <a:pt x="1316" y="4012"/>
                    <a:pt x="1531" y="3922"/>
                    <a:pt x="1702" y="3637"/>
                  </a:cubicBezTo>
                  <a:cubicBezTo>
                    <a:pt x="2128" y="3024"/>
                    <a:pt x="2682" y="2752"/>
                    <a:pt x="3363" y="2752"/>
                  </a:cubicBezTo>
                  <a:cubicBezTo>
                    <a:pt x="3535" y="2752"/>
                    <a:pt x="3715" y="2769"/>
                    <a:pt x="3904" y="2803"/>
                  </a:cubicBezTo>
                  <a:cubicBezTo>
                    <a:pt x="4904" y="2136"/>
                    <a:pt x="5038" y="868"/>
                    <a:pt x="4304" y="1"/>
                  </a:cubicBezTo>
                  <a:close/>
                </a:path>
              </a:pathLst>
            </a:custGeom>
            <a:solidFill>
              <a:srgbClr val="FC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8"/>
            <p:cNvSpPr/>
            <p:nvPr/>
          </p:nvSpPr>
          <p:spPr>
            <a:xfrm>
              <a:off x="6412468" y="3079273"/>
              <a:ext cx="109051" cy="50333"/>
            </a:xfrm>
            <a:custGeom>
              <a:avLst/>
              <a:gdLst/>
              <a:ahLst/>
              <a:cxnLst/>
              <a:rect l="l" t="t" r="r" b="b"/>
              <a:pathLst>
                <a:path w="5345" h="2467" extrusionOk="0">
                  <a:moveTo>
                    <a:pt x="563" y="0"/>
                  </a:moveTo>
                  <a:cubicBezTo>
                    <a:pt x="359" y="0"/>
                    <a:pt x="167" y="100"/>
                    <a:pt x="0" y="367"/>
                  </a:cubicBezTo>
                  <a:cubicBezTo>
                    <a:pt x="134" y="634"/>
                    <a:pt x="334" y="701"/>
                    <a:pt x="601" y="734"/>
                  </a:cubicBezTo>
                  <a:cubicBezTo>
                    <a:pt x="634" y="801"/>
                    <a:pt x="701" y="801"/>
                    <a:pt x="801" y="801"/>
                  </a:cubicBezTo>
                  <a:cubicBezTo>
                    <a:pt x="1668" y="834"/>
                    <a:pt x="2702" y="634"/>
                    <a:pt x="2502" y="2135"/>
                  </a:cubicBezTo>
                  <a:cubicBezTo>
                    <a:pt x="2479" y="2363"/>
                    <a:pt x="2659" y="2466"/>
                    <a:pt x="2882" y="2466"/>
                  </a:cubicBezTo>
                  <a:cubicBezTo>
                    <a:pt x="2985" y="2466"/>
                    <a:pt x="3097" y="2444"/>
                    <a:pt x="3203" y="2402"/>
                  </a:cubicBezTo>
                  <a:cubicBezTo>
                    <a:pt x="3703" y="2168"/>
                    <a:pt x="3503" y="1568"/>
                    <a:pt x="3803" y="1234"/>
                  </a:cubicBezTo>
                  <a:cubicBezTo>
                    <a:pt x="4170" y="1468"/>
                    <a:pt x="4503" y="1668"/>
                    <a:pt x="4770" y="2001"/>
                  </a:cubicBezTo>
                  <a:cubicBezTo>
                    <a:pt x="4809" y="2041"/>
                    <a:pt x="4848" y="2057"/>
                    <a:pt x="4901" y="2057"/>
                  </a:cubicBezTo>
                  <a:cubicBezTo>
                    <a:pt x="4938" y="2057"/>
                    <a:pt x="4982" y="2049"/>
                    <a:pt x="5037" y="2035"/>
                  </a:cubicBezTo>
                  <a:cubicBezTo>
                    <a:pt x="5345" y="681"/>
                    <a:pt x="5057" y="122"/>
                    <a:pt x="4041" y="122"/>
                  </a:cubicBezTo>
                  <a:cubicBezTo>
                    <a:pt x="3956" y="122"/>
                    <a:pt x="3865" y="126"/>
                    <a:pt x="3770" y="133"/>
                  </a:cubicBezTo>
                  <a:cubicBezTo>
                    <a:pt x="3625" y="175"/>
                    <a:pt x="3494" y="203"/>
                    <a:pt x="3367" y="203"/>
                  </a:cubicBezTo>
                  <a:cubicBezTo>
                    <a:pt x="3289" y="203"/>
                    <a:pt x="3212" y="192"/>
                    <a:pt x="3136" y="167"/>
                  </a:cubicBezTo>
                  <a:cubicBezTo>
                    <a:pt x="2893" y="243"/>
                    <a:pt x="2637" y="263"/>
                    <a:pt x="2379" y="263"/>
                  </a:cubicBezTo>
                  <a:cubicBezTo>
                    <a:pt x="2070" y="263"/>
                    <a:pt x="1759" y="234"/>
                    <a:pt x="1468" y="234"/>
                  </a:cubicBezTo>
                  <a:lnTo>
                    <a:pt x="1201" y="234"/>
                  </a:lnTo>
                  <a:cubicBezTo>
                    <a:pt x="984" y="100"/>
                    <a:pt x="767" y="0"/>
                    <a:pt x="563" y="0"/>
                  </a:cubicBezTo>
                  <a:close/>
                </a:path>
              </a:pathLst>
            </a:custGeom>
            <a:solidFill>
              <a:srgbClr val="F04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8"/>
            <p:cNvSpPr/>
            <p:nvPr/>
          </p:nvSpPr>
          <p:spPr>
            <a:xfrm>
              <a:off x="6346446" y="2534710"/>
              <a:ext cx="83059" cy="30767"/>
            </a:xfrm>
            <a:custGeom>
              <a:avLst/>
              <a:gdLst/>
              <a:ahLst/>
              <a:cxnLst/>
              <a:rect l="l" t="t" r="r" b="b"/>
              <a:pathLst>
                <a:path w="4071" h="1508" extrusionOk="0">
                  <a:moveTo>
                    <a:pt x="3435" y="1"/>
                  </a:moveTo>
                  <a:cubicBezTo>
                    <a:pt x="3221" y="1"/>
                    <a:pt x="2995" y="58"/>
                    <a:pt x="2769" y="139"/>
                  </a:cubicBezTo>
                  <a:cubicBezTo>
                    <a:pt x="2686" y="189"/>
                    <a:pt x="2602" y="214"/>
                    <a:pt x="2519" y="214"/>
                  </a:cubicBezTo>
                  <a:cubicBezTo>
                    <a:pt x="2436" y="214"/>
                    <a:pt x="2352" y="189"/>
                    <a:pt x="2269" y="139"/>
                  </a:cubicBezTo>
                  <a:cubicBezTo>
                    <a:pt x="2181" y="68"/>
                    <a:pt x="2111" y="26"/>
                    <a:pt x="2041" y="26"/>
                  </a:cubicBezTo>
                  <a:cubicBezTo>
                    <a:pt x="1978" y="26"/>
                    <a:pt x="1914" y="60"/>
                    <a:pt x="1835" y="139"/>
                  </a:cubicBezTo>
                  <a:cubicBezTo>
                    <a:pt x="1802" y="155"/>
                    <a:pt x="1769" y="164"/>
                    <a:pt x="1739" y="164"/>
                  </a:cubicBezTo>
                  <a:cubicBezTo>
                    <a:pt x="1710" y="164"/>
                    <a:pt x="1685" y="155"/>
                    <a:pt x="1668" y="139"/>
                  </a:cubicBezTo>
                  <a:cubicBezTo>
                    <a:pt x="1524" y="194"/>
                    <a:pt x="1376" y="213"/>
                    <a:pt x="1230" y="213"/>
                  </a:cubicBezTo>
                  <a:cubicBezTo>
                    <a:pt x="938" y="213"/>
                    <a:pt x="657" y="139"/>
                    <a:pt x="434" y="139"/>
                  </a:cubicBezTo>
                  <a:lnTo>
                    <a:pt x="101" y="139"/>
                  </a:lnTo>
                  <a:cubicBezTo>
                    <a:pt x="34" y="205"/>
                    <a:pt x="1" y="305"/>
                    <a:pt x="1" y="406"/>
                  </a:cubicBezTo>
                  <a:cubicBezTo>
                    <a:pt x="34" y="539"/>
                    <a:pt x="101" y="672"/>
                    <a:pt x="234" y="806"/>
                  </a:cubicBezTo>
                  <a:cubicBezTo>
                    <a:pt x="558" y="968"/>
                    <a:pt x="567" y="1508"/>
                    <a:pt x="1057" y="1508"/>
                  </a:cubicBezTo>
                  <a:cubicBezTo>
                    <a:pt x="1071" y="1508"/>
                    <a:pt x="1086" y="1507"/>
                    <a:pt x="1101" y="1506"/>
                  </a:cubicBezTo>
                  <a:cubicBezTo>
                    <a:pt x="1268" y="1473"/>
                    <a:pt x="1502" y="1373"/>
                    <a:pt x="1668" y="1306"/>
                  </a:cubicBezTo>
                  <a:cubicBezTo>
                    <a:pt x="2035" y="1073"/>
                    <a:pt x="2602" y="1206"/>
                    <a:pt x="2903" y="706"/>
                  </a:cubicBezTo>
                  <a:cubicBezTo>
                    <a:pt x="2936" y="706"/>
                    <a:pt x="2903" y="572"/>
                    <a:pt x="3003" y="572"/>
                  </a:cubicBezTo>
                  <a:cubicBezTo>
                    <a:pt x="2936" y="706"/>
                    <a:pt x="2936" y="806"/>
                    <a:pt x="3003" y="873"/>
                  </a:cubicBezTo>
                  <a:cubicBezTo>
                    <a:pt x="3245" y="1027"/>
                    <a:pt x="3444" y="1101"/>
                    <a:pt x="3602" y="1101"/>
                  </a:cubicBezTo>
                  <a:cubicBezTo>
                    <a:pt x="3921" y="1101"/>
                    <a:pt x="4070" y="797"/>
                    <a:pt x="4070" y="239"/>
                  </a:cubicBezTo>
                  <a:cubicBezTo>
                    <a:pt x="3881" y="66"/>
                    <a:pt x="3664" y="1"/>
                    <a:pt x="3435" y="1"/>
                  </a:cubicBezTo>
                  <a:close/>
                </a:path>
              </a:pathLst>
            </a:custGeom>
            <a:solidFill>
              <a:srgbClr val="FCD6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8"/>
            <p:cNvSpPr/>
            <p:nvPr/>
          </p:nvSpPr>
          <p:spPr>
            <a:xfrm>
              <a:off x="5548137" y="4174989"/>
              <a:ext cx="57882" cy="52006"/>
            </a:xfrm>
            <a:custGeom>
              <a:avLst/>
              <a:gdLst/>
              <a:ahLst/>
              <a:cxnLst/>
              <a:rect l="l" t="t" r="r" b="b"/>
              <a:pathLst>
                <a:path w="2837" h="2549" extrusionOk="0">
                  <a:moveTo>
                    <a:pt x="1017" y="0"/>
                  </a:moveTo>
                  <a:cubicBezTo>
                    <a:pt x="790" y="0"/>
                    <a:pt x="568" y="134"/>
                    <a:pt x="301" y="134"/>
                  </a:cubicBezTo>
                  <a:cubicBezTo>
                    <a:pt x="167" y="134"/>
                    <a:pt x="101" y="200"/>
                    <a:pt x="34" y="300"/>
                  </a:cubicBezTo>
                  <a:cubicBezTo>
                    <a:pt x="1" y="467"/>
                    <a:pt x="1" y="567"/>
                    <a:pt x="134" y="701"/>
                  </a:cubicBezTo>
                  <a:cubicBezTo>
                    <a:pt x="167" y="734"/>
                    <a:pt x="167" y="801"/>
                    <a:pt x="134" y="834"/>
                  </a:cubicBezTo>
                  <a:cubicBezTo>
                    <a:pt x="268" y="1068"/>
                    <a:pt x="134" y="1401"/>
                    <a:pt x="334" y="1635"/>
                  </a:cubicBezTo>
                  <a:cubicBezTo>
                    <a:pt x="468" y="1735"/>
                    <a:pt x="368" y="2002"/>
                    <a:pt x="601" y="2068"/>
                  </a:cubicBezTo>
                  <a:lnTo>
                    <a:pt x="601" y="2035"/>
                  </a:lnTo>
                  <a:cubicBezTo>
                    <a:pt x="711" y="2365"/>
                    <a:pt x="865" y="2492"/>
                    <a:pt x="1082" y="2492"/>
                  </a:cubicBezTo>
                  <a:cubicBezTo>
                    <a:pt x="1193" y="2492"/>
                    <a:pt x="1321" y="2459"/>
                    <a:pt x="1468" y="2402"/>
                  </a:cubicBezTo>
                  <a:cubicBezTo>
                    <a:pt x="1598" y="2359"/>
                    <a:pt x="1756" y="2273"/>
                    <a:pt x="1915" y="2273"/>
                  </a:cubicBezTo>
                  <a:cubicBezTo>
                    <a:pt x="2001" y="2273"/>
                    <a:pt x="2087" y="2298"/>
                    <a:pt x="2169" y="2369"/>
                  </a:cubicBezTo>
                  <a:cubicBezTo>
                    <a:pt x="2275" y="2510"/>
                    <a:pt x="2399" y="2548"/>
                    <a:pt x="2523" y="2548"/>
                  </a:cubicBezTo>
                  <a:cubicBezTo>
                    <a:pt x="2633" y="2548"/>
                    <a:pt x="2742" y="2518"/>
                    <a:pt x="2836" y="2502"/>
                  </a:cubicBezTo>
                  <a:cubicBezTo>
                    <a:pt x="2703" y="2135"/>
                    <a:pt x="2302" y="2068"/>
                    <a:pt x="1969" y="1902"/>
                  </a:cubicBezTo>
                  <a:cubicBezTo>
                    <a:pt x="1502" y="1701"/>
                    <a:pt x="1001" y="1535"/>
                    <a:pt x="701" y="1068"/>
                  </a:cubicBezTo>
                  <a:cubicBezTo>
                    <a:pt x="968" y="734"/>
                    <a:pt x="1602" y="734"/>
                    <a:pt x="1368" y="134"/>
                  </a:cubicBezTo>
                  <a:cubicBezTo>
                    <a:pt x="1246" y="34"/>
                    <a:pt x="1131" y="0"/>
                    <a:pt x="1017" y="0"/>
                  </a:cubicBezTo>
                  <a:close/>
                </a:path>
              </a:pathLst>
            </a:custGeom>
            <a:solidFill>
              <a:srgbClr val="F65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8"/>
            <p:cNvSpPr/>
            <p:nvPr/>
          </p:nvSpPr>
          <p:spPr>
            <a:xfrm>
              <a:off x="5914280" y="4239645"/>
              <a:ext cx="69450" cy="23932"/>
            </a:xfrm>
            <a:custGeom>
              <a:avLst/>
              <a:gdLst/>
              <a:ahLst/>
              <a:cxnLst/>
              <a:rect l="l" t="t" r="r" b="b"/>
              <a:pathLst>
                <a:path w="3404" h="1173" extrusionOk="0">
                  <a:moveTo>
                    <a:pt x="710" y="0"/>
                  </a:moveTo>
                  <a:cubicBezTo>
                    <a:pt x="420" y="0"/>
                    <a:pt x="103" y="103"/>
                    <a:pt x="1" y="534"/>
                  </a:cubicBezTo>
                  <a:cubicBezTo>
                    <a:pt x="101" y="834"/>
                    <a:pt x="535" y="701"/>
                    <a:pt x="668" y="1001"/>
                  </a:cubicBezTo>
                  <a:cubicBezTo>
                    <a:pt x="895" y="1123"/>
                    <a:pt x="1131" y="1172"/>
                    <a:pt x="1371" y="1172"/>
                  </a:cubicBezTo>
                  <a:cubicBezTo>
                    <a:pt x="1590" y="1172"/>
                    <a:pt x="1813" y="1131"/>
                    <a:pt x="2036" y="1068"/>
                  </a:cubicBezTo>
                  <a:lnTo>
                    <a:pt x="2436" y="1068"/>
                  </a:lnTo>
                  <a:cubicBezTo>
                    <a:pt x="2531" y="999"/>
                    <a:pt x="2627" y="987"/>
                    <a:pt x="2720" y="987"/>
                  </a:cubicBezTo>
                  <a:cubicBezTo>
                    <a:pt x="2773" y="987"/>
                    <a:pt x="2826" y="991"/>
                    <a:pt x="2878" y="991"/>
                  </a:cubicBezTo>
                  <a:cubicBezTo>
                    <a:pt x="2956" y="991"/>
                    <a:pt x="3032" y="982"/>
                    <a:pt x="3103" y="934"/>
                  </a:cubicBezTo>
                  <a:cubicBezTo>
                    <a:pt x="3203" y="767"/>
                    <a:pt x="3337" y="601"/>
                    <a:pt x="3403" y="434"/>
                  </a:cubicBezTo>
                  <a:cubicBezTo>
                    <a:pt x="3370" y="334"/>
                    <a:pt x="3337" y="234"/>
                    <a:pt x="3236" y="167"/>
                  </a:cubicBezTo>
                  <a:cubicBezTo>
                    <a:pt x="3170" y="134"/>
                    <a:pt x="3070" y="67"/>
                    <a:pt x="2936" y="67"/>
                  </a:cubicBezTo>
                  <a:cubicBezTo>
                    <a:pt x="2558" y="67"/>
                    <a:pt x="2195" y="200"/>
                    <a:pt x="1797" y="200"/>
                  </a:cubicBezTo>
                  <a:cubicBezTo>
                    <a:pt x="1598" y="200"/>
                    <a:pt x="1391" y="167"/>
                    <a:pt x="1168" y="67"/>
                  </a:cubicBezTo>
                  <a:cubicBezTo>
                    <a:pt x="1065" y="41"/>
                    <a:pt x="893" y="0"/>
                    <a:pt x="710" y="0"/>
                  </a:cubicBezTo>
                  <a:close/>
                </a:path>
              </a:pathLst>
            </a:custGeom>
            <a:solidFill>
              <a:srgbClr val="F03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8"/>
            <p:cNvSpPr/>
            <p:nvPr/>
          </p:nvSpPr>
          <p:spPr>
            <a:xfrm>
              <a:off x="5667920" y="2579187"/>
              <a:ext cx="32012" cy="55005"/>
            </a:xfrm>
            <a:custGeom>
              <a:avLst/>
              <a:gdLst/>
              <a:ahLst/>
              <a:cxnLst/>
              <a:rect l="l" t="t" r="r" b="b"/>
              <a:pathLst>
                <a:path w="1569" h="2696" extrusionOk="0">
                  <a:moveTo>
                    <a:pt x="690" y="1"/>
                  </a:moveTo>
                  <a:cubicBezTo>
                    <a:pt x="631" y="1"/>
                    <a:pt x="568" y="9"/>
                    <a:pt x="501" y="27"/>
                  </a:cubicBezTo>
                  <a:cubicBezTo>
                    <a:pt x="1" y="160"/>
                    <a:pt x="101" y="561"/>
                    <a:pt x="67" y="927"/>
                  </a:cubicBezTo>
                  <a:cubicBezTo>
                    <a:pt x="1" y="1128"/>
                    <a:pt x="67" y="1328"/>
                    <a:pt x="101" y="1495"/>
                  </a:cubicBezTo>
                  <a:cubicBezTo>
                    <a:pt x="134" y="1761"/>
                    <a:pt x="1" y="2062"/>
                    <a:pt x="167" y="2362"/>
                  </a:cubicBezTo>
                  <a:cubicBezTo>
                    <a:pt x="167" y="2395"/>
                    <a:pt x="234" y="2462"/>
                    <a:pt x="167" y="2529"/>
                  </a:cubicBezTo>
                  <a:cubicBezTo>
                    <a:pt x="234" y="2595"/>
                    <a:pt x="301" y="2662"/>
                    <a:pt x="468" y="2695"/>
                  </a:cubicBezTo>
                  <a:cubicBezTo>
                    <a:pt x="834" y="2395"/>
                    <a:pt x="1135" y="1995"/>
                    <a:pt x="1468" y="1695"/>
                  </a:cubicBezTo>
                  <a:cubicBezTo>
                    <a:pt x="1568" y="1361"/>
                    <a:pt x="1468" y="1028"/>
                    <a:pt x="1402" y="694"/>
                  </a:cubicBezTo>
                  <a:cubicBezTo>
                    <a:pt x="1286" y="347"/>
                    <a:pt x="1070" y="1"/>
                    <a:pt x="690" y="1"/>
                  </a:cubicBezTo>
                  <a:close/>
                </a:path>
              </a:pathLst>
            </a:custGeom>
            <a:solidFill>
              <a:srgbClr val="F1C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8"/>
            <p:cNvSpPr/>
            <p:nvPr/>
          </p:nvSpPr>
          <p:spPr>
            <a:xfrm>
              <a:off x="5892510" y="2354923"/>
              <a:ext cx="36765" cy="86915"/>
            </a:xfrm>
            <a:custGeom>
              <a:avLst/>
              <a:gdLst/>
              <a:ahLst/>
              <a:cxnLst/>
              <a:rect l="l" t="t" r="r" b="b"/>
              <a:pathLst>
                <a:path w="1802" h="4260" extrusionOk="0">
                  <a:moveTo>
                    <a:pt x="467" y="1"/>
                  </a:moveTo>
                  <a:cubicBezTo>
                    <a:pt x="108" y="1"/>
                    <a:pt x="0" y="256"/>
                    <a:pt x="0" y="645"/>
                  </a:cubicBezTo>
                  <a:cubicBezTo>
                    <a:pt x="0" y="711"/>
                    <a:pt x="67" y="845"/>
                    <a:pt x="134" y="945"/>
                  </a:cubicBezTo>
                  <a:cubicBezTo>
                    <a:pt x="334" y="1178"/>
                    <a:pt x="668" y="1412"/>
                    <a:pt x="634" y="1812"/>
                  </a:cubicBezTo>
                  <a:cubicBezTo>
                    <a:pt x="567" y="2513"/>
                    <a:pt x="1001" y="3113"/>
                    <a:pt x="1068" y="3814"/>
                  </a:cubicBezTo>
                  <a:cubicBezTo>
                    <a:pt x="1085" y="4118"/>
                    <a:pt x="1179" y="4260"/>
                    <a:pt x="1307" y="4260"/>
                  </a:cubicBezTo>
                  <a:cubicBezTo>
                    <a:pt x="1431" y="4260"/>
                    <a:pt x="1587" y="4127"/>
                    <a:pt x="1735" y="3880"/>
                  </a:cubicBezTo>
                  <a:cubicBezTo>
                    <a:pt x="1668" y="3647"/>
                    <a:pt x="1802" y="3347"/>
                    <a:pt x="1635" y="3080"/>
                  </a:cubicBezTo>
                  <a:lnTo>
                    <a:pt x="1635" y="2880"/>
                  </a:lnTo>
                  <a:cubicBezTo>
                    <a:pt x="1468" y="2646"/>
                    <a:pt x="1635" y="2346"/>
                    <a:pt x="1435" y="2146"/>
                  </a:cubicBezTo>
                  <a:cubicBezTo>
                    <a:pt x="1268" y="1912"/>
                    <a:pt x="1335" y="1712"/>
                    <a:pt x="1335" y="1479"/>
                  </a:cubicBezTo>
                  <a:cubicBezTo>
                    <a:pt x="1335" y="1345"/>
                    <a:pt x="1301" y="1312"/>
                    <a:pt x="1235" y="1212"/>
                  </a:cubicBezTo>
                  <a:cubicBezTo>
                    <a:pt x="1068" y="1012"/>
                    <a:pt x="1235" y="711"/>
                    <a:pt x="1001" y="511"/>
                  </a:cubicBezTo>
                  <a:cubicBezTo>
                    <a:pt x="968" y="445"/>
                    <a:pt x="934" y="311"/>
                    <a:pt x="801" y="244"/>
                  </a:cubicBezTo>
                  <a:cubicBezTo>
                    <a:pt x="734" y="178"/>
                    <a:pt x="668" y="111"/>
                    <a:pt x="601" y="11"/>
                  </a:cubicBezTo>
                  <a:cubicBezTo>
                    <a:pt x="553" y="4"/>
                    <a:pt x="508" y="1"/>
                    <a:pt x="467" y="1"/>
                  </a:cubicBezTo>
                  <a:close/>
                </a:path>
              </a:pathLst>
            </a:custGeom>
            <a:solidFill>
              <a:srgbClr val="FA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8"/>
            <p:cNvSpPr/>
            <p:nvPr/>
          </p:nvSpPr>
          <p:spPr>
            <a:xfrm>
              <a:off x="6002765" y="4231933"/>
              <a:ext cx="42600" cy="28564"/>
            </a:xfrm>
            <a:custGeom>
              <a:avLst/>
              <a:gdLst/>
              <a:ahLst/>
              <a:cxnLst/>
              <a:rect l="l" t="t" r="r" b="b"/>
              <a:pathLst>
                <a:path w="2088" h="1400" extrusionOk="0">
                  <a:moveTo>
                    <a:pt x="582" y="0"/>
                  </a:moveTo>
                  <a:cubicBezTo>
                    <a:pt x="0" y="0"/>
                    <a:pt x="0" y="551"/>
                    <a:pt x="0" y="1045"/>
                  </a:cubicBezTo>
                  <a:cubicBezTo>
                    <a:pt x="34" y="1179"/>
                    <a:pt x="34" y="1245"/>
                    <a:pt x="167" y="1279"/>
                  </a:cubicBezTo>
                  <a:cubicBezTo>
                    <a:pt x="199" y="1358"/>
                    <a:pt x="231" y="1400"/>
                    <a:pt x="263" y="1400"/>
                  </a:cubicBezTo>
                  <a:cubicBezTo>
                    <a:pt x="297" y="1400"/>
                    <a:pt x="332" y="1350"/>
                    <a:pt x="367" y="1245"/>
                  </a:cubicBezTo>
                  <a:lnTo>
                    <a:pt x="434" y="1212"/>
                  </a:lnTo>
                  <a:lnTo>
                    <a:pt x="534" y="1245"/>
                  </a:lnTo>
                  <a:cubicBezTo>
                    <a:pt x="634" y="1200"/>
                    <a:pt x="741" y="1187"/>
                    <a:pt x="852" y="1187"/>
                  </a:cubicBezTo>
                  <a:cubicBezTo>
                    <a:pt x="1008" y="1187"/>
                    <a:pt x="1171" y="1213"/>
                    <a:pt x="1330" y="1213"/>
                  </a:cubicBezTo>
                  <a:cubicBezTo>
                    <a:pt x="1471" y="1213"/>
                    <a:pt x="1609" y="1192"/>
                    <a:pt x="1735" y="1112"/>
                  </a:cubicBezTo>
                  <a:lnTo>
                    <a:pt x="1835" y="1079"/>
                  </a:lnTo>
                  <a:lnTo>
                    <a:pt x="1935" y="1112"/>
                  </a:lnTo>
                  <a:cubicBezTo>
                    <a:pt x="2068" y="1079"/>
                    <a:pt x="2068" y="1012"/>
                    <a:pt x="2035" y="878"/>
                  </a:cubicBezTo>
                  <a:cubicBezTo>
                    <a:pt x="2088" y="61"/>
                    <a:pt x="1620" y="15"/>
                    <a:pt x="1125" y="15"/>
                  </a:cubicBezTo>
                  <a:cubicBezTo>
                    <a:pt x="1061" y="15"/>
                    <a:pt x="997" y="16"/>
                    <a:pt x="934" y="16"/>
                  </a:cubicBezTo>
                  <a:cubicBezTo>
                    <a:pt x="866" y="16"/>
                    <a:pt x="799" y="15"/>
                    <a:pt x="734" y="11"/>
                  </a:cubicBezTo>
                  <a:cubicBezTo>
                    <a:pt x="679" y="4"/>
                    <a:pt x="629" y="0"/>
                    <a:pt x="582" y="0"/>
                  </a:cubicBezTo>
                  <a:close/>
                </a:path>
              </a:pathLst>
            </a:custGeom>
            <a:solidFill>
              <a:srgbClr val="F03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8"/>
            <p:cNvSpPr/>
            <p:nvPr/>
          </p:nvSpPr>
          <p:spPr>
            <a:xfrm>
              <a:off x="6472349" y="3693143"/>
              <a:ext cx="12282" cy="93933"/>
            </a:xfrm>
            <a:custGeom>
              <a:avLst/>
              <a:gdLst/>
              <a:ahLst/>
              <a:cxnLst/>
              <a:rect l="l" t="t" r="r" b="b"/>
              <a:pathLst>
                <a:path w="602" h="4604" extrusionOk="0">
                  <a:moveTo>
                    <a:pt x="601" y="0"/>
                  </a:moveTo>
                  <a:cubicBezTo>
                    <a:pt x="34" y="67"/>
                    <a:pt x="101" y="567"/>
                    <a:pt x="67" y="1001"/>
                  </a:cubicBezTo>
                  <a:cubicBezTo>
                    <a:pt x="1" y="1668"/>
                    <a:pt x="1" y="2335"/>
                    <a:pt x="1" y="3002"/>
                  </a:cubicBezTo>
                  <a:lnTo>
                    <a:pt x="1" y="3603"/>
                  </a:lnTo>
                  <a:cubicBezTo>
                    <a:pt x="1" y="3770"/>
                    <a:pt x="1" y="3970"/>
                    <a:pt x="34" y="4137"/>
                  </a:cubicBezTo>
                  <a:cubicBezTo>
                    <a:pt x="67" y="4303"/>
                    <a:pt x="101" y="4470"/>
                    <a:pt x="268" y="4604"/>
                  </a:cubicBezTo>
                  <a:lnTo>
                    <a:pt x="434" y="4604"/>
                  </a:lnTo>
                  <a:cubicBezTo>
                    <a:pt x="501" y="4570"/>
                    <a:pt x="501" y="4470"/>
                    <a:pt x="534" y="4403"/>
                  </a:cubicBezTo>
                  <a:cubicBezTo>
                    <a:pt x="601" y="4237"/>
                    <a:pt x="601" y="4103"/>
                    <a:pt x="534" y="3936"/>
                  </a:cubicBezTo>
                  <a:lnTo>
                    <a:pt x="534" y="3670"/>
                  </a:lnTo>
                  <a:cubicBezTo>
                    <a:pt x="568" y="2435"/>
                    <a:pt x="568" y="1201"/>
                    <a:pt x="601" y="0"/>
                  </a:cubicBezTo>
                  <a:close/>
                </a:path>
              </a:pathLst>
            </a:custGeom>
            <a:solidFill>
              <a:srgbClr val="DE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8"/>
            <p:cNvSpPr/>
            <p:nvPr/>
          </p:nvSpPr>
          <p:spPr>
            <a:xfrm>
              <a:off x="6189918" y="4205409"/>
              <a:ext cx="38806" cy="18750"/>
            </a:xfrm>
            <a:custGeom>
              <a:avLst/>
              <a:gdLst/>
              <a:ahLst/>
              <a:cxnLst/>
              <a:rect l="l" t="t" r="r" b="b"/>
              <a:pathLst>
                <a:path w="1902" h="919" extrusionOk="0">
                  <a:moveTo>
                    <a:pt x="901" y="1"/>
                  </a:moveTo>
                  <a:cubicBezTo>
                    <a:pt x="571" y="1"/>
                    <a:pt x="263" y="188"/>
                    <a:pt x="0" y="677"/>
                  </a:cubicBezTo>
                  <a:cubicBezTo>
                    <a:pt x="34" y="744"/>
                    <a:pt x="34" y="844"/>
                    <a:pt x="34" y="911"/>
                  </a:cubicBezTo>
                  <a:cubicBezTo>
                    <a:pt x="75" y="916"/>
                    <a:pt x="117" y="918"/>
                    <a:pt x="158" y="918"/>
                  </a:cubicBezTo>
                  <a:cubicBezTo>
                    <a:pt x="569" y="918"/>
                    <a:pt x="963" y="683"/>
                    <a:pt x="1372" y="683"/>
                  </a:cubicBezTo>
                  <a:cubicBezTo>
                    <a:pt x="1448" y="683"/>
                    <a:pt x="1524" y="691"/>
                    <a:pt x="1602" y="711"/>
                  </a:cubicBezTo>
                  <a:lnTo>
                    <a:pt x="1702" y="677"/>
                  </a:lnTo>
                  <a:lnTo>
                    <a:pt x="1768" y="677"/>
                  </a:lnTo>
                  <a:cubicBezTo>
                    <a:pt x="1902" y="577"/>
                    <a:pt x="1902" y="511"/>
                    <a:pt x="1835" y="377"/>
                  </a:cubicBezTo>
                  <a:cubicBezTo>
                    <a:pt x="1518" y="155"/>
                    <a:pt x="1200" y="1"/>
                    <a:pt x="901" y="1"/>
                  </a:cubicBezTo>
                  <a:close/>
                </a:path>
              </a:pathLst>
            </a:custGeom>
            <a:solidFill>
              <a:srgbClr val="F137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8"/>
            <p:cNvSpPr/>
            <p:nvPr/>
          </p:nvSpPr>
          <p:spPr>
            <a:xfrm>
              <a:off x="5548137" y="4162054"/>
              <a:ext cx="15669" cy="19321"/>
            </a:xfrm>
            <a:custGeom>
              <a:avLst/>
              <a:gdLst/>
              <a:ahLst/>
              <a:cxnLst/>
              <a:rect l="l" t="t" r="r" b="b"/>
              <a:pathLst>
                <a:path w="768" h="947" extrusionOk="0">
                  <a:moveTo>
                    <a:pt x="1" y="0"/>
                  </a:moveTo>
                  <a:lnTo>
                    <a:pt x="1" y="668"/>
                  </a:lnTo>
                  <a:cubicBezTo>
                    <a:pt x="34" y="701"/>
                    <a:pt x="101" y="768"/>
                    <a:pt x="34" y="801"/>
                  </a:cubicBezTo>
                  <a:cubicBezTo>
                    <a:pt x="34" y="903"/>
                    <a:pt x="73" y="946"/>
                    <a:pt x="136" y="946"/>
                  </a:cubicBezTo>
                  <a:cubicBezTo>
                    <a:pt x="155" y="946"/>
                    <a:pt x="177" y="942"/>
                    <a:pt x="201" y="934"/>
                  </a:cubicBezTo>
                  <a:lnTo>
                    <a:pt x="301" y="868"/>
                  </a:lnTo>
                  <a:cubicBezTo>
                    <a:pt x="768" y="434"/>
                    <a:pt x="668" y="134"/>
                    <a:pt x="1" y="0"/>
                  </a:cubicBezTo>
                  <a:close/>
                </a:path>
              </a:pathLst>
            </a:custGeom>
            <a:solidFill>
              <a:srgbClr val="F65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8"/>
            <p:cNvSpPr/>
            <p:nvPr/>
          </p:nvSpPr>
          <p:spPr>
            <a:xfrm>
              <a:off x="5377327" y="3189508"/>
              <a:ext cx="11589" cy="5427"/>
            </a:xfrm>
            <a:custGeom>
              <a:avLst/>
              <a:gdLst/>
              <a:ahLst/>
              <a:cxnLst/>
              <a:rect l="l" t="t" r="r" b="b"/>
              <a:pathLst>
                <a:path w="568" h="266" extrusionOk="0">
                  <a:moveTo>
                    <a:pt x="167" y="1"/>
                  </a:moveTo>
                  <a:cubicBezTo>
                    <a:pt x="100" y="68"/>
                    <a:pt x="33" y="68"/>
                    <a:pt x="0" y="101"/>
                  </a:cubicBezTo>
                  <a:cubicBezTo>
                    <a:pt x="33" y="134"/>
                    <a:pt x="133" y="168"/>
                    <a:pt x="167" y="234"/>
                  </a:cubicBezTo>
                  <a:cubicBezTo>
                    <a:pt x="217" y="255"/>
                    <a:pt x="268" y="266"/>
                    <a:pt x="316" y="266"/>
                  </a:cubicBezTo>
                  <a:cubicBezTo>
                    <a:pt x="425" y="266"/>
                    <a:pt x="521" y="207"/>
                    <a:pt x="567" y="68"/>
                  </a:cubicBezTo>
                  <a:cubicBezTo>
                    <a:pt x="500" y="68"/>
                    <a:pt x="400" y="1"/>
                    <a:pt x="334" y="1"/>
                  </a:cubicBezTo>
                  <a:cubicBezTo>
                    <a:pt x="300" y="34"/>
                    <a:pt x="275" y="51"/>
                    <a:pt x="250" y="51"/>
                  </a:cubicBezTo>
                  <a:cubicBezTo>
                    <a:pt x="225" y="51"/>
                    <a:pt x="200" y="34"/>
                    <a:pt x="167" y="1"/>
                  </a:cubicBezTo>
                  <a:close/>
                </a:path>
              </a:pathLst>
            </a:custGeom>
            <a:solidFill>
              <a:srgbClr val="FAC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8"/>
            <p:cNvSpPr/>
            <p:nvPr/>
          </p:nvSpPr>
          <p:spPr>
            <a:xfrm>
              <a:off x="5516839" y="3137094"/>
              <a:ext cx="589387" cy="604853"/>
            </a:xfrm>
            <a:custGeom>
              <a:avLst/>
              <a:gdLst/>
              <a:ahLst/>
              <a:cxnLst/>
              <a:rect l="l" t="t" r="r" b="b"/>
              <a:pathLst>
                <a:path w="28888" h="29646" extrusionOk="0">
                  <a:moveTo>
                    <a:pt x="11231" y="1"/>
                  </a:moveTo>
                  <a:cubicBezTo>
                    <a:pt x="10890" y="1"/>
                    <a:pt x="10479" y="29"/>
                    <a:pt x="9974" y="68"/>
                  </a:cubicBezTo>
                  <a:cubicBezTo>
                    <a:pt x="8973" y="202"/>
                    <a:pt x="8006" y="302"/>
                    <a:pt x="7039" y="468"/>
                  </a:cubicBezTo>
                  <a:cubicBezTo>
                    <a:pt x="6371" y="568"/>
                    <a:pt x="5738" y="702"/>
                    <a:pt x="5071" y="835"/>
                  </a:cubicBezTo>
                  <a:cubicBezTo>
                    <a:pt x="3703" y="902"/>
                    <a:pt x="2335" y="1169"/>
                    <a:pt x="968" y="1336"/>
                  </a:cubicBezTo>
                  <a:cubicBezTo>
                    <a:pt x="667" y="1402"/>
                    <a:pt x="367" y="1502"/>
                    <a:pt x="134" y="1669"/>
                  </a:cubicBezTo>
                  <a:cubicBezTo>
                    <a:pt x="34" y="1736"/>
                    <a:pt x="0" y="1869"/>
                    <a:pt x="34" y="2003"/>
                  </a:cubicBezTo>
                  <a:cubicBezTo>
                    <a:pt x="334" y="2036"/>
                    <a:pt x="501" y="2203"/>
                    <a:pt x="501" y="2537"/>
                  </a:cubicBezTo>
                  <a:cubicBezTo>
                    <a:pt x="501" y="2870"/>
                    <a:pt x="367" y="3237"/>
                    <a:pt x="801" y="3537"/>
                  </a:cubicBezTo>
                  <a:cubicBezTo>
                    <a:pt x="1068" y="2703"/>
                    <a:pt x="1735" y="2336"/>
                    <a:pt x="2502" y="2036"/>
                  </a:cubicBezTo>
                  <a:cubicBezTo>
                    <a:pt x="2615" y="1985"/>
                    <a:pt x="2718" y="1959"/>
                    <a:pt x="2805" y="1959"/>
                  </a:cubicBezTo>
                  <a:cubicBezTo>
                    <a:pt x="3001" y="1959"/>
                    <a:pt x="3115" y="2092"/>
                    <a:pt x="3069" y="2370"/>
                  </a:cubicBezTo>
                  <a:cubicBezTo>
                    <a:pt x="3006" y="2965"/>
                    <a:pt x="3473" y="3207"/>
                    <a:pt x="3834" y="3207"/>
                  </a:cubicBezTo>
                  <a:cubicBezTo>
                    <a:pt x="3857" y="3207"/>
                    <a:pt x="3880" y="3206"/>
                    <a:pt x="3903" y="3204"/>
                  </a:cubicBezTo>
                  <a:cubicBezTo>
                    <a:pt x="3924" y="3203"/>
                    <a:pt x="3946" y="3202"/>
                    <a:pt x="3967" y="3202"/>
                  </a:cubicBezTo>
                  <a:cubicBezTo>
                    <a:pt x="4420" y="3202"/>
                    <a:pt x="4849" y="3414"/>
                    <a:pt x="5277" y="3414"/>
                  </a:cubicBezTo>
                  <a:cubicBezTo>
                    <a:pt x="5519" y="3414"/>
                    <a:pt x="5760" y="3347"/>
                    <a:pt x="6005" y="3137"/>
                  </a:cubicBezTo>
                  <a:lnTo>
                    <a:pt x="6005" y="3137"/>
                  </a:lnTo>
                  <a:cubicBezTo>
                    <a:pt x="6005" y="3991"/>
                    <a:pt x="6005" y="4162"/>
                    <a:pt x="5595" y="4162"/>
                  </a:cubicBezTo>
                  <a:cubicBezTo>
                    <a:pt x="5492" y="4162"/>
                    <a:pt x="5364" y="4151"/>
                    <a:pt x="5204" y="4138"/>
                  </a:cubicBezTo>
                  <a:cubicBezTo>
                    <a:pt x="5117" y="4119"/>
                    <a:pt x="5041" y="4110"/>
                    <a:pt x="4975" y="4110"/>
                  </a:cubicBezTo>
                  <a:cubicBezTo>
                    <a:pt x="4683" y="4110"/>
                    <a:pt x="4583" y="4291"/>
                    <a:pt x="4637" y="4671"/>
                  </a:cubicBezTo>
                  <a:cubicBezTo>
                    <a:pt x="4704" y="5505"/>
                    <a:pt x="4770" y="6339"/>
                    <a:pt x="5771" y="6639"/>
                  </a:cubicBezTo>
                  <a:cubicBezTo>
                    <a:pt x="4737" y="7573"/>
                    <a:pt x="4870" y="8007"/>
                    <a:pt x="6171" y="8407"/>
                  </a:cubicBezTo>
                  <a:cubicBezTo>
                    <a:pt x="6705" y="8574"/>
                    <a:pt x="7039" y="8908"/>
                    <a:pt x="7139" y="9542"/>
                  </a:cubicBezTo>
                  <a:cubicBezTo>
                    <a:pt x="7182" y="9974"/>
                    <a:pt x="7267" y="10140"/>
                    <a:pt x="7503" y="10140"/>
                  </a:cubicBezTo>
                  <a:cubicBezTo>
                    <a:pt x="7631" y="10140"/>
                    <a:pt x="7804" y="10091"/>
                    <a:pt x="8039" y="10009"/>
                  </a:cubicBezTo>
                  <a:cubicBezTo>
                    <a:pt x="8473" y="9842"/>
                    <a:pt x="8807" y="9542"/>
                    <a:pt x="9240" y="9208"/>
                  </a:cubicBezTo>
                  <a:cubicBezTo>
                    <a:pt x="9240" y="10009"/>
                    <a:pt x="10007" y="10542"/>
                    <a:pt x="9640" y="11343"/>
                  </a:cubicBezTo>
                  <a:cubicBezTo>
                    <a:pt x="9574" y="11410"/>
                    <a:pt x="9674" y="11543"/>
                    <a:pt x="9741" y="11643"/>
                  </a:cubicBezTo>
                  <a:cubicBezTo>
                    <a:pt x="10174" y="11977"/>
                    <a:pt x="9974" y="12344"/>
                    <a:pt x="9874" y="12677"/>
                  </a:cubicBezTo>
                  <a:cubicBezTo>
                    <a:pt x="9741" y="13177"/>
                    <a:pt x="9340" y="13544"/>
                    <a:pt x="9340" y="14145"/>
                  </a:cubicBezTo>
                  <a:cubicBezTo>
                    <a:pt x="9340" y="14345"/>
                    <a:pt x="9073" y="14412"/>
                    <a:pt x="8907" y="14512"/>
                  </a:cubicBezTo>
                  <a:cubicBezTo>
                    <a:pt x="8573" y="14679"/>
                    <a:pt x="8239" y="14812"/>
                    <a:pt x="7906" y="14979"/>
                  </a:cubicBezTo>
                  <a:cubicBezTo>
                    <a:pt x="8239" y="15179"/>
                    <a:pt x="8540" y="15346"/>
                    <a:pt x="8139" y="15646"/>
                  </a:cubicBezTo>
                  <a:cubicBezTo>
                    <a:pt x="7873" y="15813"/>
                    <a:pt x="7572" y="15846"/>
                    <a:pt x="7305" y="15980"/>
                  </a:cubicBezTo>
                  <a:cubicBezTo>
                    <a:pt x="6905" y="16146"/>
                    <a:pt x="6638" y="16313"/>
                    <a:pt x="7072" y="16680"/>
                  </a:cubicBezTo>
                  <a:cubicBezTo>
                    <a:pt x="7539" y="17014"/>
                    <a:pt x="7372" y="17381"/>
                    <a:pt x="7172" y="17747"/>
                  </a:cubicBezTo>
                  <a:cubicBezTo>
                    <a:pt x="6972" y="18081"/>
                    <a:pt x="6672" y="18415"/>
                    <a:pt x="6472" y="18748"/>
                  </a:cubicBezTo>
                  <a:cubicBezTo>
                    <a:pt x="5671" y="20049"/>
                    <a:pt x="4303" y="21183"/>
                    <a:pt x="5071" y="22985"/>
                  </a:cubicBezTo>
                  <a:cubicBezTo>
                    <a:pt x="5171" y="23185"/>
                    <a:pt x="5137" y="23518"/>
                    <a:pt x="5071" y="23752"/>
                  </a:cubicBezTo>
                  <a:cubicBezTo>
                    <a:pt x="4970" y="24586"/>
                    <a:pt x="5337" y="25153"/>
                    <a:pt x="6038" y="25520"/>
                  </a:cubicBezTo>
                  <a:cubicBezTo>
                    <a:pt x="6405" y="25720"/>
                    <a:pt x="6738" y="25920"/>
                    <a:pt x="7005" y="26287"/>
                  </a:cubicBezTo>
                  <a:cubicBezTo>
                    <a:pt x="7305" y="26721"/>
                    <a:pt x="7139" y="27054"/>
                    <a:pt x="6805" y="27354"/>
                  </a:cubicBezTo>
                  <a:cubicBezTo>
                    <a:pt x="7172" y="27321"/>
                    <a:pt x="7539" y="27221"/>
                    <a:pt x="7906" y="27188"/>
                  </a:cubicBezTo>
                  <a:cubicBezTo>
                    <a:pt x="8038" y="27234"/>
                    <a:pt x="8167" y="27252"/>
                    <a:pt x="8295" y="27252"/>
                  </a:cubicBezTo>
                  <a:cubicBezTo>
                    <a:pt x="8689" y="27252"/>
                    <a:pt x="9077" y="27085"/>
                    <a:pt x="9545" y="27085"/>
                  </a:cubicBezTo>
                  <a:cubicBezTo>
                    <a:pt x="9576" y="27085"/>
                    <a:pt x="9608" y="27086"/>
                    <a:pt x="9640" y="27087"/>
                  </a:cubicBezTo>
                  <a:cubicBezTo>
                    <a:pt x="11075" y="26721"/>
                    <a:pt x="12576" y="26620"/>
                    <a:pt x="14144" y="26620"/>
                  </a:cubicBezTo>
                  <a:cubicBezTo>
                    <a:pt x="16145" y="26754"/>
                    <a:pt x="18046" y="27388"/>
                    <a:pt x="20015" y="27921"/>
                  </a:cubicBezTo>
                  <a:cubicBezTo>
                    <a:pt x="20248" y="28021"/>
                    <a:pt x="20548" y="28088"/>
                    <a:pt x="20815" y="28222"/>
                  </a:cubicBezTo>
                  <a:cubicBezTo>
                    <a:pt x="21682" y="28655"/>
                    <a:pt x="22583" y="28989"/>
                    <a:pt x="23417" y="29489"/>
                  </a:cubicBezTo>
                  <a:cubicBezTo>
                    <a:pt x="23604" y="29559"/>
                    <a:pt x="23774" y="29645"/>
                    <a:pt x="23962" y="29645"/>
                  </a:cubicBezTo>
                  <a:cubicBezTo>
                    <a:pt x="24043" y="29645"/>
                    <a:pt x="24127" y="29629"/>
                    <a:pt x="24218" y="29589"/>
                  </a:cubicBezTo>
                  <a:cubicBezTo>
                    <a:pt x="24851" y="29089"/>
                    <a:pt x="25385" y="28522"/>
                    <a:pt x="25051" y="27688"/>
                  </a:cubicBezTo>
                  <a:cubicBezTo>
                    <a:pt x="24759" y="27038"/>
                    <a:pt x="24181" y="26419"/>
                    <a:pt x="23472" y="26419"/>
                  </a:cubicBezTo>
                  <a:cubicBezTo>
                    <a:pt x="23454" y="26419"/>
                    <a:pt x="23436" y="26419"/>
                    <a:pt x="23417" y="26420"/>
                  </a:cubicBezTo>
                  <a:cubicBezTo>
                    <a:pt x="23359" y="26425"/>
                    <a:pt x="23302" y="26427"/>
                    <a:pt x="23247" y="26427"/>
                  </a:cubicBezTo>
                  <a:cubicBezTo>
                    <a:pt x="22451" y="26427"/>
                    <a:pt x="21977" y="25992"/>
                    <a:pt x="21416" y="25586"/>
                  </a:cubicBezTo>
                  <a:cubicBezTo>
                    <a:pt x="20882" y="25219"/>
                    <a:pt x="20548" y="24686"/>
                    <a:pt x="19914" y="24386"/>
                  </a:cubicBezTo>
                  <a:cubicBezTo>
                    <a:pt x="19514" y="24219"/>
                    <a:pt x="19681" y="23885"/>
                    <a:pt x="19981" y="23685"/>
                  </a:cubicBezTo>
                  <a:cubicBezTo>
                    <a:pt x="20100" y="23590"/>
                    <a:pt x="20218" y="23559"/>
                    <a:pt x="20338" y="23559"/>
                  </a:cubicBezTo>
                  <a:cubicBezTo>
                    <a:pt x="20556" y="23559"/>
                    <a:pt x="20778" y="23663"/>
                    <a:pt x="21015" y="23685"/>
                  </a:cubicBezTo>
                  <a:cubicBezTo>
                    <a:pt x="21746" y="23772"/>
                    <a:pt x="22532" y="24041"/>
                    <a:pt x="23282" y="24041"/>
                  </a:cubicBezTo>
                  <a:cubicBezTo>
                    <a:pt x="23969" y="24041"/>
                    <a:pt x="24627" y="23815"/>
                    <a:pt x="25185" y="23018"/>
                  </a:cubicBezTo>
                  <a:cubicBezTo>
                    <a:pt x="25352" y="22818"/>
                    <a:pt x="25885" y="22918"/>
                    <a:pt x="25752" y="22451"/>
                  </a:cubicBezTo>
                  <a:cubicBezTo>
                    <a:pt x="25652" y="22084"/>
                    <a:pt x="25252" y="22051"/>
                    <a:pt x="24918" y="22017"/>
                  </a:cubicBezTo>
                  <a:cubicBezTo>
                    <a:pt x="24751" y="22017"/>
                    <a:pt x="24651" y="22017"/>
                    <a:pt x="24484" y="22051"/>
                  </a:cubicBezTo>
                  <a:cubicBezTo>
                    <a:pt x="24357" y="22101"/>
                    <a:pt x="24230" y="22123"/>
                    <a:pt x="24102" y="22123"/>
                  </a:cubicBezTo>
                  <a:cubicBezTo>
                    <a:pt x="23896" y="22123"/>
                    <a:pt x="23690" y="22066"/>
                    <a:pt x="23484" y="21984"/>
                  </a:cubicBezTo>
                  <a:cubicBezTo>
                    <a:pt x="22716" y="21617"/>
                    <a:pt x="21883" y="21483"/>
                    <a:pt x="21215" y="20916"/>
                  </a:cubicBezTo>
                  <a:cubicBezTo>
                    <a:pt x="20982" y="20716"/>
                    <a:pt x="20515" y="20516"/>
                    <a:pt x="20815" y="20149"/>
                  </a:cubicBezTo>
                  <a:cubicBezTo>
                    <a:pt x="20876" y="20068"/>
                    <a:pt x="20950" y="20036"/>
                    <a:pt x="21029" y="20036"/>
                  </a:cubicBezTo>
                  <a:cubicBezTo>
                    <a:pt x="21210" y="20036"/>
                    <a:pt x="21420" y="20200"/>
                    <a:pt x="21582" y="20316"/>
                  </a:cubicBezTo>
                  <a:cubicBezTo>
                    <a:pt x="22541" y="20922"/>
                    <a:pt x="23509" y="21162"/>
                    <a:pt x="24485" y="21162"/>
                  </a:cubicBezTo>
                  <a:cubicBezTo>
                    <a:pt x="25444" y="21162"/>
                    <a:pt x="26411" y="20930"/>
                    <a:pt x="27386" y="20583"/>
                  </a:cubicBezTo>
                  <a:cubicBezTo>
                    <a:pt x="27569" y="20469"/>
                    <a:pt x="27751" y="20417"/>
                    <a:pt x="27944" y="20417"/>
                  </a:cubicBezTo>
                  <a:cubicBezTo>
                    <a:pt x="28034" y="20417"/>
                    <a:pt x="28125" y="20428"/>
                    <a:pt x="28220" y="20449"/>
                  </a:cubicBezTo>
                  <a:cubicBezTo>
                    <a:pt x="28320" y="20449"/>
                    <a:pt x="28421" y="20449"/>
                    <a:pt x="28521" y="20416"/>
                  </a:cubicBezTo>
                  <a:cubicBezTo>
                    <a:pt x="28888" y="19682"/>
                    <a:pt x="28487" y="17848"/>
                    <a:pt x="27687" y="17347"/>
                  </a:cubicBezTo>
                  <a:cubicBezTo>
                    <a:pt x="27153" y="16947"/>
                    <a:pt x="26686" y="16713"/>
                    <a:pt x="26686" y="15913"/>
                  </a:cubicBezTo>
                  <a:cubicBezTo>
                    <a:pt x="26719" y="15446"/>
                    <a:pt x="26086" y="15412"/>
                    <a:pt x="25685" y="15379"/>
                  </a:cubicBezTo>
                  <a:cubicBezTo>
                    <a:pt x="24985" y="15279"/>
                    <a:pt x="24318" y="15346"/>
                    <a:pt x="23684" y="14945"/>
                  </a:cubicBezTo>
                  <a:cubicBezTo>
                    <a:pt x="22850" y="14445"/>
                    <a:pt x="22583" y="13544"/>
                    <a:pt x="23050" y="12677"/>
                  </a:cubicBezTo>
                  <a:cubicBezTo>
                    <a:pt x="23150" y="12577"/>
                    <a:pt x="23217" y="12544"/>
                    <a:pt x="23317" y="12510"/>
                  </a:cubicBezTo>
                  <a:cubicBezTo>
                    <a:pt x="23517" y="12410"/>
                    <a:pt x="23751" y="12377"/>
                    <a:pt x="24017" y="12277"/>
                  </a:cubicBezTo>
                  <a:cubicBezTo>
                    <a:pt x="24151" y="12210"/>
                    <a:pt x="24218" y="12177"/>
                    <a:pt x="24251" y="12077"/>
                  </a:cubicBezTo>
                  <a:cubicBezTo>
                    <a:pt x="24484" y="11776"/>
                    <a:pt x="24818" y="11710"/>
                    <a:pt x="25152" y="11576"/>
                  </a:cubicBezTo>
                  <a:cubicBezTo>
                    <a:pt x="26319" y="11109"/>
                    <a:pt x="26352" y="10909"/>
                    <a:pt x="25318" y="10042"/>
                  </a:cubicBezTo>
                  <a:cubicBezTo>
                    <a:pt x="25252" y="10009"/>
                    <a:pt x="25185" y="10009"/>
                    <a:pt x="25152" y="10009"/>
                  </a:cubicBezTo>
                  <a:cubicBezTo>
                    <a:pt x="25018" y="10042"/>
                    <a:pt x="24918" y="10075"/>
                    <a:pt x="24851" y="10142"/>
                  </a:cubicBezTo>
                  <a:cubicBezTo>
                    <a:pt x="24751" y="10209"/>
                    <a:pt x="24685" y="10242"/>
                    <a:pt x="24584" y="10342"/>
                  </a:cubicBezTo>
                  <a:cubicBezTo>
                    <a:pt x="24318" y="10542"/>
                    <a:pt x="23917" y="10676"/>
                    <a:pt x="23584" y="10776"/>
                  </a:cubicBezTo>
                  <a:cubicBezTo>
                    <a:pt x="22979" y="10959"/>
                    <a:pt x="22363" y="11173"/>
                    <a:pt x="21749" y="11173"/>
                  </a:cubicBezTo>
                  <a:cubicBezTo>
                    <a:pt x="21246" y="11173"/>
                    <a:pt x="20744" y="11030"/>
                    <a:pt x="20248" y="10609"/>
                  </a:cubicBezTo>
                  <a:cubicBezTo>
                    <a:pt x="19347" y="10275"/>
                    <a:pt x="18347" y="10209"/>
                    <a:pt x="17413" y="9775"/>
                  </a:cubicBezTo>
                  <a:cubicBezTo>
                    <a:pt x="15044" y="8774"/>
                    <a:pt x="13810" y="6840"/>
                    <a:pt x="13010" y="4605"/>
                  </a:cubicBezTo>
                  <a:lnTo>
                    <a:pt x="13010" y="4605"/>
                  </a:lnTo>
                  <a:cubicBezTo>
                    <a:pt x="13117" y="4739"/>
                    <a:pt x="13181" y="5069"/>
                    <a:pt x="13482" y="5069"/>
                  </a:cubicBezTo>
                  <a:cubicBezTo>
                    <a:pt x="13554" y="5069"/>
                    <a:pt x="13640" y="5050"/>
                    <a:pt x="13743" y="5005"/>
                  </a:cubicBezTo>
                  <a:cubicBezTo>
                    <a:pt x="13977" y="4204"/>
                    <a:pt x="13243" y="3571"/>
                    <a:pt x="13310" y="2837"/>
                  </a:cubicBezTo>
                  <a:cubicBezTo>
                    <a:pt x="12826" y="498"/>
                    <a:pt x="12645" y="1"/>
                    <a:pt x="11231" y="1"/>
                  </a:cubicBezTo>
                  <a:close/>
                </a:path>
              </a:pathLst>
            </a:custGeom>
            <a:solidFill>
              <a:srgbClr val="F731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8"/>
            <p:cNvSpPr/>
            <p:nvPr/>
          </p:nvSpPr>
          <p:spPr>
            <a:xfrm>
              <a:off x="5371879" y="2868964"/>
              <a:ext cx="104134" cy="317177"/>
            </a:xfrm>
            <a:custGeom>
              <a:avLst/>
              <a:gdLst/>
              <a:ahLst/>
              <a:cxnLst/>
              <a:rect l="l" t="t" r="r" b="b"/>
              <a:pathLst>
                <a:path w="5104" h="15546" extrusionOk="0">
                  <a:moveTo>
                    <a:pt x="2769" y="1"/>
                  </a:moveTo>
                  <a:cubicBezTo>
                    <a:pt x="2068" y="34"/>
                    <a:pt x="2335" y="935"/>
                    <a:pt x="1735" y="1168"/>
                  </a:cubicBezTo>
                  <a:cubicBezTo>
                    <a:pt x="601" y="1635"/>
                    <a:pt x="0" y="3136"/>
                    <a:pt x="334" y="4304"/>
                  </a:cubicBezTo>
                  <a:cubicBezTo>
                    <a:pt x="434" y="5138"/>
                    <a:pt x="234" y="6005"/>
                    <a:pt x="767" y="6806"/>
                  </a:cubicBezTo>
                  <a:cubicBezTo>
                    <a:pt x="801" y="6839"/>
                    <a:pt x="801" y="6939"/>
                    <a:pt x="801" y="7006"/>
                  </a:cubicBezTo>
                  <a:cubicBezTo>
                    <a:pt x="634" y="8040"/>
                    <a:pt x="400" y="9107"/>
                    <a:pt x="801" y="10141"/>
                  </a:cubicBezTo>
                  <a:cubicBezTo>
                    <a:pt x="300" y="10875"/>
                    <a:pt x="601" y="11676"/>
                    <a:pt x="934" y="12276"/>
                  </a:cubicBezTo>
                  <a:cubicBezTo>
                    <a:pt x="1334" y="13043"/>
                    <a:pt x="934" y="14177"/>
                    <a:pt x="1968" y="14711"/>
                  </a:cubicBezTo>
                  <a:cubicBezTo>
                    <a:pt x="2135" y="14811"/>
                    <a:pt x="2168" y="15278"/>
                    <a:pt x="1968" y="15545"/>
                  </a:cubicBezTo>
                  <a:cubicBezTo>
                    <a:pt x="2836" y="15545"/>
                    <a:pt x="3669" y="15378"/>
                    <a:pt x="4570" y="15178"/>
                  </a:cubicBezTo>
                  <a:cubicBezTo>
                    <a:pt x="5104" y="14344"/>
                    <a:pt x="4570" y="13610"/>
                    <a:pt x="4437" y="12810"/>
                  </a:cubicBezTo>
                  <a:cubicBezTo>
                    <a:pt x="4259" y="11894"/>
                    <a:pt x="3585" y="11842"/>
                    <a:pt x="2877" y="11842"/>
                  </a:cubicBezTo>
                  <a:cubicBezTo>
                    <a:pt x="2785" y="11842"/>
                    <a:pt x="2694" y="11842"/>
                    <a:pt x="2602" y="11842"/>
                  </a:cubicBezTo>
                  <a:cubicBezTo>
                    <a:pt x="2518" y="11842"/>
                    <a:pt x="2422" y="11866"/>
                    <a:pt x="2341" y="11866"/>
                  </a:cubicBezTo>
                  <a:cubicBezTo>
                    <a:pt x="2230" y="11866"/>
                    <a:pt x="2149" y="11821"/>
                    <a:pt x="2168" y="11609"/>
                  </a:cubicBezTo>
                  <a:cubicBezTo>
                    <a:pt x="2102" y="11509"/>
                    <a:pt x="2068" y="11409"/>
                    <a:pt x="1968" y="11342"/>
                  </a:cubicBezTo>
                  <a:cubicBezTo>
                    <a:pt x="1635" y="11042"/>
                    <a:pt x="1635" y="10642"/>
                    <a:pt x="1601" y="10208"/>
                  </a:cubicBezTo>
                  <a:cubicBezTo>
                    <a:pt x="1334" y="8774"/>
                    <a:pt x="1601" y="7306"/>
                    <a:pt x="1635" y="5838"/>
                  </a:cubicBezTo>
                  <a:cubicBezTo>
                    <a:pt x="1635" y="4004"/>
                    <a:pt x="1568" y="4004"/>
                    <a:pt x="3069" y="3336"/>
                  </a:cubicBezTo>
                  <a:cubicBezTo>
                    <a:pt x="3336" y="2202"/>
                    <a:pt x="3269" y="1101"/>
                    <a:pt x="2769" y="1"/>
                  </a:cubicBezTo>
                  <a:close/>
                </a:path>
              </a:pathLst>
            </a:custGeom>
            <a:solidFill>
              <a:srgbClr val="FBC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8"/>
            <p:cNvSpPr/>
            <p:nvPr/>
          </p:nvSpPr>
          <p:spPr>
            <a:xfrm>
              <a:off x="5452857" y="3107571"/>
              <a:ext cx="61962" cy="71082"/>
            </a:xfrm>
            <a:custGeom>
              <a:avLst/>
              <a:gdLst/>
              <a:ahLst/>
              <a:cxnLst/>
              <a:rect l="l" t="t" r="r" b="b"/>
              <a:pathLst>
                <a:path w="3037" h="3484" extrusionOk="0">
                  <a:moveTo>
                    <a:pt x="438" y="1"/>
                  </a:moveTo>
                  <a:cubicBezTo>
                    <a:pt x="310" y="1"/>
                    <a:pt x="185" y="48"/>
                    <a:pt x="67" y="181"/>
                  </a:cubicBezTo>
                  <a:cubicBezTo>
                    <a:pt x="67" y="448"/>
                    <a:pt x="1" y="748"/>
                    <a:pt x="167" y="981"/>
                  </a:cubicBezTo>
                  <a:cubicBezTo>
                    <a:pt x="167" y="1815"/>
                    <a:pt x="634" y="2616"/>
                    <a:pt x="534" y="3483"/>
                  </a:cubicBezTo>
                  <a:cubicBezTo>
                    <a:pt x="1087" y="3437"/>
                    <a:pt x="1655" y="3359"/>
                    <a:pt x="2228" y="3359"/>
                  </a:cubicBezTo>
                  <a:cubicBezTo>
                    <a:pt x="2486" y="3359"/>
                    <a:pt x="2744" y="3375"/>
                    <a:pt x="3003" y="3416"/>
                  </a:cubicBezTo>
                  <a:cubicBezTo>
                    <a:pt x="3003" y="3316"/>
                    <a:pt x="3036" y="3283"/>
                    <a:pt x="3036" y="3183"/>
                  </a:cubicBezTo>
                  <a:cubicBezTo>
                    <a:pt x="2236" y="2816"/>
                    <a:pt x="2002" y="2149"/>
                    <a:pt x="2035" y="1315"/>
                  </a:cubicBezTo>
                  <a:cubicBezTo>
                    <a:pt x="2102" y="915"/>
                    <a:pt x="2169" y="414"/>
                    <a:pt x="1702" y="114"/>
                  </a:cubicBezTo>
                  <a:cubicBezTo>
                    <a:pt x="1595" y="221"/>
                    <a:pt x="1483" y="259"/>
                    <a:pt x="1366" y="259"/>
                  </a:cubicBezTo>
                  <a:cubicBezTo>
                    <a:pt x="1065" y="259"/>
                    <a:pt x="741" y="1"/>
                    <a:pt x="438" y="1"/>
                  </a:cubicBezTo>
                  <a:close/>
                </a:path>
              </a:pathLst>
            </a:custGeom>
            <a:solidFill>
              <a:srgbClr val="E6A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8"/>
            <p:cNvSpPr/>
            <p:nvPr/>
          </p:nvSpPr>
          <p:spPr>
            <a:xfrm>
              <a:off x="5428353" y="3655950"/>
              <a:ext cx="45620" cy="144144"/>
            </a:xfrm>
            <a:custGeom>
              <a:avLst/>
              <a:gdLst/>
              <a:ahLst/>
              <a:cxnLst/>
              <a:rect l="l" t="t" r="r" b="b"/>
              <a:pathLst>
                <a:path w="2236" h="7065" extrusionOk="0">
                  <a:moveTo>
                    <a:pt x="126" y="1"/>
                  </a:moveTo>
                  <a:cubicBezTo>
                    <a:pt x="82" y="1"/>
                    <a:pt x="37" y="35"/>
                    <a:pt x="1" y="89"/>
                  </a:cubicBezTo>
                  <a:lnTo>
                    <a:pt x="1" y="556"/>
                  </a:lnTo>
                  <a:cubicBezTo>
                    <a:pt x="334" y="789"/>
                    <a:pt x="201" y="1123"/>
                    <a:pt x="201" y="1456"/>
                  </a:cubicBezTo>
                  <a:cubicBezTo>
                    <a:pt x="468" y="1723"/>
                    <a:pt x="401" y="2057"/>
                    <a:pt x="368" y="2390"/>
                  </a:cubicBezTo>
                  <a:cubicBezTo>
                    <a:pt x="568" y="2590"/>
                    <a:pt x="601" y="2824"/>
                    <a:pt x="568" y="3091"/>
                  </a:cubicBezTo>
                  <a:cubicBezTo>
                    <a:pt x="835" y="3391"/>
                    <a:pt x="735" y="3725"/>
                    <a:pt x="801" y="3991"/>
                  </a:cubicBezTo>
                  <a:cubicBezTo>
                    <a:pt x="1002" y="4225"/>
                    <a:pt x="968" y="4458"/>
                    <a:pt x="968" y="4725"/>
                  </a:cubicBezTo>
                  <a:cubicBezTo>
                    <a:pt x="1368" y="5426"/>
                    <a:pt x="1368" y="6260"/>
                    <a:pt x="1602" y="6994"/>
                  </a:cubicBezTo>
                  <a:cubicBezTo>
                    <a:pt x="1712" y="7035"/>
                    <a:pt x="1810" y="7065"/>
                    <a:pt x="1900" y="7065"/>
                  </a:cubicBezTo>
                  <a:cubicBezTo>
                    <a:pt x="2028" y="7065"/>
                    <a:pt x="2138" y="7004"/>
                    <a:pt x="2236" y="6827"/>
                  </a:cubicBezTo>
                  <a:cubicBezTo>
                    <a:pt x="2036" y="6793"/>
                    <a:pt x="1835" y="6760"/>
                    <a:pt x="1835" y="6493"/>
                  </a:cubicBezTo>
                  <a:cubicBezTo>
                    <a:pt x="1702" y="4925"/>
                    <a:pt x="868" y="3491"/>
                    <a:pt x="768" y="1890"/>
                  </a:cubicBezTo>
                  <a:cubicBezTo>
                    <a:pt x="735" y="1323"/>
                    <a:pt x="535" y="789"/>
                    <a:pt x="535" y="255"/>
                  </a:cubicBezTo>
                  <a:cubicBezTo>
                    <a:pt x="535" y="155"/>
                    <a:pt x="334" y="122"/>
                    <a:pt x="234" y="89"/>
                  </a:cubicBezTo>
                  <a:cubicBezTo>
                    <a:pt x="203" y="27"/>
                    <a:pt x="165" y="1"/>
                    <a:pt x="126" y="1"/>
                  </a:cubicBezTo>
                  <a:close/>
                </a:path>
              </a:pathLst>
            </a:custGeom>
            <a:solidFill>
              <a:srgbClr val="F76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8"/>
            <p:cNvSpPr/>
            <p:nvPr/>
          </p:nvSpPr>
          <p:spPr>
            <a:xfrm>
              <a:off x="5390242" y="3503257"/>
              <a:ext cx="30645" cy="86445"/>
            </a:xfrm>
            <a:custGeom>
              <a:avLst/>
              <a:gdLst/>
              <a:ahLst/>
              <a:cxnLst/>
              <a:rect l="l" t="t" r="r" b="b"/>
              <a:pathLst>
                <a:path w="1502" h="4237" extrusionOk="0">
                  <a:moveTo>
                    <a:pt x="1" y="1"/>
                  </a:moveTo>
                  <a:cubicBezTo>
                    <a:pt x="1" y="301"/>
                    <a:pt x="34" y="601"/>
                    <a:pt x="34" y="901"/>
                  </a:cubicBezTo>
                  <a:cubicBezTo>
                    <a:pt x="401" y="1368"/>
                    <a:pt x="434" y="1902"/>
                    <a:pt x="434" y="2469"/>
                  </a:cubicBezTo>
                  <a:cubicBezTo>
                    <a:pt x="701" y="2969"/>
                    <a:pt x="768" y="3536"/>
                    <a:pt x="835" y="4104"/>
                  </a:cubicBezTo>
                  <a:cubicBezTo>
                    <a:pt x="901" y="4104"/>
                    <a:pt x="935" y="4137"/>
                    <a:pt x="935" y="4137"/>
                  </a:cubicBezTo>
                  <a:cubicBezTo>
                    <a:pt x="985" y="4204"/>
                    <a:pt x="1027" y="4237"/>
                    <a:pt x="1068" y="4237"/>
                  </a:cubicBezTo>
                  <a:cubicBezTo>
                    <a:pt x="1110" y="4237"/>
                    <a:pt x="1152" y="4204"/>
                    <a:pt x="1202" y="4137"/>
                  </a:cubicBezTo>
                  <a:cubicBezTo>
                    <a:pt x="1102" y="3737"/>
                    <a:pt x="668" y="3236"/>
                    <a:pt x="1502" y="3003"/>
                  </a:cubicBezTo>
                  <a:cubicBezTo>
                    <a:pt x="1068" y="2736"/>
                    <a:pt x="901" y="2302"/>
                    <a:pt x="901" y="1802"/>
                  </a:cubicBezTo>
                  <a:cubicBezTo>
                    <a:pt x="901" y="1168"/>
                    <a:pt x="434" y="301"/>
                    <a:pt x="1" y="1"/>
                  </a:cubicBezTo>
                  <a:close/>
                </a:path>
              </a:pathLst>
            </a:custGeom>
            <a:solidFill>
              <a:srgbClr val="F647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8"/>
            <p:cNvSpPr/>
            <p:nvPr/>
          </p:nvSpPr>
          <p:spPr>
            <a:xfrm>
              <a:off x="5409298" y="3587642"/>
              <a:ext cx="35419" cy="70817"/>
            </a:xfrm>
            <a:custGeom>
              <a:avLst/>
              <a:gdLst/>
              <a:ahLst/>
              <a:cxnLst/>
              <a:rect l="l" t="t" r="r" b="b"/>
              <a:pathLst>
                <a:path w="1736" h="3471" extrusionOk="0">
                  <a:moveTo>
                    <a:pt x="101" y="1"/>
                  </a:moveTo>
                  <a:cubicBezTo>
                    <a:pt x="1" y="801"/>
                    <a:pt x="601" y="1469"/>
                    <a:pt x="468" y="2303"/>
                  </a:cubicBezTo>
                  <a:cubicBezTo>
                    <a:pt x="768" y="2636"/>
                    <a:pt x="735" y="3103"/>
                    <a:pt x="901" y="3470"/>
                  </a:cubicBezTo>
                  <a:lnTo>
                    <a:pt x="1135" y="3470"/>
                  </a:lnTo>
                  <a:cubicBezTo>
                    <a:pt x="1735" y="2803"/>
                    <a:pt x="1602" y="1969"/>
                    <a:pt x="1135" y="1502"/>
                  </a:cubicBezTo>
                  <a:cubicBezTo>
                    <a:pt x="735" y="1068"/>
                    <a:pt x="501" y="601"/>
                    <a:pt x="334" y="1"/>
                  </a:cubicBezTo>
                  <a:close/>
                </a:path>
              </a:pathLst>
            </a:custGeom>
            <a:solidFill>
              <a:srgbClr val="F65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8"/>
            <p:cNvSpPr/>
            <p:nvPr/>
          </p:nvSpPr>
          <p:spPr>
            <a:xfrm>
              <a:off x="5425640" y="3574034"/>
              <a:ext cx="12956" cy="11874"/>
            </a:xfrm>
            <a:custGeom>
              <a:avLst/>
              <a:gdLst/>
              <a:ahLst/>
              <a:cxnLst/>
              <a:rect l="l" t="t" r="r" b="b"/>
              <a:pathLst>
                <a:path w="635" h="582" extrusionOk="0">
                  <a:moveTo>
                    <a:pt x="0" y="1"/>
                  </a:moveTo>
                  <a:cubicBezTo>
                    <a:pt x="34" y="101"/>
                    <a:pt x="100" y="201"/>
                    <a:pt x="167" y="301"/>
                  </a:cubicBezTo>
                  <a:cubicBezTo>
                    <a:pt x="225" y="416"/>
                    <a:pt x="282" y="581"/>
                    <a:pt x="404" y="581"/>
                  </a:cubicBezTo>
                  <a:cubicBezTo>
                    <a:pt x="424" y="581"/>
                    <a:pt x="445" y="577"/>
                    <a:pt x="467" y="568"/>
                  </a:cubicBezTo>
                  <a:cubicBezTo>
                    <a:pt x="534" y="501"/>
                    <a:pt x="634" y="401"/>
                    <a:pt x="634" y="301"/>
                  </a:cubicBezTo>
                  <a:cubicBezTo>
                    <a:pt x="634" y="134"/>
                    <a:pt x="501" y="67"/>
                    <a:pt x="334" y="67"/>
                  </a:cubicBezTo>
                  <a:cubicBezTo>
                    <a:pt x="201" y="1"/>
                    <a:pt x="134" y="1"/>
                    <a:pt x="0" y="1"/>
                  </a:cubicBezTo>
                  <a:close/>
                </a:path>
              </a:pathLst>
            </a:custGeom>
            <a:solidFill>
              <a:srgbClr val="F647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8"/>
            <p:cNvSpPr/>
            <p:nvPr/>
          </p:nvSpPr>
          <p:spPr>
            <a:xfrm>
              <a:off x="5421559" y="3565199"/>
              <a:ext cx="4101" cy="8855"/>
            </a:xfrm>
            <a:custGeom>
              <a:avLst/>
              <a:gdLst/>
              <a:ahLst/>
              <a:cxnLst/>
              <a:rect l="l" t="t" r="r" b="b"/>
              <a:pathLst>
                <a:path w="201" h="434" extrusionOk="0">
                  <a:moveTo>
                    <a:pt x="0" y="0"/>
                  </a:moveTo>
                  <a:cubicBezTo>
                    <a:pt x="0" y="167"/>
                    <a:pt x="34" y="334"/>
                    <a:pt x="200" y="434"/>
                  </a:cubicBezTo>
                  <a:cubicBezTo>
                    <a:pt x="200" y="267"/>
                    <a:pt x="167" y="67"/>
                    <a:pt x="0" y="0"/>
                  </a:cubicBezTo>
                  <a:close/>
                </a:path>
              </a:pathLst>
            </a:custGeom>
            <a:solidFill>
              <a:srgbClr val="F647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8"/>
            <p:cNvSpPr/>
            <p:nvPr/>
          </p:nvSpPr>
          <p:spPr>
            <a:xfrm>
              <a:off x="5650904" y="4025663"/>
              <a:ext cx="781314" cy="231691"/>
            </a:xfrm>
            <a:custGeom>
              <a:avLst/>
              <a:gdLst/>
              <a:ahLst/>
              <a:cxnLst/>
              <a:rect l="l" t="t" r="r" b="b"/>
              <a:pathLst>
                <a:path w="38295" h="11356" extrusionOk="0">
                  <a:moveTo>
                    <a:pt x="32487" y="1"/>
                  </a:moveTo>
                  <a:cubicBezTo>
                    <a:pt x="32378" y="1"/>
                    <a:pt x="32268" y="5"/>
                    <a:pt x="32157" y="14"/>
                  </a:cubicBezTo>
                  <a:cubicBezTo>
                    <a:pt x="30356" y="281"/>
                    <a:pt x="28521" y="314"/>
                    <a:pt x="26786" y="948"/>
                  </a:cubicBezTo>
                  <a:cubicBezTo>
                    <a:pt x="25152" y="1448"/>
                    <a:pt x="23784" y="2349"/>
                    <a:pt x="22583" y="3516"/>
                  </a:cubicBezTo>
                  <a:cubicBezTo>
                    <a:pt x="22036" y="4030"/>
                    <a:pt x="21743" y="4280"/>
                    <a:pt x="21443" y="4280"/>
                  </a:cubicBezTo>
                  <a:cubicBezTo>
                    <a:pt x="21159" y="4280"/>
                    <a:pt x="20868" y="4055"/>
                    <a:pt x="20348" y="3617"/>
                  </a:cubicBezTo>
                  <a:cubicBezTo>
                    <a:pt x="20015" y="3283"/>
                    <a:pt x="19615" y="2983"/>
                    <a:pt x="19181" y="2716"/>
                  </a:cubicBezTo>
                  <a:cubicBezTo>
                    <a:pt x="19114" y="2649"/>
                    <a:pt x="19014" y="2616"/>
                    <a:pt x="18947" y="2549"/>
                  </a:cubicBezTo>
                  <a:cubicBezTo>
                    <a:pt x="18914" y="2516"/>
                    <a:pt x="18847" y="2516"/>
                    <a:pt x="18814" y="2482"/>
                  </a:cubicBezTo>
                  <a:cubicBezTo>
                    <a:pt x="18747" y="2449"/>
                    <a:pt x="18681" y="2349"/>
                    <a:pt x="18614" y="2316"/>
                  </a:cubicBezTo>
                  <a:cubicBezTo>
                    <a:pt x="18614" y="2282"/>
                    <a:pt x="18581" y="2282"/>
                    <a:pt x="18514" y="2215"/>
                  </a:cubicBezTo>
                  <a:cubicBezTo>
                    <a:pt x="18447" y="2149"/>
                    <a:pt x="18414" y="2115"/>
                    <a:pt x="18314" y="2049"/>
                  </a:cubicBezTo>
                  <a:cubicBezTo>
                    <a:pt x="18280" y="2049"/>
                    <a:pt x="18247" y="2015"/>
                    <a:pt x="18180" y="2015"/>
                  </a:cubicBezTo>
                  <a:cubicBezTo>
                    <a:pt x="17813" y="2049"/>
                    <a:pt x="17413" y="2182"/>
                    <a:pt x="17613" y="2616"/>
                  </a:cubicBezTo>
                  <a:cubicBezTo>
                    <a:pt x="17951" y="3322"/>
                    <a:pt x="17582" y="3350"/>
                    <a:pt x="17132" y="3350"/>
                  </a:cubicBezTo>
                  <a:cubicBezTo>
                    <a:pt x="17093" y="3350"/>
                    <a:pt x="17053" y="3350"/>
                    <a:pt x="17013" y="3350"/>
                  </a:cubicBezTo>
                  <a:cubicBezTo>
                    <a:pt x="16246" y="3350"/>
                    <a:pt x="15779" y="3817"/>
                    <a:pt x="15278" y="4317"/>
                  </a:cubicBezTo>
                  <a:cubicBezTo>
                    <a:pt x="14839" y="4727"/>
                    <a:pt x="14425" y="5214"/>
                    <a:pt x="13767" y="5214"/>
                  </a:cubicBezTo>
                  <a:cubicBezTo>
                    <a:pt x="13675" y="5214"/>
                    <a:pt x="13579" y="5205"/>
                    <a:pt x="13477" y="5184"/>
                  </a:cubicBezTo>
                  <a:cubicBezTo>
                    <a:pt x="13077" y="5118"/>
                    <a:pt x="12776" y="4951"/>
                    <a:pt x="12510" y="4651"/>
                  </a:cubicBezTo>
                  <a:cubicBezTo>
                    <a:pt x="12349" y="4465"/>
                    <a:pt x="12179" y="4399"/>
                    <a:pt x="12009" y="4399"/>
                  </a:cubicBezTo>
                  <a:cubicBezTo>
                    <a:pt x="11719" y="4399"/>
                    <a:pt x="11427" y="4591"/>
                    <a:pt x="11175" y="4717"/>
                  </a:cubicBezTo>
                  <a:cubicBezTo>
                    <a:pt x="10908" y="4884"/>
                    <a:pt x="10241" y="4817"/>
                    <a:pt x="10475" y="5618"/>
                  </a:cubicBezTo>
                  <a:cubicBezTo>
                    <a:pt x="10642" y="6052"/>
                    <a:pt x="10141" y="6719"/>
                    <a:pt x="9641" y="6719"/>
                  </a:cubicBezTo>
                  <a:cubicBezTo>
                    <a:pt x="8607" y="6719"/>
                    <a:pt x="8240" y="7519"/>
                    <a:pt x="7806" y="8153"/>
                  </a:cubicBezTo>
                  <a:cubicBezTo>
                    <a:pt x="7517" y="8539"/>
                    <a:pt x="7135" y="8955"/>
                    <a:pt x="6839" y="8955"/>
                  </a:cubicBezTo>
                  <a:cubicBezTo>
                    <a:pt x="6827" y="8955"/>
                    <a:pt x="6816" y="8955"/>
                    <a:pt x="6805" y="8954"/>
                  </a:cubicBezTo>
                  <a:cubicBezTo>
                    <a:pt x="6709" y="8938"/>
                    <a:pt x="6614" y="8931"/>
                    <a:pt x="6520" y="8931"/>
                  </a:cubicBezTo>
                  <a:cubicBezTo>
                    <a:pt x="5968" y="8931"/>
                    <a:pt x="5459" y="9168"/>
                    <a:pt x="4944" y="9168"/>
                  </a:cubicBezTo>
                  <a:cubicBezTo>
                    <a:pt x="4820" y="9168"/>
                    <a:pt x="4696" y="9155"/>
                    <a:pt x="4571" y="9120"/>
                  </a:cubicBezTo>
                  <a:cubicBezTo>
                    <a:pt x="4450" y="9090"/>
                    <a:pt x="4333" y="9084"/>
                    <a:pt x="4219" y="9084"/>
                  </a:cubicBezTo>
                  <a:cubicBezTo>
                    <a:pt x="4143" y="9084"/>
                    <a:pt x="4068" y="9087"/>
                    <a:pt x="3995" y="9087"/>
                  </a:cubicBezTo>
                  <a:cubicBezTo>
                    <a:pt x="3812" y="9087"/>
                    <a:pt x="3637" y="9070"/>
                    <a:pt x="3470" y="8954"/>
                  </a:cubicBezTo>
                  <a:cubicBezTo>
                    <a:pt x="3136" y="8699"/>
                    <a:pt x="2803" y="8490"/>
                    <a:pt x="2449" y="8490"/>
                  </a:cubicBezTo>
                  <a:cubicBezTo>
                    <a:pt x="2201" y="8490"/>
                    <a:pt x="1943" y="8592"/>
                    <a:pt x="1668" y="8854"/>
                  </a:cubicBezTo>
                  <a:cubicBezTo>
                    <a:pt x="1580" y="8942"/>
                    <a:pt x="1427" y="8983"/>
                    <a:pt x="1258" y="8983"/>
                  </a:cubicBezTo>
                  <a:cubicBezTo>
                    <a:pt x="1107" y="8983"/>
                    <a:pt x="943" y="8950"/>
                    <a:pt x="801" y="8887"/>
                  </a:cubicBezTo>
                  <a:cubicBezTo>
                    <a:pt x="661" y="8845"/>
                    <a:pt x="527" y="8803"/>
                    <a:pt x="413" y="8803"/>
                  </a:cubicBezTo>
                  <a:cubicBezTo>
                    <a:pt x="257" y="8803"/>
                    <a:pt x="139" y="8883"/>
                    <a:pt x="101" y="9154"/>
                  </a:cubicBezTo>
                  <a:cubicBezTo>
                    <a:pt x="1" y="9621"/>
                    <a:pt x="134" y="9854"/>
                    <a:pt x="634" y="9954"/>
                  </a:cubicBezTo>
                  <a:cubicBezTo>
                    <a:pt x="1934" y="10167"/>
                    <a:pt x="3206" y="10326"/>
                    <a:pt x="4485" y="10326"/>
                  </a:cubicBezTo>
                  <a:cubicBezTo>
                    <a:pt x="5210" y="10326"/>
                    <a:pt x="5936" y="10275"/>
                    <a:pt x="6672" y="10155"/>
                  </a:cubicBezTo>
                  <a:cubicBezTo>
                    <a:pt x="6972" y="10188"/>
                    <a:pt x="7272" y="10155"/>
                    <a:pt x="7573" y="10221"/>
                  </a:cubicBezTo>
                  <a:cubicBezTo>
                    <a:pt x="7940" y="10321"/>
                    <a:pt x="7639" y="10822"/>
                    <a:pt x="7973" y="10955"/>
                  </a:cubicBezTo>
                  <a:cubicBezTo>
                    <a:pt x="8122" y="10732"/>
                    <a:pt x="8215" y="10434"/>
                    <a:pt x="8460" y="10434"/>
                  </a:cubicBezTo>
                  <a:cubicBezTo>
                    <a:pt x="8544" y="10434"/>
                    <a:pt x="8646" y="10469"/>
                    <a:pt x="8774" y="10555"/>
                  </a:cubicBezTo>
                  <a:cubicBezTo>
                    <a:pt x="9007" y="10722"/>
                    <a:pt x="9307" y="10788"/>
                    <a:pt x="9474" y="11055"/>
                  </a:cubicBezTo>
                  <a:cubicBezTo>
                    <a:pt x="9641" y="11355"/>
                    <a:pt x="9974" y="11355"/>
                    <a:pt x="10275" y="11355"/>
                  </a:cubicBezTo>
                  <a:cubicBezTo>
                    <a:pt x="10445" y="11143"/>
                    <a:pt x="10629" y="11076"/>
                    <a:pt x="10820" y="11076"/>
                  </a:cubicBezTo>
                  <a:cubicBezTo>
                    <a:pt x="11146" y="11076"/>
                    <a:pt x="11494" y="11268"/>
                    <a:pt x="11840" y="11268"/>
                  </a:cubicBezTo>
                  <a:cubicBezTo>
                    <a:pt x="11930" y="11268"/>
                    <a:pt x="12020" y="11255"/>
                    <a:pt x="12109" y="11222"/>
                  </a:cubicBezTo>
                  <a:lnTo>
                    <a:pt x="12309" y="11222"/>
                  </a:lnTo>
                  <a:cubicBezTo>
                    <a:pt x="12343" y="11189"/>
                    <a:pt x="12343" y="11122"/>
                    <a:pt x="12309" y="11022"/>
                  </a:cubicBezTo>
                  <a:cubicBezTo>
                    <a:pt x="12309" y="11022"/>
                    <a:pt x="12276" y="10988"/>
                    <a:pt x="12276" y="10955"/>
                  </a:cubicBezTo>
                  <a:cubicBezTo>
                    <a:pt x="12276" y="10855"/>
                    <a:pt x="12309" y="10822"/>
                    <a:pt x="12343" y="10788"/>
                  </a:cubicBezTo>
                  <a:lnTo>
                    <a:pt x="12810" y="10788"/>
                  </a:lnTo>
                  <a:lnTo>
                    <a:pt x="13010" y="10988"/>
                  </a:lnTo>
                  <a:cubicBezTo>
                    <a:pt x="13185" y="10967"/>
                    <a:pt x="13346" y="10714"/>
                    <a:pt x="13521" y="10714"/>
                  </a:cubicBezTo>
                  <a:cubicBezTo>
                    <a:pt x="13613" y="10714"/>
                    <a:pt x="13708" y="10783"/>
                    <a:pt x="13810" y="10988"/>
                  </a:cubicBezTo>
                  <a:cubicBezTo>
                    <a:pt x="13831" y="11071"/>
                    <a:pt x="13903" y="11128"/>
                    <a:pt x="13970" y="11128"/>
                  </a:cubicBezTo>
                  <a:cubicBezTo>
                    <a:pt x="14012" y="11128"/>
                    <a:pt x="14052" y="11106"/>
                    <a:pt x="14077" y="11055"/>
                  </a:cubicBezTo>
                  <a:cubicBezTo>
                    <a:pt x="14116" y="10755"/>
                    <a:pt x="14181" y="10654"/>
                    <a:pt x="14255" y="10654"/>
                  </a:cubicBezTo>
                  <a:cubicBezTo>
                    <a:pt x="14371" y="10654"/>
                    <a:pt x="14509" y="10900"/>
                    <a:pt x="14611" y="11022"/>
                  </a:cubicBezTo>
                  <a:cubicBezTo>
                    <a:pt x="14657" y="11091"/>
                    <a:pt x="14735" y="11208"/>
                    <a:pt x="14822" y="11208"/>
                  </a:cubicBezTo>
                  <a:cubicBezTo>
                    <a:pt x="14862" y="11208"/>
                    <a:pt x="14903" y="11184"/>
                    <a:pt x="14945" y="11122"/>
                  </a:cubicBezTo>
                  <a:cubicBezTo>
                    <a:pt x="15084" y="10858"/>
                    <a:pt x="15303" y="10825"/>
                    <a:pt x="15531" y="10825"/>
                  </a:cubicBezTo>
                  <a:cubicBezTo>
                    <a:pt x="15607" y="10825"/>
                    <a:pt x="15684" y="10829"/>
                    <a:pt x="15759" y="10829"/>
                  </a:cubicBezTo>
                  <a:cubicBezTo>
                    <a:pt x="15935" y="10829"/>
                    <a:pt x="16103" y="10809"/>
                    <a:pt x="16228" y="10675"/>
                  </a:cubicBezTo>
                  <a:lnTo>
                    <a:pt x="16228" y="10675"/>
                  </a:lnTo>
                  <a:cubicBezTo>
                    <a:pt x="16280" y="10735"/>
                    <a:pt x="16336" y="10804"/>
                    <a:pt x="16412" y="10855"/>
                  </a:cubicBezTo>
                  <a:cubicBezTo>
                    <a:pt x="16473" y="10855"/>
                    <a:pt x="16534" y="10854"/>
                    <a:pt x="16594" y="10854"/>
                  </a:cubicBezTo>
                  <a:cubicBezTo>
                    <a:pt x="16864" y="10854"/>
                    <a:pt x="17122" y="10876"/>
                    <a:pt x="17313" y="11122"/>
                  </a:cubicBezTo>
                  <a:cubicBezTo>
                    <a:pt x="17664" y="10962"/>
                    <a:pt x="17435" y="10284"/>
                    <a:pt x="17940" y="10284"/>
                  </a:cubicBezTo>
                  <a:cubicBezTo>
                    <a:pt x="17963" y="10284"/>
                    <a:pt x="17987" y="10285"/>
                    <a:pt x="18013" y="10288"/>
                  </a:cubicBezTo>
                  <a:cubicBezTo>
                    <a:pt x="18236" y="10288"/>
                    <a:pt x="18488" y="10584"/>
                    <a:pt x="18730" y="10584"/>
                  </a:cubicBezTo>
                  <a:cubicBezTo>
                    <a:pt x="18851" y="10584"/>
                    <a:pt x="18970" y="10510"/>
                    <a:pt x="19081" y="10288"/>
                  </a:cubicBezTo>
                  <a:cubicBezTo>
                    <a:pt x="19114" y="10355"/>
                    <a:pt x="19148" y="10488"/>
                    <a:pt x="19148" y="10555"/>
                  </a:cubicBezTo>
                  <a:cubicBezTo>
                    <a:pt x="19148" y="10788"/>
                    <a:pt x="19248" y="10888"/>
                    <a:pt x="19414" y="11022"/>
                  </a:cubicBezTo>
                  <a:lnTo>
                    <a:pt x="19481" y="11055"/>
                  </a:lnTo>
                  <a:lnTo>
                    <a:pt x="19581" y="11022"/>
                  </a:lnTo>
                  <a:cubicBezTo>
                    <a:pt x="19348" y="10655"/>
                    <a:pt x="19348" y="10321"/>
                    <a:pt x="19815" y="10121"/>
                  </a:cubicBezTo>
                  <a:cubicBezTo>
                    <a:pt x="20082" y="10021"/>
                    <a:pt x="20282" y="9954"/>
                    <a:pt x="20582" y="9888"/>
                  </a:cubicBezTo>
                  <a:cubicBezTo>
                    <a:pt x="20636" y="9883"/>
                    <a:pt x="20690" y="9881"/>
                    <a:pt x="20745" y="9881"/>
                  </a:cubicBezTo>
                  <a:cubicBezTo>
                    <a:pt x="21147" y="9881"/>
                    <a:pt x="21580" y="9991"/>
                    <a:pt x="22007" y="9991"/>
                  </a:cubicBezTo>
                  <a:cubicBezTo>
                    <a:pt x="22354" y="9991"/>
                    <a:pt x="22697" y="9918"/>
                    <a:pt x="23017" y="9654"/>
                  </a:cubicBezTo>
                  <a:cubicBezTo>
                    <a:pt x="23217" y="9714"/>
                    <a:pt x="23417" y="9735"/>
                    <a:pt x="23617" y="9735"/>
                  </a:cubicBezTo>
                  <a:cubicBezTo>
                    <a:pt x="24084" y="9735"/>
                    <a:pt x="24551" y="9621"/>
                    <a:pt x="25018" y="9621"/>
                  </a:cubicBezTo>
                  <a:cubicBezTo>
                    <a:pt x="25320" y="9178"/>
                    <a:pt x="25508" y="8951"/>
                    <a:pt x="25723" y="8951"/>
                  </a:cubicBezTo>
                  <a:cubicBezTo>
                    <a:pt x="25913" y="8951"/>
                    <a:pt x="26124" y="9128"/>
                    <a:pt x="26453" y="9487"/>
                  </a:cubicBezTo>
                  <a:cubicBezTo>
                    <a:pt x="26760" y="9216"/>
                    <a:pt x="27087" y="9102"/>
                    <a:pt x="27429" y="9102"/>
                  </a:cubicBezTo>
                  <a:cubicBezTo>
                    <a:pt x="27717" y="9102"/>
                    <a:pt x="28015" y="9183"/>
                    <a:pt x="28321" y="9321"/>
                  </a:cubicBezTo>
                  <a:lnTo>
                    <a:pt x="28421" y="9321"/>
                  </a:lnTo>
                  <a:lnTo>
                    <a:pt x="28488" y="9287"/>
                  </a:lnTo>
                  <a:cubicBezTo>
                    <a:pt x="28688" y="8787"/>
                    <a:pt x="29355" y="8687"/>
                    <a:pt x="29655" y="8153"/>
                  </a:cubicBezTo>
                  <a:cubicBezTo>
                    <a:pt x="29680" y="8128"/>
                    <a:pt x="29906" y="7994"/>
                    <a:pt x="30103" y="7994"/>
                  </a:cubicBezTo>
                  <a:cubicBezTo>
                    <a:pt x="30172" y="7994"/>
                    <a:pt x="30237" y="8010"/>
                    <a:pt x="30289" y="8053"/>
                  </a:cubicBezTo>
                  <a:cubicBezTo>
                    <a:pt x="30384" y="8148"/>
                    <a:pt x="30411" y="8327"/>
                    <a:pt x="30503" y="8327"/>
                  </a:cubicBezTo>
                  <a:cubicBezTo>
                    <a:pt x="30540" y="8327"/>
                    <a:pt x="30588" y="8297"/>
                    <a:pt x="30656" y="8220"/>
                  </a:cubicBezTo>
                  <a:cubicBezTo>
                    <a:pt x="31143" y="7798"/>
                    <a:pt x="31598" y="7218"/>
                    <a:pt x="32360" y="7218"/>
                  </a:cubicBezTo>
                  <a:cubicBezTo>
                    <a:pt x="32381" y="7218"/>
                    <a:pt x="32402" y="7218"/>
                    <a:pt x="32424" y="7219"/>
                  </a:cubicBezTo>
                  <a:cubicBezTo>
                    <a:pt x="32684" y="6799"/>
                    <a:pt x="33004" y="6643"/>
                    <a:pt x="33370" y="6643"/>
                  </a:cubicBezTo>
                  <a:cubicBezTo>
                    <a:pt x="33614" y="6643"/>
                    <a:pt x="33878" y="6712"/>
                    <a:pt x="34158" y="6819"/>
                  </a:cubicBezTo>
                  <a:cubicBezTo>
                    <a:pt x="34247" y="6848"/>
                    <a:pt x="34331" y="6862"/>
                    <a:pt x="34411" y="6862"/>
                  </a:cubicBezTo>
                  <a:cubicBezTo>
                    <a:pt x="34779" y="6862"/>
                    <a:pt x="35037" y="6563"/>
                    <a:pt x="35092" y="6152"/>
                  </a:cubicBezTo>
                  <a:cubicBezTo>
                    <a:pt x="35092" y="5950"/>
                    <a:pt x="35153" y="5883"/>
                    <a:pt x="35238" y="5883"/>
                  </a:cubicBezTo>
                  <a:cubicBezTo>
                    <a:pt x="35294" y="5883"/>
                    <a:pt x="35360" y="5912"/>
                    <a:pt x="35426" y="5952"/>
                  </a:cubicBezTo>
                  <a:cubicBezTo>
                    <a:pt x="35736" y="6100"/>
                    <a:pt x="36047" y="6172"/>
                    <a:pt x="36353" y="6172"/>
                  </a:cubicBezTo>
                  <a:cubicBezTo>
                    <a:pt x="36803" y="6172"/>
                    <a:pt x="37244" y="6016"/>
                    <a:pt x="37661" y="5718"/>
                  </a:cubicBezTo>
                  <a:cubicBezTo>
                    <a:pt x="38295" y="4484"/>
                    <a:pt x="37761" y="3216"/>
                    <a:pt x="37527" y="1982"/>
                  </a:cubicBezTo>
                  <a:cubicBezTo>
                    <a:pt x="37261" y="1382"/>
                    <a:pt x="36627" y="1181"/>
                    <a:pt x="36093" y="881"/>
                  </a:cubicBezTo>
                  <a:cubicBezTo>
                    <a:pt x="35593" y="681"/>
                    <a:pt x="35026" y="548"/>
                    <a:pt x="34525" y="381"/>
                  </a:cubicBezTo>
                  <a:cubicBezTo>
                    <a:pt x="33889" y="178"/>
                    <a:pt x="33202" y="1"/>
                    <a:pt x="32487" y="1"/>
                  </a:cubicBezTo>
                  <a:close/>
                </a:path>
              </a:pathLst>
            </a:custGeom>
            <a:solidFill>
              <a:srgbClr val="F024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8"/>
            <p:cNvSpPr/>
            <p:nvPr/>
          </p:nvSpPr>
          <p:spPr>
            <a:xfrm>
              <a:off x="5592369" y="3922774"/>
              <a:ext cx="288593" cy="208269"/>
            </a:xfrm>
            <a:custGeom>
              <a:avLst/>
              <a:gdLst/>
              <a:ahLst/>
              <a:cxnLst/>
              <a:rect l="l" t="t" r="r" b="b"/>
              <a:pathLst>
                <a:path w="14145" h="10208" extrusionOk="0">
                  <a:moveTo>
                    <a:pt x="7197" y="0"/>
                  </a:moveTo>
                  <a:cubicBezTo>
                    <a:pt x="6667" y="0"/>
                    <a:pt x="6136" y="29"/>
                    <a:pt x="5605" y="87"/>
                  </a:cubicBezTo>
                  <a:cubicBezTo>
                    <a:pt x="4504" y="220"/>
                    <a:pt x="3303" y="153"/>
                    <a:pt x="2369" y="987"/>
                  </a:cubicBezTo>
                  <a:cubicBezTo>
                    <a:pt x="1635" y="1421"/>
                    <a:pt x="701" y="1388"/>
                    <a:pt x="1" y="1988"/>
                  </a:cubicBezTo>
                  <a:cubicBezTo>
                    <a:pt x="201" y="2021"/>
                    <a:pt x="501" y="2021"/>
                    <a:pt x="501" y="2155"/>
                  </a:cubicBezTo>
                  <a:cubicBezTo>
                    <a:pt x="601" y="2522"/>
                    <a:pt x="768" y="2922"/>
                    <a:pt x="668" y="3322"/>
                  </a:cubicBezTo>
                  <a:cubicBezTo>
                    <a:pt x="501" y="4023"/>
                    <a:pt x="668" y="4690"/>
                    <a:pt x="835" y="5324"/>
                  </a:cubicBezTo>
                  <a:cubicBezTo>
                    <a:pt x="1168" y="6491"/>
                    <a:pt x="1602" y="7592"/>
                    <a:pt x="2002" y="8726"/>
                  </a:cubicBezTo>
                  <a:cubicBezTo>
                    <a:pt x="2202" y="9227"/>
                    <a:pt x="2469" y="9694"/>
                    <a:pt x="2936" y="10027"/>
                  </a:cubicBezTo>
                  <a:cubicBezTo>
                    <a:pt x="3095" y="10140"/>
                    <a:pt x="3238" y="10208"/>
                    <a:pt x="3439" y="10208"/>
                  </a:cubicBezTo>
                  <a:cubicBezTo>
                    <a:pt x="3534" y="10208"/>
                    <a:pt x="3642" y="10193"/>
                    <a:pt x="3770" y="10161"/>
                  </a:cubicBezTo>
                  <a:cubicBezTo>
                    <a:pt x="4638" y="9860"/>
                    <a:pt x="5605" y="9860"/>
                    <a:pt x="6539" y="9827"/>
                  </a:cubicBezTo>
                  <a:cubicBezTo>
                    <a:pt x="7173" y="9660"/>
                    <a:pt x="7706" y="9560"/>
                    <a:pt x="8173" y="8893"/>
                  </a:cubicBezTo>
                  <a:cubicBezTo>
                    <a:pt x="8432" y="8526"/>
                    <a:pt x="8845" y="8364"/>
                    <a:pt x="9267" y="8364"/>
                  </a:cubicBezTo>
                  <a:cubicBezTo>
                    <a:pt x="9880" y="8364"/>
                    <a:pt x="10511" y="8707"/>
                    <a:pt x="10709" y="9260"/>
                  </a:cubicBezTo>
                  <a:cubicBezTo>
                    <a:pt x="10740" y="9256"/>
                    <a:pt x="10772" y="9255"/>
                    <a:pt x="10806" y="9255"/>
                  </a:cubicBezTo>
                  <a:cubicBezTo>
                    <a:pt x="10908" y="9255"/>
                    <a:pt x="11018" y="9267"/>
                    <a:pt x="11125" y="9267"/>
                  </a:cubicBezTo>
                  <a:cubicBezTo>
                    <a:pt x="11324" y="9267"/>
                    <a:pt x="11512" y="9226"/>
                    <a:pt x="11609" y="8993"/>
                  </a:cubicBezTo>
                  <a:cubicBezTo>
                    <a:pt x="11809" y="8393"/>
                    <a:pt x="12376" y="7892"/>
                    <a:pt x="12009" y="7192"/>
                  </a:cubicBezTo>
                  <a:cubicBezTo>
                    <a:pt x="11709" y="6658"/>
                    <a:pt x="11809" y="6258"/>
                    <a:pt x="12110" y="5724"/>
                  </a:cubicBezTo>
                  <a:cubicBezTo>
                    <a:pt x="12376" y="5257"/>
                    <a:pt x="12643" y="5024"/>
                    <a:pt x="13177" y="4923"/>
                  </a:cubicBezTo>
                  <a:cubicBezTo>
                    <a:pt x="14011" y="4757"/>
                    <a:pt x="14144" y="4490"/>
                    <a:pt x="13844" y="3656"/>
                  </a:cubicBezTo>
                  <a:cubicBezTo>
                    <a:pt x="13711" y="3222"/>
                    <a:pt x="13511" y="2822"/>
                    <a:pt x="13344" y="2388"/>
                  </a:cubicBezTo>
                  <a:cubicBezTo>
                    <a:pt x="13177" y="2021"/>
                    <a:pt x="13377" y="1821"/>
                    <a:pt x="13777" y="1755"/>
                  </a:cubicBezTo>
                  <a:cubicBezTo>
                    <a:pt x="13711" y="1187"/>
                    <a:pt x="13210" y="1087"/>
                    <a:pt x="12810" y="987"/>
                  </a:cubicBezTo>
                  <a:cubicBezTo>
                    <a:pt x="10984" y="361"/>
                    <a:pt x="9097" y="0"/>
                    <a:pt x="7197" y="0"/>
                  </a:cubicBezTo>
                  <a:close/>
                </a:path>
              </a:pathLst>
            </a:custGeom>
            <a:solidFill>
              <a:srgbClr val="F632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48"/>
            <p:cNvSpPr/>
            <p:nvPr/>
          </p:nvSpPr>
          <p:spPr>
            <a:xfrm>
              <a:off x="6008886" y="3987817"/>
              <a:ext cx="206922" cy="133086"/>
            </a:xfrm>
            <a:custGeom>
              <a:avLst/>
              <a:gdLst/>
              <a:ahLst/>
              <a:cxnLst/>
              <a:rect l="l" t="t" r="r" b="b"/>
              <a:pathLst>
                <a:path w="10142" h="6523" extrusionOk="0">
                  <a:moveTo>
                    <a:pt x="9274" y="34"/>
                  </a:moveTo>
                  <a:cubicBezTo>
                    <a:pt x="9107" y="34"/>
                    <a:pt x="8907" y="34"/>
                    <a:pt x="8740" y="68"/>
                  </a:cubicBezTo>
                  <a:cubicBezTo>
                    <a:pt x="8640" y="101"/>
                    <a:pt x="8507" y="168"/>
                    <a:pt x="8440" y="201"/>
                  </a:cubicBezTo>
                  <a:cubicBezTo>
                    <a:pt x="7947" y="435"/>
                    <a:pt x="7676" y="1133"/>
                    <a:pt x="7093" y="1133"/>
                  </a:cubicBezTo>
                  <a:cubicBezTo>
                    <a:pt x="6926" y="1133"/>
                    <a:pt x="6735" y="1076"/>
                    <a:pt x="6505" y="935"/>
                  </a:cubicBezTo>
                  <a:cubicBezTo>
                    <a:pt x="5604" y="1035"/>
                    <a:pt x="4904" y="1602"/>
                    <a:pt x="4270" y="2169"/>
                  </a:cubicBezTo>
                  <a:cubicBezTo>
                    <a:pt x="3846" y="2523"/>
                    <a:pt x="3449" y="2717"/>
                    <a:pt x="3051" y="2717"/>
                  </a:cubicBezTo>
                  <a:cubicBezTo>
                    <a:pt x="2698" y="2717"/>
                    <a:pt x="2345" y="2565"/>
                    <a:pt x="1969" y="2236"/>
                  </a:cubicBezTo>
                  <a:cubicBezTo>
                    <a:pt x="1885" y="2202"/>
                    <a:pt x="1810" y="2186"/>
                    <a:pt x="1735" y="2186"/>
                  </a:cubicBezTo>
                  <a:cubicBezTo>
                    <a:pt x="1660" y="2186"/>
                    <a:pt x="1585" y="2202"/>
                    <a:pt x="1502" y="2236"/>
                  </a:cubicBezTo>
                  <a:cubicBezTo>
                    <a:pt x="1135" y="2703"/>
                    <a:pt x="267" y="2536"/>
                    <a:pt x="0" y="3203"/>
                  </a:cubicBezTo>
                  <a:cubicBezTo>
                    <a:pt x="134" y="3437"/>
                    <a:pt x="301" y="3670"/>
                    <a:pt x="467" y="3870"/>
                  </a:cubicBezTo>
                  <a:cubicBezTo>
                    <a:pt x="568" y="3970"/>
                    <a:pt x="634" y="4070"/>
                    <a:pt x="734" y="4104"/>
                  </a:cubicBezTo>
                  <a:cubicBezTo>
                    <a:pt x="768" y="4204"/>
                    <a:pt x="834" y="4304"/>
                    <a:pt x="934" y="4371"/>
                  </a:cubicBezTo>
                  <a:lnTo>
                    <a:pt x="1168" y="4638"/>
                  </a:lnTo>
                  <a:cubicBezTo>
                    <a:pt x="1835" y="5071"/>
                    <a:pt x="2469" y="5538"/>
                    <a:pt x="3003" y="6139"/>
                  </a:cubicBezTo>
                  <a:cubicBezTo>
                    <a:pt x="3296" y="6398"/>
                    <a:pt x="3492" y="6523"/>
                    <a:pt x="3700" y="6523"/>
                  </a:cubicBezTo>
                  <a:cubicBezTo>
                    <a:pt x="3893" y="6523"/>
                    <a:pt x="4098" y="6414"/>
                    <a:pt x="4404" y="6205"/>
                  </a:cubicBezTo>
                  <a:cubicBezTo>
                    <a:pt x="4570" y="6072"/>
                    <a:pt x="4737" y="5972"/>
                    <a:pt x="4904" y="5805"/>
                  </a:cubicBezTo>
                  <a:cubicBezTo>
                    <a:pt x="6038" y="4537"/>
                    <a:pt x="7439" y="3704"/>
                    <a:pt x="8974" y="3036"/>
                  </a:cubicBezTo>
                  <a:cubicBezTo>
                    <a:pt x="9274" y="2703"/>
                    <a:pt x="9607" y="2336"/>
                    <a:pt x="9074" y="1836"/>
                  </a:cubicBezTo>
                  <a:cubicBezTo>
                    <a:pt x="8907" y="1702"/>
                    <a:pt x="8440" y="1936"/>
                    <a:pt x="8507" y="1502"/>
                  </a:cubicBezTo>
                  <a:cubicBezTo>
                    <a:pt x="8607" y="1068"/>
                    <a:pt x="8940" y="902"/>
                    <a:pt x="9340" y="868"/>
                  </a:cubicBezTo>
                  <a:cubicBezTo>
                    <a:pt x="9674" y="835"/>
                    <a:pt x="10141" y="868"/>
                    <a:pt x="10141" y="435"/>
                  </a:cubicBezTo>
                  <a:cubicBezTo>
                    <a:pt x="10141" y="1"/>
                    <a:pt x="9607" y="68"/>
                    <a:pt x="9274" y="34"/>
                  </a:cubicBezTo>
                  <a:close/>
                </a:path>
              </a:pathLst>
            </a:custGeom>
            <a:solidFill>
              <a:srgbClr val="FEA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48"/>
            <p:cNvSpPr/>
            <p:nvPr/>
          </p:nvSpPr>
          <p:spPr>
            <a:xfrm>
              <a:off x="5880942" y="3943972"/>
              <a:ext cx="160629" cy="111255"/>
            </a:xfrm>
            <a:custGeom>
              <a:avLst/>
              <a:gdLst/>
              <a:ahLst/>
              <a:cxnLst/>
              <a:rect l="l" t="t" r="r" b="b"/>
              <a:pathLst>
                <a:path w="7873" h="5453" extrusionOk="0">
                  <a:moveTo>
                    <a:pt x="2278" y="1"/>
                  </a:moveTo>
                  <a:cubicBezTo>
                    <a:pt x="2221" y="1"/>
                    <a:pt x="2163" y="5"/>
                    <a:pt x="2102" y="15"/>
                  </a:cubicBezTo>
                  <a:cubicBezTo>
                    <a:pt x="1935" y="134"/>
                    <a:pt x="1785" y="236"/>
                    <a:pt x="1592" y="236"/>
                  </a:cubicBezTo>
                  <a:cubicBezTo>
                    <a:pt x="1514" y="236"/>
                    <a:pt x="1430" y="220"/>
                    <a:pt x="1335" y="182"/>
                  </a:cubicBezTo>
                  <a:cubicBezTo>
                    <a:pt x="1186" y="125"/>
                    <a:pt x="1034" y="99"/>
                    <a:pt x="884" y="99"/>
                  </a:cubicBezTo>
                  <a:cubicBezTo>
                    <a:pt x="593" y="99"/>
                    <a:pt x="309" y="195"/>
                    <a:pt x="67" y="349"/>
                  </a:cubicBezTo>
                  <a:cubicBezTo>
                    <a:pt x="0" y="716"/>
                    <a:pt x="234" y="816"/>
                    <a:pt x="501" y="882"/>
                  </a:cubicBezTo>
                  <a:cubicBezTo>
                    <a:pt x="1101" y="1116"/>
                    <a:pt x="1568" y="1483"/>
                    <a:pt x="2068" y="1883"/>
                  </a:cubicBezTo>
                  <a:cubicBezTo>
                    <a:pt x="3203" y="2817"/>
                    <a:pt x="4337" y="3784"/>
                    <a:pt x="5438" y="4685"/>
                  </a:cubicBezTo>
                  <a:cubicBezTo>
                    <a:pt x="5704" y="4985"/>
                    <a:pt x="6205" y="4985"/>
                    <a:pt x="6271" y="5452"/>
                  </a:cubicBezTo>
                  <a:cubicBezTo>
                    <a:pt x="6672" y="5185"/>
                    <a:pt x="7105" y="5052"/>
                    <a:pt x="7539" y="4985"/>
                  </a:cubicBezTo>
                  <a:cubicBezTo>
                    <a:pt x="7873" y="4885"/>
                    <a:pt x="7739" y="4685"/>
                    <a:pt x="7739" y="4485"/>
                  </a:cubicBezTo>
                  <a:cubicBezTo>
                    <a:pt x="7739" y="4452"/>
                    <a:pt x="7706" y="4385"/>
                    <a:pt x="7672" y="4385"/>
                  </a:cubicBezTo>
                  <a:cubicBezTo>
                    <a:pt x="7439" y="4185"/>
                    <a:pt x="7272" y="3985"/>
                    <a:pt x="7205" y="3684"/>
                  </a:cubicBezTo>
                  <a:cubicBezTo>
                    <a:pt x="6705" y="2884"/>
                    <a:pt x="6105" y="2183"/>
                    <a:pt x="5271" y="1716"/>
                  </a:cubicBezTo>
                  <a:cubicBezTo>
                    <a:pt x="5137" y="1683"/>
                    <a:pt x="4971" y="1616"/>
                    <a:pt x="4804" y="1483"/>
                  </a:cubicBezTo>
                  <a:cubicBezTo>
                    <a:pt x="4737" y="1449"/>
                    <a:pt x="4670" y="1349"/>
                    <a:pt x="4570" y="1316"/>
                  </a:cubicBezTo>
                  <a:cubicBezTo>
                    <a:pt x="4437" y="1216"/>
                    <a:pt x="4337" y="1183"/>
                    <a:pt x="4203" y="1116"/>
                  </a:cubicBezTo>
                  <a:lnTo>
                    <a:pt x="3970" y="982"/>
                  </a:lnTo>
                  <a:cubicBezTo>
                    <a:pt x="3352" y="735"/>
                    <a:pt x="2991" y="1"/>
                    <a:pt x="2278" y="1"/>
                  </a:cubicBezTo>
                  <a:close/>
                </a:path>
              </a:pathLst>
            </a:custGeom>
            <a:solidFill>
              <a:srgbClr val="FFC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48"/>
            <p:cNvSpPr/>
            <p:nvPr/>
          </p:nvSpPr>
          <p:spPr>
            <a:xfrm>
              <a:off x="5519553" y="4044985"/>
              <a:ext cx="66716" cy="136840"/>
            </a:xfrm>
            <a:custGeom>
              <a:avLst/>
              <a:gdLst/>
              <a:ahLst/>
              <a:cxnLst/>
              <a:rect l="l" t="t" r="r" b="b"/>
              <a:pathLst>
                <a:path w="3270" h="6707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768"/>
                    <a:pt x="501" y="1435"/>
                    <a:pt x="434" y="2236"/>
                  </a:cubicBezTo>
                  <a:cubicBezTo>
                    <a:pt x="701" y="2503"/>
                    <a:pt x="668" y="2836"/>
                    <a:pt x="668" y="3170"/>
                  </a:cubicBezTo>
                  <a:cubicBezTo>
                    <a:pt x="1001" y="3670"/>
                    <a:pt x="935" y="4237"/>
                    <a:pt x="1001" y="4738"/>
                  </a:cubicBezTo>
                  <a:cubicBezTo>
                    <a:pt x="1268" y="5005"/>
                    <a:pt x="1101" y="5405"/>
                    <a:pt x="1368" y="5705"/>
                  </a:cubicBezTo>
                  <a:cubicBezTo>
                    <a:pt x="1835" y="5872"/>
                    <a:pt x="1835" y="6205"/>
                    <a:pt x="1669" y="6572"/>
                  </a:cubicBezTo>
                  <a:cubicBezTo>
                    <a:pt x="1776" y="6671"/>
                    <a:pt x="1876" y="6707"/>
                    <a:pt x="1972" y="6707"/>
                  </a:cubicBezTo>
                  <a:cubicBezTo>
                    <a:pt x="2235" y="6707"/>
                    <a:pt x="2467" y="6439"/>
                    <a:pt x="2736" y="6439"/>
                  </a:cubicBezTo>
                  <a:cubicBezTo>
                    <a:pt x="2769" y="6205"/>
                    <a:pt x="2536" y="5939"/>
                    <a:pt x="2736" y="5705"/>
                  </a:cubicBezTo>
                  <a:cubicBezTo>
                    <a:pt x="3270" y="5071"/>
                    <a:pt x="2903" y="4671"/>
                    <a:pt x="2402" y="4337"/>
                  </a:cubicBezTo>
                  <a:cubicBezTo>
                    <a:pt x="2069" y="4104"/>
                    <a:pt x="1935" y="3570"/>
                    <a:pt x="1402" y="3570"/>
                  </a:cubicBezTo>
                  <a:cubicBezTo>
                    <a:pt x="1268" y="3570"/>
                    <a:pt x="1368" y="3337"/>
                    <a:pt x="1502" y="3237"/>
                  </a:cubicBezTo>
                  <a:cubicBezTo>
                    <a:pt x="1568" y="3070"/>
                    <a:pt x="1735" y="3036"/>
                    <a:pt x="1935" y="3036"/>
                  </a:cubicBezTo>
                  <a:cubicBezTo>
                    <a:pt x="2102" y="2536"/>
                    <a:pt x="2002" y="2102"/>
                    <a:pt x="1535" y="1869"/>
                  </a:cubicBezTo>
                  <a:cubicBezTo>
                    <a:pt x="868" y="1535"/>
                    <a:pt x="368" y="1102"/>
                    <a:pt x="334" y="268"/>
                  </a:cubicBezTo>
                  <a:cubicBezTo>
                    <a:pt x="334" y="168"/>
                    <a:pt x="101" y="68"/>
                    <a:pt x="1" y="1"/>
                  </a:cubicBezTo>
                  <a:close/>
                </a:path>
              </a:pathLst>
            </a:custGeom>
            <a:solidFill>
              <a:srgbClr val="F4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48"/>
            <p:cNvSpPr/>
            <p:nvPr/>
          </p:nvSpPr>
          <p:spPr>
            <a:xfrm>
              <a:off x="5635928" y="3901453"/>
              <a:ext cx="287226" cy="79590"/>
            </a:xfrm>
            <a:custGeom>
              <a:avLst/>
              <a:gdLst/>
              <a:ahLst/>
              <a:cxnLst/>
              <a:rect l="l" t="t" r="r" b="b"/>
              <a:pathLst>
                <a:path w="14078" h="3901" extrusionOk="0">
                  <a:moveTo>
                    <a:pt x="4547" y="0"/>
                  </a:moveTo>
                  <a:cubicBezTo>
                    <a:pt x="4413" y="0"/>
                    <a:pt x="4277" y="104"/>
                    <a:pt x="4170" y="264"/>
                  </a:cubicBezTo>
                  <a:cubicBezTo>
                    <a:pt x="3870" y="698"/>
                    <a:pt x="3403" y="731"/>
                    <a:pt x="2970" y="765"/>
                  </a:cubicBezTo>
                  <a:cubicBezTo>
                    <a:pt x="2271" y="797"/>
                    <a:pt x="1632" y="1101"/>
                    <a:pt x="939" y="1101"/>
                  </a:cubicBezTo>
                  <a:cubicBezTo>
                    <a:pt x="904" y="1101"/>
                    <a:pt x="870" y="1100"/>
                    <a:pt x="835" y="1098"/>
                  </a:cubicBezTo>
                  <a:cubicBezTo>
                    <a:pt x="368" y="1098"/>
                    <a:pt x="1" y="1298"/>
                    <a:pt x="201" y="1899"/>
                  </a:cubicBezTo>
                  <a:lnTo>
                    <a:pt x="234" y="1966"/>
                  </a:lnTo>
                  <a:cubicBezTo>
                    <a:pt x="1883" y="1622"/>
                    <a:pt x="3516" y="1310"/>
                    <a:pt x="5155" y="1310"/>
                  </a:cubicBezTo>
                  <a:cubicBezTo>
                    <a:pt x="5904" y="1310"/>
                    <a:pt x="6653" y="1375"/>
                    <a:pt x="7406" y="1532"/>
                  </a:cubicBezTo>
                  <a:cubicBezTo>
                    <a:pt x="8874" y="1799"/>
                    <a:pt x="10341" y="2032"/>
                    <a:pt x="11642" y="2766"/>
                  </a:cubicBezTo>
                  <a:cubicBezTo>
                    <a:pt x="11809" y="3066"/>
                    <a:pt x="12143" y="2866"/>
                    <a:pt x="12343" y="3066"/>
                  </a:cubicBezTo>
                  <a:cubicBezTo>
                    <a:pt x="13010" y="3133"/>
                    <a:pt x="13477" y="3734"/>
                    <a:pt x="14077" y="3900"/>
                  </a:cubicBezTo>
                  <a:cubicBezTo>
                    <a:pt x="14044" y="3700"/>
                    <a:pt x="13911" y="3600"/>
                    <a:pt x="13811" y="3433"/>
                  </a:cubicBezTo>
                  <a:cubicBezTo>
                    <a:pt x="13377" y="2900"/>
                    <a:pt x="12576" y="2900"/>
                    <a:pt x="12143" y="2399"/>
                  </a:cubicBezTo>
                  <a:cubicBezTo>
                    <a:pt x="12076" y="2299"/>
                    <a:pt x="12009" y="2232"/>
                    <a:pt x="11909" y="2099"/>
                  </a:cubicBezTo>
                  <a:lnTo>
                    <a:pt x="11542" y="1866"/>
                  </a:lnTo>
                  <a:cubicBezTo>
                    <a:pt x="10909" y="1465"/>
                    <a:pt x="10308" y="1298"/>
                    <a:pt x="9541" y="1198"/>
                  </a:cubicBezTo>
                  <a:cubicBezTo>
                    <a:pt x="8207" y="965"/>
                    <a:pt x="6906" y="631"/>
                    <a:pt x="5538" y="598"/>
                  </a:cubicBezTo>
                  <a:cubicBezTo>
                    <a:pt x="5305" y="598"/>
                    <a:pt x="5038" y="598"/>
                    <a:pt x="4871" y="264"/>
                  </a:cubicBezTo>
                  <a:cubicBezTo>
                    <a:pt x="4778" y="78"/>
                    <a:pt x="4663" y="0"/>
                    <a:pt x="4547" y="0"/>
                  </a:cubicBezTo>
                  <a:close/>
                </a:path>
              </a:pathLst>
            </a:custGeom>
            <a:solidFill>
              <a:srgbClr val="FEC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8"/>
            <p:cNvSpPr/>
            <p:nvPr/>
          </p:nvSpPr>
          <p:spPr>
            <a:xfrm>
              <a:off x="5727801" y="4086096"/>
              <a:ext cx="88506" cy="36786"/>
            </a:xfrm>
            <a:custGeom>
              <a:avLst/>
              <a:gdLst/>
              <a:ahLst/>
              <a:cxnLst/>
              <a:rect l="l" t="t" r="r" b="b"/>
              <a:pathLst>
                <a:path w="4338" h="1803" extrusionOk="0">
                  <a:moveTo>
                    <a:pt x="3337" y="1"/>
                  </a:moveTo>
                  <a:cubicBezTo>
                    <a:pt x="3179" y="1"/>
                    <a:pt x="3018" y="24"/>
                    <a:pt x="2870" y="87"/>
                  </a:cubicBezTo>
                  <a:cubicBezTo>
                    <a:pt x="2601" y="207"/>
                    <a:pt x="2306" y="326"/>
                    <a:pt x="2008" y="326"/>
                  </a:cubicBezTo>
                  <a:cubicBezTo>
                    <a:pt x="1973" y="326"/>
                    <a:pt x="1938" y="324"/>
                    <a:pt x="1902" y="321"/>
                  </a:cubicBezTo>
                  <a:cubicBezTo>
                    <a:pt x="1818" y="304"/>
                    <a:pt x="1743" y="296"/>
                    <a:pt x="1677" y="296"/>
                  </a:cubicBezTo>
                  <a:cubicBezTo>
                    <a:pt x="1349" y="296"/>
                    <a:pt x="1224" y="500"/>
                    <a:pt x="1168" y="888"/>
                  </a:cubicBezTo>
                  <a:cubicBezTo>
                    <a:pt x="1142" y="1233"/>
                    <a:pt x="1031" y="1472"/>
                    <a:pt x="702" y="1472"/>
                  </a:cubicBezTo>
                  <a:cubicBezTo>
                    <a:pt x="617" y="1472"/>
                    <a:pt x="518" y="1456"/>
                    <a:pt x="401" y="1422"/>
                  </a:cubicBezTo>
                  <a:cubicBezTo>
                    <a:pt x="386" y="1419"/>
                    <a:pt x="372" y="1418"/>
                    <a:pt x="358" y="1418"/>
                  </a:cubicBezTo>
                  <a:cubicBezTo>
                    <a:pt x="182" y="1418"/>
                    <a:pt x="63" y="1601"/>
                    <a:pt x="1" y="1755"/>
                  </a:cubicBezTo>
                  <a:cubicBezTo>
                    <a:pt x="222" y="1781"/>
                    <a:pt x="449" y="1802"/>
                    <a:pt x="674" y="1802"/>
                  </a:cubicBezTo>
                  <a:cubicBezTo>
                    <a:pt x="1027" y="1802"/>
                    <a:pt x="1377" y="1751"/>
                    <a:pt x="1702" y="1589"/>
                  </a:cubicBezTo>
                  <a:cubicBezTo>
                    <a:pt x="2436" y="1322"/>
                    <a:pt x="3337" y="1655"/>
                    <a:pt x="4071" y="1222"/>
                  </a:cubicBezTo>
                  <a:cubicBezTo>
                    <a:pt x="4104" y="1088"/>
                    <a:pt x="4171" y="921"/>
                    <a:pt x="4204" y="821"/>
                  </a:cubicBezTo>
                  <a:cubicBezTo>
                    <a:pt x="4337" y="321"/>
                    <a:pt x="4171" y="54"/>
                    <a:pt x="3604" y="21"/>
                  </a:cubicBezTo>
                  <a:cubicBezTo>
                    <a:pt x="3518" y="9"/>
                    <a:pt x="3428" y="1"/>
                    <a:pt x="3337" y="1"/>
                  </a:cubicBezTo>
                  <a:close/>
                </a:path>
              </a:pathLst>
            </a:custGeom>
            <a:solidFill>
              <a:srgbClr val="F53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48"/>
            <p:cNvSpPr/>
            <p:nvPr/>
          </p:nvSpPr>
          <p:spPr>
            <a:xfrm>
              <a:off x="5564479" y="4046535"/>
              <a:ext cx="35398" cy="47477"/>
            </a:xfrm>
            <a:custGeom>
              <a:avLst/>
              <a:gdLst/>
              <a:ahLst/>
              <a:cxnLst/>
              <a:rect l="l" t="t" r="r" b="b"/>
              <a:pathLst>
                <a:path w="1735" h="2327" extrusionOk="0">
                  <a:moveTo>
                    <a:pt x="437" y="1"/>
                  </a:moveTo>
                  <a:cubicBezTo>
                    <a:pt x="310" y="1"/>
                    <a:pt x="226" y="88"/>
                    <a:pt x="200" y="292"/>
                  </a:cubicBezTo>
                  <a:cubicBezTo>
                    <a:pt x="0" y="1226"/>
                    <a:pt x="534" y="1826"/>
                    <a:pt x="1301" y="2327"/>
                  </a:cubicBezTo>
                  <a:cubicBezTo>
                    <a:pt x="1735" y="1760"/>
                    <a:pt x="801" y="1459"/>
                    <a:pt x="1068" y="859"/>
                  </a:cubicBezTo>
                  <a:cubicBezTo>
                    <a:pt x="1134" y="826"/>
                    <a:pt x="567" y="492"/>
                    <a:pt x="667" y="125"/>
                  </a:cubicBezTo>
                  <a:cubicBezTo>
                    <a:pt x="667" y="92"/>
                    <a:pt x="634" y="25"/>
                    <a:pt x="567" y="25"/>
                  </a:cubicBezTo>
                  <a:cubicBezTo>
                    <a:pt x="520" y="9"/>
                    <a:pt x="477" y="1"/>
                    <a:pt x="437" y="1"/>
                  </a:cubicBezTo>
                  <a:close/>
                </a:path>
              </a:pathLst>
            </a:custGeom>
            <a:solidFill>
              <a:srgbClr val="F632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48"/>
            <p:cNvSpPr/>
            <p:nvPr/>
          </p:nvSpPr>
          <p:spPr>
            <a:xfrm>
              <a:off x="5991871" y="4038864"/>
              <a:ext cx="18403" cy="14996"/>
            </a:xfrm>
            <a:custGeom>
              <a:avLst/>
              <a:gdLst/>
              <a:ahLst/>
              <a:cxnLst/>
              <a:rect l="l" t="t" r="r" b="b"/>
              <a:pathLst>
                <a:path w="902" h="735" extrusionOk="0">
                  <a:moveTo>
                    <a:pt x="1" y="1"/>
                  </a:moveTo>
                  <a:cubicBezTo>
                    <a:pt x="201" y="334"/>
                    <a:pt x="534" y="534"/>
                    <a:pt x="834" y="735"/>
                  </a:cubicBezTo>
                  <a:cubicBezTo>
                    <a:pt x="901" y="167"/>
                    <a:pt x="401" y="134"/>
                    <a:pt x="1" y="1"/>
                  </a:cubicBezTo>
                  <a:close/>
                </a:path>
              </a:pathLst>
            </a:custGeom>
            <a:solidFill>
              <a:srgbClr val="FEA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48"/>
            <p:cNvSpPr/>
            <p:nvPr/>
          </p:nvSpPr>
          <p:spPr>
            <a:xfrm>
              <a:off x="5872781" y="3958560"/>
              <a:ext cx="14975" cy="6162"/>
            </a:xfrm>
            <a:custGeom>
              <a:avLst/>
              <a:gdLst/>
              <a:ahLst/>
              <a:cxnLst/>
              <a:rect l="l" t="t" r="r" b="b"/>
              <a:pathLst>
                <a:path w="734" h="302" extrusionOk="0">
                  <a:moveTo>
                    <a:pt x="0" y="1"/>
                  </a:moveTo>
                  <a:cubicBezTo>
                    <a:pt x="167" y="279"/>
                    <a:pt x="380" y="302"/>
                    <a:pt x="601" y="302"/>
                  </a:cubicBezTo>
                  <a:cubicBezTo>
                    <a:pt x="645" y="302"/>
                    <a:pt x="689" y="301"/>
                    <a:pt x="734" y="301"/>
                  </a:cubicBezTo>
                  <a:cubicBezTo>
                    <a:pt x="500" y="67"/>
                    <a:pt x="300" y="1"/>
                    <a:pt x="0" y="1"/>
                  </a:cubicBezTo>
                  <a:close/>
                </a:path>
              </a:pathLst>
            </a:custGeom>
            <a:solidFill>
              <a:srgbClr val="F632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48"/>
            <p:cNvSpPr/>
            <p:nvPr/>
          </p:nvSpPr>
          <p:spPr>
            <a:xfrm>
              <a:off x="5595103" y="4104213"/>
              <a:ext cx="3428" cy="2734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7" y="0"/>
                  </a:moveTo>
                  <a:cubicBezTo>
                    <a:pt x="67" y="0"/>
                    <a:pt x="34" y="33"/>
                    <a:pt x="0" y="33"/>
                  </a:cubicBezTo>
                  <a:lnTo>
                    <a:pt x="67" y="133"/>
                  </a:lnTo>
                  <a:cubicBezTo>
                    <a:pt x="134" y="133"/>
                    <a:pt x="167" y="67"/>
                    <a:pt x="167" y="67"/>
                  </a:cubicBezTo>
                  <a:cubicBezTo>
                    <a:pt x="134" y="33"/>
                    <a:pt x="134" y="0"/>
                    <a:pt x="67" y="0"/>
                  </a:cubicBezTo>
                  <a:close/>
                </a:path>
              </a:pathLst>
            </a:custGeom>
            <a:solidFill>
              <a:srgbClr val="F632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48"/>
            <p:cNvSpPr/>
            <p:nvPr/>
          </p:nvSpPr>
          <p:spPr>
            <a:xfrm>
              <a:off x="5582168" y="3963334"/>
              <a:ext cx="10915" cy="4101"/>
            </a:xfrm>
            <a:custGeom>
              <a:avLst/>
              <a:gdLst/>
              <a:ahLst/>
              <a:cxnLst/>
              <a:rect l="l" t="t" r="r" b="b"/>
              <a:pathLst>
                <a:path w="535" h="201" extrusionOk="0">
                  <a:moveTo>
                    <a:pt x="534" y="0"/>
                  </a:moveTo>
                  <a:cubicBezTo>
                    <a:pt x="334" y="0"/>
                    <a:pt x="134" y="0"/>
                    <a:pt x="1" y="200"/>
                  </a:cubicBezTo>
                  <a:cubicBezTo>
                    <a:pt x="201" y="200"/>
                    <a:pt x="434" y="200"/>
                    <a:pt x="534" y="0"/>
                  </a:cubicBezTo>
                  <a:close/>
                </a:path>
              </a:pathLst>
            </a:custGeom>
            <a:solidFill>
              <a:srgbClr val="F632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8"/>
            <p:cNvSpPr/>
            <p:nvPr/>
          </p:nvSpPr>
          <p:spPr>
            <a:xfrm>
              <a:off x="5773401" y="4240318"/>
              <a:ext cx="6162" cy="3856"/>
            </a:xfrm>
            <a:custGeom>
              <a:avLst/>
              <a:gdLst/>
              <a:ahLst/>
              <a:cxnLst/>
              <a:rect l="l" t="t" r="r" b="b"/>
              <a:pathLst>
                <a:path w="302" h="189" extrusionOk="0">
                  <a:moveTo>
                    <a:pt x="1" y="0"/>
                  </a:moveTo>
                  <a:cubicBezTo>
                    <a:pt x="53" y="105"/>
                    <a:pt x="105" y="188"/>
                    <a:pt x="205" y="188"/>
                  </a:cubicBezTo>
                  <a:cubicBezTo>
                    <a:pt x="233" y="188"/>
                    <a:pt x="265" y="182"/>
                    <a:pt x="301" y="167"/>
                  </a:cubicBezTo>
                  <a:cubicBezTo>
                    <a:pt x="301" y="134"/>
                    <a:pt x="268" y="34"/>
                    <a:pt x="268" y="0"/>
                  </a:cubicBezTo>
                  <a:close/>
                </a:path>
              </a:pathLst>
            </a:custGeom>
            <a:solidFill>
              <a:srgbClr val="F024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8"/>
            <p:cNvSpPr/>
            <p:nvPr/>
          </p:nvSpPr>
          <p:spPr>
            <a:xfrm>
              <a:off x="5550870" y="4111007"/>
              <a:ext cx="1367" cy="1938"/>
            </a:xfrm>
            <a:custGeom>
              <a:avLst/>
              <a:gdLst/>
              <a:ahLst/>
              <a:cxnLst/>
              <a:rect l="l" t="t" r="r" b="b"/>
              <a:pathLst>
                <a:path w="67" h="95" extrusionOk="0">
                  <a:moveTo>
                    <a:pt x="0" y="1"/>
                  </a:moveTo>
                  <a:cubicBezTo>
                    <a:pt x="0" y="59"/>
                    <a:pt x="11" y="94"/>
                    <a:pt x="27" y="94"/>
                  </a:cubicBezTo>
                  <a:cubicBezTo>
                    <a:pt x="39" y="94"/>
                    <a:pt x="53" y="76"/>
                    <a:pt x="67" y="34"/>
                  </a:cubicBezTo>
                  <a:cubicBezTo>
                    <a:pt x="67" y="34"/>
                    <a:pt x="33" y="1"/>
                    <a:pt x="0" y="1"/>
                  </a:cubicBezTo>
                  <a:close/>
                </a:path>
              </a:pathLst>
            </a:custGeom>
            <a:solidFill>
              <a:srgbClr val="F4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48"/>
            <p:cNvSpPr/>
            <p:nvPr/>
          </p:nvSpPr>
          <p:spPr>
            <a:xfrm>
              <a:off x="5560398" y="4106927"/>
              <a:ext cx="1367" cy="1387"/>
            </a:xfrm>
            <a:custGeom>
              <a:avLst/>
              <a:gdLst/>
              <a:ahLst/>
              <a:cxnLst/>
              <a:rect l="l" t="t" r="r" b="b"/>
              <a:pathLst>
                <a:path w="67" h="68" extrusionOk="0">
                  <a:moveTo>
                    <a:pt x="0" y="0"/>
                  </a:moveTo>
                  <a:lnTo>
                    <a:pt x="33" y="67"/>
                  </a:lnTo>
                  <a:lnTo>
                    <a:pt x="67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48"/>
            <p:cNvSpPr/>
            <p:nvPr/>
          </p:nvSpPr>
          <p:spPr>
            <a:xfrm>
              <a:off x="5759792" y="4243032"/>
              <a:ext cx="2754" cy="1387"/>
            </a:xfrm>
            <a:custGeom>
              <a:avLst/>
              <a:gdLst/>
              <a:ahLst/>
              <a:cxnLst/>
              <a:rect l="l" t="t" r="r" b="b"/>
              <a:pathLst>
                <a:path w="135" h="68" extrusionOk="0">
                  <a:moveTo>
                    <a:pt x="67" y="1"/>
                  </a:moveTo>
                  <a:cubicBezTo>
                    <a:pt x="67" y="1"/>
                    <a:pt x="1" y="34"/>
                    <a:pt x="1" y="68"/>
                  </a:cubicBezTo>
                  <a:cubicBezTo>
                    <a:pt x="134" y="34"/>
                    <a:pt x="134" y="1"/>
                    <a:pt x="67" y="1"/>
                  </a:cubicBezTo>
                  <a:close/>
                </a:path>
              </a:pathLst>
            </a:custGeom>
            <a:solidFill>
              <a:srgbClr val="F024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8"/>
            <p:cNvSpPr/>
            <p:nvPr/>
          </p:nvSpPr>
          <p:spPr>
            <a:xfrm>
              <a:off x="5736656" y="4246092"/>
              <a:ext cx="4101" cy="1041"/>
            </a:xfrm>
            <a:custGeom>
              <a:avLst/>
              <a:gdLst/>
              <a:ahLst/>
              <a:cxnLst/>
              <a:rect l="l" t="t" r="r" b="b"/>
              <a:pathLst>
                <a:path w="201" h="51" extrusionOk="0">
                  <a:moveTo>
                    <a:pt x="113" y="1"/>
                  </a:moveTo>
                  <a:cubicBezTo>
                    <a:pt x="84" y="1"/>
                    <a:pt x="51" y="18"/>
                    <a:pt x="1" y="51"/>
                  </a:cubicBezTo>
                  <a:lnTo>
                    <a:pt x="201" y="51"/>
                  </a:lnTo>
                  <a:cubicBezTo>
                    <a:pt x="167" y="18"/>
                    <a:pt x="142" y="1"/>
                    <a:pt x="113" y="1"/>
                  </a:cubicBezTo>
                  <a:close/>
                </a:path>
              </a:pathLst>
            </a:custGeom>
            <a:solidFill>
              <a:srgbClr val="F024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8"/>
            <p:cNvSpPr/>
            <p:nvPr/>
          </p:nvSpPr>
          <p:spPr>
            <a:xfrm>
              <a:off x="5755038" y="4244399"/>
              <a:ext cx="4774" cy="4795"/>
            </a:xfrm>
            <a:custGeom>
              <a:avLst/>
              <a:gdLst/>
              <a:ahLst/>
              <a:cxnLst/>
              <a:rect l="l" t="t" r="r" b="b"/>
              <a:pathLst>
                <a:path w="234" h="235" extrusionOk="0">
                  <a:moveTo>
                    <a:pt x="234" y="1"/>
                  </a:moveTo>
                  <a:cubicBezTo>
                    <a:pt x="167" y="101"/>
                    <a:pt x="67" y="134"/>
                    <a:pt x="0" y="234"/>
                  </a:cubicBezTo>
                  <a:lnTo>
                    <a:pt x="234" y="2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F024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8"/>
            <p:cNvSpPr/>
            <p:nvPr/>
          </p:nvSpPr>
          <p:spPr>
            <a:xfrm>
              <a:off x="5490969" y="3797665"/>
              <a:ext cx="571025" cy="241219"/>
            </a:xfrm>
            <a:custGeom>
              <a:avLst/>
              <a:gdLst/>
              <a:ahLst/>
              <a:cxnLst/>
              <a:rect l="l" t="t" r="r" b="b"/>
              <a:pathLst>
                <a:path w="27988" h="11823" extrusionOk="0">
                  <a:moveTo>
                    <a:pt x="13967" y="0"/>
                  </a:moveTo>
                  <a:cubicBezTo>
                    <a:pt x="13900" y="0"/>
                    <a:pt x="13836" y="4"/>
                    <a:pt x="13777" y="14"/>
                  </a:cubicBezTo>
                  <a:cubicBezTo>
                    <a:pt x="9941" y="648"/>
                    <a:pt x="6172" y="1515"/>
                    <a:pt x="2903" y="3784"/>
                  </a:cubicBezTo>
                  <a:cubicBezTo>
                    <a:pt x="2136" y="4284"/>
                    <a:pt x="1435" y="4818"/>
                    <a:pt x="668" y="5285"/>
                  </a:cubicBezTo>
                  <a:cubicBezTo>
                    <a:pt x="268" y="5552"/>
                    <a:pt x="1" y="5852"/>
                    <a:pt x="1" y="6352"/>
                  </a:cubicBezTo>
                  <a:cubicBezTo>
                    <a:pt x="67" y="6719"/>
                    <a:pt x="134" y="7119"/>
                    <a:pt x="234" y="7486"/>
                  </a:cubicBezTo>
                  <a:cubicBezTo>
                    <a:pt x="379" y="7655"/>
                    <a:pt x="454" y="7928"/>
                    <a:pt x="661" y="7928"/>
                  </a:cubicBezTo>
                  <a:cubicBezTo>
                    <a:pt x="740" y="7928"/>
                    <a:pt x="839" y="7888"/>
                    <a:pt x="968" y="7786"/>
                  </a:cubicBezTo>
                  <a:cubicBezTo>
                    <a:pt x="1235" y="7553"/>
                    <a:pt x="1568" y="7386"/>
                    <a:pt x="1835" y="7219"/>
                  </a:cubicBezTo>
                  <a:cubicBezTo>
                    <a:pt x="4004" y="5852"/>
                    <a:pt x="6305" y="4784"/>
                    <a:pt x="8807" y="4317"/>
                  </a:cubicBezTo>
                  <a:cubicBezTo>
                    <a:pt x="9840" y="4111"/>
                    <a:pt x="10889" y="3904"/>
                    <a:pt x="11954" y="3904"/>
                  </a:cubicBezTo>
                  <a:cubicBezTo>
                    <a:pt x="12436" y="3904"/>
                    <a:pt x="12921" y="3946"/>
                    <a:pt x="13410" y="4050"/>
                  </a:cubicBezTo>
                  <a:cubicBezTo>
                    <a:pt x="13444" y="4184"/>
                    <a:pt x="13510" y="4251"/>
                    <a:pt x="13644" y="4317"/>
                  </a:cubicBezTo>
                  <a:cubicBezTo>
                    <a:pt x="14244" y="4517"/>
                    <a:pt x="14845" y="4484"/>
                    <a:pt x="15445" y="4618"/>
                  </a:cubicBezTo>
                  <a:cubicBezTo>
                    <a:pt x="18347" y="5218"/>
                    <a:pt x="20949" y="6552"/>
                    <a:pt x="23317" y="8354"/>
                  </a:cubicBezTo>
                  <a:cubicBezTo>
                    <a:pt x="23417" y="8520"/>
                    <a:pt x="23651" y="8487"/>
                    <a:pt x="23751" y="8654"/>
                  </a:cubicBezTo>
                  <a:cubicBezTo>
                    <a:pt x="23918" y="8787"/>
                    <a:pt x="24018" y="8987"/>
                    <a:pt x="24251" y="9054"/>
                  </a:cubicBezTo>
                  <a:cubicBezTo>
                    <a:pt x="25119" y="9421"/>
                    <a:pt x="25619" y="10222"/>
                    <a:pt x="26186" y="10922"/>
                  </a:cubicBezTo>
                  <a:cubicBezTo>
                    <a:pt x="26319" y="11222"/>
                    <a:pt x="26520" y="11489"/>
                    <a:pt x="26820" y="11723"/>
                  </a:cubicBezTo>
                  <a:cubicBezTo>
                    <a:pt x="26953" y="11723"/>
                    <a:pt x="27120" y="11756"/>
                    <a:pt x="27253" y="11823"/>
                  </a:cubicBezTo>
                  <a:cubicBezTo>
                    <a:pt x="27187" y="10855"/>
                    <a:pt x="27987" y="9955"/>
                    <a:pt x="27354" y="8954"/>
                  </a:cubicBezTo>
                  <a:cubicBezTo>
                    <a:pt x="27287" y="8821"/>
                    <a:pt x="27487" y="8520"/>
                    <a:pt x="27520" y="8320"/>
                  </a:cubicBezTo>
                  <a:cubicBezTo>
                    <a:pt x="27587" y="8153"/>
                    <a:pt x="27587" y="7987"/>
                    <a:pt x="27520" y="7820"/>
                  </a:cubicBezTo>
                  <a:cubicBezTo>
                    <a:pt x="26520" y="6052"/>
                    <a:pt x="25852" y="4050"/>
                    <a:pt x="23851" y="3116"/>
                  </a:cubicBezTo>
                  <a:cubicBezTo>
                    <a:pt x="23451" y="2816"/>
                    <a:pt x="23017" y="2616"/>
                    <a:pt x="22583" y="2383"/>
                  </a:cubicBezTo>
                  <a:cubicBezTo>
                    <a:pt x="19982" y="1148"/>
                    <a:pt x="17246" y="481"/>
                    <a:pt x="14444" y="48"/>
                  </a:cubicBezTo>
                  <a:cubicBezTo>
                    <a:pt x="14303" y="24"/>
                    <a:pt x="14128" y="0"/>
                    <a:pt x="13967" y="0"/>
                  </a:cubicBezTo>
                  <a:close/>
                </a:path>
              </a:pathLst>
            </a:custGeom>
            <a:solidFill>
              <a:srgbClr val="F630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8"/>
            <p:cNvSpPr/>
            <p:nvPr/>
          </p:nvSpPr>
          <p:spPr>
            <a:xfrm>
              <a:off x="5669287" y="3674740"/>
              <a:ext cx="188417" cy="141634"/>
            </a:xfrm>
            <a:custGeom>
              <a:avLst/>
              <a:gdLst/>
              <a:ahLst/>
              <a:cxnLst/>
              <a:rect l="l" t="t" r="r" b="b"/>
              <a:pathLst>
                <a:path w="9235" h="6942" extrusionOk="0">
                  <a:moveTo>
                    <a:pt x="4769" y="1"/>
                  </a:moveTo>
                  <a:cubicBezTo>
                    <a:pt x="4602" y="1"/>
                    <a:pt x="4431" y="23"/>
                    <a:pt x="4270" y="35"/>
                  </a:cubicBezTo>
                  <a:cubicBezTo>
                    <a:pt x="3436" y="68"/>
                    <a:pt x="2669" y="268"/>
                    <a:pt x="1835" y="369"/>
                  </a:cubicBezTo>
                  <a:cubicBezTo>
                    <a:pt x="1368" y="502"/>
                    <a:pt x="868" y="502"/>
                    <a:pt x="434" y="836"/>
                  </a:cubicBezTo>
                  <a:cubicBezTo>
                    <a:pt x="834" y="1636"/>
                    <a:pt x="1068" y="2503"/>
                    <a:pt x="1768" y="3004"/>
                  </a:cubicBezTo>
                  <a:cubicBezTo>
                    <a:pt x="2235" y="3404"/>
                    <a:pt x="2335" y="3838"/>
                    <a:pt x="1835" y="4338"/>
                  </a:cubicBezTo>
                  <a:cubicBezTo>
                    <a:pt x="1435" y="4705"/>
                    <a:pt x="1201" y="5239"/>
                    <a:pt x="767" y="5506"/>
                  </a:cubicBezTo>
                  <a:cubicBezTo>
                    <a:pt x="234" y="5839"/>
                    <a:pt x="67" y="6273"/>
                    <a:pt x="0" y="6873"/>
                  </a:cubicBezTo>
                  <a:cubicBezTo>
                    <a:pt x="135" y="6920"/>
                    <a:pt x="260" y="6942"/>
                    <a:pt x="375" y="6942"/>
                  </a:cubicBezTo>
                  <a:cubicBezTo>
                    <a:pt x="831" y="6942"/>
                    <a:pt x="1156" y="6612"/>
                    <a:pt x="1501" y="6239"/>
                  </a:cubicBezTo>
                  <a:cubicBezTo>
                    <a:pt x="1568" y="6206"/>
                    <a:pt x="1668" y="6206"/>
                    <a:pt x="1735" y="6173"/>
                  </a:cubicBezTo>
                  <a:cubicBezTo>
                    <a:pt x="1818" y="6152"/>
                    <a:pt x="1894" y="6144"/>
                    <a:pt x="1966" y="6144"/>
                  </a:cubicBezTo>
                  <a:cubicBezTo>
                    <a:pt x="2126" y="6144"/>
                    <a:pt x="2264" y="6183"/>
                    <a:pt x="2402" y="6206"/>
                  </a:cubicBezTo>
                  <a:lnTo>
                    <a:pt x="2702" y="6206"/>
                  </a:lnTo>
                  <a:cubicBezTo>
                    <a:pt x="3467" y="5900"/>
                    <a:pt x="4231" y="5785"/>
                    <a:pt x="5000" y="5785"/>
                  </a:cubicBezTo>
                  <a:cubicBezTo>
                    <a:pt x="5741" y="5785"/>
                    <a:pt x="6486" y="5892"/>
                    <a:pt x="7239" y="6039"/>
                  </a:cubicBezTo>
                  <a:cubicBezTo>
                    <a:pt x="7372" y="6073"/>
                    <a:pt x="7439" y="6073"/>
                    <a:pt x="7572" y="6073"/>
                  </a:cubicBezTo>
                  <a:cubicBezTo>
                    <a:pt x="7603" y="6074"/>
                    <a:pt x="7633" y="6074"/>
                    <a:pt x="7663" y="6074"/>
                  </a:cubicBezTo>
                  <a:cubicBezTo>
                    <a:pt x="8583" y="6074"/>
                    <a:pt x="9235" y="5577"/>
                    <a:pt x="9073" y="4705"/>
                  </a:cubicBezTo>
                  <a:cubicBezTo>
                    <a:pt x="8840" y="3404"/>
                    <a:pt x="9107" y="2103"/>
                    <a:pt x="8873" y="869"/>
                  </a:cubicBezTo>
                  <a:cubicBezTo>
                    <a:pt x="8271" y="480"/>
                    <a:pt x="7657" y="273"/>
                    <a:pt x="7032" y="273"/>
                  </a:cubicBezTo>
                  <a:cubicBezTo>
                    <a:pt x="6584" y="273"/>
                    <a:pt x="6130" y="379"/>
                    <a:pt x="5671" y="602"/>
                  </a:cubicBezTo>
                  <a:cubicBezTo>
                    <a:pt x="5635" y="608"/>
                    <a:pt x="5605" y="611"/>
                    <a:pt x="5582" y="611"/>
                  </a:cubicBezTo>
                  <a:cubicBezTo>
                    <a:pt x="5350" y="611"/>
                    <a:pt x="5719" y="335"/>
                    <a:pt x="5538" y="335"/>
                  </a:cubicBezTo>
                  <a:cubicBezTo>
                    <a:pt x="5328" y="63"/>
                    <a:pt x="5053" y="1"/>
                    <a:pt x="4769" y="1"/>
                  </a:cubicBezTo>
                  <a:close/>
                </a:path>
              </a:pathLst>
            </a:custGeom>
            <a:solidFill>
              <a:srgbClr val="FFD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8"/>
            <p:cNvSpPr/>
            <p:nvPr/>
          </p:nvSpPr>
          <p:spPr>
            <a:xfrm>
              <a:off x="5550870" y="3688736"/>
              <a:ext cx="436267" cy="186132"/>
            </a:xfrm>
            <a:custGeom>
              <a:avLst/>
              <a:gdLst/>
              <a:ahLst/>
              <a:cxnLst/>
              <a:rect l="l" t="t" r="r" b="b"/>
              <a:pathLst>
                <a:path w="21383" h="9123" extrusionOk="0">
                  <a:moveTo>
                    <a:pt x="14957" y="0"/>
                  </a:moveTo>
                  <a:cubicBezTo>
                    <a:pt x="14811" y="0"/>
                    <a:pt x="14653" y="51"/>
                    <a:pt x="14477" y="183"/>
                  </a:cubicBezTo>
                  <a:cubicBezTo>
                    <a:pt x="14510" y="516"/>
                    <a:pt x="14577" y="850"/>
                    <a:pt x="14544" y="1184"/>
                  </a:cubicBezTo>
                  <a:cubicBezTo>
                    <a:pt x="14377" y="2018"/>
                    <a:pt x="14377" y="2818"/>
                    <a:pt x="14677" y="3652"/>
                  </a:cubicBezTo>
                  <a:cubicBezTo>
                    <a:pt x="14982" y="4537"/>
                    <a:pt x="14423" y="5170"/>
                    <a:pt x="13560" y="5170"/>
                  </a:cubicBezTo>
                  <a:cubicBezTo>
                    <a:pt x="13479" y="5170"/>
                    <a:pt x="13395" y="5165"/>
                    <a:pt x="13310" y="5153"/>
                  </a:cubicBezTo>
                  <a:cubicBezTo>
                    <a:pt x="12676" y="5053"/>
                    <a:pt x="12042" y="4953"/>
                    <a:pt x="11408" y="4886"/>
                  </a:cubicBezTo>
                  <a:cubicBezTo>
                    <a:pt x="11060" y="4886"/>
                    <a:pt x="10510" y="4634"/>
                    <a:pt x="10351" y="4634"/>
                  </a:cubicBezTo>
                  <a:cubicBezTo>
                    <a:pt x="10327" y="4634"/>
                    <a:pt x="10312" y="4640"/>
                    <a:pt x="10307" y="4653"/>
                  </a:cubicBezTo>
                  <a:cubicBezTo>
                    <a:pt x="9740" y="5420"/>
                    <a:pt x="8806" y="5020"/>
                    <a:pt x="8139" y="5487"/>
                  </a:cubicBezTo>
                  <a:cubicBezTo>
                    <a:pt x="8016" y="5311"/>
                    <a:pt x="7902" y="5227"/>
                    <a:pt x="7788" y="5227"/>
                  </a:cubicBezTo>
                  <a:cubicBezTo>
                    <a:pt x="7685" y="5227"/>
                    <a:pt x="7582" y="5294"/>
                    <a:pt x="7472" y="5420"/>
                  </a:cubicBezTo>
                  <a:cubicBezTo>
                    <a:pt x="7383" y="5420"/>
                    <a:pt x="7279" y="5405"/>
                    <a:pt x="7210" y="5405"/>
                  </a:cubicBezTo>
                  <a:cubicBezTo>
                    <a:pt x="7176" y="5405"/>
                    <a:pt x="7150" y="5409"/>
                    <a:pt x="7139" y="5420"/>
                  </a:cubicBezTo>
                  <a:cubicBezTo>
                    <a:pt x="6805" y="5887"/>
                    <a:pt x="6305" y="6054"/>
                    <a:pt x="5804" y="6254"/>
                  </a:cubicBezTo>
                  <a:cubicBezTo>
                    <a:pt x="4970" y="6521"/>
                    <a:pt x="4070" y="6487"/>
                    <a:pt x="3369" y="7054"/>
                  </a:cubicBezTo>
                  <a:cubicBezTo>
                    <a:pt x="3002" y="7355"/>
                    <a:pt x="2502" y="7488"/>
                    <a:pt x="2068" y="7688"/>
                  </a:cubicBezTo>
                  <a:cubicBezTo>
                    <a:pt x="1334" y="8055"/>
                    <a:pt x="467" y="8289"/>
                    <a:pt x="0" y="9123"/>
                  </a:cubicBezTo>
                  <a:cubicBezTo>
                    <a:pt x="1635" y="8289"/>
                    <a:pt x="3236" y="7488"/>
                    <a:pt x="5004" y="6988"/>
                  </a:cubicBezTo>
                  <a:cubicBezTo>
                    <a:pt x="7172" y="6387"/>
                    <a:pt x="9307" y="5787"/>
                    <a:pt x="11542" y="5620"/>
                  </a:cubicBezTo>
                  <a:cubicBezTo>
                    <a:pt x="11715" y="5608"/>
                    <a:pt x="11887" y="5602"/>
                    <a:pt x="12058" y="5602"/>
                  </a:cubicBezTo>
                  <a:cubicBezTo>
                    <a:pt x="13299" y="5602"/>
                    <a:pt x="14472" y="5906"/>
                    <a:pt x="15645" y="6287"/>
                  </a:cubicBezTo>
                  <a:cubicBezTo>
                    <a:pt x="16227" y="6464"/>
                    <a:pt x="16772" y="6554"/>
                    <a:pt x="17280" y="6554"/>
                  </a:cubicBezTo>
                  <a:cubicBezTo>
                    <a:pt x="18691" y="6554"/>
                    <a:pt x="19814" y="5858"/>
                    <a:pt x="20648" y="4386"/>
                  </a:cubicBezTo>
                  <a:cubicBezTo>
                    <a:pt x="21382" y="3052"/>
                    <a:pt x="21382" y="3018"/>
                    <a:pt x="20181" y="1951"/>
                  </a:cubicBezTo>
                  <a:cubicBezTo>
                    <a:pt x="19892" y="1879"/>
                    <a:pt x="19583" y="1787"/>
                    <a:pt x="19302" y="1787"/>
                  </a:cubicBezTo>
                  <a:cubicBezTo>
                    <a:pt x="19065" y="1787"/>
                    <a:pt x="18848" y="1852"/>
                    <a:pt x="18680" y="2051"/>
                  </a:cubicBezTo>
                  <a:cubicBezTo>
                    <a:pt x="18747" y="1450"/>
                    <a:pt x="18547" y="1017"/>
                    <a:pt x="17813" y="883"/>
                  </a:cubicBezTo>
                  <a:cubicBezTo>
                    <a:pt x="17713" y="883"/>
                    <a:pt x="17646" y="983"/>
                    <a:pt x="17579" y="1050"/>
                  </a:cubicBezTo>
                  <a:cubicBezTo>
                    <a:pt x="17552" y="1104"/>
                    <a:pt x="17655" y="1330"/>
                    <a:pt x="17575" y="1330"/>
                  </a:cubicBezTo>
                  <a:cubicBezTo>
                    <a:pt x="17555" y="1330"/>
                    <a:pt x="17525" y="1316"/>
                    <a:pt x="17479" y="1284"/>
                  </a:cubicBezTo>
                  <a:cubicBezTo>
                    <a:pt x="17046" y="950"/>
                    <a:pt x="16579" y="683"/>
                    <a:pt x="16078" y="516"/>
                  </a:cubicBezTo>
                  <a:cubicBezTo>
                    <a:pt x="15685" y="394"/>
                    <a:pt x="15365" y="0"/>
                    <a:pt x="14957" y="0"/>
                  </a:cubicBezTo>
                  <a:close/>
                </a:path>
              </a:pathLst>
            </a:custGeom>
            <a:solidFill>
              <a:srgbClr val="FFC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8"/>
            <p:cNvSpPr/>
            <p:nvPr/>
          </p:nvSpPr>
          <p:spPr>
            <a:xfrm>
              <a:off x="6330797" y="2566803"/>
              <a:ext cx="100748" cy="353351"/>
            </a:xfrm>
            <a:custGeom>
              <a:avLst/>
              <a:gdLst/>
              <a:ahLst/>
              <a:cxnLst/>
              <a:rect l="l" t="t" r="r" b="b"/>
              <a:pathLst>
                <a:path w="4938" h="17319" extrusionOk="0">
                  <a:moveTo>
                    <a:pt x="2836" y="0"/>
                  </a:moveTo>
                  <a:cubicBezTo>
                    <a:pt x="2669" y="67"/>
                    <a:pt x="2602" y="133"/>
                    <a:pt x="2469" y="234"/>
                  </a:cubicBezTo>
                  <a:cubicBezTo>
                    <a:pt x="2335" y="334"/>
                    <a:pt x="2269" y="434"/>
                    <a:pt x="2169" y="567"/>
                  </a:cubicBezTo>
                  <a:cubicBezTo>
                    <a:pt x="2102" y="634"/>
                    <a:pt x="2035" y="734"/>
                    <a:pt x="2002" y="801"/>
                  </a:cubicBezTo>
                  <a:cubicBezTo>
                    <a:pt x="1768" y="1101"/>
                    <a:pt x="1135" y="1101"/>
                    <a:pt x="1335" y="1768"/>
                  </a:cubicBezTo>
                  <a:cubicBezTo>
                    <a:pt x="1468" y="2135"/>
                    <a:pt x="968" y="2068"/>
                    <a:pt x="868" y="2268"/>
                  </a:cubicBezTo>
                  <a:cubicBezTo>
                    <a:pt x="501" y="3002"/>
                    <a:pt x="801" y="3836"/>
                    <a:pt x="668" y="4637"/>
                  </a:cubicBezTo>
                  <a:cubicBezTo>
                    <a:pt x="634" y="5838"/>
                    <a:pt x="501" y="7072"/>
                    <a:pt x="534" y="8273"/>
                  </a:cubicBezTo>
                  <a:cubicBezTo>
                    <a:pt x="601" y="9674"/>
                    <a:pt x="34" y="11108"/>
                    <a:pt x="834" y="12476"/>
                  </a:cubicBezTo>
                  <a:cubicBezTo>
                    <a:pt x="934" y="12609"/>
                    <a:pt x="801" y="12843"/>
                    <a:pt x="668" y="12976"/>
                  </a:cubicBezTo>
                  <a:cubicBezTo>
                    <a:pt x="0" y="13710"/>
                    <a:pt x="1101" y="14611"/>
                    <a:pt x="534" y="15344"/>
                  </a:cubicBezTo>
                  <a:cubicBezTo>
                    <a:pt x="534" y="15378"/>
                    <a:pt x="668" y="15511"/>
                    <a:pt x="768" y="15611"/>
                  </a:cubicBezTo>
                  <a:cubicBezTo>
                    <a:pt x="1602" y="16278"/>
                    <a:pt x="2502" y="16779"/>
                    <a:pt x="3470" y="17246"/>
                  </a:cubicBezTo>
                  <a:cubicBezTo>
                    <a:pt x="3579" y="17295"/>
                    <a:pt x="3688" y="17318"/>
                    <a:pt x="3795" y="17318"/>
                  </a:cubicBezTo>
                  <a:cubicBezTo>
                    <a:pt x="4049" y="17318"/>
                    <a:pt x="4293" y="17190"/>
                    <a:pt x="4504" y="16979"/>
                  </a:cubicBezTo>
                  <a:cubicBezTo>
                    <a:pt x="4704" y="16679"/>
                    <a:pt x="4937" y="16345"/>
                    <a:pt x="4670" y="15978"/>
                  </a:cubicBezTo>
                  <a:cubicBezTo>
                    <a:pt x="4203" y="15945"/>
                    <a:pt x="4270" y="15611"/>
                    <a:pt x="4270" y="15278"/>
                  </a:cubicBezTo>
                  <a:cubicBezTo>
                    <a:pt x="4370" y="15144"/>
                    <a:pt x="4370" y="14977"/>
                    <a:pt x="4337" y="14744"/>
                  </a:cubicBezTo>
                  <a:cubicBezTo>
                    <a:pt x="4003" y="14410"/>
                    <a:pt x="3470" y="14077"/>
                    <a:pt x="3369" y="13677"/>
                  </a:cubicBezTo>
                  <a:cubicBezTo>
                    <a:pt x="3169" y="12609"/>
                    <a:pt x="2202" y="12009"/>
                    <a:pt x="1868" y="11075"/>
                  </a:cubicBezTo>
                  <a:cubicBezTo>
                    <a:pt x="1635" y="10341"/>
                    <a:pt x="1802" y="9740"/>
                    <a:pt x="2536" y="9507"/>
                  </a:cubicBezTo>
                  <a:cubicBezTo>
                    <a:pt x="2869" y="9440"/>
                    <a:pt x="2936" y="9173"/>
                    <a:pt x="2802" y="8906"/>
                  </a:cubicBezTo>
                  <a:cubicBezTo>
                    <a:pt x="2669" y="8640"/>
                    <a:pt x="2836" y="8339"/>
                    <a:pt x="2636" y="8073"/>
                  </a:cubicBezTo>
                  <a:cubicBezTo>
                    <a:pt x="2335" y="7672"/>
                    <a:pt x="3036" y="7839"/>
                    <a:pt x="3136" y="7505"/>
                  </a:cubicBezTo>
                  <a:cubicBezTo>
                    <a:pt x="3169" y="7239"/>
                    <a:pt x="3169" y="6938"/>
                    <a:pt x="3103" y="6638"/>
                  </a:cubicBezTo>
                  <a:cubicBezTo>
                    <a:pt x="2969" y="6271"/>
                    <a:pt x="2869" y="5938"/>
                    <a:pt x="3136" y="5471"/>
                  </a:cubicBezTo>
                  <a:cubicBezTo>
                    <a:pt x="3336" y="5104"/>
                    <a:pt x="3036" y="4437"/>
                    <a:pt x="3703" y="4236"/>
                  </a:cubicBezTo>
                  <a:cubicBezTo>
                    <a:pt x="3770" y="4170"/>
                    <a:pt x="3770" y="3970"/>
                    <a:pt x="3703" y="3903"/>
                  </a:cubicBezTo>
                  <a:cubicBezTo>
                    <a:pt x="3536" y="3569"/>
                    <a:pt x="3603" y="3269"/>
                    <a:pt x="3770" y="2935"/>
                  </a:cubicBezTo>
                  <a:cubicBezTo>
                    <a:pt x="3870" y="2669"/>
                    <a:pt x="3703" y="2435"/>
                    <a:pt x="3536" y="2235"/>
                  </a:cubicBezTo>
                  <a:cubicBezTo>
                    <a:pt x="3303" y="1835"/>
                    <a:pt x="2969" y="901"/>
                    <a:pt x="3003" y="567"/>
                  </a:cubicBezTo>
                  <a:lnTo>
                    <a:pt x="3003" y="334"/>
                  </a:lnTo>
                  <a:cubicBezTo>
                    <a:pt x="3103" y="267"/>
                    <a:pt x="3136" y="167"/>
                    <a:pt x="3103" y="100"/>
                  </a:cubicBezTo>
                  <a:cubicBezTo>
                    <a:pt x="3003" y="67"/>
                    <a:pt x="2936" y="0"/>
                    <a:pt x="2836" y="0"/>
                  </a:cubicBezTo>
                  <a:close/>
                </a:path>
              </a:pathLst>
            </a:custGeom>
            <a:solidFill>
              <a:srgbClr val="FDD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48"/>
            <p:cNvSpPr/>
            <p:nvPr/>
          </p:nvSpPr>
          <p:spPr>
            <a:xfrm>
              <a:off x="6332837" y="2884796"/>
              <a:ext cx="115723" cy="208310"/>
            </a:xfrm>
            <a:custGeom>
              <a:avLst/>
              <a:gdLst/>
              <a:ahLst/>
              <a:cxnLst/>
              <a:rect l="l" t="t" r="r" b="b"/>
              <a:pathLst>
                <a:path w="5672" h="10210" extrusionOk="0">
                  <a:moveTo>
                    <a:pt x="5158" y="0"/>
                  </a:moveTo>
                  <a:cubicBezTo>
                    <a:pt x="5096" y="0"/>
                    <a:pt x="5037" y="9"/>
                    <a:pt x="5004" y="25"/>
                  </a:cubicBezTo>
                  <a:cubicBezTo>
                    <a:pt x="4771" y="59"/>
                    <a:pt x="4637" y="225"/>
                    <a:pt x="4570" y="392"/>
                  </a:cubicBezTo>
                  <a:cubicBezTo>
                    <a:pt x="4504" y="726"/>
                    <a:pt x="4404" y="1026"/>
                    <a:pt x="4337" y="1326"/>
                  </a:cubicBezTo>
                  <a:cubicBezTo>
                    <a:pt x="4037" y="2093"/>
                    <a:pt x="3837" y="2927"/>
                    <a:pt x="3169" y="3528"/>
                  </a:cubicBezTo>
                  <a:cubicBezTo>
                    <a:pt x="2002" y="4595"/>
                    <a:pt x="1335" y="5963"/>
                    <a:pt x="1235" y="7564"/>
                  </a:cubicBezTo>
                  <a:cubicBezTo>
                    <a:pt x="1168" y="8431"/>
                    <a:pt x="568" y="8898"/>
                    <a:pt x="67" y="9432"/>
                  </a:cubicBezTo>
                  <a:cubicBezTo>
                    <a:pt x="34" y="9565"/>
                    <a:pt x="0" y="9632"/>
                    <a:pt x="34" y="9766"/>
                  </a:cubicBezTo>
                  <a:cubicBezTo>
                    <a:pt x="101" y="9866"/>
                    <a:pt x="201" y="9932"/>
                    <a:pt x="334" y="9999"/>
                  </a:cubicBezTo>
                  <a:cubicBezTo>
                    <a:pt x="568" y="10066"/>
                    <a:pt x="834" y="10099"/>
                    <a:pt x="1068" y="10099"/>
                  </a:cubicBezTo>
                  <a:cubicBezTo>
                    <a:pt x="1138" y="10094"/>
                    <a:pt x="1208" y="10092"/>
                    <a:pt x="1277" y="10092"/>
                  </a:cubicBezTo>
                  <a:cubicBezTo>
                    <a:pt x="1805" y="10092"/>
                    <a:pt x="2331" y="10210"/>
                    <a:pt x="2846" y="10210"/>
                  </a:cubicBezTo>
                  <a:cubicBezTo>
                    <a:pt x="3239" y="10210"/>
                    <a:pt x="3627" y="10141"/>
                    <a:pt x="4003" y="9899"/>
                  </a:cubicBezTo>
                  <a:cubicBezTo>
                    <a:pt x="4170" y="9749"/>
                    <a:pt x="4362" y="9716"/>
                    <a:pt x="4562" y="9716"/>
                  </a:cubicBezTo>
                  <a:cubicBezTo>
                    <a:pt x="4722" y="9716"/>
                    <a:pt x="4888" y="9737"/>
                    <a:pt x="5050" y="9737"/>
                  </a:cubicBezTo>
                  <a:cubicBezTo>
                    <a:pt x="5090" y="9737"/>
                    <a:pt x="5131" y="9736"/>
                    <a:pt x="5171" y="9732"/>
                  </a:cubicBezTo>
                  <a:cubicBezTo>
                    <a:pt x="5204" y="8898"/>
                    <a:pt x="5071" y="8064"/>
                    <a:pt x="5204" y="7197"/>
                  </a:cubicBezTo>
                  <a:cubicBezTo>
                    <a:pt x="5438" y="5663"/>
                    <a:pt x="5271" y="4061"/>
                    <a:pt x="5238" y="2527"/>
                  </a:cubicBezTo>
                  <a:cubicBezTo>
                    <a:pt x="5204" y="2160"/>
                    <a:pt x="5671" y="1827"/>
                    <a:pt x="5338" y="1393"/>
                  </a:cubicBezTo>
                  <a:cubicBezTo>
                    <a:pt x="5071" y="1093"/>
                    <a:pt x="5004" y="726"/>
                    <a:pt x="5371" y="392"/>
                  </a:cubicBezTo>
                  <a:cubicBezTo>
                    <a:pt x="5504" y="325"/>
                    <a:pt x="5504" y="92"/>
                    <a:pt x="5338" y="25"/>
                  </a:cubicBezTo>
                  <a:cubicBezTo>
                    <a:pt x="5288" y="9"/>
                    <a:pt x="5221" y="0"/>
                    <a:pt x="5158" y="0"/>
                  </a:cubicBezTo>
                  <a:close/>
                </a:path>
              </a:pathLst>
            </a:custGeom>
            <a:solidFill>
              <a:srgbClr val="FC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8"/>
            <p:cNvSpPr/>
            <p:nvPr/>
          </p:nvSpPr>
          <p:spPr>
            <a:xfrm>
              <a:off x="6346446" y="2542748"/>
              <a:ext cx="103461" cy="43131"/>
            </a:xfrm>
            <a:custGeom>
              <a:avLst/>
              <a:gdLst/>
              <a:ahLst/>
              <a:cxnLst/>
              <a:rect l="l" t="t" r="r" b="b"/>
              <a:pathLst>
                <a:path w="5071" h="2114" extrusionOk="0">
                  <a:moveTo>
                    <a:pt x="4214" y="0"/>
                  </a:moveTo>
                  <a:cubicBezTo>
                    <a:pt x="4168" y="0"/>
                    <a:pt x="4121" y="4"/>
                    <a:pt x="4070" y="12"/>
                  </a:cubicBezTo>
                  <a:cubicBezTo>
                    <a:pt x="3780" y="375"/>
                    <a:pt x="3608" y="540"/>
                    <a:pt x="3436" y="540"/>
                  </a:cubicBezTo>
                  <a:cubicBezTo>
                    <a:pt x="3292" y="540"/>
                    <a:pt x="3149" y="424"/>
                    <a:pt x="2936" y="212"/>
                  </a:cubicBezTo>
                  <a:cubicBezTo>
                    <a:pt x="2671" y="318"/>
                    <a:pt x="2490" y="613"/>
                    <a:pt x="2193" y="613"/>
                  </a:cubicBezTo>
                  <a:cubicBezTo>
                    <a:pt x="2116" y="613"/>
                    <a:pt x="2031" y="593"/>
                    <a:pt x="1935" y="545"/>
                  </a:cubicBezTo>
                  <a:cubicBezTo>
                    <a:pt x="1908" y="536"/>
                    <a:pt x="1882" y="532"/>
                    <a:pt x="1858" y="532"/>
                  </a:cubicBezTo>
                  <a:cubicBezTo>
                    <a:pt x="1700" y="532"/>
                    <a:pt x="1593" y="701"/>
                    <a:pt x="1535" y="845"/>
                  </a:cubicBezTo>
                  <a:cubicBezTo>
                    <a:pt x="1535" y="879"/>
                    <a:pt x="1502" y="946"/>
                    <a:pt x="1502" y="979"/>
                  </a:cubicBezTo>
                  <a:cubicBezTo>
                    <a:pt x="1421" y="1006"/>
                    <a:pt x="1384" y="1183"/>
                    <a:pt x="1269" y="1183"/>
                  </a:cubicBezTo>
                  <a:cubicBezTo>
                    <a:pt x="1241" y="1183"/>
                    <a:pt x="1208" y="1172"/>
                    <a:pt x="1168" y="1146"/>
                  </a:cubicBezTo>
                  <a:lnTo>
                    <a:pt x="1101" y="1046"/>
                  </a:lnTo>
                  <a:cubicBezTo>
                    <a:pt x="935" y="1046"/>
                    <a:pt x="768" y="1012"/>
                    <a:pt x="768" y="845"/>
                  </a:cubicBezTo>
                  <a:cubicBezTo>
                    <a:pt x="768" y="479"/>
                    <a:pt x="501" y="412"/>
                    <a:pt x="201" y="345"/>
                  </a:cubicBezTo>
                  <a:lnTo>
                    <a:pt x="67" y="479"/>
                  </a:lnTo>
                  <a:cubicBezTo>
                    <a:pt x="1" y="645"/>
                    <a:pt x="1" y="812"/>
                    <a:pt x="34" y="979"/>
                  </a:cubicBezTo>
                  <a:cubicBezTo>
                    <a:pt x="273" y="1718"/>
                    <a:pt x="441" y="2032"/>
                    <a:pt x="779" y="2032"/>
                  </a:cubicBezTo>
                  <a:cubicBezTo>
                    <a:pt x="959" y="2032"/>
                    <a:pt x="1188" y="1942"/>
                    <a:pt x="1502" y="1779"/>
                  </a:cubicBezTo>
                  <a:cubicBezTo>
                    <a:pt x="1568" y="1679"/>
                    <a:pt x="1668" y="1646"/>
                    <a:pt x="1735" y="1579"/>
                  </a:cubicBezTo>
                  <a:cubicBezTo>
                    <a:pt x="1835" y="1513"/>
                    <a:pt x="1902" y="1446"/>
                    <a:pt x="2002" y="1346"/>
                  </a:cubicBezTo>
                  <a:cubicBezTo>
                    <a:pt x="2023" y="1325"/>
                    <a:pt x="2058" y="1249"/>
                    <a:pt x="2107" y="1249"/>
                  </a:cubicBezTo>
                  <a:cubicBezTo>
                    <a:pt x="2134" y="1249"/>
                    <a:pt x="2166" y="1273"/>
                    <a:pt x="2202" y="1346"/>
                  </a:cubicBezTo>
                  <a:lnTo>
                    <a:pt x="2202" y="1579"/>
                  </a:lnTo>
                  <a:cubicBezTo>
                    <a:pt x="2288" y="1567"/>
                    <a:pt x="2373" y="1563"/>
                    <a:pt x="2457" y="1563"/>
                  </a:cubicBezTo>
                  <a:cubicBezTo>
                    <a:pt x="2665" y="1563"/>
                    <a:pt x="2869" y="1590"/>
                    <a:pt x="3075" y="1590"/>
                  </a:cubicBezTo>
                  <a:cubicBezTo>
                    <a:pt x="3238" y="1590"/>
                    <a:pt x="3402" y="1573"/>
                    <a:pt x="3570" y="1513"/>
                  </a:cubicBezTo>
                  <a:cubicBezTo>
                    <a:pt x="3662" y="1470"/>
                    <a:pt x="3744" y="1450"/>
                    <a:pt x="3819" y="1450"/>
                  </a:cubicBezTo>
                  <a:cubicBezTo>
                    <a:pt x="4094" y="1450"/>
                    <a:pt x="4268" y="1720"/>
                    <a:pt x="4504" y="2113"/>
                  </a:cubicBezTo>
                  <a:cubicBezTo>
                    <a:pt x="4504" y="1546"/>
                    <a:pt x="4537" y="1279"/>
                    <a:pt x="4537" y="979"/>
                  </a:cubicBezTo>
                  <a:cubicBezTo>
                    <a:pt x="4671" y="845"/>
                    <a:pt x="4904" y="946"/>
                    <a:pt x="5038" y="779"/>
                  </a:cubicBezTo>
                  <a:cubicBezTo>
                    <a:pt x="5071" y="645"/>
                    <a:pt x="5038" y="545"/>
                    <a:pt x="5004" y="479"/>
                  </a:cubicBezTo>
                  <a:cubicBezTo>
                    <a:pt x="4768" y="213"/>
                    <a:pt x="4559" y="0"/>
                    <a:pt x="4214" y="0"/>
                  </a:cubicBezTo>
                  <a:close/>
                </a:path>
              </a:pathLst>
            </a:custGeom>
            <a:solidFill>
              <a:srgbClr val="FBD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8"/>
            <p:cNvSpPr/>
            <p:nvPr/>
          </p:nvSpPr>
          <p:spPr>
            <a:xfrm>
              <a:off x="6429484" y="2538097"/>
              <a:ext cx="40846" cy="70919"/>
            </a:xfrm>
            <a:custGeom>
              <a:avLst/>
              <a:gdLst/>
              <a:ahLst/>
              <a:cxnLst/>
              <a:rect l="l" t="t" r="r" b="b"/>
              <a:pathLst>
                <a:path w="2002" h="3476" extrusionOk="0">
                  <a:moveTo>
                    <a:pt x="748" y="1"/>
                  </a:moveTo>
                  <a:cubicBezTo>
                    <a:pt x="513" y="1"/>
                    <a:pt x="264" y="68"/>
                    <a:pt x="0" y="206"/>
                  </a:cubicBezTo>
                  <a:cubicBezTo>
                    <a:pt x="334" y="473"/>
                    <a:pt x="634" y="707"/>
                    <a:pt x="934" y="973"/>
                  </a:cubicBezTo>
                  <a:cubicBezTo>
                    <a:pt x="968" y="1674"/>
                    <a:pt x="1468" y="2208"/>
                    <a:pt x="1701" y="2741"/>
                  </a:cubicBezTo>
                  <a:cubicBezTo>
                    <a:pt x="1701" y="3008"/>
                    <a:pt x="1668" y="3308"/>
                    <a:pt x="1935" y="3475"/>
                  </a:cubicBezTo>
                  <a:cubicBezTo>
                    <a:pt x="1968" y="2941"/>
                    <a:pt x="1968" y="2408"/>
                    <a:pt x="2002" y="1874"/>
                  </a:cubicBezTo>
                  <a:cubicBezTo>
                    <a:pt x="1701" y="1507"/>
                    <a:pt x="1835" y="1007"/>
                    <a:pt x="1801" y="540"/>
                  </a:cubicBezTo>
                  <a:cubicBezTo>
                    <a:pt x="1489" y="186"/>
                    <a:pt x="1138" y="1"/>
                    <a:pt x="748" y="1"/>
                  </a:cubicBezTo>
                  <a:close/>
                </a:path>
              </a:pathLst>
            </a:custGeom>
            <a:solidFill>
              <a:srgbClr val="FCD6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48"/>
            <p:cNvSpPr/>
            <p:nvPr/>
          </p:nvSpPr>
          <p:spPr>
            <a:xfrm>
              <a:off x="6442399" y="2557948"/>
              <a:ext cx="23177" cy="38132"/>
            </a:xfrm>
            <a:custGeom>
              <a:avLst/>
              <a:gdLst/>
              <a:ahLst/>
              <a:cxnLst/>
              <a:rect l="l" t="t" r="r" b="b"/>
              <a:pathLst>
                <a:path w="1136" h="1869" extrusionOk="0">
                  <a:moveTo>
                    <a:pt x="301" y="0"/>
                  </a:moveTo>
                  <a:cubicBezTo>
                    <a:pt x="201" y="67"/>
                    <a:pt x="68" y="67"/>
                    <a:pt x="34" y="234"/>
                  </a:cubicBezTo>
                  <a:cubicBezTo>
                    <a:pt x="1" y="1034"/>
                    <a:pt x="568" y="1435"/>
                    <a:pt x="1135" y="1868"/>
                  </a:cubicBezTo>
                  <a:cubicBezTo>
                    <a:pt x="1068" y="1101"/>
                    <a:pt x="835" y="501"/>
                    <a:pt x="301" y="0"/>
                  </a:cubicBezTo>
                  <a:close/>
                </a:path>
              </a:pathLst>
            </a:custGeom>
            <a:solidFill>
              <a:srgbClr val="FBD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48"/>
            <p:cNvSpPr/>
            <p:nvPr/>
          </p:nvSpPr>
          <p:spPr>
            <a:xfrm>
              <a:off x="6417916" y="2863415"/>
              <a:ext cx="17709" cy="15098"/>
            </a:xfrm>
            <a:custGeom>
              <a:avLst/>
              <a:gdLst/>
              <a:ahLst/>
              <a:cxnLst/>
              <a:rect l="l" t="t" r="r" b="b"/>
              <a:pathLst>
                <a:path w="868" h="740" extrusionOk="0">
                  <a:moveTo>
                    <a:pt x="502" y="0"/>
                  </a:moveTo>
                  <a:cubicBezTo>
                    <a:pt x="456" y="0"/>
                    <a:pt x="401" y="12"/>
                    <a:pt x="334" y="39"/>
                  </a:cubicBezTo>
                  <a:cubicBezTo>
                    <a:pt x="200" y="73"/>
                    <a:pt x="100" y="206"/>
                    <a:pt x="0" y="273"/>
                  </a:cubicBezTo>
                  <a:lnTo>
                    <a:pt x="0" y="740"/>
                  </a:lnTo>
                  <a:lnTo>
                    <a:pt x="534" y="740"/>
                  </a:lnTo>
                  <a:cubicBezTo>
                    <a:pt x="734" y="740"/>
                    <a:pt x="867" y="573"/>
                    <a:pt x="767" y="373"/>
                  </a:cubicBezTo>
                  <a:cubicBezTo>
                    <a:pt x="714" y="186"/>
                    <a:pt x="682" y="0"/>
                    <a:pt x="502" y="0"/>
                  </a:cubicBezTo>
                  <a:close/>
                </a:path>
              </a:pathLst>
            </a:custGeom>
            <a:solidFill>
              <a:srgbClr val="FC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8"/>
            <p:cNvSpPr/>
            <p:nvPr/>
          </p:nvSpPr>
          <p:spPr>
            <a:xfrm>
              <a:off x="6439012" y="2557948"/>
              <a:ext cx="9548" cy="4101"/>
            </a:xfrm>
            <a:custGeom>
              <a:avLst/>
              <a:gdLst/>
              <a:ahLst/>
              <a:cxnLst/>
              <a:rect l="l" t="t" r="r" b="b"/>
              <a:pathLst>
                <a:path w="468" h="201" extrusionOk="0">
                  <a:moveTo>
                    <a:pt x="467" y="0"/>
                  </a:moveTo>
                  <a:cubicBezTo>
                    <a:pt x="234" y="0"/>
                    <a:pt x="67" y="34"/>
                    <a:pt x="0" y="201"/>
                  </a:cubicBezTo>
                  <a:lnTo>
                    <a:pt x="200" y="201"/>
                  </a:lnTo>
                  <a:cubicBezTo>
                    <a:pt x="300" y="167"/>
                    <a:pt x="367" y="67"/>
                    <a:pt x="467" y="0"/>
                  </a:cubicBezTo>
                  <a:close/>
                </a:path>
              </a:pathLst>
            </a:custGeom>
            <a:solidFill>
              <a:srgbClr val="FCD6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48"/>
            <p:cNvSpPr/>
            <p:nvPr/>
          </p:nvSpPr>
          <p:spPr>
            <a:xfrm>
              <a:off x="6054486" y="2232610"/>
              <a:ext cx="150428" cy="271190"/>
            </a:xfrm>
            <a:custGeom>
              <a:avLst/>
              <a:gdLst/>
              <a:ahLst/>
              <a:cxnLst/>
              <a:rect l="l" t="t" r="r" b="b"/>
              <a:pathLst>
                <a:path w="7373" h="13292" extrusionOk="0">
                  <a:moveTo>
                    <a:pt x="5497" y="1"/>
                  </a:moveTo>
                  <a:cubicBezTo>
                    <a:pt x="5374" y="1"/>
                    <a:pt x="5244" y="12"/>
                    <a:pt x="5104" y="35"/>
                  </a:cubicBezTo>
                  <a:cubicBezTo>
                    <a:pt x="4203" y="202"/>
                    <a:pt x="4170" y="68"/>
                    <a:pt x="4070" y="869"/>
                  </a:cubicBezTo>
                  <a:cubicBezTo>
                    <a:pt x="4070" y="1136"/>
                    <a:pt x="4003" y="1469"/>
                    <a:pt x="4070" y="1670"/>
                  </a:cubicBezTo>
                  <a:cubicBezTo>
                    <a:pt x="4437" y="2570"/>
                    <a:pt x="3703" y="3237"/>
                    <a:pt x="3269" y="3704"/>
                  </a:cubicBezTo>
                  <a:cubicBezTo>
                    <a:pt x="2769" y="4305"/>
                    <a:pt x="2335" y="4738"/>
                    <a:pt x="2202" y="5539"/>
                  </a:cubicBezTo>
                  <a:cubicBezTo>
                    <a:pt x="2135" y="5944"/>
                    <a:pt x="1689" y="6181"/>
                    <a:pt x="1262" y="6181"/>
                  </a:cubicBezTo>
                  <a:cubicBezTo>
                    <a:pt x="1055" y="6181"/>
                    <a:pt x="853" y="6126"/>
                    <a:pt x="701" y="6006"/>
                  </a:cubicBezTo>
                  <a:cubicBezTo>
                    <a:pt x="578" y="5914"/>
                    <a:pt x="456" y="5850"/>
                    <a:pt x="346" y="5850"/>
                  </a:cubicBezTo>
                  <a:cubicBezTo>
                    <a:pt x="217" y="5850"/>
                    <a:pt x="106" y="5938"/>
                    <a:pt x="34" y="6173"/>
                  </a:cubicBezTo>
                  <a:cubicBezTo>
                    <a:pt x="0" y="6373"/>
                    <a:pt x="0" y="6540"/>
                    <a:pt x="0" y="6773"/>
                  </a:cubicBezTo>
                  <a:cubicBezTo>
                    <a:pt x="261" y="7013"/>
                    <a:pt x="593" y="7061"/>
                    <a:pt x="932" y="7061"/>
                  </a:cubicBezTo>
                  <a:cubicBezTo>
                    <a:pt x="1159" y="7061"/>
                    <a:pt x="1388" y="7040"/>
                    <a:pt x="1602" y="7040"/>
                  </a:cubicBezTo>
                  <a:cubicBezTo>
                    <a:pt x="1686" y="7030"/>
                    <a:pt x="1766" y="7025"/>
                    <a:pt x="1842" y="7025"/>
                  </a:cubicBezTo>
                  <a:cubicBezTo>
                    <a:pt x="2753" y="7025"/>
                    <a:pt x="3051" y="7740"/>
                    <a:pt x="3236" y="8541"/>
                  </a:cubicBezTo>
                  <a:cubicBezTo>
                    <a:pt x="3536" y="9775"/>
                    <a:pt x="3503" y="11043"/>
                    <a:pt x="3736" y="12277"/>
                  </a:cubicBezTo>
                  <a:cubicBezTo>
                    <a:pt x="3937" y="12644"/>
                    <a:pt x="4404" y="12644"/>
                    <a:pt x="4704" y="12978"/>
                  </a:cubicBezTo>
                  <a:cubicBezTo>
                    <a:pt x="4880" y="13192"/>
                    <a:pt x="5095" y="13292"/>
                    <a:pt x="5303" y="13292"/>
                  </a:cubicBezTo>
                  <a:cubicBezTo>
                    <a:pt x="5644" y="13292"/>
                    <a:pt x="5968" y="13021"/>
                    <a:pt x="6071" y="12544"/>
                  </a:cubicBezTo>
                  <a:cubicBezTo>
                    <a:pt x="6171" y="12210"/>
                    <a:pt x="6171" y="11877"/>
                    <a:pt x="6438" y="11677"/>
                  </a:cubicBezTo>
                  <a:cubicBezTo>
                    <a:pt x="6538" y="11610"/>
                    <a:pt x="6572" y="11477"/>
                    <a:pt x="6605" y="11376"/>
                  </a:cubicBezTo>
                  <a:cubicBezTo>
                    <a:pt x="6739" y="10176"/>
                    <a:pt x="7172" y="8941"/>
                    <a:pt x="6972" y="7674"/>
                  </a:cubicBezTo>
                  <a:cubicBezTo>
                    <a:pt x="6905" y="7440"/>
                    <a:pt x="7139" y="7374"/>
                    <a:pt x="7306" y="7307"/>
                  </a:cubicBezTo>
                  <a:cubicBezTo>
                    <a:pt x="7372" y="7207"/>
                    <a:pt x="7372" y="7107"/>
                    <a:pt x="7306" y="7007"/>
                  </a:cubicBezTo>
                  <a:cubicBezTo>
                    <a:pt x="7306" y="6840"/>
                    <a:pt x="7239" y="6706"/>
                    <a:pt x="7239" y="6540"/>
                  </a:cubicBezTo>
                  <a:cubicBezTo>
                    <a:pt x="6872" y="6106"/>
                    <a:pt x="7239" y="5439"/>
                    <a:pt x="6939" y="4838"/>
                  </a:cubicBezTo>
                  <a:cubicBezTo>
                    <a:pt x="6538" y="4472"/>
                    <a:pt x="6772" y="4005"/>
                    <a:pt x="6905" y="3671"/>
                  </a:cubicBezTo>
                  <a:cubicBezTo>
                    <a:pt x="7072" y="3071"/>
                    <a:pt x="6905" y="2570"/>
                    <a:pt x="6705" y="2036"/>
                  </a:cubicBezTo>
                  <a:cubicBezTo>
                    <a:pt x="6605" y="1836"/>
                    <a:pt x="6372" y="1736"/>
                    <a:pt x="6238" y="1569"/>
                  </a:cubicBezTo>
                  <a:cubicBezTo>
                    <a:pt x="5905" y="1169"/>
                    <a:pt x="6038" y="902"/>
                    <a:pt x="6605" y="836"/>
                  </a:cubicBezTo>
                  <a:cubicBezTo>
                    <a:pt x="6739" y="836"/>
                    <a:pt x="6905" y="836"/>
                    <a:pt x="6905" y="635"/>
                  </a:cubicBezTo>
                  <a:cubicBezTo>
                    <a:pt x="6492" y="250"/>
                    <a:pt x="6079" y="1"/>
                    <a:pt x="5497" y="1"/>
                  </a:cubicBezTo>
                  <a:close/>
                </a:path>
              </a:pathLst>
            </a:custGeom>
            <a:solidFill>
              <a:srgbClr val="FAC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8"/>
            <p:cNvSpPr/>
            <p:nvPr/>
          </p:nvSpPr>
          <p:spPr>
            <a:xfrm>
              <a:off x="6045631" y="2370796"/>
              <a:ext cx="59881" cy="24707"/>
            </a:xfrm>
            <a:custGeom>
              <a:avLst/>
              <a:gdLst/>
              <a:ahLst/>
              <a:cxnLst/>
              <a:rect l="l" t="t" r="r" b="b"/>
              <a:pathLst>
                <a:path w="2935" h="1211" extrusionOk="0">
                  <a:moveTo>
                    <a:pt x="401" y="0"/>
                  </a:moveTo>
                  <a:cubicBezTo>
                    <a:pt x="334" y="67"/>
                    <a:pt x="268" y="167"/>
                    <a:pt x="234" y="200"/>
                  </a:cubicBezTo>
                  <a:cubicBezTo>
                    <a:pt x="67" y="400"/>
                    <a:pt x="1" y="601"/>
                    <a:pt x="168" y="867"/>
                  </a:cubicBezTo>
                  <a:cubicBezTo>
                    <a:pt x="466" y="1146"/>
                    <a:pt x="800" y="1211"/>
                    <a:pt x="1141" y="1211"/>
                  </a:cubicBezTo>
                  <a:cubicBezTo>
                    <a:pt x="1372" y="1211"/>
                    <a:pt x="1606" y="1181"/>
                    <a:pt x="1835" y="1168"/>
                  </a:cubicBezTo>
                  <a:cubicBezTo>
                    <a:pt x="2236" y="1001"/>
                    <a:pt x="2803" y="1101"/>
                    <a:pt x="2903" y="567"/>
                  </a:cubicBezTo>
                  <a:cubicBezTo>
                    <a:pt x="2934" y="255"/>
                    <a:pt x="2673" y="30"/>
                    <a:pt x="2311" y="30"/>
                  </a:cubicBezTo>
                  <a:cubicBezTo>
                    <a:pt x="2286" y="30"/>
                    <a:pt x="2261" y="31"/>
                    <a:pt x="2236" y="34"/>
                  </a:cubicBezTo>
                  <a:cubicBezTo>
                    <a:pt x="1602" y="34"/>
                    <a:pt x="1001" y="0"/>
                    <a:pt x="401" y="0"/>
                  </a:cubicBezTo>
                  <a:close/>
                </a:path>
              </a:pathLst>
            </a:custGeom>
            <a:solidFill>
              <a:srgbClr val="E29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8"/>
            <p:cNvSpPr/>
            <p:nvPr/>
          </p:nvSpPr>
          <p:spPr>
            <a:xfrm>
              <a:off x="6194671" y="2331991"/>
              <a:ext cx="3428" cy="2061"/>
            </a:xfrm>
            <a:custGeom>
              <a:avLst/>
              <a:gdLst/>
              <a:ahLst/>
              <a:cxnLst/>
              <a:rect l="l" t="t" r="r" b="b"/>
              <a:pathLst>
                <a:path w="168" h="101" extrusionOk="0">
                  <a:moveTo>
                    <a:pt x="34" y="1"/>
                  </a:moveTo>
                  <a:cubicBezTo>
                    <a:pt x="34" y="1"/>
                    <a:pt x="1" y="68"/>
                    <a:pt x="1" y="101"/>
                  </a:cubicBezTo>
                  <a:cubicBezTo>
                    <a:pt x="134" y="68"/>
                    <a:pt x="168" y="1"/>
                    <a:pt x="34" y="1"/>
                  </a:cubicBezTo>
                  <a:close/>
                </a:path>
              </a:pathLst>
            </a:custGeom>
            <a:solidFill>
              <a:srgbClr val="FAC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8"/>
            <p:cNvSpPr/>
            <p:nvPr/>
          </p:nvSpPr>
          <p:spPr>
            <a:xfrm>
              <a:off x="5626401" y="3879337"/>
              <a:ext cx="299468" cy="79692"/>
            </a:xfrm>
            <a:custGeom>
              <a:avLst/>
              <a:gdLst/>
              <a:ahLst/>
              <a:cxnLst/>
              <a:rect l="l" t="t" r="r" b="b"/>
              <a:pathLst>
                <a:path w="14678" h="3906" extrusionOk="0">
                  <a:moveTo>
                    <a:pt x="2869" y="1015"/>
                  </a:moveTo>
                  <a:lnTo>
                    <a:pt x="2970" y="1048"/>
                  </a:lnTo>
                  <a:lnTo>
                    <a:pt x="2903" y="1115"/>
                  </a:lnTo>
                  <a:cubicBezTo>
                    <a:pt x="2970" y="1048"/>
                    <a:pt x="2903" y="1048"/>
                    <a:pt x="2869" y="1015"/>
                  </a:cubicBezTo>
                  <a:close/>
                  <a:moveTo>
                    <a:pt x="6825" y="0"/>
                  </a:moveTo>
                  <a:cubicBezTo>
                    <a:pt x="6808" y="0"/>
                    <a:pt x="6792" y="4"/>
                    <a:pt x="6772" y="14"/>
                  </a:cubicBezTo>
                  <a:cubicBezTo>
                    <a:pt x="6205" y="348"/>
                    <a:pt x="5538" y="514"/>
                    <a:pt x="5004" y="615"/>
                  </a:cubicBezTo>
                  <a:cubicBezTo>
                    <a:pt x="4840" y="651"/>
                    <a:pt x="4645" y="678"/>
                    <a:pt x="4475" y="678"/>
                  </a:cubicBezTo>
                  <a:cubicBezTo>
                    <a:pt x="4335" y="678"/>
                    <a:pt x="4212" y="660"/>
                    <a:pt x="4137" y="615"/>
                  </a:cubicBezTo>
                  <a:cubicBezTo>
                    <a:pt x="3937" y="465"/>
                    <a:pt x="3774" y="405"/>
                    <a:pt x="3633" y="405"/>
                  </a:cubicBezTo>
                  <a:cubicBezTo>
                    <a:pt x="3304" y="405"/>
                    <a:pt x="3103" y="734"/>
                    <a:pt x="2869" y="1015"/>
                  </a:cubicBezTo>
                  <a:cubicBezTo>
                    <a:pt x="2845" y="1010"/>
                    <a:pt x="2822" y="1007"/>
                    <a:pt x="2798" y="1007"/>
                  </a:cubicBezTo>
                  <a:cubicBezTo>
                    <a:pt x="2622" y="1007"/>
                    <a:pt x="2454" y="1138"/>
                    <a:pt x="2275" y="1138"/>
                  </a:cubicBezTo>
                  <a:cubicBezTo>
                    <a:pt x="2177" y="1138"/>
                    <a:pt x="2077" y="1100"/>
                    <a:pt x="1969" y="981"/>
                  </a:cubicBezTo>
                  <a:cubicBezTo>
                    <a:pt x="1920" y="923"/>
                    <a:pt x="1874" y="901"/>
                    <a:pt x="1829" y="901"/>
                  </a:cubicBezTo>
                  <a:cubicBezTo>
                    <a:pt x="1721" y="901"/>
                    <a:pt x="1620" y="1025"/>
                    <a:pt x="1502" y="1048"/>
                  </a:cubicBezTo>
                  <a:cubicBezTo>
                    <a:pt x="1287" y="1120"/>
                    <a:pt x="1209" y="1601"/>
                    <a:pt x="987" y="1601"/>
                  </a:cubicBezTo>
                  <a:cubicBezTo>
                    <a:pt x="898" y="1601"/>
                    <a:pt x="787" y="1524"/>
                    <a:pt x="635" y="1315"/>
                  </a:cubicBezTo>
                  <a:cubicBezTo>
                    <a:pt x="630" y="1313"/>
                    <a:pt x="625" y="1312"/>
                    <a:pt x="619" y="1312"/>
                  </a:cubicBezTo>
                  <a:cubicBezTo>
                    <a:pt x="534" y="1312"/>
                    <a:pt x="297" y="1526"/>
                    <a:pt x="234" y="1682"/>
                  </a:cubicBezTo>
                  <a:cubicBezTo>
                    <a:pt x="201" y="1949"/>
                    <a:pt x="234" y="2182"/>
                    <a:pt x="168" y="2449"/>
                  </a:cubicBezTo>
                  <a:cubicBezTo>
                    <a:pt x="1" y="2983"/>
                    <a:pt x="368" y="2983"/>
                    <a:pt x="735" y="2983"/>
                  </a:cubicBezTo>
                  <a:cubicBezTo>
                    <a:pt x="823" y="2747"/>
                    <a:pt x="886" y="2432"/>
                    <a:pt x="1107" y="2432"/>
                  </a:cubicBezTo>
                  <a:cubicBezTo>
                    <a:pt x="1136" y="2432"/>
                    <a:pt x="1167" y="2438"/>
                    <a:pt x="1202" y="2449"/>
                  </a:cubicBezTo>
                  <a:cubicBezTo>
                    <a:pt x="1361" y="2496"/>
                    <a:pt x="1514" y="2514"/>
                    <a:pt x="1664" y="2514"/>
                  </a:cubicBezTo>
                  <a:cubicBezTo>
                    <a:pt x="2270" y="2514"/>
                    <a:pt x="2815" y="2209"/>
                    <a:pt x="3403" y="2182"/>
                  </a:cubicBezTo>
                  <a:cubicBezTo>
                    <a:pt x="4537" y="2149"/>
                    <a:pt x="4537" y="2049"/>
                    <a:pt x="5138" y="1315"/>
                  </a:cubicBezTo>
                  <a:lnTo>
                    <a:pt x="5138" y="1315"/>
                  </a:lnTo>
                  <a:cubicBezTo>
                    <a:pt x="5505" y="1549"/>
                    <a:pt x="4971" y="1715"/>
                    <a:pt x="5071" y="1982"/>
                  </a:cubicBezTo>
                  <a:cubicBezTo>
                    <a:pt x="7506" y="2016"/>
                    <a:pt x="9874" y="2349"/>
                    <a:pt x="12176" y="3216"/>
                  </a:cubicBezTo>
                  <a:cubicBezTo>
                    <a:pt x="12209" y="3316"/>
                    <a:pt x="12310" y="3383"/>
                    <a:pt x="12376" y="3483"/>
                  </a:cubicBezTo>
                  <a:lnTo>
                    <a:pt x="12576" y="3483"/>
                  </a:lnTo>
                  <a:cubicBezTo>
                    <a:pt x="12633" y="3495"/>
                    <a:pt x="12692" y="3499"/>
                    <a:pt x="12752" y="3499"/>
                  </a:cubicBezTo>
                  <a:cubicBezTo>
                    <a:pt x="12969" y="3499"/>
                    <a:pt x="13200" y="3441"/>
                    <a:pt x="13418" y="3441"/>
                  </a:cubicBezTo>
                  <a:cubicBezTo>
                    <a:pt x="13670" y="3441"/>
                    <a:pt x="13903" y="3518"/>
                    <a:pt x="14077" y="3850"/>
                  </a:cubicBezTo>
                  <a:cubicBezTo>
                    <a:pt x="14097" y="3889"/>
                    <a:pt x="14128" y="3905"/>
                    <a:pt x="14164" y="3905"/>
                  </a:cubicBezTo>
                  <a:cubicBezTo>
                    <a:pt x="14250" y="3905"/>
                    <a:pt x="14364" y="3811"/>
                    <a:pt x="14411" y="3717"/>
                  </a:cubicBezTo>
                  <a:cubicBezTo>
                    <a:pt x="14544" y="3517"/>
                    <a:pt x="14678" y="3350"/>
                    <a:pt x="14678" y="3116"/>
                  </a:cubicBezTo>
                  <a:cubicBezTo>
                    <a:pt x="14645" y="3050"/>
                    <a:pt x="14645" y="3016"/>
                    <a:pt x="14578" y="2983"/>
                  </a:cubicBezTo>
                  <a:cubicBezTo>
                    <a:pt x="14411" y="2849"/>
                    <a:pt x="14244" y="2749"/>
                    <a:pt x="14077" y="2683"/>
                  </a:cubicBezTo>
                  <a:cubicBezTo>
                    <a:pt x="14011" y="2683"/>
                    <a:pt x="13877" y="2649"/>
                    <a:pt x="13811" y="2649"/>
                  </a:cubicBezTo>
                  <a:cubicBezTo>
                    <a:pt x="13733" y="2665"/>
                    <a:pt x="13661" y="2672"/>
                    <a:pt x="13595" y="2672"/>
                  </a:cubicBezTo>
                  <a:cubicBezTo>
                    <a:pt x="13231" y="2672"/>
                    <a:pt x="13023" y="2449"/>
                    <a:pt x="12910" y="2082"/>
                  </a:cubicBezTo>
                  <a:cubicBezTo>
                    <a:pt x="12843" y="2049"/>
                    <a:pt x="12743" y="1982"/>
                    <a:pt x="12676" y="1915"/>
                  </a:cubicBezTo>
                  <a:cubicBezTo>
                    <a:pt x="12176" y="1682"/>
                    <a:pt x="11542" y="1915"/>
                    <a:pt x="11175" y="1382"/>
                  </a:cubicBezTo>
                  <a:cubicBezTo>
                    <a:pt x="11075" y="1348"/>
                    <a:pt x="10975" y="1315"/>
                    <a:pt x="10875" y="1315"/>
                  </a:cubicBezTo>
                  <a:cubicBezTo>
                    <a:pt x="10808" y="1348"/>
                    <a:pt x="10708" y="1448"/>
                    <a:pt x="10708" y="1515"/>
                  </a:cubicBezTo>
                  <a:cubicBezTo>
                    <a:pt x="10675" y="1482"/>
                    <a:pt x="10675" y="1382"/>
                    <a:pt x="10675" y="1348"/>
                  </a:cubicBezTo>
                  <a:cubicBezTo>
                    <a:pt x="10675" y="1215"/>
                    <a:pt x="10642" y="1148"/>
                    <a:pt x="10608" y="1048"/>
                  </a:cubicBezTo>
                  <a:cubicBezTo>
                    <a:pt x="10508" y="881"/>
                    <a:pt x="10341" y="781"/>
                    <a:pt x="10108" y="781"/>
                  </a:cubicBezTo>
                  <a:cubicBezTo>
                    <a:pt x="9041" y="514"/>
                    <a:pt x="8006" y="281"/>
                    <a:pt x="6972" y="47"/>
                  </a:cubicBezTo>
                  <a:cubicBezTo>
                    <a:pt x="6902" y="24"/>
                    <a:pt x="6864" y="0"/>
                    <a:pt x="6825" y="0"/>
                  </a:cubicBezTo>
                  <a:close/>
                </a:path>
              </a:pathLst>
            </a:custGeom>
            <a:solidFill>
              <a:srgbClr val="FFCD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48"/>
            <p:cNvSpPr/>
            <p:nvPr/>
          </p:nvSpPr>
          <p:spPr>
            <a:xfrm>
              <a:off x="6251839" y="3087454"/>
              <a:ext cx="235506" cy="673935"/>
            </a:xfrm>
            <a:custGeom>
              <a:avLst/>
              <a:gdLst/>
              <a:ahLst/>
              <a:cxnLst/>
              <a:rect l="l" t="t" r="r" b="b"/>
              <a:pathLst>
                <a:path w="11543" h="33032" extrusionOk="0">
                  <a:moveTo>
                    <a:pt x="935" y="29187"/>
                  </a:moveTo>
                  <a:lnTo>
                    <a:pt x="935" y="29187"/>
                  </a:lnTo>
                  <a:cubicBezTo>
                    <a:pt x="913" y="29219"/>
                    <a:pt x="888" y="29245"/>
                    <a:pt x="862" y="29268"/>
                  </a:cubicBezTo>
                  <a:lnTo>
                    <a:pt x="862" y="29268"/>
                  </a:lnTo>
                  <a:cubicBezTo>
                    <a:pt x="885" y="29242"/>
                    <a:pt x="907" y="29215"/>
                    <a:pt x="935" y="29187"/>
                  </a:cubicBezTo>
                  <a:close/>
                  <a:moveTo>
                    <a:pt x="5706" y="0"/>
                  </a:moveTo>
                  <a:cubicBezTo>
                    <a:pt x="5233" y="0"/>
                    <a:pt x="4785" y="123"/>
                    <a:pt x="4538" y="666"/>
                  </a:cubicBezTo>
                  <a:cubicBezTo>
                    <a:pt x="4171" y="1367"/>
                    <a:pt x="4538" y="3135"/>
                    <a:pt x="5138" y="3702"/>
                  </a:cubicBezTo>
                  <a:cubicBezTo>
                    <a:pt x="5672" y="4302"/>
                    <a:pt x="6139" y="4869"/>
                    <a:pt x="6039" y="5703"/>
                  </a:cubicBezTo>
                  <a:cubicBezTo>
                    <a:pt x="6039" y="6037"/>
                    <a:pt x="6172" y="6371"/>
                    <a:pt x="6339" y="6671"/>
                  </a:cubicBezTo>
                  <a:cubicBezTo>
                    <a:pt x="6739" y="7371"/>
                    <a:pt x="7073" y="8105"/>
                    <a:pt x="7673" y="8672"/>
                  </a:cubicBezTo>
                  <a:cubicBezTo>
                    <a:pt x="8073" y="9139"/>
                    <a:pt x="8173" y="9606"/>
                    <a:pt x="7840" y="10140"/>
                  </a:cubicBezTo>
                  <a:cubicBezTo>
                    <a:pt x="7651" y="10455"/>
                    <a:pt x="7422" y="10559"/>
                    <a:pt x="7153" y="10559"/>
                  </a:cubicBezTo>
                  <a:cubicBezTo>
                    <a:pt x="6996" y="10559"/>
                    <a:pt x="6824" y="10523"/>
                    <a:pt x="6639" y="10473"/>
                  </a:cubicBezTo>
                  <a:cubicBezTo>
                    <a:pt x="6205" y="10340"/>
                    <a:pt x="5805" y="10340"/>
                    <a:pt x="5371" y="10273"/>
                  </a:cubicBezTo>
                  <a:cubicBezTo>
                    <a:pt x="5273" y="10252"/>
                    <a:pt x="5183" y="10241"/>
                    <a:pt x="5100" y="10241"/>
                  </a:cubicBezTo>
                  <a:cubicBezTo>
                    <a:pt x="4790" y="10241"/>
                    <a:pt x="4574" y="10391"/>
                    <a:pt x="4337" y="10707"/>
                  </a:cubicBezTo>
                  <a:cubicBezTo>
                    <a:pt x="3870" y="11341"/>
                    <a:pt x="3704" y="12308"/>
                    <a:pt x="2670" y="12341"/>
                  </a:cubicBezTo>
                  <a:cubicBezTo>
                    <a:pt x="2536" y="12341"/>
                    <a:pt x="2469" y="12608"/>
                    <a:pt x="2469" y="12708"/>
                  </a:cubicBezTo>
                  <a:cubicBezTo>
                    <a:pt x="2503" y="13209"/>
                    <a:pt x="2169" y="13709"/>
                    <a:pt x="2336" y="14276"/>
                  </a:cubicBezTo>
                  <a:cubicBezTo>
                    <a:pt x="2404" y="14273"/>
                    <a:pt x="2472" y="14271"/>
                    <a:pt x="2538" y="14271"/>
                  </a:cubicBezTo>
                  <a:cubicBezTo>
                    <a:pt x="3796" y="14271"/>
                    <a:pt x="4664" y="14872"/>
                    <a:pt x="5171" y="16044"/>
                  </a:cubicBezTo>
                  <a:cubicBezTo>
                    <a:pt x="5672" y="17145"/>
                    <a:pt x="6239" y="18146"/>
                    <a:pt x="6472" y="19447"/>
                  </a:cubicBezTo>
                  <a:cubicBezTo>
                    <a:pt x="5705" y="19280"/>
                    <a:pt x="5638" y="18846"/>
                    <a:pt x="5472" y="18479"/>
                  </a:cubicBezTo>
                  <a:cubicBezTo>
                    <a:pt x="5038" y="17645"/>
                    <a:pt x="4738" y="16811"/>
                    <a:pt x="4237" y="16011"/>
                  </a:cubicBezTo>
                  <a:cubicBezTo>
                    <a:pt x="4021" y="15640"/>
                    <a:pt x="3776" y="15270"/>
                    <a:pt x="3318" y="15270"/>
                  </a:cubicBezTo>
                  <a:cubicBezTo>
                    <a:pt x="3281" y="15270"/>
                    <a:pt x="3243" y="15272"/>
                    <a:pt x="3203" y="15277"/>
                  </a:cubicBezTo>
                  <a:cubicBezTo>
                    <a:pt x="2703" y="15344"/>
                    <a:pt x="2469" y="15777"/>
                    <a:pt x="2303" y="16178"/>
                  </a:cubicBezTo>
                  <a:cubicBezTo>
                    <a:pt x="2002" y="16878"/>
                    <a:pt x="1669" y="17545"/>
                    <a:pt x="1669" y="18346"/>
                  </a:cubicBezTo>
                  <a:cubicBezTo>
                    <a:pt x="1669" y="18980"/>
                    <a:pt x="1369" y="19447"/>
                    <a:pt x="968" y="19847"/>
                  </a:cubicBezTo>
                  <a:cubicBezTo>
                    <a:pt x="835" y="20014"/>
                    <a:pt x="968" y="20214"/>
                    <a:pt x="835" y="20381"/>
                  </a:cubicBezTo>
                  <a:cubicBezTo>
                    <a:pt x="368" y="21048"/>
                    <a:pt x="768" y="21181"/>
                    <a:pt x="1335" y="21281"/>
                  </a:cubicBezTo>
                  <a:cubicBezTo>
                    <a:pt x="735" y="21515"/>
                    <a:pt x="401" y="21848"/>
                    <a:pt x="935" y="22449"/>
                  </a:cubicBezTo>
                  <a:cubicBezTo>
                    <a:pt x="1168" y="22649"/>
                    <a:pt x="1235" y="22882"/>
                    <a:pt x="1068" y="23149"/>
                  </a:cubicBezTo>
                  <a:cubicBezTo>
                    <a:pt x="468" y="24183"/>
                    <a:pt x="1168" y="25217"/>
                    <a:pt x="1102" y="26285"/>
                  </a:cubicBezTo>
                  <a:cubicBezTo>
                    <a:pt x="1068" y="27019"/>
                    <a:pt x="1202" y="27686"/>
                    <a:pt x="568" y="28286"/>
                  </a:cubicBezTo>
                  <a:cubicBezTo>
                    <a:pt x="234" y="28620"/>
                    <a:pt x="1" y="29120"/>
                    <a:pt x="735" y="29354"/>
                  </a:cubicBezTo>
                  <a:cubicBezTo>
                    <a:pt x="752" y="29348"/>
                    <a:pt x="768" y="29341"/>
                    <a:pt x="782" y="29333"/>
                  </a:cubicBezTo>
                  <a:lnTo>
                    <a:pt x="782" y="29333"/>
                  </a:lnTo>
                  <a:cubicBezTo>
                    <a:pt x="753" y="29358"/>
                    <a:pt x="725" y="29385"/>
                    <a:pt x="701" y="29420"/>
                  </a:cubicBezTo>
                  <a:cubicBezTo>
                    <a:pt x="650" y="29459"/>
                    <a:pt x="643" y="29468"/>
                    <a:pt x="649" y="29468"/>
                  </a:cubicBezTo>
                  <a:cubicBezTo>
                    <a:pt x="653" y="29468"/>
                    <a:pt x="665" y="29462"/>
                    <a:pt x="668" y="29462"/>
                  </a:cubicBezTo>
                  <a:cubicBezTo>
                    <a:pt x="671" y="29462"/>
                    <a:pt x="664" y="29467"/>
                    <a:pt x="635" y="29487"/>
                  </a:cubicBezTo>
                  <a:cubicBezTo>
                    <a:pt x="234" y="30855"/>
                    <a:pt x="535" y="31355"/>
                    <a:pt x="1869" y="31455"/>
                  </a:cubicBezTo>
                  <a:cubicBezTo>
                    <a:pt x="2736" y="31489"/>
                    <a:pt x="3604" y="31455"/>
                    <a:pt x="4437" y="31722"/>
                  </a:cubicBezTo>
                  <a:cubicBezTo>
                    <a:pt x="4571" y="31722"/>
                    <a:pt x="4704" y="31789"/>
                    <a:pt x="4838" y="31789"/>
                  </a:cubicBezTo>
                  <a:cubicBezTo>
                    <a:pt x="5672" y="31956"/>
                    <a:pt x="6506" y="32022"/>
                    <a:pt x="7340" y="32289"/>
                  </a:cubicBezTo>
                  <a:cubicBezTo>
                    <a:pt x="7606" y="32489"/>
                    <a:pt x="8040" y="32623"/>
                    <a:pt x="8207" y="32990"/>
                  </a:cubicBezTo>
                  <a:cubicBezTo>
                    <a:pt x="8259" y="33015"/>
                    <a:pt x="8310" y="33031"/>
                    <a:pt x="8358" y="33031"/>
                  </a:cubicBezTo>
                  <a:cubicBezTo>
                    <a:pt x="8434" y="33031"/>
                    <a:pt x="8500" y="32992"/>
                    <a:pt x="8540" y="32890"/>
                  </a:cubicBezTo>
                  <a:cubicBezTo>
                    <a:pt x="8674" y="32589"/>
                    <a:pt x="8707" y="32256"/>
                    <a:pt x="8741" y="31922"/>
                  </a:cubicBezTo>
                  <a:cubicBezTo>
                    <a:pt x="9241" y="27886"/>
                    <a:pt x="9274" y="23816"/>
                    <a:pt x="9675" y="19780"/>
                  </a:cubicBezTo>
                  <a:cubicBezTo>
                    <a:pt x="9908" y="16978"/>
                    <a:pt x="10375" y="14176"/>
                    <a:pt x="10575" y="11374"/>
                  </a:cubicBezTo>
                  <a:cubicBezTo>
                    <a:pt x="10775" y="8639"/>
                    <a:pt x="11076" y="5937"/>
                    <a:pt x="11442" y="3202"/>
                  </a:cubicBezTo>
                  <a:cubicBezTo>
                    <a:pt x="11509" y="2701"/>
                    <a:pt x="11543" y="2201"/>
                    <a:pt x="11176" y="1801"/>
                  </a:cubicBezTo>
                  <a:cubicBezTo>
                    <a:pt x="11063" y="1801"/>
                    <a:pt x="10935" y="1855"/>
                    <a:pt x="10836" y="1855"/>
                  </a:cubicBezTo>
                  <a:cubicBezTo>
                    <a:pt x="10730" y="1855"/>
                    <a:pt x="10658" y="1793"/>
                    <a:pt x="10675" y="1534"/>
                  </a:cubicBezTo>
                  <a:cubicBezTo>
                    <a:pt x="10675" y="1467"/>
                    <a:pt x="10809" y="1334"/>
                    <a:pt x="10809" y="1267"/>
                  </a:cubicBezTo>
                  <a:cubicBezTo>
                    <a:pt x="10575" y="233"/>
                    <a:pt x="10875" y="133"/>
                    <a:pt x="9708" y="133"/>
                  </a:cubicBezTo>
                  <a:cubicBezTo>
                    <a:pt x="9341" y="133"/>
                    <a:pt x="9007" y="99"/>
                    <a:pt x="8674" y="99"/>
                  </a:cubicBezTo>
                  <a:cubicBezTo>
                    <a:pt x="8350" y="162"/>
                    <a:pt x="8031" y="187"/>
                    <a:pt x="7718" y="187"/>
                  </a:cubicBezTo>
                  <a:cubicBezTo>
                    <a:pt x="7193" y="187"/>
                    <a:pt x="6686" y="116"/>
                    <a:pt x="6205" y="33"/>
                  </a:cubicBezTo>
                  <a:cubicBezTo>
                    <a:pt x="6041" y="15"/>
                    <a:pt x="5872" y="0"/>
                    <a:pt x="5706" y="0"/>
                  </a:cubicBezTo>
                  <a:close/>
                </a:path>
              </a:pathLst>
            </a:custGeom>
            <a:solidFill>
              <a:srgbClr val="F42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48"/>
            <p:cNvSpPr/>
            <p:nvPr/>
          </p:nvSpPr>
          <p:spPr>
            <a:xfrm>
              <a:off x="6215094" y="3729643"/>
              <a:ext cx="204188" cy="188519"/>
            </a:xfrm>
            <a:custGeom>
              <a:avLst/>
              <a:gdLst/>
              <a:ahLst/>
              <a:cxnLst/>
              <a:rect l="l" t="t" r="r" b="b"/>
              <a:pathLst>
                <a:path w="10008" h="9240" extrusionOk="0">
                  <a:moveTo>
                    <a:pt x="4485" y="1"/>
                  </a:moveTo>
                  <a:cubicBezTo>
                    <a:pt x="4059" y="1"/>
                    <a:pt x="3610" y="105"/>
                    <a:pt x="3136" y="313"/>
                  </a:cubicBezTo>
                  <a:cubicBezTo>
                    <a:pt x="2903" y="713"/>
                    <a:pt x="2703" y="1147"/>
                    <a:pt x="2869" y="1614"/>
                  </a:cubicBezTo>
                  <a:cubicBezTo>
                    <a:pt x="3103" y="2147"/>
                    <a:pt x="2836" y="2181"/>
                    <a:pt x="2369" y="2381"/>
                  </a:cubicBezTo>
                  <a:cubicBezTo>
                    <a:pt x="1669" y="2681"/>
                    <a:pt x="1035" y="3548"/>
                    <a:pt x="1202" y="4049"/>
                  </a:cubicBezTo>
                  <a:cubicBezTo>
                    <a:pt x="1535" y="4949"/>
                    <a:pt x="1202" y="5617"/>
                    <a:pt x="801" y="6117"/>
                  </a:cubicBezTo>
                  <a:cubicBezTo>
                    <a:pt x="1" y="7051"/>
                    <a:pt x="634" y="7318"/>
                    <a:pt x="1335" y="7618"/>
                  </a:cubicBezTo>
                  <a:cubicBezTo>
                    <a:pt x="2136" y="7785"/>
                    <a:pt x="2969" y="7718"/>
                    <a:pt x="3803" y="7785"/>
                  </a:cubicBezTo>
                  <a:cubicBezTo>
                    <a:pt x="4671" y="7818"/>
                    <a:pt x="5505" y="7785"/>
                    <a:pt x="6439" y="8052"/>
                  </a:cubicBezTo>
                  <a:cubicBezTo>
                    <a:pt x="7306" y="8352"/>
                    <a:pt x="8207" y="8419"/>
                    <a:pt x="8940" y="9119"/>
                  </a:cubicBezTo>
                  <a:cubicBezTo>
                    <a:pt x="9010" y="9203"/>
                    <a:pt x="9109" y="9240"/>
                    <a:pt x="9216" y="9240"/>
                  </a:cubicBezTo>
                  <a:cubicBezTo>
                    <a:pt x="9363" y="9240"/>
                    <a:pt x="9525" y="9169"/>
                    <a:pt x="9641" y="9052"/>
                  </a:cubicBezTo>
                  <a:cubicBezTo>
                    <a:pt x="9708" y="7151"/>
                    <a:pt x="9774" y="5283"/>
                    <a:pt x="9841" y="3348"/>
                  </a:cubicBezTo>
                  <a:cubicBezTo>
                    <a:pt x="9708" y="3282"/>
                    <a:pt x="9674" y="3181"/>
                    <a:pt x="10008" y="3148"/>
                  </a:cubicBezTo>
                  <a:lnTo>
                    <a:pt x="10008" y="2681"/>
                  </a:lnTo>
                  <a:cubicBezTo>
                    <a:pt x="9546" y="2341"/>
                    <a:pt x="9226" y="1699"/>
                    <a:pt x="8686" y="1699"/>
                  </a:cubicBezTo>
                  <a:cubicBezTo>
                    <a:pt x="8485" y="1699"/>
                    <a:pt x="8253" y="1788"/>
                    <a:pt x="7973" y="2014"/>
                  </a:cubicBezTo>
                  <a:cubicBezTo>
                    <a:pt x="7906" y="1847"/>
                    <a:pt x="8040" y="1680"/>
                    <a:pt x="7906" y="1514"/>
                  </a:cubicBezTo>
                  <a:cubicBezTo>
                    <a:pt x="7840" y="1447"/>
                    <a:pt x="7740" y="1380"/>
                    <a:pt x="7673" y="1347"/>
                  </a:cubicBezTo>
                  <a:cubicBezTo>
                    <a:pt x="7306" y="1313"/>
                    <a:pt x="6972" y="1280"/>
                    <a:pt x="6639" y="1113"/>
                  </a:cubicBezTo>
                  <a:cubicBezTo>
                    <a:pt x="6006" y="372"/>
                    <a:pt x="5288" y="1"/>
                    <a:pt x="4485" y="1"/>
                  </a:cubicBezTo>
                  <a:close/>
                </a:path>
              </a:pathLst>
            </a:custGeom>
            <a:solidFill>
              <a:srgbClr val="FFA5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8"/>
            <p:cNvSpPr/>
            <p:nvPr/>
          </p:nvSpPr>
          <p:spPr>
            <a:xfrm>
              <a:off x="6364135" y="3979411"/>
              <a:ext cx="101441" cy="114907"/>
            </a:xfrm>
            <a:custGeom>
              <a:avLst/>
              <a:gdLst/>
              <a:ahLst/>
              <a:cxnLst/>
              <a:rect l="l" t="t" r="r" b="b"/>
              <a:pathLst>
                <a:path w="4972" h="5632" extrusionOk="0">
                  <a:moveTo>
                    <a:pt x="715" y="1"/>
                  </a:moveTo>
                  <a:cubicBezTo>
                    <a:pt x="554" y="1"/>
                    <a:pt x="384" y="33"/>
                    <a:pt x="201" y="113"/>
                  </a:cubicBezTo>
                  <a:cubicBezTo>
                    <a:pt x="1" y="446"/>
                    <a:pt x="301" y="580"/>
                    <a:pt x="501" y="680"/>
                  </a:cubicBezTo>
                  <a:cubicBezTo>
                    <a:pt x="835" y="913"/>
                    <a:pt x="1135" y="1080"/>
                    <a:pt x="1469" y="1280"/>
                  </a:cubicBezTo>
                  <a:cubicBezTo>
                    <a:pt x="2036" y="1647"/>
                    <a:pt x="2002" y="2248"/>
                    <a:pt x="1969" y="2781"/>
                  </a:cubicBezTo>
                  <a:cubicBezTo>
                    <a:pt x="1940" y="3070"/>
                    <a:pt x="1824" y="3140"/>
                    <a:pt x="1676" y="3140"/>
                  </a:cubicBezTo>
                  <a:cubicBezTo>
                    <a:pt x="1538" y="3140"/>
                    <a:pt x="1373" y="3079"/>
                    <a:pt x="1228" y="3079"/>
                  </a:cubicBezTo>
                  <a:cubicBezTo>
                    <a:pt x="1171" y="3079"/>
                    <a:pt x="1116" y="3088"/>
                    <a:pt x="1068" y="3115"/>
                  </a:cubicBezTo>
                  <a:cubicBezTo>
                    <a:pt x="1002" y="3148"/>
                    <a:pt x="902" y="3248"/>
                    <a:pt x="968" y="3348"/>
                  </a:cubicBezTo>
                  <a:cubicBezTo>
                    <a:pt x="1402" y="3615"/>
                    <a:pt x="1836" y="3849"/>
                    <a:pt x="2303" y="4116"/>
                  </a:cubicBezTo>
                  <a:cubicBezTo>
                    <a:pt x="2503" y="4382"/>
                    <a:pt x="2703" y="4516"/>
                    <a:pt x="3070" y="4649"/>
                  </a:cubicBezTo>
                  <a:cubicBezTo>
                    <a:pt x="3303" y="4683"/>
                    <a:pt x="3537" y="4783"/>
                    <a:pt x="3704" y="4916"/>
                  </a:cubicBezTo>
                  <a:cubicBezTo>
                    <a:pt x="3737" y="4949"/>
                    <a:pt x="3837" y="4983"/>
                    <a:pt x="3904" y="5016"/>
                  </a:cubicBezTo>
                  <a:cubicBezTo>
                    <a:pt x="4004" y="5083"/>
                    <a:pt x="4137" y="5150"/>
                    <a:pt x="4204" y="5250"/>
                  </a:cubicBezTo>
                  <a:lnTo>
                    <a:pt x="4371" y="5416"/>
                  </a:lnTo>
                  <a:cubicBezTo>
                    <a:pt x="4483" y="5501"/>
                    <a:pt x="4548" y="5632"/>
                    <a:pt x="4705" y="5632"/>
                  </a:cubicBezTo>
                  <a:cubicBezTo>
                    <a:pt x="4734" y="5632"/>
                    <a:pt x="4767" y="5627"/>
                    <a:pt x="4804" y="5617"/>
                  </a:cubicBezTo>
                  <a:cubicBezTo>
                    <a:pt x="4838" y="4482"/>
                    <a:pt x="4904" y="3348"/>
                    <a:pt x="4971" y="2248"/>
                  </a:cubicBezTo>
                  <a:cubicBezTo>
                    <a:pt x="4971" y="2147"/>
                    <a:pt x="4904" y="2014"/>
                    <a:pt x="4904" y="1914"/>
                  </a:cubicBezTo>
                  <a:cubicBezTo>
                    <a:pt x="4037" y="1280"/>
                    <a:pt x="3036" y="980"/>
                    <a:pt x="2136" y="480"/>
                  </a:cubicBezTo>
                  <a:cubicBezTo>
                    <a:pt x="1653" y="327"/>
                    <a:pt x="1229" y="1"/>
                    <a:pt x="715" y="1"/>
                  </a:cubicBezTo>
                  <a:close/>
                </a:path>
              </a:pathLst>
            </a:custGeom>
            <a:solidFill>
              <a:srgbClr val="DD7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48"/>
            <p:cNvSpPr/>
            <p:nvPr/>
          </p:nvSpPr>
          <p:spPr>
            <a:xfrm>
              <a:off x="6398860" y="3930649"/>
              <a:ext cx="66716" cy="87139"/>
            </a:xfrm>
            <a:custGeom>
              <a:avLst/>
              <a:gdLst/>
              <a:ahLst/>
              <a:cxnLst/>
              <a:rect l="l" t="t" r="r" b="b"/>
              <a:pathLst>
                <a:path w="3270" h="4271" extrusionOk="0">
                  <a:moveTo>
                    <a:pt x="634" y="1"/>
                  </a:moveTo>
                  <a:cubicBezTo>
                    <a:pt x="500" y="68"/>
                    <a:pt x="400" y="201"/>
                    <a:pt x="367" y="334"/>
                  </a:cubicBezTo>
                  <a:cubicBezTo>
                    <a:pt x="267" y="1268"/>
                    <a:pt x="0" y="2202"/>
                    <a:pt x="500" y="3103"/>
                  </a:cubicBezTo>
                  <a:cubicBezTo>
                    <a:pt x="1334" y="3537"/>
                    <a:pt x="2135" y="4171"/>
                    <a:pt x="3169" y="4271"/>
                  </a:cubicBezTo>
                  <a:cubicBezTo>
                    <a:pt x="3269" y="3537"/>
                    <a:pt x="3036" y="2936"/>
                    <a:pt x="2669" y="2236"/>
                  </a:cubicBezTo>
                  <a:cubicBezTo>
                    <a:pt x="2068" y="1369"/>
                    <a:pt x="1168" y="835"/>
                    <a:pt x="634" y="1"/>
                  </a:cubicBezTo>
                  <a:close/>
                </a:path>
              </a:pathLst>
            </a:custGeom>
            <a:solidFill>
              <a:srgbClr val="D21F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48"/>
            <p:cNvSpPr/>
            <p:nvPr/>
          </p:nvSpPr>
          <p:spPr>
            <a:xfrm>
              <a:off x="6247759" y="3725196"/>
              <a:ext cx="138186" cy="33929"/>
            </a:xfrm>
            <a:custGeom>
              <a:avLst/>
              <a:gdLst/>
              <a:ahLst/>
              <a:cxnLst/>
              <a:rect l="l" t="t" r="r" b="b"/>
              <a:pathLst>
                <a:path w="6773" h="1663" extrusionOk="0">
                  <a:moveTo>
                    <a:pt x="1245" y="0"/>
                  </a:moveTo>
                  <a:cubicBezTo>
                    <a:pt x="921" y="0"/>
                    <a:pt x="596" y="9"/>
                    <a:pt x="268" y="30"/>
                  </a:cubicBezTo>
                  <a:cubicBezTo>
                    <a:pt x="1" y="397"/>
                    <a:pt x="368" y="497"/>
                    <a:pt x="568" y="664"/>
                  </a:cubicBezTo>
                  <a:cubicBezTo>
                    <a:pt x="668" y="664"/>
                    <a:pt x="735" y="698"/>
                    <a:pt x="868" y="698"/>
                  </a:cubicBezTo>
                  <a:cubicBezTo>
                    <a:pt x="901" y="698"/>
                    <a:pt x="935" y="664"/>
                    <a:pt x="1002" y="664"/>
                  </a:cubicBezTo>
                  <a:cubicBezTo>
                    <a:pt x="1035" y="609"/>
                    <a:pt x="1068" y="590"/>
                    <a:pt x="1103" y="590"/>
                  </a:cubicBezTo>
                  <a:cubicBezTo>
                    <a:pt x="1172" y="590"/>
                    <a:pt x="1246" y="664"/>
                    <a:pt x="1335" y="664"/>
                  </a:cubicBezTo>
                  <a:cubicBezTo>
                    <a:pt x="1402" y="664"/>
                    <a:pt x="1502" y="664"/>
                    <a:pt x="1535" y="564"/>
                  </a:cubicBezTo>
                  <a:cubicBezTo>
                    <a:pt x="1610" y="482"/>
                    <a:pt x="1683" y="452"/>
                    <a:pt x="1754" y="452"/>
                  </a:cubicBezTo>
                  <a:cubicBezTo>
                    <a:pt x="1958" y="452"/>
                    <a:pt x="2149" y="702"/>
                    <a:pt x="2326" y="702"/>
                  </a:cubicBezTo>
                  <a:cubicBezTo>
                    <a:pt x="2363" y="702"/>
                    <a:pt x="2400" y="691"/>
                    <a:pt x="2436" y="664"/>
                  </a:cubicBezTo>
                  <a:cubicBezTo>
                    <a:pt x="2722" y="468"/>
                    <a:pt x="2967" y="388"/>
                    <a:pt x="3183" y="388"/>
                  </a:cubicBezTo>
                  <a:cubicBezTo>
                    <a:pt x="3773" y="388"/>
                    <a:pt x="4146" y="983"/>
                    <a:pt x="4537" y="1398"/>
                  </a:cubicBezTo>
                  <a:cubicBezTo>
                    <a:pt x="4604" y="1531"/>
                    <a:pt x="4738" y="1598"/>
                    <a:pt x="4904" y="1598"/>
                  </a:cubicBezTo>
                  <a:cubicBezTo>
                    <a:pt x="5025" y="1478"/>
                    <a:pt x="5149" y="1436"/>
                    <a:pt x="5276" y="1436"/>
                  </a:cubicBezTo>
                  <a:cubicBezTo>
                    <a:pt x="5534" y="1436"/>
                    <a:pt x="5803" y="1609"/>
                    <a:pt x="6072" y="1632"/>
                  </a:cubicBezTo>
                  <a:cubicBezTo>
                    <a:pt x="6130" y="1653"/>
                    <a:pt x="6182" y="1662"/>
                    <a:pt x="6228" y="1662"/>
                  </a:cubicBezTo>
                  <a:cubicBezTo>
                    <a:pt x="6473" y="1662"/>
                    <a:pt x="6571" y="1400"/>
                    <a:pt x="6739" y="1231"/>
                  </a:cubicBezTo>
                  <a:cubicBezTo>
                    <a:pt x="6772" y="1198"/>
                    <a:pt x="6772" y="1098"/>
                    <a:pt x="6772" y="1064"/>
                  </a:cubicBezTo>
                  <a:cubicBezTo>
                    <a:pt x="6772" y="931"/>
                    <a:pt x="6739" y="864"/>
                    <a:pt x="6672" y="798"/>
                  </a:cubicBezTo>
                  <a:cubicBezTo>
                    <a:pt x="6539" y="764"/>
                    <a:pt x="6405" y="698"/>
                    <a:pt x="6239" y="664"/>
                  </a:cubicBezTo>
                  <a:cubicBezTo>
                    <a:pt x="5772" y="597"/>
                    <a:pt x="5371" y="431"/>
                    <a:pt x="4938" y="264"/>
                  </a:cubicBezTo>
                  <a:cubicBezTo>
                    <a:pt x="4921" y="297"/>
                    <a:pt x="4904" y="314"/>
                    <a:pt x="4888" y="314"/>
                  </a:cubicBezTo>
                  <a:cubicBezTo>
                    <a:pt x="4871" y="314"/>
                    <a:pt x="4854" y="297"/>
                    <a:pt x="4838" y="264"/>
                  </a:cubicBezTo>
                  <a:cubicBezTo>
                    <a:pt x="3651" y="132"/>
                    <a:pt x="2464" y="0"/>
                    <a:pt x="1245" y="0"/>
                  </a:cubicBezTo>
                  <a:close/>
                </a:path>
              </a:pathLst>
            </a:custGeom>
            <a:solidFill>
              <a:srgbClr val="FB8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8"/>
            <p:cNvSpPr/>
            <p:nvPr/>
          </p:nvSpPr>
          <p:spPr>
            <a:xfrm>
              <a:off x="6295399" y="3882336"/>
              <a:ext cx="116396" cy="52271"/>
            </a:xfrm>
            <a:custGeom>
              <a:avLst/>
              <a:gdLst/>
              <a:ahLst/>
              <a:cxnLst/>
              <a:rect l="l" t="t" r="r" b="b"/>
              <a:pathLst>
                <a:path w="5705" h="2562" extrusionOk="0">
                  <a:moveTo>
                    <a:pt x="34" y="1"/>
                  </a:moveTo>
                  <a:cubicBezTo>
                    <a:pt x="1" y="468"/>
                    <a:pt x="368" y="468"/>
                    <a:pt x="635" y="501"/>
                  </a:cubicBezTo>
                  <a:cubicBezTo>
                    <a:pt x="1735" y="701"/>
                    <a:pt x="2736" y="1201"/>
                    <a:pt x="3737" y="1668"/>
                  </a:cubicBezTo>
                  <a:cubicBezTo>
                    <a:pt x="4237" y="1802"/>
                    <a:pt x="4771" y="1869"/>
                    <a:pt x="5104" y="2369"/>
                  </a:cubicBezTo>
                  <a:cubicBezTo>
                    <a:pt x="5228" y="2493"/>
                    <a:pt x="5352" y="2561"/>
                    <a:pt x="5516" y="2561"/>
                  </a:cubicBezTo>
                  <a:cubicBezTo>
                    <a:pt x="5574" y="2561"/>
                    <a:pt x="5636" y="2553"/>
                    <a:pt x="5705" y="2536"/>
                  </a:cubicBezTo>
                  <a:cubicBezTo>
                    <a:pt x="5638" y="2502"/>
                    <a:pt x="5638" y="2402"/>
                    <a:pt x="5638" y="2369"/>
                  </a:cubicBezTo>
                  <a:cubicBezTo>
                    <a:pt x="5638" y="2069"/>
                    <a:pt x="5705" y="1835"/>
                    <a:pt x="5705" y="1535"/>
                  </a:cubicBezTo>
                  <a:cubicBezTo>
                    <a:pt x="5271" y="1502"/>
                    <a:pt x="5004" y="1402"/>
                    <a:pt x="4637" y="1035"/>
                  </a:cubicBezTo>
                  <a:cubicBezTo>
                    <a:pt x="4366" y="672"/>
                    <a:pt x="3847" y="392"/>
                    <a:pt x="3281" y="392"/>
                  </a:cubicBezTo>
                  <a:cubicBezTo>
                    <a:pt x="3222" y="392"/>
                    <a:pt x="3163" y="395"/>
                    <a:pt x="3103" y="401"/>
                  </a:cubicBezTo>
                  <a:cubicBezTo>
                    <a:pt x="2962" y="439"/>
                    <a:pt x="2832" y="468"/>
                    <a:pt x="2713" y="468"/>
                  </a:cubicBezTo>
                  <a:cubicBezTo>
                    <a:pt x="2521" y="468"/>
                    <a:pt x="2359" y="394"/>
                    <a:pt x="2236" y="167"/>
                  </a:cubicBezTo>
                  <a:cubicBezTo>
                    <a:pt x="2102" y="1"/>
                    <a:pt x="1936" y="1"/>
                    <a:pt x="1735" y="1"/>
                  </a:cubicBezTo>
                  <a:cubicBezTo>
                    <a:pt x="1546" y="12"/>
                    <a:pt x="1357" y="15"/>
                    <a:pt x="1168" y="15"/>
                  </a:cubicBezTo>
                  <a:cubicBezTo>
                    <a:pt x="790" y="15"/>
                    <a:pt x="412" y="1"/>
                    <a:pt x="34" y="1"/>
                  </a:cubicBezTo>
                  <a:close/>
                </a:path>
              </a:pathLst>
            </a:custGeom>
            <a:solidFill>
              <a:srgbClr val="FC86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8"/>
            <p:cNvSpPr/>
            <p:nvPr/>
          </p:nvSpPr>
          <p:spPr>
            <a:xfrm>
              <a:off x="6417916" y="3759839"/>
              <a:ext cx="59228" cy="43682"/>
            </a:xfrm>
            <a:custGeom>
              <a:avLst/>
              <a:gdLst/>
              <a:ahLst/>
              <a:cxnLst/>
              <a:rect l="l" t="t" r="r" b="b"/>
              <a:pathLst>
                <a:path w="2903" h="2141" extrusionOk="0">
                  <a:moveTo>
                    <a:pt x="200" y="0"/>
                  </a:moveTo>
                  <a:cubicBezTo>
                    <a:pt x="167" y="0"/>
                    <a:pt x="67" y="0"/>
                    <a:pt x="0" y="34"/>
                  </a:cubicBezTo>
                  <a:cubicBezTo>
                    <a:pt x="167" y="567"/>
                    <a:pt x="234" y="1101"/>
                    <a:pt x="867" y="1468"/>
                  </a:cubicBezTo>
                  <a:cubicBezTo>
                    <a:pt x="901" y="1335"/>
                    <a:pt x="867" y="1101"/>
                    <a:pt x="934" y="1034"/>
                  </a:cubicBezTo>
                  <a:cubicBezTo>
                    <a:pt x="1007" y="979"/>
                    <a:pt x="1060" y="957"/>
                    <a:pt x="1100" y="957"/>
                  </a:cubicBezTo>
                  <a:cubicBezTo>
                    <a:pt x="1203" y="957"/>
                    <a:pt x="1210" y="1113"/>
                    <a:pt x="1234" y="1234"/>
                  </a:cubicBezTo>
                  <a:cubicBezTo>
                    <a:pt x="1334" y="1568"/>
                    <a:pt x="1568" y="1468"/>
                    <a:pt x="1768" y="1501"/>
                  </a:cubicBezTo>
                  <a:cubicBezTo>
                    <a:pt x="2002" y="1535"/>
                    <a:pt x="2068" y="1568"/>
                    <a:pt x="1935" y="1835"/>
                  </a:cubicBezTo>
                  <a:cubicBezTo>
                    <a:pt x="1845" y="2014"/>
                    <a:pt x="2024" y="2140"/>
                    <a:pt x="2182" y="2140"/>
                  </a:cubicBezTo>
                  <a:cubicBezTo>
                    <a:pt x="2200" y="2140"/>
                    <a:pt x="2218" y="2139"/>
                    <a:pt x="2235" y="2135"/>
                  </a:cubicBezTo>
                  <a:cubicBezTo>
                    <a:pt x="2569" y="2068"/>
                    <a:pt x="2902" y="1968"/>
                    <a:pt x="2869" y="1501"/>
                  </a:cubicBezTo>
                  <a:cubicBezTo>
                    <a:pt x="2235" y="534"/>
                    <a:pt x="1268" y="134"/>
                    <a:pt x="200" y="0"/>
                  </a:cubicBezTo>
                  <a:close/>
                </a:path>
              </a:pathLst>
            </a:custGeom>
            <a:solidFill>
              <a:srgbClr val="DE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8"/>
            <p:cNvSpPr/>
            <p:nvPr/>
          </p:nvSpPr>
          <p:spPr>
            <a:xfrm>
              <a:off x="6361421" y="3750148"/>
              <a:ext cx="55148" cy="36929"/>
            </a:xfrm>
            <a:custGeom>
              <a:avLst/>
              <a:gdLst/>
              <a:ahLst/>
              <a:cxnLst/>
              <a:rect l="l" t="t" r="r" b="b"/>
              <a:pathLst>
                <a:path w="2703" h="1810" extrusionOk="0">
                  <a:moveTo>
                    <a:pt x="1057" y="0"/>
                  </a:moveTo>
                  <a:cubicBezTo>
                    <a:pt x="784" y="0"/>
                    <a:pt x="682" y="319"/>
                    <a:pt x="467" y="442"/>
                  </a:cubicBezTo>
                  <a:cubicBezTo>
                    <a:pt x="868" y="942"/>
                    <a:pt x="0" y="809"/>
                    <a:pt x="134" y="1209"/>
                  </a:cubicBezTo>
                  <a:cubicBezTo>
                    <a:pt x="634" y="1009"/>
                    <a:pt x="1168" y="1276"/>
                    <a:pt x="1635" y="842"/>
                  </a:cubicBezTo>
                  <a:cubicBezTo>
                    <a:pt x="1644" y="824"/>
                    <a:pt x="1672" y="815"/>
                    <a:pt x="1705" y="815"/>
                  </a:cubicBezTo>
                  <a:cubicBezTo>
                    <a:pt x="1791" y="815"/>
                    <a:pt x="1917" y="870"/>
                    <a:pt x="1868" y="942"/>
                  </a:cubicBezTo>
                  <a:cubicBezTo>
                    <a:pt x="1635" y="1810"/>
                    <a:pt x="2335" y="1509"/>
                    <a:pt x="2702" y="1643"/>
                  </a:cubicBezTo>
                  <a:cubicBezTo>
                    <a:pt x="2536" y="542"/>
                    <a:pt x="2536" y="542"/>
                    <a:pt x="1502" y="275"/>
                  </a:cubicBezTo>
                  <a:cubicBezTo>
                    <a:pt x="1335" y="208"/>
                    <a:pt x="1268" y="108"/>
                    <a:pt x="1135" y="8"/>
                  </a:cubicBezTo>
                  <a:cubicBezTo>
                    <a:pt x="1107" y="3"/>
                    <a:pt x="1081" y="0"/>
                    <a:pt x="1057" y="0"/>
                  </a:cubicBezTo>
                  <a:close/>
                </a:path>
              </a:pathLst>
            </a:custGeom>
            <a:solidFill>
              <a:srgbClr val="FE9C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8"/>
            <p:cNvSpPr/>
            <p:nvPr/>
          </p:nvSpPr>
          <p:spPr>
            <a:xfrm>
              <a:off x="6347813" y="3729888"/>
              <a:ext cx="51741" cy="16363"/>
            </a:xfrm>
            <a:custGeom>
              <a:avLst/>
              <a:gdLst/>
              <a:ahLst/>
              <a:cxnLst/>
              <a:rect l="l" t="t" r="r" b="b"/>
              <a:pathLst>
                <a:path w="2536" h="802" extrusionOk="0">
                  <a:moveTo>
                    <a:pt x="0" y="1"/>
                  </a:moveTo>
                  <a:lnTo>
                    <a:pt x="0" y="1"/>
                  </a:lnTo>
                  <a:cubicBezTo>
                    <a:pt x="367" y="434"/>
                    <a:pt x="934" y="468"/>
                    <a:pt x="1435" y="534"/>
                  </a:cubicBezTo>
                  <a:lnTo>
                    <a:pt x="1601" y="701"/>
                  </a:lnTo>
                  <a:cubicBezTo>
                    <a:pt x="1668" y="701"/>
                    <a:pt x="1768" y="768"/>
                    <a:pt x="1835" y="801"/>
                  </a:cubicBezTo>
                  <a:cubicBezTo>
                    <a:pt x="2102" y="801"/>
                    <a:pt x="2302" y="768"/>
                    <a:pt x="2535" y="768"/>
                  </a:cubicBezTo>
                  <a:cubicBezTo>
                    <a:pt x="1802" y="267"/>
                    <a:pt x="934" y="34"/>
                    <a:pt x="0" y="1"/>
                  </a:cubicBezTo>
                  <a:close/>
                </a:path>
              </a:pathLst>
            </a:custGeom>
            <a:solidFill>
              <a:srgbClr val="F42C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8"/>
            <p:cNvSpPr/>
            <p:nvPr/>
          </p:nvSpPr>
          <p:spPr>
            <a:xfrm>
              <a:off x="6407694" y="3791341"/>
              <a:ext cx="8202" cy="6631"/>
            </a:xfrm>
            <a:custGeom>
              <a:avLst/>
              <a:gdLst/>
              <a:ahLst/>
              <a:cxnLst/>
              <a:rect l="l" t="t" r="r" b="b"/>
              <a:pathLst>
                <a:path w="402" h="325" extrusionOk="0">
                  <a:moveTo>
                    <a:pt x="132" y="0"/>
                  </a:moveTo>
                  <a:cubicBezTo>
                    <a:pt x="101" y="0"/>
                    <a:pt x="78" y="16"/>
                    <a:pt x="67" y="57"/>
                  </a:cubicBezTo>
                  <a:cubicBezTo>
                    <a:pt x="1" y="291"/>
                    <a:pt x="234" y="291"/>
                    <a:pt x="401" y="324"/>
                  </a:cubicBezTo>
                  <a:lnTo>
                    <a:pt x="401" y="124"/>
                  </a:lnTo>
                  <a:cubicBezTo>
                    <a:pt x="309" y="78"/>
                    <a:pt x="201" y="0"/>
                    <a:pt x="132" y="0"/>
                  </a:cubicBezTo>
                  <a:close/>
                </a:path>
              </a:pathLst>
            </a:custGeom>
            <a:solidFill>
              <a:srgbClr val="FE9C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48"/>
            <p:cNvSpPr/>
            <p:nvPr/>
          </p:nvSpPr>
          <p:spPr>
            <a:xfrm>
              <a:off x="5360984" y="2652391"/>
              <a:ext cx="79651" cy="305079"/>
            </a:xfrm>
            <a:custGeom>
              <a:avLst/>
              <a:gdLst/>
              <a:ahLst/>
              <a:cxnLst/>
              <a:rect l="l" t="t" r="r" b="b"/>
              <a:pathLst>
                <a:path w="3904" h="14953" extrusionOk="0">
                  <a:moveTo>
                    <a:pt x="3021" y="0"/>
                  </a:moveTo>
                  <a:cubicBezTo>
                    <a:pt x="2943" y="0"/>
                    <a:pt x="2848" y="23"/>
                    <a:pt x="2736" y="75"/>
                  </a:cubicBezTo>
                  <a:cubicBezTo>
                    <a:pt x="2736" y="275"/>
                    <a:pt x="2702" y="475"/>
                    <a:pt x="2702" y="709"/>
                  </a:cubicBezTo>
                  <a:cubicBezTo>
                    <a:pt x="3036" y="1709"/>
                    <a:pt x="3103" y="2610"/>
                    <a:pt x="2369" y="3477"/>
                  </a:cubicBezTo>
                  <a:cubicBezTo>
                    <a:pt x="2335" y="4311"/>
                    <a:pt x="2335" y="5212"/>
                    <a:pt x="1135" y="5212"/>
                  </a:cubicBezTo>
                  <a:cubicBezTo>
                    <a:pt x="934" y="5212"/>
                    <a:pt x="801" y="5445"/>
                    <a:pt x="834" y="5612"/>
                  </a:cubicBezTo>
                  <a:cubicBezTo>
                    <a:pt x="968" y="5979"/>
                    <a:pt x="634" y="6313"/>
                    <a:pt x="701" y="6613"/>
                  </a:cubicBezTo>
                  <a:cubicBezTo>
                    <a:pt x="834" y="7080"/>
                    <a:pt x="467" y="7747"/>
                    <a:pt x="801" y="7914"/>
                  </a:cubicBezTo>
                  <a:cubicBezTo>
                    <a:pt x="1535" y="8281"/>
                    <a:pt x="968" y="8414"/>
                    <a:pt x="801" y="8648"/>
                  </a:cubicBezTo>
                  <a:cubicBezTo>
                    <a:pt x="701" y="8814"/>
                    <a:pt x="634" y="8981"/>
                    <a:pt x="668" y="9215"/>
                  </a:cubicBezTo>
                  <a:cubicBezTo>
                    <a:pt x="1001" y="10149"/>
                    <a:pt x="501" y="11149"/>
                    <a:pt x="768" y="12150"/>
                  </a:cubicBezTo>
                  <a:cubicBezTo>
                    <a:pt x="167" y="12317"/>
                    <a:pt x="467" y="13051"/>
                    <a:pt x="34" y="13284"/>
                  </a:cubicBezTo>
                  <a:cubicBezTo>
                    <a:pt x="34" y="13284"/>
                    <a:pt x="0" y="13318"/>
                    <a:pt x="0" y="13384"/>
                  </a:cubicBezTo>
                  <a:cubicBezTo>
                    <a:pt x="0" y="13451"/>
                    <a:pt x="0" y="13484"/>
                    <a:pt x="34" y="13551"/>
                  </a:cubicBezTo>
                  <a:cubicBezTo>
                    <a:pt x="334" y="13818"/>
                    <a:pt x="434" y="14152"/>
                    <a:pt x="467" y="14552"/>
                  </a:cubicBezTo>
                  <a:cubicBezTo>
                    <a:pt x="467" y="14819"/>
                    <a:pt x="634" y="14919"/>
                    <a:pt x="868" y="14952"/>
                  </a:cubicBezTo>
                  <a:cubicBezTo>
                    <a:pt x="868" y="14285"/>
                    <a:pt x="934" y="13618"/>
                    <a:pt x="1435" y="13151"/>
                  </a:cubicBezTo>
                  <a:cubicBezTo>
                    <a:pt x="1739" y="12847"/>
                    <a:pt x="1654" y="11994"/>
                    <a:pt x="2222" y="11994"/>
                  </a:cubicBezTo>
                  <a:cubicBezTo>
                    <a:pt x="2340" y="11994"/>
                    <a:pt x="2486" y="12031"/>
                    <a:pt x="2669" y="12117"/>
                  </a:cubicBezTo>
                  <a:cubicBezTo>
                    <a:pt x="2669" y="12117"/>
                    <a:pt x="2802" y="11950"/>
                    <a:pt x="2836" y="11883"/>
                  </a:cubicBezTo>
                  <a:cubicBezTo>
                    <a:pt x="3003" y="11483"/>
                    <a:pt x="3103" y="11083"/>
                    <a:pt x="3103" y="10649"/>
                  </a:cubicBezTo>
                  <a:cubicBezTo>
                    <a:pt x="3803" y="9548"/>
                    <a:pt x="3370" y="8381"/>
                    <a:pt x="3169" y="7147"/>
                  </a:cubicBezTo>
                  <a:cubicBezTo>
                    <a:pt x="2969" y="5612"/>
                    <a:pt x="2469" y="4044"/>
                    <a:pt x="3703" y="2710"/>
                  </a:cubicBezTo>
                  <a:cubicBezTo>
                    <a:pt x="3903" y="1909"/>
                    <a:pt x="3536" y="1142"/>
                    <a:pt x="3370" y="408"/>
                  </a:cubicBezTo>
                  <a:cubicBezTo>
                    <a:pt x="3345" y="186"/>
                    <a:pt x="3247" y="0"/>
                    <a:pt x="3021" y="0"/>
                  </a:cubicBezTo>
                  <a:close/>
                </a:path>
              </a:pathLst>
            </a:custGeom>
            <a:solidFill>
              <a:srgbClr val="FBC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48"/>
            <p:cNvSpPr/>
            <p:nvPr/>
          </p:nvSpPr>
          <p:spPr>
            <a:xfrm>
              <a:off x="5346009" y="2847868"/>
              <a:ext cx="14323" cy="56413"/>
            </a:xfrm>
            <a:custGeom>
              <a:avLst/>
              <a:gdLst/>
              <a:ahLst/>
              <a:cxnLst/>
              <a:rect l="l" t="t" r="r" b="b"/>
              <a:pathLst>
                <a:path w="702" h="2765" extrusionOk="0">
                  <a:moveTo>
                    <a:pt x="34" y="1"/>
                  </a:moveTo>
                  <a:cubicBezTo>
                    <a:pt x="34" y="368"/>
                    <a:pt x="1" y="734"/>
                    <a:pt x="1" y="1135"/>
                  </a:cubicBezTo>
                  <a:cubicBezTo>
                    <a:pt x="234" y="1535"/>
                    <a:pt x="134" y="2035"/>
                    <a:pt x="101" y="2502"/>
                  </a:cubicBezTo>
                  <a:cubicBezTo>
                    <a:pt x="101" y="2569"/>
                    <a:pt x="134" y="2636"/>
                    <a:pt x="101" y="2703"/>
                  </a:cubicBezTo>
                  <a:cubicBezTo>
                    <a:pt x="170" y="2726"/>
                    <a:pt x="207" y="2764"/>
                    <a:pt x="256" y="2764"/>
                  </a:cubicBezTo>
                  <a:cubicBezTo>
                    <a:pt x="279" y="2764"/>
                    <a:pt x="303" y="2757"/>
                    <a:pt x="334" y="2736"/>
                  </a:cubicBezTo>
                  <a:cubicBezTo>
                    <a:pt x="701" y="1802"/>
                    <a:pt x="334" y="901"/>
                    <a:pt x="34" y="1"/>
                  </a:cubicBezTo>
                  <a:close/>
                </a:path>
              </a:pathLst>
            </a:custGeom>
            <a:solidFill>
              <a:srgbClr val="FAC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8"/>
            <p:cNvSpPr/>
            <p:nvPr/>
          </p:nvSpPr>
          <p:spPr>
            <a:xfrm>
              <a:off x="5357577" y="2923418"/>
              <a:ext cx="3428" cy="4101"/>
            </a:xfrm>
            <a:custGeom>
              <a:avLst/>
              <a:gdLst/>
              <a:ahLst/>
              <a:cxnLst/>
              <a:rect l="l" t="t" r="r" b="b"/>
              <a:pathLst>
                <a:path w="168" h="201" extrusionOk="0">
                  <a:moveTo>
                    <a:pt x="167" y="0"/>
                  </a:moveTo>
                  <a:cubicBezTo>
                    <a:pt x="1" y="34"/>
                    <a:pt x="1" y="134"/>
                    <a:pt x="167" y="200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rgbClr val="FBD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8"/>
            <p:cNvSpPr/>
            <p:nvPr/>
          </p:nvSpPr>
          <p:spPr>
            <a:xfrm>
              <a:off x="6200813" y="2375550"/>
              <a:ext cx="140900" cy="44253"/>
            </a:xfrm>
            <a:custGeom>
              <a:avLst/>
              <a:gdLst/>
              <a:ahLst/>
              <a:cxnLst/>
              <a:rect l="l" t="t" r="r" b="b"/>
              <a:pathLst>
                <a:path w="6906" h="2169" extrusionOk="0">
                  <a:moveTo>
                    <a:pt x="134" y="1"/>
                  </a:moveTo>
                  <a:cubicBezTo>
                    <a:pt x="134" y="67"/>
                    <a:pt x="67" y="167"/>
                    <a:pt x="67" y="268"/>
                  </a:cubicBezTo>
                  <a:cubicBezTo>
                    <a:pt x="34" y="268"/>
                    <a:pt x="34" y="268"/>
                    <a:pt x="0" y="334"/>
                  </a:cubicBezTo>
                  <a:cubicBezTo>
                    <a:pt x="0" y="401"/>
                    <a:pt x="0" y="468"/>
                    <a:pt x="67" y="501"/>
                  </a:cubicBezTo>
                  <a:cubicBezTo>
                    <a:pt x="567" y="668"/>
                    <a:pt x="400" y="1202"/>
                    <a:pt x="601" y="1502"/>
                  </a:cubicBezTo>
                  <a:cubicBezTo>
                    <a:pt x="701" y="1468"/>
                    <a:pt x="767" y="1468"/>
                    <a:pt x="867" y="1468"/>
                  </a:cubicBezTo>
                  <a:cubicBezTo>
                    <a:pt x="876" y="1469"/>
                    <a:pt x="885" y="1469"/>
                    <a:pt x="893" y="1469"/>
                  </a:cubicBezTo>
                  <a:cubicBezTo>
                    <a:pt x="1210" y="1469"/>
                    <a:pt x="1624" y="1125"/>
                    <a:pt x="1964" y="1125"/>
                  </a:cubicBezTo>
                  <a:cubicBezTo>
                    <a:pt x="2197" y="1125"/>
                    <a:pt x="2395" y="1287"/>
                    <a:pt x="2502" y="1835"/>
                  </a:cubicBezTo>
                  <a:cubicBezTo>
                    <a:pt x="2502" y="1835"/>
                    <a:pt x="2669" y="1835"/>
                    <a:pt x="2702" y="1802"/>
                  </a:cubicBezTo>
                  <a:cubicBezTo>
                    <a:pt x="2799" y="1687"/>
                    <a:pt x="2880" y="1645"/>
                    <a:pt x="2951" y="1645"/>
                  </a:cubicBezTo>
                  <a:cubicBezTo>
                    <a:pt x="3147" y="1645"/>
                    <a:pt x="3264" y="1969"/>
                    <a:pt x="3436" y="1969"/>
                  </a:cubicBezTo>
                  <a:cubicBezTo>
                    <a:pt x="3536" y="1802"/>
                    <a:pt x="3669" y="1635"/>
                    <a:pt x="3536" y="1435"/>
                  </a:cubicBezTo>
                  <a:cubicBezTo>
                    <a:pt x="3436" y="1235"/>
                    <a:pt x="3336" y="1035"/>
                    <a:pt x="3669" y="1035"/>
                  </a:cubicBezTo>
                  <a:cubicBezTo>
                    <a:pt x="3706" y="1035"/>
                    <a:pt x="3741" y="1034"/>
                    <a:pt x="3775" y="1034"/>
                  </a:cubicBezTo>
                  <a:cubicBezTo>
                    <a:pt x="3926" y="1034"/>
                    <a:pt x="4042" y="1056"/>
                    <a:pt x="4070" y="1302"/>
                  </a:cubicBezTo>
                  <a:cubicBezTo>
                    <a:pt x="4103" y="1535"/>
                    <a:pt x="3903" y="1802"/>
                    <a:pt x="4070" y="2035"/>
                  </a:cubicBezTo>
                  <a:cubicBezTo>
                    <a:pt x="4093" y="2040"/>
                    <a:pt x="4115" y="2042"/>
                    <a:pt x="4138" y="2042"/>
                  </a:cubicBezTo>
                  <a:cubicBezTo>
                    <a:pt x="4356" y="2042"/>
                    <a:pt x="4562" y="1847"/>
                    <a:pt x="4774" y="1847"/>
                  </a:cubicBezTo>
                  <a:cubicBezTo>
                    <a:pt x="4860" y="1847"/>
                    <a:pt x="4948" y="1879"/>
                    <a:pt x="5037" y="1969"/>
                  </a:cubicBezTo>
                  <a:cubicBezTo>
                    <a:pt x="5154" y="2112"/>
                    <a:pt x="5257" y="2169"/>
                    <a:pt x="5349" y="2169"/>
                  </a:cubicBezTo>
                  <a:cubicBezTo>
                    <a:pt x="5494" y="2169"/>
                    <a:pt x="5616" y="2031"/>
                    <a:pt x="5738" y="1869"/>
                  </a:cubicBezTo>
                  <a:cubicBezTo>
                    <a:pt x="5948" y="1616"/>
                    <a:pt x="6185" y="1457"/>
                    <a:pt x="6439" y="1457"/>
                  </a:cubicBezTo>
                  <a:cubicBezTo>
                    <a:pt x="6589" y="1457"/>
                    <a:pt x="6745" y="1512"/>
                    <a:pt x="6905" y="1635"/>
                  </a:cubicBezTo>
                  <a:lnTo>
                    <a:pt x="6905" y="768"/>
                  </a:lnTo>
                  <a:cubicBezTo>
                    <a:pt x="6538" y="701"/>
                    <a:pt x="6338" y="368"/>
                    <a:pt x="6038" y="268"/>
                  </a:cubicBezTo>
                  <a:cubicBezTo>
                    <a:pt x="5871" y="401"/>
                    <a:pt x="5696" y="443"/>
                    <a:pt x="5517" y="443"/>
                  </a:cubicBezTo>
                  <a:cubicBezTo>
                    <a:pt x="5337" y="443"/>
                    <a:pt x="5154" y="401"/>
                    <a:pt x="4970" y="368"/>
                  </a:cubicBezTo>
                  <a:cubicBezTo>
                    <a:pt x="4203" y="301"/>
                    <a:pt x="3403" y="301"/>
                    <a:pt x="2669" y="201"/>
                  </a:cubicBezTo>
                  <a:cubicBezTo>
                    <a:pt x="2547" y="191"/>
                    <a:pt x="2424" y="188"/>
                    <a:pt x="2301" y="188"/>
                  </a:cubicBezTo>
                  <a:cubicBezTo>
                    <a:pt x="1965" y="188"/>
                    <a:pt x="1627" y="214"/>
                    <a:pt x="1297" y="214"/>
                  </a:cubicBezTo>
                  <a:cubicBezTo>
                    <a:pt x="891" y="214"/>
                    <a:pt x="497" y="175"/>
                    <a:pt x="134" y="1"/>
                  </a:cubicBezTo>
                  <a:close/>
                </a:path>
              </a:pathLst>
            </a:custGeom>
            <a:solidFill>
              <a:srgbClr val="FBD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48"/>
            <p:cNvSpPr/>
            <p:nvPr/>
          </p:nvSpPr>
          <p:spPr>
            <a:xfrm>
              <a:off x="6182511" y="2378814"/>
              <a:ext cx="29196" cy="110684"/>
            </a:xfrm>
            <a:custGeom>
              <a:avLst/>
              <a:gdLst/>
              <a:ahLst/>
              <a:cxnLst/>
              <a:rect l="l" t="t" r="r" b="b"/>
              <a:pathLst>
                <a:path w="1431" h="5425" extrusionOk="0">
                  <a:moveTo>
                    <a:pt x="673" y="1"/>
                  </a:moveTo>
                  <a:cubicBezTo>
                    <a:pt x="608" y="1"/>
                    <a:pt x="564" y="43"/>
                    <a:pt x="564" y="174"/>
                  </a:cubicBezTo>
                  <a:cubicBezTo>
                    <a:pt x="564" y="1575"/>
                    <a:pt x="97" y="2976"/>
                    <a:pt x="130" y="4377"/>
                  </a:cubicBezTo>
                  <a:cubicBezTo>
                    <a:pt x="1" y="5101"/>
                    <a:pt x="212" y="5424"/>
                    <a:pt x="718" y="5424"/>
                  </a:cubicBezTo>
                  <a:cubicBezTo>
                    <a:pt x="864" y="5424"/>
                    <a:pt x="1036" y="5397"/>
                    <a:pt x="1231" y="5345"/>
                  </a:cubicBezTo>
                  <a:cubicBezTo>
                    <a:pt x="1231" y="4978"/>
                    <a:pt x="1264" y="4611"/>
                    <a:pt x="1264" y="4210"/>
                  </a:cubicBezTo>
                  <a:cubicBezTo>
                    <a:pt x="1431" y="2876"/>
                    <a:pt x="1231" y="1575"/>
                    <a:pt x="964" y="308"/>
                  </a:cubicBezTo>
                  <a:lnTo>
                    <a:pt x="964" y="108"/>
                  </a:lnTo>
                  <a:cubicBezTo>
                    <a:pt x="870" y="70"/>
                    <a:pt x="755" y="1"/>
                    <a:pt x="673" y="1"/>
                  </a:cubicBezTo>
                  <a:close/>
                </a:path>
              </a:pathLst>
            </a:custGeom>
            <a:solidFill>
              <a:srgbClr val="F0B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48"/>
            <p:cNvSpPr/>
            <p:nvPr/>
          </p:nvSpPr>
          <p:spPr>
            <a:xfrm>
              <a:off x="6271589" y="2415702"/>
              <a:ext cx="1387" cy="2163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0" y="1"/>
                  </a:moveTo>
                  <a:cubicBezTo>
                    <a:pt x="18" y="72"/>
                    <a:pt x="36" y="105"/>
                    <a:pt x="49" y="105"/>
                  </a:cubicBezTo>
                  <a:cubicBezTo>
                    <a:pt x="60" y="105"/>
                    <a:pt x="67" y="81"/>
                    <a:pt x="67" y="34"/>
                  </a:cubicBezTo>
                  <a:cubicBezTo>
                    <a:pt x="67" y="34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FBD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48"/>
            <p:cNvSpPr/>
            <p:nvPr/>
          </p:nvSpPr>
          <p:spPr>
            <a:xfrm>
              <a:off x="6187877" y="2464117"/>
              <a:ext cx="152468" cy="574718"/>
            </a:xfrm>
            <a:custGeom>
              <a:avLst/>
              <a:gdLst/>
              <a:ahLst/>
              <a:cxnLst/>
              <a:rect l="l" t="t" r="r" b="b"/>
              <a:pathLst>
                <a:path w="7473" h="28169" extrusionOk="0">
                  <a:moveTo>
                    <a:pt x="4911" y="0"/>
                  </a:moveTo>
                  <a:cubicBezTo>
                    <a:pt x="4858" y="0"/>
                    <a:pt x="4816" y="42"/>
                    <a:pt x="4804" y="163"/>
                  </a:cubicBezTo>
                  <a:cubicBezTo>
                    <a:pt x="4753" y="487"/>
                    <a:pt x="4658" y="576"/>
                    <a:pt x="4532" y="576"/>
                  </a:cubicBezTo>
                  <a:cubicBezTo>
                    <a:pt x="4413" y="576"/>
                    <a:pt x="4266" y="496"/>
                    <a:pt x="4103" y="463"/>
                  </a:cubicBezTo>
                  <a:cubicBezTo>
                    <a:pt x="3832" y="388"/>
                    <a:pt x="3533" y="319"/>
                    <a:pt x="3259" y="319"/>
                  </a:cubicBezTo>
                  <a:cubicBezTo>
                    <a:pt x="2928" y="319"/>
                    <a:pt x="2633" y="420"/>
                    <a:pt x="2469" y="730"/>
                  </a:cubicBezTo>
                  <a:cubicBezTo>
                    <a:pt x="2169" y="1430"/>
                    <a:pt x="1501" y="1931"/>
                    <a:pt x="1468" y="2765"/>
                  </a:cubicBezTo>
                  <a:cubicBezTo>
                    <a:pt x="1435" y="3132"/>
                    <a:pt x="1201" y="3465"/>
                    <a:pt x="868" y="3699"/>
                  </a:cubicBezTo>
                  <a:cubicBezTo>
                    <a:pt x="434" y="4132"/>
                    <a:pt x="534" y="4766"/>
                    <a:pt x="367" y="5300"/>
                  </a:cubicBezTo>
                  <a:cubicBezTo>
                    <a:pt x="100" y="8469"/>
                    <a:pt x="467" y="11571"/>
                    <a:pt x="267" y="14773"/>
                  </a:cubicBezTo>
                  <a:cubicBezTo>
                    <a:pt x="0" y="18476"/>
                    <a:pt x="167" y="22212"/>
                    <a:pt x="167" y="25948"/>
                  </a:cubicBezTo>
                  <a:cubicBezTo>
                    <a:pt x="201" y="26282"/>
                    <a:pt x="301" y="26615"/>
                    <a:pt x="334" y="26949"/>
                  </a:cubicBezTo>
                  <a:cubicBezTo>
                    <a:pt x="461" y="27762"/>
                    <a:pt x="879" y="28169"/>
                    <a:pt x="1528" y="28169"/>
                  </a:cubicBezTo>
                  <a:cubicBezTo>
                    <a:pt x="1730" y="28169"/>
                    <a:pt x="1956" y="28129"/>
                    <a:pt x="2202" y="28050"/>
                  </a:cubicBezTo>
                  <a:cubicBezTo>
                    <a:pt x="2769" y="27883"/>
                    <a:pt x="3336" y="27716"/>
                    <a:pt x="3703" y="27282"/>
                  </a:cubicBezTo>
                  <a:cubicBezTo>
                    <a:pt x="4103" y="26849"/>
                    <a:pt x="4504" y="26615"/>
                    <a:pt x="5037" y="26482"/>
                  </a:cubicBezTo>
                  <a:cubicBezTo>
                    <a:pt x="5838" y="26315"/>
                    <a:pt x="6205" y="25781"/>
                    <a:pt x="6272" y="24947"/>
                  </a:cubicBezTo>
                  <a:cubicBezTo>
                    <a:pt x="6305" y="24147"/>
                    <a:pt x="6305" y="23346"/>
                    <a:pt x="6372" y="22546"/>
                  </a:cubicBezTo>
                  <a:cubicBezTo>
                    <a:pt x="6605" y="18042"/>
                    <a:pt x="6638" y="13539"/>
                    <a:pt x="7039" y="9036"/>
                  </a:cubicBezTo>
                  <a:cubicBezTo>
                    <a:pt x="7172" y="7635"/>
                    <a:pt x="7105" y="6201"/>
                    <a:pt x="7372" y="4833"/>
                  </a:cubicBezTo>
                  <a:cubicBezTo>
                    <a:pt x="7472" y="4499"/>
                    <a:pt x="7472" y="4166"/>
                    <a:pt x="7372" y="3832"/>
                  </a:cubicBezTo>
                  <a:cubicBezTo>
                    <a:pt x="7306" y="3665"/>
                    <a:pt x="7372" y="3465"/>
                    <a:pt x="7272" y="3298"/>
                  </a:cubicBezTo>
                  <a:cubicBezTo>
                    <a:pt x="7172" y="2598"/>
                    <a:pt x="6939" y="1964"/>
                    <a:pt x="6605" y="1330"/>
                  </a:cubicBezTo>
                  <a:cubicBezTo>
                    <a:pt x="6394" y="954"/>
                    <a:pt x="6281" y="760"/>
                    <a:pt x="6047" y="760"/>
                  </a:cubicBezTo>
                  <a:cubicBezTo>
                    <a:pt x="5948" y="760"/>
                    <a:pt x="5829" y="794"/>
                    <a:pt x="5671" y="863"/>
                  </a:cubicBezTo>
                  <a:cubicBezTo>
                    <a:pt x="5548" y="925"/>
                    <a:pt x="5510" y="1101"/>
                    <a:pt x="5347" y="1101"/>
                  </a:cubicBezTo>
                  <a:cubicBezTo>
                    <a:pt x="5334" y="1101"/>
                    <a:pt x="5319" y="1099"/>
                    <a:pt x="5304" y="1097"/>
                  </a:cubicBezTo>
                  <a:cubicBezTo>
                    <a:pt x="5271" y="797"/>
                    <a:pt x="5371" y="463"/>
                    <a:pt x="5171" y="196"/>
                  </a:cubicBezTo>
                  <a:cubicBezTo>
                    <a:pt x="5128" y="132"/>
                    <a:pt x="5004" y="0"/>
                    <a:pt x="4911" y="0"/>
                  </a:cubicBezTo>
                  <a:close/>
                </a:path>
              </a:pathLst>
            </a:custGeom>
            <a:solidFill>
              <a:srgbClr val="FDD8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48"/>
            <p:cNvSpPr/>
            <p:nvPr/>
          </p:nvSpPr>
          <p:spPr>
            <a:xfrm>
              <a:off x="6137504" y="2468116"/>
              <a:ext cx="71490" cy="621419"/>
            </a:xfrm>
            <a:custGeom>
              <a:avLst/>
              <a:gdLst/>
              <a:ahLst/>
              <a:cxnLst/>
              <a:rect l="l" t="t" r="r" b="b"/>
              <a:pathLst>
                <a:path w="3504" h="30458" extrusionOk="0">
                  <a:moveTo>
                    <a:pt x="2336" y="0"/>
                  </a:moveTo>
                  <a:cubicBezTo>
                    <a:pt x="1902" y="801"/>
                    <a:pt x="1969" y="1735"/>
                    <a:pt x="1936" y="2569"/>
                  </a:cubicBezTo>
                  <a:cubicBezTo>
                    <a:pt x="1836" y="5671"/>
                    <a:pt x="1802" y="8840"/>
                    <a:pt x="1802" y="11976"/>
                  </a:cubicBezTo>
                  <a:cubicBezTo>
                    <a:pt x="1802" y="14277"/>
                    <a:pt x="1602" y="16512"/>
                    <a:pt x="1635" y="18814"/>
                  </a:cubicBezTo>
                  <a:cubicBezTo>
                    <a:pt x="1669" y="21182"/>
                    <a:pt x="1769" y="23517"/>
                    <a:pt x="1469" y="25852"/>
                  </a:cubicBezTo>
                  <a:cubicBezTo>
                    <a:pt x="1068" y="26853"/>
                    <a:pt x="1736" y="27954"/>
                    <a:pt x="1269" y="29088"/>
                  </a:cubicBezTo>
                  <a:cubicBezTo>
                    <a:pt x="980" y="28478"/>
                    <a:pt x="1247" y="27683"/>
                    <a:pt x="406" y="27683"/>
                  </a:cubicBezTo>
                  <a:cubicBezTo>
                    <a:pt x="373" y="27683"/>
                    <a:pt x="338" y="27684"/>
                    <a:pt x="301" y="27687"/>
                  </a:cubicBezTo>
                  <a:cubicBezTo>
                    <a:pt x="1" y="28354"/>
                    <a:pt x="301" y="28988"/>
                    <a:pt x="401" y="29655"/>
                  </a:cubicBezTo>
                  <a:cubicBezTo>
                    <a:pt x="561" y="30102"/>
                    <a:pt x="751" y="30458"/>
                    <a:pt x="1265" y="30458"/>
                  </a:cubicBezTo>
                  <a:cubicBezTo>
                    <a:pt x="1288" y="30458"/>
                    <a:pt x="1311" y="30457"/>
                    <a:pt x="1335" y="30455"/>
                  </a:cubicBezTo>
                  <a:cubicBezTo>
                    <a:pt x="2469" y="30355"/>
                    <a:pt x="3337" y="29321"/>
                    <a:pt x="3237" y="28187"/>
                  </a:cubicBezTo>
                  <a:cubicBezTo>
                    <a:pt x="3103" y="27453"/>
                    <a:pt x="2970" y="26686"/>
                    <a:pt x="2970" y="25919"/>
                  </a:cubicBezTo>
                  <a:cubicBezTo>
                    <a:pt x="3003" y="23917"/>
                    <a:pt x="3070" y="21916"/>
                    <a:pt x="3003" y="19915"/>
                  </a:cubicBezTo>
                  <a:cubicBezTo>
                    <a:pt x="2936" y="16112"/>
                    <a:pt x="3403" y="12309"/>
                    <a:pt x="3170" y="8506"/>
                  </a:cubicBezTo>
                  <a:cubicBezTo>
                    <a:pt x="3103" y="6838"/>
                    <a:pt x="3303" y="5171"/>
                    <a:pt x="3337" y="3503"/>
                  </a:cubicBezTo>
                  <a:cubicBezTo>
                    <a:pt x="3503" y="2669"/>
                    <a:pt x="3137" y="1802"/>
                    <a:pt x="3437" y="968"/>
                  </a:cubicBezTo>
                  <a:cubicBezTo>
                    <a:pt x="2970" y="801"/>
                    <a:pt x="2436" y="667"/>
                    <a:pt x="2336" y="0"/>
                  </a:cubicBezTo>
                  <a:close/>
                </a:path>
              </a:pathLst>
            </a:custGeom>
            <a:solidFill>
              <a:srgbClr val="F3C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48"/>
            <p:cNvSpPr/>
            <p:nvPr/>
          </p:nvSpPr>
          <p:spPr>
            <a:xfrm>
              <a:off x="5415439" y="2495476"/>
              <a:ext cx="179685" cy="553173"/>
            </a:xfrm>
            <a:custGeom>
              <a:avLst/>
              <a:gdLst/>
              <a:ahLst/>
              <a:cxnLst/>
              <a:rect l="l" t="t" r="r" b="b"/>
              <a:pathLst>
                <a:path w="8807" h="27113" extrusionOk="0">
                  <a:moveTo>
                    <a:pt x="5147" y="1"/>
                  </a:moveTo>
                  <a:cubicBezTo>
                    <a:pt x="5083" y="1"/>
                    <a:pt x="5033" y="9"/>
                    <a:pt x="5004" y="27"/>
                  </a:cubicBezTo>
                  <a:cubicBezTo>
                    <a:pt x="4687" y="315"/>
                    <a:pt x="4295" y="727"/>
                    <a:pt x="3958" y="727"/>
                  </a:cubicBezTo>
                  <a:cubicBezTo>
                    <a:pt x="3905" y="727"/>
                    <a:pt x="3853" y="717"/>
                    <a:pt x="3803" y="694"/>
                  </a:cubicBezTo>
                  <a:cubicBezTo>
                    <a:pt x="3669" y="641"/>
                    <a:pt x="3557" y="618"/>
                    <a:pt x="3461" y="618"/>
                  </a:cubicBezTo>
                  <a:cubicBezTo>
                    <a:pt x="3074" y="618"/>
                    <a:pt x="2935" y="981"/>
                    <a:pt x="2669" y="1194"/>
                  </a:cubicBezTo>
                  <a:cubicBezTo>
                    <a:pt x="2633" y="1221"/>
                    <a:pt x="2596" y="1231"/>
                    <a:pt x="2557" y="1231"/>
                  </a:cubicBezTo>
                  <a:cubicBezTo>
                    <a:pt x="2449" y="1231"/>
                    <a:pt x="2333" y="1152"/>
                    <a:pt x="2235" y="1128"/>
                  </a:cubicBezTo>
                  <a:cubicBezTo>
                    <a:pt x="2135" y="1078"/>
                    <a:pt x="2035" y="1044"/>
                    <a:pt x="1926" y="1044"/>
                  </a:cubicBezTo>
                  <a:cubicBezTo>
                    <a:pt x="1818" y="1044"/>
                    <a:pt x="1701" y="1078"/>
                    <a:pt x="1568" y="1161"/>
                  </a:cubicBezTo>
                  <a:cubicBezTo>
                    <a:pt x="1401" y="1495"/>
                    <a:pt x="2035" y="1795"/>
                    <a:pt x="1668" y="2162"/>
                  </a:cubicBezTo>
                  <a:cubicBezTo>
                    <a:pt x="1428" y="2338"/>
                    <a:pt x="1296" y="2429"/>
                    <a:pt x="1223" y="2429"/>
                  </a:cubicBezTo>
                  <a:cubicBezTo>
                    <a:pt x="1143" y="2429"/>
                    <a:pt x="1134" y="2321"/>
                    <a:pt x="1134" y="2095"/>
                  </a:cubicBezTo>
                  <a:cubicBezTo>
                    <a:pt x="1134" y="1869"/>
                    <a:pt x="1086" y="1787"/>
                    <a:pt x="931" y="1787"/>
                  </a:cubicBezTo>
                  <a:cubicBezTo>
                    <a:pt x="902" y="1787"/>
                    <a:pt x="870" y="1790"/>
                    <a:pt x="834" y="1795"/>
                  </a:cubicBezTo>
                  <a:cubicBezTo>
                    <a:pt x="634" y="1828"/>
                    <a:pt x="400" y="1828"/>
                    <a:pt x="67" y="1862"/>
                  </a:cubicBezTo>
                  <a:cubicBezTo>
                    <a:pt x="67" y="2495"/>
                    <a:pt x="0" y="3129"/>
                    <a:pt x="33" y="3763"/>
                  </a:cubicBezTo>
                  <a:cubicBezTo>
                    <a:pt x="133" y="5131"/>
                    <a:pt x="167" y="6465"/>
                    <a:pt x="133" y="7832"/>
                  </a:cubicBezTo>
                  <a:cubicBezTo>
                    <a:pt x="200" y="7899"/>
                    <a:pt x="400" y="7933"/>
                    <a:pt x="400" y="7966"/>
                  </a:cubicBezTo>
                  <a:cubicBezTo>
                    <a:pt x="500" y="8833"/>
                    <a:pt x="1001" y="9667"/>
                    <a:pt x="901" y="10601"/>
                  </a:cubicBezTo>
                  <a:cubicBezTo>
                    <a:pt x="634" y="11001"/>
                    <a:pt x="801" y="11435"/>
                    <a:pt x="834" y="11969"/>
                  </a:cubicBezTo>
                  <a:cubicBezTo>
                    <a:pt x="1101" y="13003"/>
                    <a:pt x="1168" y="14004"/>
                    <a:pt x="1334" y="15038"/>
                  </a:cubicBezTo>
                  <a:cubicBezTo>
                    <a:pt x="1768" y="17173"/>
                    <a:pt x="1701" y="19374"/>
                    <a:pt x="2335" y="21476"/>
                  </a:cubicBezTo>
                  <a:cubicBezTo>
                    <a:pt x="2869" y="22643"/>
                    <a:pt x="4003" y="23310"/>
                    <a:pt x="4770" y="24278"/>
                  </a:cubicBezTo>
                  <a:cubicBezTo>
                    <a:pt x="4915" y="24484"/>
                    <a:pt x="5136" y="24576"/>
                    <a:pt x="5371" y="24576"/>
                  </a:cubicBezTo>
                  <a:cubicBezTo>
                    <a:pt x="5515" y="24576"/>
                    <a:pt x="5665" y="24541"/>
                    <a:pt x="5804" y="24478"/>
                  </a:cubicBezTo>
                  <a:cubicBezTo>
                    <a:pt x="6104" y="24111"/>
                    <a:pt x="5804" y="24044"/>
                    <a:pt x="5504" y="23977"/>
                  </a:cubicBezTo>
                  <a:lnTo>
                    <a:pt x="5437" y="23944"/>
                  </a:lnTo>
                  <a:lnTo>
                    <a:pt x="5504" y="23944"/>
                  </a:lnTo>
                  <a:cubicBezTo>
                    <a:pt x="5562" y="23929"/>
                    <a:pt x="5612" y="23922"/>
                    <a:pt x="5657" y="23922"/>
                  </a:cubicBezTo>
                  <a:cubicBezTo>
                    <a:pt x="6000" y="23922"/>
                    <a:pt x="5994" y="24330"/>
                    <a:pt x="6171" y="24478"/>
                  </a:cubicBezTo>
                  <a:cubicBezTo>
                    <a:pt x="6305" y="24544"/>
                    <a:pt x="6405" y="24544"/>
                    <a:pt x="6571" y="24544"/>
                  </a:cubicBezTo>
                  <a:cubicBezTo>
                    <a:pt x="5904" y="25145"/>
                    <a:pt x="6671" y="25779"/>
                    <a:pt x="6505" y="26346"/>
                  </a:cubicBezTo>
                  <a:cubicBezTo>
                    <a:pt x="6305" y="26980"/>
                    <a:pt x="6671" y="27113"/>
                    <a:pt x="7205" y="27113"/>
                  </a:cubicBezTo>
                  <a:cubicBezTo>
                    <a:pt x="8706" y="25945"/>
                    <a:pt x="8806" y="24845"/>
                    <a:pt x="7472" y="23444"/>
                  </a:cubicBezTo>
                  <a:cubicBezTo>
                    <a:pt x="8239" y="23143"/>
                    <a:pt x="8706" y="22543"/>
                    <a:pt x="8740" y="21676"/>
                  </a:cubicBezTo>
                  <a:cubicBezTo>
                    <a:pt x="8539" y="19374"/>
                    <a:pt x="8306" y="17106"/>
                    <a:pt x="8006" y="14804"/>
                  </a:cubicBezTo>
                  <a:cubicBezTo>
                    <a:pt x="7839" y="13136"/>
                    <a:pt x="7672" y="11502"/>
                    <a:pt x="7672" y="9834"/>
                  </a:cubicBezTo>
                  <a:cubicBezTo>
                    <a:pt x="7672" y="9700"/>
                    <a:pt x="7639" y="9600"/>
                    <a:pt x="7572" y="9467"/>
                  </a:cubicBezTo>
                  <a:cubicBezTo>
                    <a:pt x="7472" y="8299"/>
                    <a:pt x="7305" y="7099"/>
                    <a:pt x="7405" y="5864"/>
                  </a:cubicBezTo>
                  <a:cubicBezTo>
                    <a:pt x="7138" y="4830"/>
                    <a:pt x="7239" y="3763"/>
                    <a:pt x="7339" y="2662"/>
                  </a:cubicBezTo>
                  <a:cubicBezTo>
                    <a:pt x="7072" y="2429"/>
                    <a:pt x="7138" y="2095"/>
                    <a:pt x="7138" y="1761"/>
                  </a:cubicBezTo>
                  <a:cubicBezTo>
                    <a:pt x="6872" y="1495"/>
                    <a:pt x="6905" y="1161"/>
                    <a:pt x="6905" y="827"/>
                  </a:cubicBezTo>
                  <a:cubicBezTo>
                    <a:pt x="6838" y="694"/>
                    <a:pt x="6805" y="627"/>
                    <a:pt x="6705" y="527"/>
                  </a:cubicBezTo>
                  <a:cubicBezTo>
                    <a:pt x="6638" y="494"/>
                    <a:pt x="6571" y="461"/>
                    <a:pt x="6505" y="427"/>
                  </a:cubicBezTo>
                  <a:cubicBezTo>
                    <a:pt x="6065" y="180"/>
                    <a:pt x="5446" y="1"/>
                    <a:pt x="5147" y="1"/>
                  </a:cubicBezTo>
                  <a:close/>
                </a:path>
              </a:pathLst>
            </a:custGeom>
            <a:solidFill>
              <a:srgbClr val="FB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48"/>
            <p:cNvSpPr/>
            <p:nvPr/>
          </p:nvSpPr>
          <p:spPr>
            <a:xfrm>
              <a:off x="5970101" y="2388485"/>
              <a:ext cx="144980" cy="153284"/>
            </a:xfrm>
            <a:custGeom>
              <a:avLst/>
              <a:gdLst/>
              <a:ahLst/>
              <a:cxnLst/>
              <a:rect l="l" t="t" r="r" b="b"/>
              <a:pathLst>
                <a:path w="7106" h="7513" extrusionOk="0">
                  <a:moveTo>
                    <a:pt x="3836" y="0"/>
                  </a:moveTo>
                  <a:cubicBezTo>
                    <a:pt x="3636" y="234"/>
                    <a:pt x="3836" y="568"/>
                    <a:pt x="3703" y="834"/>
                  </a:cubicBezTo>
                  <a:cubicBezTo>
                    <a:pt x="3646" y="976"/>
                    <a:pt x="3517" y="1263"/>
                    <a:pt x="3377" y="1263"/>
                  </a:cubicBezTo>
                  <a:cubicBezTo>
                    <a:pt x="3352" y="1263"/>
                    <a:pt x="3327" y="1255"/>
                    <a:pt x="3302" y="1235"/>
                  </a:cubicBezTo>
                  <a:cubicBezTo>
                    <a:pt x="3212" y="1174"/>
                    <a:pt x="3136" y="1150"/>
                    <a:pt x="3072" y="1150"/>
                  </a:cubicBezTo>
                  <a:cubicBezTo>
                    <a:pt x="2809" y="1150"/>
                    <a:pt x="2725" y="1551"/>
                    <a:pt x="2511" y="1551"/>
                  </a:cubicBezTo>
                  <a:cubicBezTo>
                    <a:pt x="2488" y="1551"/>
                    <a:pt x="2462" y="1546"/>
                    <a:pt x="2435" y="1535"/>
                  </a:cubicBezTo>
                  <a:cubicBezTo>
                    <a:pt x="2378" y="1679"/>
                    <a:pt x="2345" y="1922"/>
                    <a:pt x="2209" y="1922"/>
                  </a:cubicBezTo>
                  <a:cubicBezTo>
                    <a:pt x="2187" y="1922"/>
                    <a:pt x="2162" y="1916"/>
                    <a:pt x="2135" y="1902"/>
                  </a:cubicBezTo>
                  <a:cubicBezTo>
                    <a:pt x="1601" y="1735"/>
                    <a:pt x="967" y="1802"/>
                    <a:pt x="601" y="1235"/>
                  </a:cubicBezTo>
                  <a:cubicBezTo>
                    <a:pt x="367" y="1301"/>
                    <a:pt x="134" y="1335"/>
                    <a:pt x="267" y="1535"/>
                  </a:cubicBezTo>
                  <a:cubicBezTo>
                    <a:pt x="467" y="1835"/>
                    <a:pt x="467" y="1969"/>
                    <a:pt x="134" y="2169"/>
                  </a:cubicBezTo>
                  <a:cubicBezTo>
                    <a:pt x="0" y="2202"/>
                    <a:pt x="33" y="2569"/>
                    <a:pt x="33" y="2802"/>
                  </a:cubicBezTo>
                  <a:cubicBezTo>
                    <a:pt x="300" y="3003"/>
                    <a:pt x="300" y="3303"/>
                    <a:pt x="267" y="3536"/>
                  </a:cubicBezTo>
                  <a:cubicBezTo>
                    <a:pt x="100" y="4871"/>
                    <a:pt x="500" y="6172"/>
                    <a:pt x="634" y="7506"/>
                  </a:cubicBezTo>
                  <a:cubicBezTo>
                    <a:pt x="707" y="7511"/>
                    <a:pt x="780" y="7513"/>
                    <a:pt x="852" y="7513"/>
                  </a:cubicBezTo>
                  <a:cubicBezTo>
                    <a:pt x="1561" y="7513"/>
                    <a:pt x="2255" y="7303"/>
                    <a:pt x="2959" y="7303"/>
                  </a:cubicBezTo>
                  <a:cubicBezTo>
                    <a:pt x="3172" y="7303"/>
                    <a:pt x="3387" y="7322"/>
                    <a:pt x="3603" y="7372"/>
                  </a:cubicBezTo>
                  <a:cubicBezTo>
                    <a:pt x="3617" y="7375"/>
                    <a:pt x="3631" y="7377"/>
                    <a:pt x="3645" y="7377"/>
                  </a:cubicBezTo>
                  <a:cubicBezTo>
                    <a:pt x="3786" y="7377"/>
                    <a:pt x="3870" y="7224"/>
                    <a:pt x="3870" y="7072"/>
                  </a:cubicBezTo>
                  <a:cubicBezTo>
                    <a:pt x="3970" y="6205"/>
                    <a:pt x="4770" y="6172"/>
                    <a:pt x="5337" y="5871"/>
                  </a:cubicBezTo>
                  <a:cubicBezTo>
                    <a:pt x="5871" y="5638"/>
                    <a:pt x="6538" y="5705"/>
                    <a:pt x="7005" y="5238"/>
                  </a:cubicBezTo>
                  <a:cubicBezTo>
                    <a:pt x="7038" y="5171"/>
                    <a:pt x="7105" y="5037"/>
                    <a:pt x="7105" y="4904"/>
                  </a:cubicBezTo>
                  <a:cubicBezTo>
                    <a:pt x="7038" y="3670"/>
                    <a:pt x="6872" y="2402"/>
                    <a:pt x="6805" y="1168"/>
                  </a:cubicBezTo>
                  <a:cubicBezTo>
                    <a:pt x="6776" y="652"/>
                    <a:pt x="6698" y="13"/>
                    <a:pt x="6042" y="13"/>
                  </a:cubicBezTo>
                  <a:cubicBezTo>
                    <a:pt x="5934" y="13"/>
                    <a:pt x="5811" y="30"/>
                    <a:pt x="5671" y="67"/>
                  </a:cubicBezTo>
                  <a:cubicBezTo>
                    <a:pt x="5037" y="34"/>
                    <a:pt x="4470" y="34"/>
                    <a:pt x="3836" y="0"/>
                  </a:cubicBezTo>
                  <a:close/>
                </a:path>
              </a:pathLst>
            </a:custGeom>
            <a:solidFill>
              <a:srgbClr val="FAC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48"/>
            <p:cNvSpPr/>
            <p:nvPr/>
          </p:nvSpPr>
          <p:spPr>
            <a:xfrm>
              <a:off x="5968061" y="2445388"/>
              <a:ext cx="31991" cy="160547"/>
            </a:xfrm>
            <a:custGeom>
              <a:avLst/>
              <a:gdLst/>
              <a:ahLst/>
              <a:cxnLst/>
              <a:rect l="l" t="t" r="r" b="b"/>
              <a:pathLst>
                <a:path w="1568" h="7869" extrusionOk="0">
                  <a:moveTo>
                    <a:pt x="475" y="1"/>
                  </a:moveTo>
                  <a:cubicBezTo>
                    <a:pt x="394" y="1"/>
                    <a:pt x="288" y="47"/>
                    <a:pt x="200" y="47"/>
                  </a:cubicBezTo>
                  <a:cubicBezTo>
                    <a:pt x="133" y="1014"/>
                    <a:pt x="100" y="1915"/>
                    <a:pt x="67" y="2715"/>
                  </a:cubicBezTo>
                  <a:cubicBezTo>
                    <a:pt x="0" y="3282"/>
                    <a:pt x="0" y="3916"/>
                    <a:pt x="0" y="4517"/>
                  </a:cubicBezTo>
                  <a:cubicBezTo>
                    <a:pt x="400" y="5551"/>
                    <a:pt x="300" y="6685"/>
                    <a:pt x="567" y="7752"/>
                  </a:cubicBezTo>
                  <a:cubicBezTo>
                    <a:pt x="659" y="7831"/>
                    <a:pt x="746" y="7869"/>
                    <a:pt x="826" y="7869"/>
                  </a:cubicBezTo>
                  <a:cubicBezTo>
                    <a:pt x="948" y="7869"/>
                    <a:pt x="1053" y="7781"/>
                    <a:pt x="1134" y="7619"/>
                  </a:cubicBezTo>
                  <a:cubicBezTo>
                    <a:pt x="1168" y="7552"/>
                    <a:pt x="1168" y="7419"/>
                    <a:pt x="1168" y="7285"/>
                  </a:cubicBezTo>
                  <a:cubicBezTo>
                    <a:pt x="901" y="6518"/>
                    <a:pt x="1568" y="5584"/>
                    <a:pt x="901" y="4850"/>
                  </a:cubicBezTo>
                  <a:cubicBezTo>
                    <a:pt x="967" y="4016"/>
                    <a:pt x="967" y="3116"/>
                    <a:pt x="634" y="2282"/>
                  </a:cubicBezTo>
                  <a:cubicBezTo>
                    <a:pt x="534" y="1915"/>
                    <a:pt x="600" y="1548"/>
                    <a:pt x="600" y="1181"/>
                  </a:cubicBezTo>
                  <a:cubicBezTo>
                    <a:pt x="600" y="847"/>
                    <a:pt x="634" y="514"/>
                    <a:pt x="600" y="180"/>
                  </a:cubicBezTo>
                  <a:cubicBezTo>
                    <a:pt x="600" y="38"/>
                    <a:pt x="548" y="1"/>
                    <a:pt x="475" y="1"/>
                  </a:cubicBezTo>
                  <a:close/>
                </a:path>
              </a:pathLst>
            </a:custGeom>
            <a:solidFill>
              <a:srgbClr val="F2B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8"/>
            <p:cNvSpPr/>
            <p:nvPr/>
          </p:nvSpPr>
          <p:spPr>
            <a:xfrm>
              <a:off x="5982343" y="2410846"/>
              <a:ext cx="5958" cy="4203"/>
            </a:xfrm>
            <a:custGeom>
              <a:avLst/>
              <a:gdLst/>
              <a:ahLst/>
              <a:cxnLst/>
              <a:rect l="l" t="t" r="r" b="b"/>
              <a:pathLst>
                <a:path w="292" h="206" extrusionOk="0">
                  <a:moveTo>
                    <a:pt x="219" y="0"/>
                  </a:moveTo>
                  <a:cubicBezTo>
                    <a:pt x="167" y="0"/>
                    <a:pt x="30" y="116"/>
                    <a:pt x="1" y="205"/>
                  </a:cubicBezTo>
                  <a:cubicBezTo>
                    <a:pt x="23" y="172"/>
                    <a:pt x="67" y="168"/>
                    <a:pt x="113" y="168"/>
                  </a:cubicBezTo>
                  <a:cubicBezTo>
                    <a:pt x="126" y="168"/>
                    <a:pt x="139" y="169"/>
                    <a:pt x="152" y="169"/>
                  </a:cubicBezTo>
                  <a:cubicBezTo>
                    <a:pt x="229" y="169"/>
                    <a:pt x="291" y="158"/>
                    <a:pt x="234" y="5"/>
                  </a:cubicBezTo>
                  <a:cubicBezTo>
                    <a:pt x="230" y="2"/>
                    <a:pt x="225" y="0"/>
                    <a:pt x="219" y="0"/>
                  </a:cubicBezTo>
                  <a:close/>
                </a:path>
              </a:pathLst>
            </a:custGeom>
            <a:solidFill>
              <a:srgbClr val="FAC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8"/>
            <p:cNvSpPr/>
            <p:nvPr/>
          </p:nvSpPr>
          <p:spPr>
            <a:xfrm>
              <a:off x="6017741" y="2418844"/>
              <a:ext cx="2061" cy="1653"/>
            </a:xfrm>
            <a:custGeom>
              <a:avLst/>
              <a:gdLst/>
              <a:ahLst/>
              <a:cxnLst/>
              <a:rect l="l" t="t" r="r" b="b"/>
              <a:pathLst>
                <a:path w="101" h="81" extrusionOk="0">
                  <a:moveTo>
                    <a:pt x="20" y="0"/>
                  </a:moveTo>
                  <a:cubicBezTo>
                    <a:pt x="7" y="0"/>
                    <a:pt x="0" y="17"/>
                    <a:pt x="0" y="47"/>
                  </a:cubicBezTo>
                  <a:cubicBezTo>
                    <a:pt x="0" y="47"/>
                    <a:pt x="33" y="80"/>
                    <a:pt x="100" y="80"/>
                  </a:cubicBezTo>
                  <a:cubicBezTo>
                    <a:pt x="63" y="25"/>
                    <a:pt x="37" y="0"/>
                    <a:pt x="20" y="0"/>
                  </a:cubicBezTo>
                  <a:close/>
                </a:path>
              </a:pathLst>
            </a:custGeom>
            <a:solidFill>
              <a:srgbClr val="FAC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8"/>
            <p:cNvSpPr/>
            <p:nvPr/>
          </p:nvSpPr>
          <p:spPr>
            <a:xfrm>
              <a:off x="6419956" y="3094228"/>
              <a:ext cx="95300" cy="695562"/>
            </a:xfrm>
            <a:custGeom>
              <a:avLst/>
              <a:gdLst/>
              <a:ahLst/>
              <a:cxnLst/>
              <a:rect l="l" t="t" r="r" b="b"/>
              <a:pathLst>
                <a:path w="4671" h="34092" extrusionOk="0">
                  <a:moveTo>
                    <a:pt x="1838" y="21071"/>
                  </a:moveTo>
                  <a:cubicBezTo>
                    <a:pt x="1806" y="21097"/>
                    <a:pt x="1773" y="21116"/>
                    <a:pt x="1735" y="21116"/>
                  </a:cubicBezTo>
                  <a:cubicBezTo>
                    <a:pt x="1764" y="21116"/>
                    <a:pt x="1801" y="21096"/>
                    <a:pt x="1838" y="21071"/>
                  </a:cubicBezTo>
                  <a:close/>
                  <a:moveTo>
                    <a:pt x="3469" y="1"/>
                  </a:moveTo>
                  <a:cubicBezTo>
                    <a:pt x="3136" y="435"/>
                    <a:pt x="2936" y="868"/>
                    <a:pt x="2869" y="1435"/>
                  </a:cubicBezTo>
                  <a:cubicBezTo>
                    <a:pt x="2836" y="2136"/>
                    <a:pt x="2869" y="2870"/>
                    <a:pt x="2769" y="3603"/>
                  </a:cubicBezTo>
                  <a:cubicBezTo>
                    <a:pt x="2435" y="5305"/>
                    <a:pt x="2335" y="7039"/>
                    <a:pt x="2168" y="8774"/>
                  </a:cubicBezTo>
                  <a:cubicBezTo>
                    <a:pt x="2002" y="10508"/>
                    <a:pt x="1635" y="12276"/>
                    <a:pt x="1701" y="14044"/>
                  </a:cubicBezTo>
                  <a:cubicBezTo>
                    <a:pt x="1701" y="14211"/>
                    <a:pt x="1668" y="14378"/>
                    <a:pt x="1635" y="14511"/>
                  </a:cubicBezTo>
                  <a:cubicBezTo>
                    <a:pt x="1334" y="15479"/>
                    <a:pt x="1201" y="16479"/>
                    <a:pt x="1168" y="17447"/>
                  </a:cubicBezTo>
                  <a:cubicBezTo>
                    <a:pt x="1001" y="20782"/>
                    <a:pt x="501" y="24051"/>
                    <a:pt x="501" y="27387"/>
                  </a:cubicBezTo>
                  <a:cubicBezTo>
                    <a:pt x="501" y="28121"/>
                    <a:pt x="400" y="28822"/>
                    <a:pt x="267" y="29522"/>
                  </a:cubicBezTo>
                  <a:cubicBezTo>
                    <a:pt x="100" y="30523"/>
                    <a:pt x="0" y="31523"/>
                    <a:pt x="100" y="32558"/>
                  </a:cubicBezTo>
                  <a:cubicBezTo>
                    <a:pt x="968" y="33091"/>
                    <a:pt x="1935" y="33458"/>
                    <a:pt x="2769" y="34092"/>
                  </a:cubicBezTo>
                  <a:cubicBezTo>
                    <a:pt x="2769" y="34025"/>
                    <a:pt x="2802" y="33959"/>
                    <a:pt x="2802" y="33925"/>
                  </a:cubicBezTo>
                  <a:cubicBezTo>
                    <a:pt x="2769" y="33725"/>
                    <a:pt x="2769" y="33625"/>
                    <a:pt x="2769" y="33458"/>
                  </a:cubicBezTo>
                  <a:cubicBezTo>
                    <a:pt x="2635" y="33291"/>
                    <a:pt x="2635" y="33158"/>
                    <a:pt x="2769" y="32991"/>
                  </a:cubicBezTo>
                  <a:lnTo>
                    <a:pt x="2769" y="32524"/>
                  </a:lnTo>
                  <a:cubicBezTo>
                    <a:pt x="2735" y="32391"/>
                    <a:pt x="2669" y="32224"/>
                    <a:pt x="2502" y="32191"/>
                  </a:cubicBezTo>
                  <a:cubicBezTo>
                    <a:pt x="1168" y="31724"/>
                    <a:pt x="1134" y="31657"/>
                    <a:pt x="1134" y="30289"/>
                  </a:cubicBezTo>
                  <a:cubicBezTo>
                    <a:pt x="1134" y="29055"/>
                    <a:pt x="1268" y="27854"/>
                    <a:pt x="1334" y="26653"/>
                  </a:cubicBezTo>
                  <a:cubicBezTo>
                    <a:pt x="1401" y="25619"/>
                    <a:pt x="934" y="24018"/>
                    <a:pt x="2769" y="23785"/>
                  </a:cubicBezTo>
                  <a:cubicBezTo>
                    <a:pt x="2802" y="23518"/>
                    <a:pt x="2602" y="23451"/>
                    <a:pt x="2435" y="23318"/>
                  </a:cubicBezTo>
                  <a:lnTo>
                    <a:pt x="2168" y="23184"/>
                  </a:lnTo>
                  <a:cubicBezTo>
                    <a:pt x="2035" y="23151"/>
                    <a:pt x="1935" y="23117"/>
                    <a:pt x="1801" y="23117"/>
                  </a:cubicBezTo>
                  <a:cubicBezTo>
                    <a:pt x="1668" y="23051"/>
                    <a:pt x="1601" y="23017"/>
                    <a:pt x="1501" y="22951"/>
                  </a:cubicBezTo>
                  <a:cubicBezTo>
                    <a:pt x="1501" y="22884"/>
                    <a:pt x="1501" y="22817"/>
                    <a:pt x="1568" y="22717"/>
                  </a:cubicBezTo>
                  <a:cubicBezTo>
                    <a:pt x="1601" y="22617"/>
                    <a:pt x="1668" y="22484"/>
                    <a:pt x="1735" y="22350"/>
                  </a:cubicBezTo>
                  <a:cubicBezTo>
                    <a:pt x="1902" y="22150"/>
                    <a:pt x="2068" y="22017"/>
                    <a:pt x="2302" y="22017"/>
                  </a:cubicBezTo>
                  <a:cubicBezTo>
                    <a:pt x="2769" y="21983"/>
                    <a:pt x="3269" y="21950"/>
                    <a:pt x="3102" y="21350"/>
                  </a:cubicBezTo>
                  <a:cubicBezTo>
                    <a:pt x="3013" y="20994"/>
                    <a:pt x="2776" y="20831"/>
                    <a:pt x="2480" y="20831"/>
                  </a:cubicBezTo>
                  <a:cubicBezTo>
                    <a:pt x="2353" y="20831"/>
                    <a:pt x="2216" y="20860"/>
                    <a:pt x="2074" y="20918"/>
                  </a:cubicBezTo>
                  <a:lnTo>
                    <a:pt x="2074" y="20918"/>
                  </a:lnTo>
                  <a:cubicBezTo>
                    <a:pt x="2341" y="20707"/>
                    <a:pt x="2389" y="20271"/>
                    <a:pt x="2836" y="20182"/>
                  </a:cubicBezTo>
                  <a:cubicBezTo>
                    <a:pt x="3936" y="20015"/>
                    <a:pt x="3636" y="19315"/>
                    <a:pt x="3569" y="18548"/>
                  </a:cubicBezTo>
                  <a:cubicBezTo>
                    <a:pt x="3503" y="18114"/>
                    <a:pt x="2902" y="18114"/>
                    <a:pt x="2969" y="17647"/>
                  </a:cubicBezTo>
                  <a:cubicBezTo>
                    <a:pt x="3002" y="17547"/>
                    <a:pt x="2836" y="17480"/>
                    <a:pt x="2936" y="17447"/>
                  </a:cubicBezTo>
                  <a:cubicBezTo>
                    <a:pt x="2957" y="17436"/>
                    <a:pt x="2975" y="17431"/>
                    <a:pt x="2991" y="17431"/>
                  </a:cubicBezTo>
                  <a:cubicBezTo>
                    <a:pt x="3071" y="17431"/>
                    <a:pt x="3080" y="17558"/>
                    <a:pt x="3136" y="17614"/>
                  </a:cubicBezTo>
                  <a:cubicBezTo>
                    <a:pt x="3253" y="17660"/>
                    <a:pt x="3344" y="17682"/>
                    <a:pt x="3417" y="17682"/>
                  </a:cubicBezTo>
                  <a:cubicBezTo>
                    <a:pt x="3655" y="17682"/>
                    <a:pt x="3693" y="17453"/>
                    <a:pt x="3770" y="17147"/>
                  </a:cubicBezTo>
                  <a:cubicBezTo>
                    <a:pt x="3836" y="16479"/>
                    <a:pt x="2969" y="16813"/>
                    <a:pt x="2936" y="16279"/>
                  </a:cubicBezTo>
                  <a:cubicBezTo>
                    <a:pt x="2836" y="15645"/>
                    <a:pt x="3903" y="15879"/>
                    <a:pt x="3770" y="15278"/>
                  </a:cubicBezTo>
                  <a:cubicBezTo>
                    <a:pt x="3603" y="14178"/>
                    <a:pt x="3936" y="13177"/>
                    <a:pt x="4070" y="12143"/>
                  </a:cubicBezTo>
                  <a:cubicBezTo>
                    <a:pt x="4103" y="11709"/>
                    <a:pt x="4136" y="11276"/>
                    <a:pt x="4170" y="10809"/>
                  </a:cubicBezTo>
                  <a:cubicBezTo>
                    <a:pt x="4337" y="7773"/>
                    <a:pt x="4503" y="4771"/>
                    <a:pt x="4637" y="1702"/>
                  </a:cubicBezTo>
                  <a:cubicBezTo>
                    <a:pt x="4603" y="1635"/>
                    <a:pt x="4503" y="1535"/>
                    <a:pt x="4470" y="1469"/>
                  </a:cubicBezTo>
                  <a:cubicBezTo>
                    <a:pt x="4470" y="1469"/>
                    <a:pt x="4437" y="1435"/>
                    <a:pt x="4437" y="1369"/>
                  </a:cubicBezTo>
                  <a:cubicBezTo>
                    <a:pt x="4437" y="1335"/>
                    <a:pt x="4437" y="1302"/>
                    <a:pt x="4503" y="1268"/>
                  </a:cubicBezTo>
                  <a:cubicBezTo>
                    <a:pt x="4670" y="368"/>
                    <a:pt x="3836" y="368"/>
                    <a:pt x="3469" y="1"/>
                  </a:cubicBezTo>
                  <a:close/>
                </a:path>
              </a:pathLst>
            </a:custGeom>
            <a:solidFill>
              <a:srgbClr val="DF21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48"/>
            <p:cNvSpPr/>
            <p:nvPr/>
          </p:nvSpPr>
          <p:spPr>
            <a:xfrm>
              <a:off x="6459414" y="3890497"/>
              <a:ext cx="6162" cy="6835"/>
            </a:xfrm>
            <a:custGeom>
              <a:avLst/>
              <a:gdLst/>
              <a:ahLst/>
              <a:cxnLst/>
              <a:rect l="l" t="t" r="r" b="b"/>
              <a:pathLst>
                <a:path w="302" h="335" extrusionOk="0">
                  <a:moveTo>
                    <a:pt x="168" y="1"/>
                  </a:moveTo>
                  <a:cubicBezTo>
                    <a:pt x="1" y="68"/>
                    <a:pt x="1" y="201"/>
                    <a:pt x="1" y="334"/>
                  </a:cubicBezTo>
                  <a:cubicBezTo>
                    <a:pt x="134" y="301"/>
                    <a:pt x="234" y="234"/>
                    <a:pt x="301" y="101"/>
                  </a:cubicBezTo>
                  <a:cubicBezTo>
                    <a:pt x="301" y="101"/>
                    <a:pt x="201" y="1"/>
                    <a:pt x="168" y="1"/>
                  </a:cubicBezTo>
                  <a:close/>
                </a:path>
              </a:pathLst>
            </a:custGeom>
            <a:solidFill>
              <a:srgbClr val="DF7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48"/>
            <p:cNvSpPr/>
            <p:nvPr/>
          </p:nvSpPr>
          <p:spPr>
            <a:xfrm>
              <a:off x="6411101" y="4063367"/>
              <a:ext cx="45620" cy="81018"/>
            </a:xfrm>
            <a:custGeom>
              <a:avLst/>
              <a:gdLst/>
              <a:ahLst/>
              <a:cxnLst/>
              <a:rect l="l" t="t" r="r" b="b"/>
              <a:pathLst>
                <a:path w="2236" h="3971" extrusionOk="0">
                  <a:moveTo>
                    <a:pt x="1" y="1"/>
                  </a:moveTo>
                  <a:cubicBezTo>
                    <a:pt x="1" y="301"/>
                    <a:pt x="1" y="601"/>
                    <a:pt x="34" y="868"/>
                  </a:cubicBezTo>
                  <a:cubicBezTo>
                    <a:pt x="101" y="1869"/>
                    <a:pt x="367" y="2869"/>
                    <a:pt x="267" y="3870"/>
                  </a:cubicBezTo>
                  <a:cubicBezTo>
                    <a:pt x="534" y="3903"/>
                    <a:pt x="734" y="3903"/>
                    <a:pt x="1001" y="3970"/>
                  </a:cubicBezTo>
                  <a:cubicBezTo>
                    <a:pt x="1068" y="3970"/>
                    <a:pt x="1168" y="3970"/>
                    <a:pt x="1201" y="3870"/>
                  </a:cubicBezTo>
                  <a:cubicBezTo>
                    <a:pt x="2235" y="3136"/>
                    <a:pt x="2102" y="2102"/>
                    <a:pt x="2002" y="1001"/>
                  </a:cubicBezTo>
                  <a:cubicBezTo>
                    <a:pt x="1902" y="868"/>
                    <a:pt x="1635" y="901"/>
                    <a:pt x="1568" y="768"/>
                  </a:cubicBezTo>
                  <a:cubicBezTo>
                    <a:pt x="1335" y="568"/>
                    <a:pt x="1101" y="401"/>
                    <a:pt x="868" y="301"/>
                  </a:cubicBezTo>
                  <a:cubicBezTo>
                    <a:pt x="568" y="201"/>
                    <a:pt x="267" y="67"/>
                    <a:pt x="1" y="1"/>
                  </a:cubicBezTo>
                  <a:close/>
                </a:path>
              </a:pathLst>
            </a:custGeom>
            <a:solidFill>
              <a:srgbClr val="D31C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48"/>
            <p:cNvSpPr/>
            <p:nvPr/>
          </p:nvSpPr>
          <p:spPr>
            <a:xfrm>
              <a:off x="5772054" y="2343192"/>
              <a:ext cx="176971" cy="260397"/>
            </a:xfrm>
            <a:custGeom>
              <a:avLst/>
              <a:gdLst/>
              <a:ahLst/>
              <a:cxnLst/>
              <a:rect l="l" t="t" r="r" b="b"/>
              <a:pathLst>
                <a:path w="8674" h="12763" extrusionOk="0">
                  <a:moveTo>
                    <a:pt x="5673" y="0"/>
                  </a:moveTo>
                  <a:cubicBezTo>
                    <a:pt x="5497" y="0"/>
                    <a:pt x="5317" y="98"/>
                    <a:pt x="5137" y="386"/>
                  </a:cubicBezTo>
                  <a:cubicBezTo>
                    <a:pt x="5137" y="553"/>
                    <a:pt x="5237" y="619"/>
                    <a:pt x="5337" y="753"/>
                  </a:cubicBezTo>
                  <a:cubicBezTo>
                    <a:pt x="5237" y="753"/>
                    <a:pt x="5237" y="653"/>
                    <a:pt x="5204" y="619"/>
                  </a:cubicBezTo>
                  <a:cubicBezTo>
                    <a:pt x="5071" y="414"/>
                    <a:pt x="4938" y="340"/>
                    <a:pt x="4809" y="340"/>
                  </a:cubicBezTo>
                  <a:cubicBezTo>
                    <a:pt x="4580" y="340"/>
                    <a:pt x="4361" y="570"/>
                    <a:pt x="4170" y="719"/>
                  </a:cubicBezTo>
                  <a:cubicBezTo>
                    <a:pt x="3884" y="910"/>
                    <a:pt x="3658" y="1222"/>
                    <a:pt x="3262" y="1222"/>
                  </a:cubicBezTo>
                  <a:cubicBezTo>
                    <a:pt x="3243" y="1222"/>
                    <a:pt x="3223" y="1221"/>
                    <a:pt x="3202" y="1220"/>
                  </a:cubicBezTo>
                  <a:cubicBezTo>
                    <a:pt x="3124" y="1212"/>
                    <a:pt x="3051" y="1209"/>
                    <a:pt x="2984" y="1209"/>
                  </a:cubicBezTo>
                  <a:cubicBezTo>
                    <a:pt x="2142" y="1209"/>
                    <a:pt x="2195" y="1772"/>
                    <a:pt x="2535" y="2421"/>
                  </a:cubicBezTo>
                  <a:cubicBezTo>
                    <a:pt x="2535" y="2487"/>
                    <a:pt x="2569" y="2554"/>
                    <a:pt x="2635" y="2554"/>
                  </a:cubicBezTo>
                  <a:cubicBezTo>
                    <a:pt x="2702" y="2554"/>
                    <a:pt x="2702" y="2587"/>
                    <a:pt x="2569" y="2587"/>
                  </a:cubicBezTo>
                  <a:cubicBezTo>
                    <a:pt x="2566" y="2590"/>
                    <a:pt x="2563" y="2592"/>
                    <a:pt x="2560" y="2592"/>
                  </a:cubicBezTo>
                  <a:cubicBezTo>
                    <a:pt x="2529" y="2592"/>
                    <a:pt x="2499" y="2448"/>
                    <a:pt x="2469" y="2387"/>
                  </a:cubicBezTo>
                  <a:cubicBezTo>
                    <a:pt x="2067" y="2100"/>
                    <a:pt x="2183" y="1246"/>
                    <a:pt x="1587" y="1246"/>
                  </a:cubicBezTo>
                  <a:cubicBezTo>
                    <a:pt x="1490" y="1246"/>
                    <a:pt x="1374" y="1268"/>
                    <a:pt x="1234" y="1320"/>
                  </a:cubicBezTo>
                  <a:cubicBezTo>
                    <a:pt x="1068" y="1487"/>
                    <a:pt x="1034" y="1653"/>
                    <a:pt x="1068" y="1887"/>
                  </a:cubicBezTo>
                  <a:cubicBezTo>
                    <a:pt x="1068" y="1987"/>
                    <a:pt x="1234" y="1987"/>
                    <a:pt x="1201" y="2087"/>
                  </a:cubicBezTo>
                  <a:cubicBezTo>
                    <a:pt x="1198" y="2090"/>
                    <a:pt x="1194" y="2091"/>
                    <a:pt x="1190" y="2091"/>
                  </a:cubicBezTo>
                  <a:cubicBezTo>
                    <a:pt x="1153" y="2091"/>
                    <a:pt x="1076" y="1983"/>
                    <a:pt x="995" y="1983"/>
                  </a:cubicBezTo>
                  <a:cubicBezTo>
                    <a:pt x="986" y="1983"/>
                    <a:pt x="977" y="1984"/>
                    <a:pt x="968" y="1987"/>
                  </a:cubicBezTo>
                  <a:cubicBezTo>
                    <a:pt x="34" y="3221"/>
                    <a:pt x="0" y="4989"/>
                    <a:pt x="867" y="6157"/>
                  </a:cubicBezTo>
                  <a:cubicBezTo>
                    <a:pt x="1034" y="6423"/>
                    <a:pt x="1201" y="6624"/>
                    <a:pt x="1234" y="6957"/>
                  </a:cubicBezTo>
                  <a:cubicBezTo>
                    <a:pt x="1334" y="7891"/>
                    <a:pt x="2035" y="8325"/>
                    <a:pt x="2569" y="8959"/>
                  </a:cubicBezTo>
                  <a:cubicBezTo>
                    <a:pt x="2866" y="9302"/>
                    <a:pt x="3210" y="9441"/>
                    <a:pt x="3558" y="9441"/>
                  </a:cubicBezTo>
                  <a:cubicBezTo>
                    <a:pt x="3718" y="9441"/>
                    <a:pt x="3879" y="9411"/>
                    <a:pt x="4036" y="9359"/>
                  </a:cubicBezTo>
                  <a:cubicBezTo>
                    <a:pt x="4303" y="10626"/>
                    <a:pt x="4303" y="11894"/>
                    <a:pt x="5537" y="12628"/>
                  </a:cubicBezTo>
                  <a:cubicBezTo>
                    <a:pt x="5638" y="12695"/>
                    <a:pt x="5704" y="12728"/>
                    <a:pt x="5838" y="12761"/>
                  </a:cubicBezTo>
                  <a:cubicBezTo>
                    <a:pt x="5860" y="12762"/>
                    <a:pt x="5883" y="12762"/>
                    <a:pt x="5905" y="12762"/>
                  </a:cubicBezTo>
                  <a:cubicBezTo>
                    <a:pt x="7260" y="12762"/>
                    <a:pt x="7918" y="11778"/>
                    <a:pt x="8640" y="10793"/>
                  </a:cubicBezTo>
                  <a:cubicBezTo>
                    <a:pt x="8673" y="10593"/>
                    <a:pt x="8673" y="10360"/>
                    <a:pt x="8673" y="10126"/>
                  </a:cubicBezTo>
                  <a:cubicBezTo>
                    <a:pt x="8373" y="9459"/>
                    <a:pt x="8239" y="8758"/>
                    <a:pt x="8273" y="8058"/>
                  </a:cubicBezTo>
                  <a:cubicBezTo>
                    <a:pt x="8006" y="7691"/>
                    <a:pt x="8073" y="7257"/>
                    <a:pt x="8073" y="6890"/>
                  </a:cubicBezTo>
                  <a:cubicBezTo>
                    <a:pt x="7839" y="6524"/>
                    <a:pt x="7906" y="6123"/>
                    <a:pt x="7906" y="5723"/>
                  </a:cubicBezTo>
                  <a:cubicBezTo>
                    <a:pt x="7872" y="5623"/>
                    <a:pt x="7872" y="5590"/>
                    <a:pt x="7872" y="5523"/>
                  </a:cubicBezTo>
                  <a:cubicBezTo>
                    <a:pt x="7706" y="5289"/>
                    <a:pt x="7706" y="5056"/>
                    <a:pt x="7839" y="4789"/>
                  </a:cubicBezTo>
                  <a:cubicBezTo>
                    <a:pt x="7739" y="4722"/>
                    <a:pt x="7706" y="4622"/>
                    <a:pt x="7639" y="4555"/>
                  </a:cubicBezTo>
                  <a:cubicBezTo>
                    <a:pt x="7544" y="4555"/>
                    <a:pt x="7394" y="4621"/>
                    <a:pt x="7302" y="4621"/>
                  </a:cubicBezTo>
                  <a:cubicBezTo>
                    <a:pt x="7233" y="4621"/>
                    <a:pt x="7196" y="4584"/>
                    <a:pt x="7239" y="4455"/>
                  </a:cubicBezTo>
                  <a:cubicBezTo>
                    <a:pt x="7405" y="3955"/>
                    <a:pt x="7372" y="3588"/>
                    <a:pt x="7039" y="3221"/>
                  </a:cubicBezTo>
                  <a:cubicBezTo>
                    <a:pt x="6872" y="3054"/>
                    <a:pt x="6905" y="2888"/>
                    <a:pt x="6972" y="2721"/>
                  </a:cubicBezTo>
                  <a:cubicBezTo>
                    <a:pt x="7072" y="1987"/>
                    <a:pt x="6738" y="1587"/>
                    <a:pt x="6138" y="1286"/>
                  </a:cubicBezTo>
                  <a:cubicBezTo>
                    <a:pt x="6138" y="953"/>
                    <a:pt x="6305" y="753"/>
                    <a:pt x="6572" y="619"/>
                  </a:cubicBezTo>
                  <a:lnTo>
                    <a:pt x="6572" y="419"/>
                  </a:lnTo>
                  <a:cubicBezTo>
                    <a:pt x="6294" y="312"/>
                    <a:pt x="5988" y="0"/>
                    <a:pt x="5673" y="0"/>
                  </a:cubicBezTo>
                  <a:close/>
                </a:path>
              </a:pathLst>
            </a:custGeom>
            <a:solidFill>
              <a:srgbClr val="FACC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48"/>
            <p:cNvSpPr/>
            <p:nvPr/>
          </p:nvSpPr>
          <p:spPr>
            <a:xfrm>
              <a:off x="5755712" y="2324156"/>
              <a:ext cx="149061" cy="105869"/>
            </a:xfrm>
            <a:custGeom>
              <a:avLst/>
              <a:gdLst/>
              <a:ahLst/>
              <a:cxnLst/>
              <a:rect l="l" t="t" r="r" b="b"/>
              <a:pathLst>
                <a:path w="7306" h="5189" extrusionOk="0">
                  <a:moveTo>
                    <a:pt x="6343" y="1"/>
                  </a:moveTo>
                  <a:cubicBezTo>
                    <a:pt x="6157" y="1"/>
                    <a:pt x="5967" y="109"/>
                    <a:pt x="5838" y="318"/>
                  </a:cubicBezTo>
                  <a:cubicBezTo>
                    <a:pt x="5764" y="442"/>
                    <a:pt x="5690" y="510"/>
                    <a:pt x="5588" y="510"/>
                  </a:cubicBezTo>
                  <a:cubicBezTo>
                    <a:pt x="5553" y="510"/>
                    <a:pt x="5514" y="502"/>
                    <a:pt x="5471" y="485"/>
                  </a:cubicBezTo>
                  <a:cubicBezTo>
                    <a:pt x="5265" y="382"/>
                    <a:pt x="5079" y="338"/>
                    <a:pt x="4902" y="338"/>
                  </a:cubicBezTo>
                  <a:cubicBezTo>
                    <a:pt x="4565" y="338"/>
                    <a:pt x="4265" y="499"/>
                    <a:pt x="3937" y="718"/>
                  </a:cubicBezTo>
                  <a:cubicBezTo>
                    <a:pt x="3844" y="765"/>
                    <a:pt x="3735" y="827"/>
                    <a:pt x="3632" y="827"/>
                  </a:cubicBezTo>
                  <a:cubicBezTo>
                    <a:pt x="3587" y="827"/>
                    <a:pt x="3544" y="816"/>
                    <a:pt x="3503" y="785"/>
                  </a:cubicBezTo>
                  <a:cubicBezTo>
                    <a:pt x="3338" y="651"/>
                    <a:pt x="3190" y="600"/>
                    <a:pt x="3051" y="600"/>
                  </a:cubicBezTo>
                  <a:cubicBezTo>
                    <a:pt x="2740" y="600"/>
                    <a:pt x="2479" y="857"/>
                    <a:pt x="2202" y="1019"/>
                  </a:cubicBezTo>
                  <a:cubicBezTo>
                    <a:pt x="2002" y="1152"/>
                    <a:pt x="1869" y="1285"/>
                    <a:pt x="1635" y="1285"/>
                  </a:cubicBezTo>
                  <a:cubicBezTo>
                    <a:pt x="1562" y="1281"/>
                    <a:pt x="1492" y="1279"/>
                    <a:pt x="1425" y="1279"/>
                  </a:cubicBezTo>
                  <a:cubicBezTo>
                    <a:pt x="482" y="1279"/>
                    <a:pt x="125" y="1719"/>
                    <a:pt x="1" y="2653"/>
                  </a:cubicBezTo>
                  <a:lnTo>
                    <a:pt x="1" y="3721"/>
                  </a:lnTo>
                  <a:cubicBezTo>
                    <a:pt x="267" y="4154"/>
                    <a:pt x="134" y="4655"/>
                    <a:pt x="167" y="5122"/>
                  </a:cubicBezTo>
                  <a:cubicBezTo>
                    <a:pt x="201" y="5155"/>
                    <a:pt x="301" y="5155"/>
                    <a:pt x="334" y="5188"/>
                  </a:cubicBezTo>
                  <a:cubicBezTo>
                    <a:pt x="501" y="5055"/>
                    <a:pt x="634" y="4888"/>
                    <a:pt x="601" y="4721"/>
                  </a:cubicBezTo>
                  <a:cubicBezTo>
                    <a:pt x="368" y="3487"/>
                    <a:pt x="1135" y="2820"/>
                    <a:pt x="2035" y="2219"/>
                  </a:cubicBezTo>
                  <a:cubicBezTo>
                    <a:pt x="2336" y="2286"/>
                    <a:pt x="2703" y="2219"/>
                    <a:pt x="2703" y="2653"/>
                  </a:cubicBezTo>
                  <a:cubicBezTo>
                    <a:pt x="2703" y="3120"/>
                    <a:pt x="3036" y="3287"/>
                    <a:pt x="3370" y="3454"/>
                  </a:cubicBezTo>
                  <a:cubicBezTo>
                    <a:pt x="3670" y="3120"/>
                    <a:pt x="3203" y="2853"/>
                    <a:pt x="3303" y="2520"/>
                  </a:cubicBezTo>
                  <a:cubicBezTo>
                    <a:pt x="3330" y="2356"/>
                    <a:pt x="3380" y="2193"/>
                    <a:pt x="3524" y="2193"/>
                  </a:cubicBezTo>
                  <a:cubicBezTo>
                    <a:pt x="3556" y="2193"/>
                    <a:pt x="3594" y="2201"/>
                    <a:pt x="3637" y="2219"/>
                  </a:cubicBezTo>
                  <a:cubicBezTo>
                    <a:pt x="3835" y="2324"/>
                    <a:pt x="4001" y="2370"/>
                    <a:pt x="4147" y="2370"/>
                  </a:cubicBezTo>
                  <a:cubicBezTo>
                    <a:pt x="4468" y="2370"/>
                    <a:pt x="4696" y="2150"/>
                    <a:pt x="4971" y="1853"/>
                  </a:cubicBezTo>
                  <a:cubicBezTo>
                    <a:pt x="5124" y="1674"/>
                    <a:pt x="5356" y="1397"/>
                    <a:pt x="5665" y="1397"/>
                  </a:cubicBezTo>
                  <a:cubicBezTo>
                    <a:pt x="5760" y="1397"/>
                    <a:pt x="5862" y="1423"/>
                    <a:pt x="5972" y="1486"/>
                  </a:cubicBezTo>
                  <a:cubicBezTo>
                    <a:pt x="6000" y="1315"/>
                    <a:pt x="6077" y="1097"/>
                    <a:pt x="6242" y="1097"/>
                  </a:cubicBezTo>
                  <a:cubicBezTo>
                    <a:pt x="6272" y="1097"/>
                    <a:pt x="6304" y="1104"/>
                    <a:pt x="6338" y="1119"/>
                  </a:cubicBezTo>
                  <a:cubicBezTo>
                    <a:pt x="6672" y="1219"/>
                    <a:pt x="6972" y="1285"/>
                    <a:pt x="7306" y="1285"/>
                  </a:cubicBezTo>
                  <a:cubicBezTo>
                    <a:pt x="7206" y="985"/>
                    <a:pt x="6972" y="685"/>
                    <a:pt x="6839" y="385"/>
                  </a:cubicBezTo>
                  <a:cubicBezTo>
                    <a:pt x="6735" y="126"/>
                    <a:pt x="6542" y="1"/>
                    <a:pt x="6343" y="1"/>
                  </a:cubicBezTo>
                  <a:close/>
                </a:path>
              </a:pathLst>
            </a:custGeom>
            <a:solidFill>
              <a:srgbClr val="FA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48"/>
            <p:cNvSpPr/>
            <p:nvPr/>
          </p:nvSpPr>
          <p:spPr>
            <a:xfrm>
              <a:off x="5857112" y="4245480"/>
              <a:ext cx="37459" cy="13445"/>
            </a:xfrm>
            <a:custGeom>
              <a:avLst/>
              <a:gdLst/>
              <a:ahLst/>
              <a:cxnLst/>
              <a:rect l="l" t="t" r="r" b="b"/>
              <a:pathLst>
                <a:path w="1836" h="659" extrusionOk="0">
                  <a:moveTo>
                    <a:pt x="699" y="1"/>
                  </a:moveTo>
                  <a:cubicBezTo>
                    <a:pt x="547" y="1"/>
                    <a:pt x="391" y="22"/>
                    <a:pt x="234" y="48"/>
                  </a:cubicBezTo>
                  <a:cubicBezTo>
                    <a:pt x="1" y="48"/>
                    <a:pt x="34" y="381"/>
                    <a:pt x="1" y="581"/>
                  </a:cubicBezTo>
                  <a:cubicBezTo>
                    <a:pt x="35" y="580"/>
                    <a:pt x="70" y="579"/>
                    <a:pt x="105" y="579"/>
                  </a:cubicBezTo>
                  <a:cubicBezTo>
                    <a:pt x="446" y="579"/>
                    <a:pt x="795" y="658"/>
                    <a:pt x="1124" y="658"/>
                  </a:cubicBezTo>
                  <a:cubicBezTo>
                    <a:pt x="1376" y="658"/>
                    <a:pt x="1617" y="612"/>
                    <a:pt x="1835" y="448"/>
                  </a:cubicBezTo>
                  <a:cubicBezTo>
                    <a:pt x="1669" y="415"/>
                    <a:pt x="1535" y="348"/>
                    <a:pt x="1368" y="214"/>
                  </a:cubicBezTo>
                  <a:cubicBezTo>
                    <a:pt x="1165" y="52"/>
                    <a:pt x="937" y="1"/>
                    <a:pt x="699" y="1"/>
                  </a:cubicBezTo>
                  <a:close/>
                </a:path>
              </a:pathLst>
            </a:custGeom>
            <a:solidFill>
              <a:srgbClr val="F03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48"/>
            <p:cNvSpPr/>
            <p:nvPr/>
          </p:nvSpPr>
          <p:spPr>
            <a:xfrm>
              <a:off x="5895918" y="4245766"/>
              <a:ext cx="4774" cy="4101"/>
            </a:xfrm>
            <a:custGeom>
              <a:avLst/>
              <a:gdLst/>
              <a:ahLst/>
              <a:cxnLst/>
              <a:rect l="l" t="t" r="r" b="b"/>
              <a:pathLst>
                <a:path w="234" h="201" extrusionOk="0">
                  <a:moveTo>
                    <a:pt x="167" y="0"/>
                  </a:moveTo>
                  <a:cubicBezTo>
                    <a:pt x="0" y="34"/>
                    <a:pt x="0" y="100"/>
                    <a:pt x="167" y="200"/>
                  </a:cubicBezTo>
                  <a:cubicBezTo>
                    <a:pt x="167" y="100"/>
                    <a:pt x="234" y="67"/>
                    <a:pt x="167" y="0"/>
                  </a:cubicBezTo>
                  <a:close/>
                </a:path>
              </a:pathLst>
            </a:custGeom>
            <a:solidFill>
              <a:srgbClr val="F03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48"/>
            <p:cNvSpPr/>
            <p:nvPr/>
          </p:nvSpPr>
          <p:spPr>
            <a:xfrm>
              <a:off x="5908832" y="4245766"/>
              <a:ext cx="4121" cy="4101"/>
            </a:xfrm>
            <a:custGeom>
              <a:avLst/>
              <a:gdLst/>
              <a:ahLst/>
              <a:cxnLst/>
              <a:rect l="l" t="t" r="r" b="b"/>
              <a:pathLst>
                <a:path w="202" h="201" extrusionOk="0">
                  <a:moveTo>
                    <a:pt x="1" y="0"/>
                  </a:moveTo>
                  <a:lnTo>
                    <a:pt x="201" y="200"/>
                  </a:lnTo>
                  <a:close/>
                </a:path>
              </a:pathLst>
            </a:custGeom>
            <a:solidFill>
              <a:srgbClr val="F03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48"/>
            <p:cNvSpPr/>
            <p:nvPr/>
          </p:nvSpPr>
          <p:spPr>
            <a:xfrm>
              <a:off x="5899304" y="4250519"/>
              <a:ext cx="3428" cy="4101"/>
            </a:xfrm>
            <a:custGeom>
              <a:avLst/>
              <a:gdLst/>
              <a:ahLst/>
              <a:cxnLst/>
              <a:rect l="l" t="t" r="r" b="b"/>
              <a:pathLst>
                <a:path w="168" h="201" extrusionOk="0">
                  <a:moveTo>
                    <a:pt x="1" y="1"/>
                  </a:moveTo>
                  <a:lnTo>
                    <a:pt x="1" y="201"/>
                  </a:lnTo>
                  <a:cubicBezTo>
                    <a:pt x="168" y="134"/>
                    <a:pt x="168" y="34"/>
                    <a:pt x="1" y="1"/>
                  </a:cubicBezTo>
                  <a:close/>
                </a:path>
              </a:pathLst>
            </a:custGeom>
            <a:solidFill>
              <a:srgbClr val="F03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48"/>
            <p:cNvSpPr/>
            <p:nvPr/>
          </p:nvSpPr>
          <p:spPr>
            <a:xfrm>
              <a:off x="6429484" y="3551570"/>
              <a:ext cx="61269" cy="208289"/>
            </a:xfrm>
            <a:custGeom>
              <a:avLst/>
              <a:gdLst/>
              <a:ahLst/>
              <a:cxnLst/>
              <a:rect l="l" t="t" r="r" b="b"/>
              <a:pathLst>
                <a:path w="3003" h="10209" extrusionOk="0">
                  <a:moveTo>
                    <a:pt x="867" y="1"/>
                  </a:moveTo>
                  <a:lnTo>
                    <a:pt x="867" y="435"/>
                  </a:lnTo>
                  <a:cubicBezTo>
                    <a:pt x="867" y="435"/>
                    <a:pt x="834" y="468"/>
                    <a:pt x="834" y="535"/>
                  </a:cubicBezTo>
                  <a:cubicBezTo>
                    <a:pt x="801" y="568"/>
                    <a:pt x="834" y="635"/>
                    <a:pt x="867" y="701"/>
                  </a:cubicBezTo>
                  <a:cubicBezTo>
                    <a:pt x="934" y="768"/>
                    <a:pt x="1001" y="868"/>
                    <a:pt x="1101" y="935"/>
                  </a:cubicBezTo>
                  <a:cubicBezTo>
                    <a:pt x="1184" y="852"/>
                    <a:pt x="1251" y="810"/>
                    <a:pt x="1318" y="810"/>
                  </a:cubicBezTo>
                  <a:cubicBezTo>
                    <a:pt x="1385" y="810"/>
                    <a:pt x="1451" y="852"/>
                    <a:pt x="1535" y="935"/>
                  </a:cubicBezTo>
                  <a:lnTo>
                    <a:pt x="1768" y="935"/>
                  </a:lnTo>
                  <a:cubicBezTo>
                    <a:pt x="1868" y="1068"/>
                    <a:pt x="2068" y="1035"/>
                    <a:pt x="2202" y="1202"/>
                  </a:cubicBezTo>
                  <a:cubicBezTo>
                    <a:pt x="2082" y="1382"/>
                    <a:pt x="1926" y="1454"/>
                    <a:pt x="1777" y="1454"/>
                  </a:cubicBezTo>
                  <a:cubicBezTo>
                    <a:pt x="1677" y="1454"/>
                    <a:pt x="1581" y="1422"/>
                    <a:pt x="1501" y="1369"/>
                  </a:cubicBezTo>
                  <a:cubicBezTo>
                    <a:pt x="1365" y="1292"/>
                    <a:pt x="1252" y="1259"/>
                    <a:pt x="1159" y="1259"/>
                  </a:cubicBezTo>
                  <a:cubicBezTo>
                    <a:pt x="889" y="1259"/>
                    <a:pt x="784" y="1538"/>
                    <a:pt x="734" y="1836"/>
                  </a:cubicBezTo>
                  <a:cubicBezTo>
                    <a:pt x="634" y="2603"/>
                    <a:pt x="567" y="3437"/>
                    <a:pt x="501" y="4271"/>
                  </a:cubicBezTo>
                  <a:cubicBezTo>
                    <a:pt x="467" y="4904"/>
                    <a:pt x="501" y="5538"/>
                    <a:pt x="467" y="6172"/>
                  </a:cubicBezTo>
                  <a:cubicBezTo>
                    <a:pt x="400" y="7506"/>
                    <a:pt x="0" y="8941"/>
                    <a:pt x="1168" y="10208"/>
                  </a:cubicBezTo>
                  <a:cubicBezTo>
                    <a:pt x="1354" y="10003"/>
                    <a:pt x="1572" y="9892"/>
                    <a:pt x="1798" y="9892"/>
                  </a:cubicBezTo>
                  <a:cubicBezTo>
                    <a:pt x="1976" y="9892"/>
                    <a:pt x="2159" y="9961"/>
                    <a:pt x="2335" y="10108"/>
                  </a:cubicBezTo>
                  <a:cubicBezTo>
                    <a:pt x="2369" y="9241"/>
                    <a:pt x="2435" y="8407"/>
                    <a:pt x="2435" y="7540"/>
                  </a:cubicBezTo>
                  <a:cubicBezTo>
                    <a:pt x="2435" y="7306"/>
                    <a:pt x="2469" y="7106"/>
                    <a:pt x="2669" y="6939"/>
                  </a:cubicBezTo>
                  <a:cubicBezTo>
                    <a:pt x="2702" y="6572"/>
                    <a:pt x="2769" y="6239"/>
                    <a:pt x="2769" y="5905"/>
                  </a:cubicBezTo>
                  <a:cubicBezTo>
                    <a:pt x="2836" y="4237"/>
                    <a:pt x="2869" y="2603"/>
                    <a:pt x="2969" y="935"/>
                  </a:cubicBezTo>
                  <a:cubicBezTo>
                    <a:pt x="3002" y="902"/>
                    <a:pt x="3002" y="835"/>
                    <a:pt x="2969" y="768"/>
                  </a:cubicBezTo>
                  <a:cubicBezTo>
                    <a:pt x="2402" y="68"/>
                    <a:pt x="1668" y="34"/>
                    <a:pt x="867" y="1"/>
                  </a:cubicBezTo>
                  <a:close/>
                </a:path>
              </a:pathLst>
            </a:custGeom>
            <a:solidFill>
              <a:srgbClr val="E13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48"/>
            <p:cNvSpPr/>
            <p:nvPr/>
          </p:nvSpPr>
          <p:spPr>
            <a:xfrm>
              <a:off x="6448540" y="3342649"/>
              <a:ext cx="57861" cy="224611"/>
            </a:xfrm>
            <a:custGeom>
              <a:avLst/>
              <a:gdLst/>
              <a:ahLst/>
              <a:cxnLst/>
              <a:rect l="l" t="t" r="r" b="b"/>
              <a:pathLst>
                <a:path w="2836" h="11009" extrusionOk="0">
                  <a:moveTo>
                    <a:pt x="2669" y="0"/>
                  </a:moveTo>
                  <a:cubicBezTo>
                    <a:pt x="2068" y="767"/>
                    <a:pt x="2402" y="1802"/>
                    <a:pt x="1935" y="2602"/>
                  </a:cubicBezTo>
                  <a:cubicBezTo>
                    <a:pt x="1868" y="2669"/>
                    <a:pt x="1868" y="2836"/>
                    <a:pt x="2002" y="2902"/>
                  </a:cubicBezTo>
                  <a:cubicBezTo>
                    <a:pt x="2168" y="2969"/>
                    <a:pt x="2335" y="2969"/>
                    <a:pt x="2268" y="3169"/>
                  </a:cubicBezTo>
                  <a:cubicBezTo>
                    <a:pt x="2235" y="3469"/>
                    <a:pt x="2002" y="3336"/>
                    <a:pt x="1835" y="3403"/>
                  </a:cubicBezTo>
                  <a:cubicBezTo>
                    <a:pt x="1068" y="3636"/>
                    <a:pt x="901" y="4170"/>
                    <a:pt x="1401" y="4737"/>
                  </a:cubicBezTo>
                  <a:cubicBezTo>
                    <a:pt x="1513" y="4821"/>
                    <a:pt x="1649" y="4952"/>
                    <a:pt x="1809" y="4952"/>
                  </a:cubicBezTo>
                  <a:cubicBezTo>
                    <a:pt x="1839" y="4952"/>
                    <a:pt x="1870" y="4948"/>
                    <a:pt x="1902" y="4937"/>
                  </a:cubicBezTo>
                  <a:cubicBezTo>
                    <a:pt x="2001" y="4887"/>
                    <a:pt x="2072" y="4861"/>
                    <a:pt x="2123" y="4861"/>
                  </a:cubicBezTo>
                  <a:cubicBezTo>
                    <a:pt x="2209" y="4861"/>
                    <a:pt x="2235" y="4936"/>
                    <a:pt x="2235" y="5104"/>
                  </a:cubicBezTo>
                  <a:cubicBezTo>
                    <a:pt x="2235" y="5257"/>
                    <a:pt x="2196" y="5371"/>
                    <a:pt x="2058" y="5371"/>
                  </a:cubicBezTo>
                  <a:cubicBezTo>
                    <a:pt x="2015" y="5371"/>
                    <a:pt x="1964" y="5361"/>
                    <a:pt x="1902" y="5337"/>
                  </a:cubicBezTo>
                  <a:cubicBezTo>
                    <a:pt x="1768" y="5304"/>
                    <a:pt x="1701" y="5271"/>
                    <a:pt x="1568" y="5271"/>
                  </a:cubicBezTo>
                  <a:cubicBezTo>
                    <a:pt x="1168" y="5771"/>
                    <a:pt x="1101" y="6071"/>
                    <a:pt x="1435" y="6238"/>
                  </a:cubicBezTo>
                  <a:cubicBezTo>
                    <a:pt x="1935" y="6438"/>
                    <a:pt x="2235" y="6905"/>
                    <a:pt x="2202" y="7339"/>
                  </a:cubicBezTo>
                  <a:cubicBezTo>
                    <a:pt x="2168" y="7606"/>
                    <a:pt x="2035" y="7639"/>
                    <a:pt x="1835" y="7672"/>
                  </a:cubicBezTo>
                  <a:cubicBezTo>
                    <a:pt x="1435" y="7773"/>
                    <a:pt x="1034" y="7773"/>
                    <a:pt x="734" y="7906"/>
                  </a:cubicBezTo>
                  <a:cubicBezTo>
                    <a:pt x="434" y="8006"/>
                    <a:pt x="867" y="8606"/>
                    <a:pt x="534" y="8907"/>
                  </a:cubicBezTo>
                  <a:cubicBezTo>
                    <a:pt x="617" y="8915"/>
                    <a:pt x="703" y="8915"/>
                    <a:pt x="788" y="8915"/>
                  </a:cubicBezTo>
                  <a:cubicBezTo>
                    <a:pt x="1045" y="8915"/>
                    <a:pt x="1301" y="8915"/>
                    <a:pt x="1501" y="9140"/>
                  </a:cubicBezTo>
                  <a:cubicBezTo>
                    <a:pt x="1568" y="9274"/>
                    <a:pt x="1601" y="9440"/>
                    <a:pt x="1535" y="9574"/>
                  </a:cubicBezTo>
                  <a:cubicBezTo>
                    <a:pt x="1465" y="9620"/>
                    <a:pt x="1411" y="9683"/>
                    <a:pt x="1340" y="9683"/>
                  </a:cubicBezTo>
                  <a:cubicBezTo>
                    <a:pt x="1309" y="9683"/>
                    <a:pt x="1275" y="9671"/>
                    <a:pt x="1234" y="9641"/>
                  </a:cubicBezTo>
                  <a:cubicBezTo>
                    <a:pt x="1044" y="9511"/>
                    <a:pt x="888" y="9457"/>
                    <a:pt x="755" y="9457"/>
                  </a:cubicBezTo>
                  <a:cubicBezTo>
                    <a:pt x="377" y="9457"/>
                    <a:pt x="198" y="9895"/>
                    <a:pt x="0" y="10241"/>
                  </a:cubicBezTo>
                  <a:cubicBezTo>
                    <a:pt x="334" y="10241"/>
                    <a:pt x="367" y="10641"/>
                    <a:pt x="400" y="10641"/>
                  </a:cubicBezTo>
                  <a:cubicBezTo>
                    <a:pt x="496" y="10611"/>
                    <a:pt x="587" y="10598"/>
                    <a:pt x="675" y="10598"/>
                  </a:cubicBezTo>
                  <a:cubicBezTo>
                    <a:pt x="1177" y="10598"/>
                    <a:pt x="1586" y="11008"/>
                    <a:pt x="2068" y="11008"/>
                  </a:cubicBezTo>
                  <a:cubicBezTo>
                    <a:pt x="2102" y="10975"/>
                    <a:pt x="2202" y="10908"/>
                    <a:pt x="2102" y="10808"/>
                  </a:cubicBezTo>
                  <a:cubicBezTo>
                    <a:pt x="2235" y="8740"/>
                    <a:pt x="2335" y="6605"/>
                    <a:pt x="2435" y="4504"/>
                  </a:cubicBezTo>
                  <a:cubicBezTo>
                    <a:pt x="2535" y="3269"/>
                    <a:pt x="2502" y="1968"/>
                    <a:pt x="2769" y="734"/>
                  </a:cubicBezTo>
                  <a:cubicBezTo>
                    <a:pt x="2735" y="501"/>
                    <a:pt x="2735" y="300"/>
                    <a:pt x="2836" y="100"/>
                  </a:cubicBezTo>
                  <a:cubicBezTo>
                    <a:pt x="2769" y="67"/>
                    <a:pt x="2702" y="67"/>
                    <a:pt x="2669" y="0"/>
                  </a:cubicBezTo>
                  <a:close/>
                </a:path>
              </a:pathLst>
            </a:custGeom>
            <a:solidFill>
              <a:srgbClr val="E02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48"/>
            <p:cNvSpPr/>
            <p:nvPr/>
          </p:nvSpPr>
          <p:spPr>
            <a:xfrm>
              <a:off x="5689689" y="2570129"/>
              <a:ext cx="114356" cy="55903"/>
            </a:xfrm>
            <a:custGeom>
              <a:avLst/>
              <a:gdLst/>
              <a:ahLst/>
              <a:cxnLst/>
              <a:rect l="l" t="t" r="r" b="b"/>
              <a:pathLst>
                <a:path w="5605" h="2740" extrusionOk="0">
                  <a:moveTo>
                    <a:pt x="3793" y="0"/>
                  </a:moveTo>
                  <a:cubicBezTo>
                    <a:pt x="2939" y="0"/>
                    <a:pt x="2137" y="178"/>
                    <a:pt x="1335" y="271"/>
                  </a:cubicBezTo>
                  <a:cubicBezTo>
                    <a:pt x="668" y="337"/>
                    <a:pt x="234" y="638"/>
                    <a:pt x="34" y="1238"/>
                  </a:cubicBezTo>
                  <a:cubicBezTo>
                    <a:pt x="1" y="1572"/>
                    <a:pt x="101" y="1838"/>
                    <a:pt x="234" y="2139"/>
                  </a:cubicBezTo>
                  <a:cubicBezTo>
                    <a:pt x="168" y="2205"/>
                    <a:pt x="168" y="2305"/>
                    <a:pt x="168" y="2439"/>
                  </a:cubicBezTo>
                  <a:cubicBezTo>
                    <a:pt x="335" y="2606"/>
                    <a:pt x="501" y="2672"/>
                    <a:pt x="701" y="2739"/>
                  </a:cubicBezTo>
                  <a:cubicBezTo>
                    <a:pt x="835" y="2739"/>
                    <a:pt x="935" y="2739"/>
                    <a:pt x="1035" y="2672"/>
                  </a:cubicBezTo>
                  <a:cubicBezTo>
                    <a:pt x="1535" y="2639"/>
                    <a:pt x="1335" y="2005"/>
                    <a:pt x="1669" y="1939"/>
                  </a:cubicBezTo>
                  <a:cubicBezTo>
                    <a:pt x="2184" y="1801"/>
                    <a:pt x="2698" y="1646"/>
                    <a:pt x="3195" y="1646"/>
                  </a:cubicBezTo>
                  <a:cubicBezTo>
                    <a:pt x="3664" y="1646"/>
                    <a:pt x="4116" y="1784"/>
                    <a:pt x="4538" y="2205"/>
                  </a:cubicBezTo>
                  <a:cubicBezTo>
                    <a:pt x="4684" y="2376"/>
                    <a:pt x="4830" y="2619"/>
                    <a:pt x="5068" y="2619"/>
                  </a:cubicBezTo>
                  <a:cubicBezTo>
                    <a:pt x="5156" y="2619"/>
                    <a:pt x="5255" y="2586"/>
                    <a:pt x="5371" y="2506"/>
                  </a:cubicBezTo>
                  <a:cubicBezTo>
                    <a:pt x="5605" y="1805"/>
                    <a:pt x="5171" y="1205"/>
                    <a:pt x="5005" y="604"/>
                  </a:cubicBezTo>
                  <a:cubicBezTo>
                    <a:pt x="4938" y="515"/>
                    <a:pt x="4886" y="486"/>
                    <a:pt x="4819" y="486"/>
                  </a:cubicBezTo>
                  <a:cubicBezTo>
                    <a:pt x="4786" y="486"/>
                    <a:pt x="4749" y="493"/>
                    <a:pt x="4704" y="504"/>
                  </a:cubicBezTo>
                  <a:cubicBezTo>
                    <a:pt x="4634" y="574"/>
                    <a:pt x="4646" y="775"/>
                    <a:pt x="4568" y="775"/>
                  </a:cubicBezTo>
                  <a:cubicBezTo>
                    <a:pt x="4534" y="775"/>
                    <a:pt x="4484" y="738"/>
                    <a:pt x="4404" y="638"/>
                  </a:cubicBezTo>
                  <a:cubicBezTo>
                    <a:pt x="4237" y="437"/>
                    <a:pt x="4237" y="137"/>
                    <a:pt x="4004" y="4"/>
                  </a:cubicBezTo>
                  <a:cubicBezTo>
                    <a:pt x="3933" y="1"/>
                    <a:pt x="3863" y="0"/>
                    <a:pt x="3793" y="0"/>
                  </a:cubicBezTo>
                  <a:close/>
                </a:path>
              </a:pathLst>
            </a:custGeom>
            <a:solidFill>
              <a:srgbClr val="FBD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48"/>
            <p:cNvSpPr/>
            <p:nvPr/>
          </p:nvSpPr>
          <p:spPr>
            <a:xfrm>
              <a:off x="5663839" y="2554786"/>
              <a:ext cx="107542" cy="54903"/>
            </a:xfrm>
            <a:custGeom>
              <a:avLst/>
              <a:gdLst/>
              <a:ahLst/>
              <a:cxnLst/>
              <a:rect l="l" t="t" r="r" b="b"/>
              <a:pathLst>
                <a:path w="5271" h="2691" extrusionOk="0">
                  <a:moveTo>
                    <a:pt x="4626" y="1"/>
                  </a:moveTo>
                  <a:cubicBezTo>
                    <a:pt x="4580" y="1"/>
                    <a:pt x="4528" y="8"/>
                    <a:pt x="4470" y="22"/>
                  </a:cubicBezTo>
                  <a:cubicBezTo>
                    <a:pt x="3136" y="255"/>
                    <a:pt x="1835" y="522"/>
                    <a:pt x="534" y="756"/>
                  </a:cubicBezTo>
                  <a:cubicBezTo>
                    <a:pt x="267" y="823"/>
                    <a:pt x="34" y="889"/>
                    <a:pt x="0" y="1223"/>
                  </a:cubicBezTo>
                  <a:cubicBezTo>
                    <a:pt x="301" y="1590"/>
                    <a:pt x="134" y="2023"/>
                    <a:pt x="134" y="2390"/>
                  </a:cubicBezTo>
                  <a:cubicBezTo>
                    <a:pt x="167" y="2424"/>
                    <a:pt x="167" y="2524"/>
                    <a:pt x="167" y="2590"/>
                  </a:cubicBezTo>
                  <a:cubicBezTo>
                    <a:pt x="201" y="2657"/>
                    <a:pt x="301" y="2657"/>
                    <a:pt x="334" y="2691"/>
                  </a:cubicBezTo>
                  <a:cubicBezTo>
                    <a:pt x="367" y="2390"/>
                    <a:pt x="367" y="2090"/>
                    <a:pt x="434" y="1823"/>
                  </a:cubicBezTo>
                  <a:cubicBezTo>
                    <a:pt x="434" y="1656"/>
                    <a:pt x="367" y="1423"/>
                    <a:pt x="668" y="1423"/>
                  </a:cubicBezTo>
                  <a:cubicBezTo>
                    <a:pt x="728" y="1423"/>
                    <a:pt x="793" y="1414"/>
                    <a:pt x="856" y="1414"/>
                  </a:cubicBezTo>
                  <a:cubicBezTo>
                    <a:pt x="967" y="1414"/>
                    <a:pt x="1071" y="1441"/>
                    <a:pt x="1135" y="1590"/>
                  </a:cubicBezTo>
                  <a:cubicBezTo>
                    <a:pt x="1201" y="1723"/>
                    <a:pt x="1268" y="1857"/>
                    <a:pt x="1335" y="1990"/>
                  </a:cubicBezTo>
                  <a:cubicBezTo>
                    <a:pt x="1935" y="1356"/>
                    <a:pt x="2702" y="1089"/>
                    <a:pt x="3470" y="1089"/>
                  </a:cubicBezTo>
                  <a:cubicBezTo>
                    <a:pt x="4137" y="1089"/>
                    <a:pt x="4670" y="856"/>
                    <a:pt x="5271" y="722"/>
                  </a:cubicBezTo>
                  <a:cubicBezTo>
                    <a:pt x="5062" y="455"/>
                    <a:pt x="5013" y="1"/>
                    <a:pt x="4626" y="1"/>
                  </a:cubicBezTo>
                  <a:close/>
                </a:path>
              </a:pathLst>
            </a:custGeom>
            <a:solidFill>
              <a:srgbClr val="FCDD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8"/>
            <p:cNvSpPr/>
            <p:nvPr/>
          </p:nvSpPr>
          <p:spPr>
            <a:xfrm>
              <a:off x="5773401" y="2508778"/>
              <a:ext cx="33378" cy="70960"/>
            </a:xfrm>
            <a:custGeom>
              <a:avLst/>
              <a:gdLst/>
              <a:ahLst/>
              <a:cxnLst/>
              <a:rect l="l" t="t" r="r" b="b"/>
              <a:pathLst>
                <a:path w="1636" h="3478" extrusionOk="0">
                  <a:moveTo>
                    <a:pt x="115" y="1"/>
                  </a:moveTo>
                  <a:cubicBezTo>
                    <a:pt x="79" y="1"/>
                    <a:pt x="41" y="3"/>
                    <a:pt x="1" y="9"/>
                  </a:cubicBezTo>
                  <a:lnTo>
                    <a:pt x="1" y="943"/>
                  </a:lnTo>
                  <a:cubicBezTo>
                    <a:pt x="234" y="1243"/>
                    <a:pt x="234" y="1510"/>
                    <a:pt x="234" y="1843"/>
                  </a:cubicBezTo>
                  <a:cubicBezTo>
                    <a:pt x="501" y="2344"/>
                    <a:pt x="501" y="2944"/>
                    <a:pt x="635" y="3478"/>
                  </a:cubicBezTo>
                  <a:lnTo>
                    <a:pt x="801" y="3478"/>
                  </a:lnTo>
                  <a:cubicBezTo>
                    <a:pt x="1102" y="3444"/>
                    <a:pt x="1435" y="3444"/>
                    <a:pt x="1635" y="3078"/>
                  </a:cubicBezTo>
                  <a:cubicBezTo>
                    <a:pt x="1635" y="2144"/>
                    <a:pt x="1102" y="1443"/>
                    <a:pt x="801" y="642"/>
                  </a:cubicBezTo>
                  <a:cubicBezTo>
                    <a:pt x="679" y="336"/>
                    <a:pt x="528" y="1"/>
                    <a:pt x="115" y="1"/>
                  </a:cubicBezTo>
                  <a:close/>
                </a:path>
              </a:pathLst>
            </a:custGeom>
            <a:solidFill>
              <a:srgbClr val="F2C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48"/>
            <p:cNvSpPr/>
            <p:nvPr/>
          </p:nvSpPr>
          <p:spPr>
            <a:xfrm>
              <a:off x="6044285" y="3081844"/>
              <a:ext cx="384526" cy="303895"/>
            </a:xfrm>
            <a:custGeom>
              <a:avLst/>
              <a:gdLst/>
              <a:ahLst/>
              <a:cxnLst/>
              <a:rect l="l" t="t" r="r" b="b"/>
              <a:pathLst>
                <a:path w="18847" h="14895" extrusionOk="0">
                  <a:moveTo>
                    <a:pt x="13333" y="0"/>
                  </a:moveTo>
                  <a:cubicBezTo>
                    <a:pt x="13161" y="0"/>
                    <a:pt x="12987" y="7"/>
                    <a:pt x="12809" y="7"/>
                  </a:cubicBezTo>
                  <a:cubicBezTo>
                    <a:pt x="12676" y="7"/>
                    <a:pt x="12576" y="41"/>
                    <a:pt x="12476" y="41"/>
                  </a:cubicBezTo>
                  <a:cubicBezTo>
                    <a:pt x="11909" y="74"/>
                    <a:pt x="11341" y="41"/>
                    <a:pt x="10808" y="108"/>
                  </a:cubicBezTo>
                  <a:cubicBezTo>
                    <a:pt x="9640" y="274"/>
                    <a:pt x="8473" y="208"/>
                    <a:pt x="7339" y="608"/>
                  </a:cubicBezTo>
                  <a:cubicBezTo>
                    <a:pt x="7012" y="935"/>
                    <a:pt x="6673" y="1038"/>
                    <a:pt x="6332" y="1038"/>
                  </a:cubicBezTo>
                  <a:cubicBezTo>
                    <a:pt x="5873" y="1038"/>
                    <a:pt x="5411" y="851"/>
                    <a:pt x="4970" y="775"/>
                  </a:cubicBezTo>
                  <a:cubicBezTo>
                    <a:pt x="3970" y="941"/>
                    <a:pt x="4203" y="1609"/>
                    <a:pt x="4403" y="2242"/>
                  </a:cubicBezTo>
                  <a:cubicBezTo>
                    <a:pt x="4470" y="2376"/>
                    <a:pt x="4503" y="2443"/>
                    <a:pt x="4570" y="2543"/>
                  </a:cubicBezTo>
                  <a:cubicBezTo>
                    <a:pt x="5371" y="4210"/>
                    <a:pt x="4737" y="5745"/>
                    <a:pt x="4203" y="7279"/>
                  </a:cubicBezTo>
                  <a:cubicBezTo>
                    <a:pt x="4136" y="7379"/>
                    <a:pt x="4070" y="7446"/>
                    <a:pt x="4036" y="7546"/>
                  </a:cubicBezTo>
                  <a:cubicBezTo>
                    <a:pt x="3970" y="7680"/>
                    <a:pt x="3869" y="7846"/>
                    <a:pt x="3836" y="7946"/>
                  </a:cubicBezTo>
                  <a:cubicBezTo>
                    <a:pt x="3803" y="8047"/>
                    <a:pt x="3736" y="8180"/>
                    <a:pt x="3736" y="8247"/>
                  </a:cubicBezTo>
                  <a:cubicBezTo>
                    <a:pt x="3402" y="9514"/>
                    <a:pt x="2135" y="10015"/>
                    <a:pt x="1635" y="11115"/>
                  </a:cubicBezTo>
                  <a:cubicBezTo>
                    <a:pt x="1401" y="11282"/>
                    <a:pt x="1234" y="11416"/>
                    <a:pt x="1034" y="11549"/>
                  </a:cubicBezTo>
                  <a:lnTo>
                    <a:pt x="801" y="11682"/>
                  </a:lnTo>
                  <a:cubicBezTo>
                    <a:pt x="734" y="11682"/>
                    <a:pt x="701" y="11682"/>
                    <a:pt x="667" y="11716"/>
                  </a:cubicBezTo>
                  <a:lnTo>
                    <a:pt x="400" y="11849"/>
                  </a:lnTo>
                  <a:cubicBezTo>
                    <a:pt x="334" y="11883"/>
                    <a:pt x="234" y="11916"/>
                    <a:pt x="167" y="12016"/>
                  </a:cubicBezTo>
                  <a:cubicBezTo>
                    <a:pt x="67" y="12083"/>
                    <a:pt x="33" y="12183"/>
                    <a:pt x="0" y="12250"/>
                  </a:cubicBezTo>
                  <a:cubicBezTo>
                    <a:pt x="0" y="12350"/>
                    <a:pt x="0" y="12450"/>
                    <a:pt x="33" y="12550"/>
                  </a:cubicBezTo>
                  <a:cubicBezTo>
                    <a:pt x="185" y="12763"/>
                    <a:pt x="358" y="12844"/>
                    <a:pt x="533" y="12844"/>
                  </a:cubicBezTo>
                  <a:cubicBezTo>
                    <a:pt x="742" y="12844"/>
                    <a:pt x="953" y="12728"/>
                    <a:pt x="1134" y="12583"/>
                  </a:cubicBezTo>
                  <a:cubicBezTo>
                    <a:pt x="1840" y="12089"/>
                    <a:pt x="2662" y="11977"/>
                    <a:pt x="3447" y="11977"/>
                  </a:cubicBezTo>
                  <a:cubicBezTo>
                    <a:pt x="3776" y="11977"/>
                    <a:pt x="4098" y="11996"/>
                    <a:pt x="4403" y="12016"/>
                  </a:cubicBezTo>
                  <a:cubicBezTo>
                    <a:pt x="5404" y="12049"/>
                    <a:pt x="6671" y="12183"/>
                    <a:pt x="7472" y="13250"/>
                  </a:cubicBezTo>
                  <a:cubicBezTo>
                    <a:pt x="7750" y="13678"/>
                    <a:pt x="8179" y="13914"/>
                    <a:pt x="8661" y="13914"/>
                  </a:cubicBezTo>
                  <a:cubicBezTo>
                    <a:pt x="8932" y="13914"/>
                    <a:pt x="9219" y="13840"/>
                    <a:pt x="9507" y="13684"/>
                  </a:cubicBezTo>
                  <a:cubicBezTo>
                    <a:pt x="9793" y="13529"/>
                    <a:pt x="10045" y="13451"/>
                    <a:pt x="10266" y="13451"/>
                  </a:cubicBezTo>
                  <a:cubicBezTo>
                    <a:pt x="10663" y="13451"/>
                    <a:pt x="10960" y="13703"/>
                    <a:pt x="11175" y="14218"/>
                  </a:cubicBezTo>
                  <a:cubicBezTo>
                    <a:pt x="11324" y="14637"/>
                    <a:pt x="11501" y="14895"/>
                    <a:pt x="11922" y="14895"/>
                  </a:cubicBezTo>
                  <a:cubicBezTo>
                    <a:pt x="11970" y="14895"/>
                    <a:pt x="12021" y="14892"/>
                    <a:pt x="12075" y="14885"/>
                  </a:cubicBezTo>
                  <a:cubicBezTo>
                    <a:pt x="12242" y="14851"/>
                    <a:pt x="12376" y="14751"/>
                    <a:pt x="12376" y="14551"/>
                  </a:cubicBezTo>
                  <a:cubicBezTo>
                    <a:pt x="12909" y="14051"/>
                    <a:pt x="12676" y="13384"/>
                    <a:pt x="12742" y="12750"/>
                  </a:cubicBezTo>
                  <a:lnTo>
                    <a:pt x="12742" y="12750"/>
                  </a:lnTo>
                  <a:cubicBezTo>
                    <a:pt x="13094" y="12911"/>
                    <a:pt x="13310" y="13001"/>
                    <a:pt x="13451" y="13001"/>
                  </a:cubicBezTo>
                  <a:cubicBezTo>
                    <a:pt x="13631" y="13001"/>
                    <a:pt x="13687" y="12853"/>
                    <a:pt x="13743" y="12516"/>
                  </a:cubicBezTo>
                  <a:cubicBezTo>
                    <a:pt x="13877" y="11816"/>
                    <a:pt x="14711" y="11682"/>
                    <a:pt x="14711" y="10915"/>
                  </a:cubicBezTo>
                  <a:cubicBezTo>
                    <a:pt x="14711" y="10792"/>
                    <a:pt x="14894" y="10723"/>
                    <a:pt x="15057" y="10723"/>
                  </a:cubicBezTo>
                  <a:cubicBezTo>
                    <a:pt x="15114" y="10723"/>
                    <a:pt x="15168" y="10731"/>
                    <a:pt x="15211" y="10748"/>
                  </a:cubicBezTo>
                  <a:cubicBezTo>
                    <a:pt x="15811" y="11115"/>
                    <a:pt x="16579" y="10715"/>
                    <a:pt x="17146" y="11282"/>
                  </a:cubicBezTo>
                  <a:cubicBezTo>
                    <a:pt x="17167" y="11346"/>
                    <a:pt x="17242" y="11369"/>
                    <a:pt x="17310" y="11369"/>
                  </a:cubicBezTo>
                  <a:cubicBezTo>
                    <a:pt x="17350" y="11369"/>
                    <a:pt x="17388" y="11361"/>
                    <a:pt x="17412" y="11349"/>
                  </a:cubicBezTo>
                  <a:cubicBezTo>
                    <a:pt x="18380" y="10982"/>
                    <a:pt x="18680" y="9581"/>
                    <a:pt x="17980" y="8847"/>
                  </a:cubicBezTo>
                  <a:cubicBezTo>
                    <a:pt x="17146" y="7913"/>
                    <a:pt x="16212" y="7012"/>
                    <a:pt x="16512" y="5545"/>
                  </a:cubicBezTo>
                  <a:cubicBezTo>
                    <a:pt x="16512" y="5445"/>
                    <a:pt x="16512" y="5378"/>
                    <a:pt x="16478" y="5345"/>
                  </a:cubicBezTo>
                  <a:cubicBezTo>
                    <a:pt x="15911" y="4944"/>
                    <a:pt x="16045" y="4077"/>
                    <a:pt x="15244" y="3777"/>
                  </a:cubicBezTo>
                  <a:cubicBezTo>
                    <a:pt x="14744" y="3610"/>
                    <a:pt x="14544" y="1408"/>
                    <a:pt x="14911" y="1008"/>
                  </a:cubicBezTo>
                  <a:cubicBezTo>
                    <a:pt x="15233" y="686"/>
                    <a:pt x="15592" y="511"/>
                    <a:pt x="16016" y="511"/>
                  </a:cubicBezTo>
                  <a:cubicBezTo>
                    <a:pt x="16162" y="511"/>
                    <a:pt x="16316" y="532"/>
                    <a:pt x="16478" y="575"/>
                  </a:cubicBezTo>
                  <a:cubicBezTo>
                    <a:pt x="16766" y="650"/>
                    <a:pt x="17063" y="687"/>
                    <a:pt x="17363" y="687"/>
                  </a:cubicBezTo>
                  <a:cubicBezTo>
                    <a:pt x="17862" y="687"/>
                    <a:pt x="18367" y="583"/>
                    <a:pt x="18847" y="374"/>
                  </a:cubicBezTo>
                  <a:cubicBezTo>
                    <a:pt x="18580" y="341"/>
                    <a:pt x="18346" y="341"/>
                    <a:pt x="18213" y="274"/>
                  </a:cubicBezTo>
                  <a:cubicBezTo>
                    <a:pt x="17146" y="241"/>
                    <a:pt x="16078" y="241"/>
                    <a:pt x="15044" y="208"/>
                  </a:cubicBezTo>
                  <a:cubicBezTo>
                    <a:pt x="14927" y="291"/>
                    <a:pt x="14811" y="333"/>
                    <a:pt x="14694" y="333"/>
                  </a:cubicBezTo>
                  <a:cubicBezTo>
                    <a:pt x="14577" y="333"/>
                    <a:pt x="14460" y="291"/>
                    <a:pt x="14344" y="208"/>
                  </a:cubicBezTo>
                  <a:cubicBezTo>
                    <a:pt x="14010" y="30"/>
                    <a:pt x="13676" y="0"/>
                    <a:pt x="13333" y="0"/>
                  </a:cubicBezTo>
                  <a:close/>
                </a:path>
              </a:pathLst>
            </a:custGeom>
            <a:solidFill>
              <a:srgbClr val="F830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48"/>
            <p:cNvSpPr/>
            <p:nvPr/>
          </p:nvSpPr>
          <p:spPr>
            <a:xfrm>
              <a:off x="6336244" y="2538219"/>
              <a:ext cx="14302" cy="20851"/>
            </a:xfrm>
            <a:custGeom>
              <a:avLst/>
              <a:gdLst/>
              <a:ahLst/>
              <a:cxnLst/>
              <a:rect l="l" t="t" r="r" b="b"/>
              <a:pathLst>
                <a:path w="701" h="1022" extrusionOk="0">
                  <a:moveTo>
                    <a:pt x="67" y="0"/>
                  </a:moveTo>
                  <a:cubicBezTo>
                    <a:pt x="34" y="334"/>
                    <a:pt x="34" y="667"/>
                    <a:pt x="0" y="901"/>
                  </a:cubicBezTo>
                  <a:cubicBezTo>
                    <a:pt x="126" y="987"/>
                    <a:pt x="220" y="1022"/>
                    <a:pt x="293" y="1022"/>
                  </a:cubicBezTo>
                  <a:cubicBezTo>
                    <a:pt x="531" y="1022"/>
                    <a:pt x="548" y="654"/>
                    <a:pt x="701" y="500"/>
                  </a:cubicBezTo>
                  <a:lnTo>
                    <a:pt x="434" y="234"/>
                  </a:lnTo>
                  <a:cubicBezTo>
                    <a:pt x="401" y="167"/>
                    <a:pt x="334" y="100"/>
                    <a:pt x="267" y="33"/>
                  </a:cubicBezTo>
                  <a:cubicBezTo>
                    <a:pt x="200" y="33"/>
                    <a:pt x="167" y="33"/>
                    <a:pt x="67" y="0"/>
                  </a:cubicBezTo>
                  <a:close/>
                </a:path>
              </a:pathLst>
            </a:custGeom>
            <a:solidFill>
              <a:srgbClr val="FBD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48"/>
            <p:cNvSpPr/>
            <p:nvPr/>
          </p:nvSpPr>
          <p:spPr>
            <a:xfrm>
              <a:off x="6368235" y="2559315"/>
              <a:ext cx="9916" cy="6937"/>
            </a:xfrm>
            <a:custGeom>
              <a:avLst/>
              <a:gdLst/>
              <a:ahLst/>
              <a:cxnLst/>
              <a:rect l="l" t="t" r="r" b="b"/>
              <a:pathLst>
                <a:path w="486" h="340" extrusionOk="0">
                  <a:moveTo>
                    <a:pt x="467" y="0"/>
                  </a:moveTo>
                  <a:cubicBezTo>
                    <a:pt x="300" y="0"/>
                    <a:pt x="133" y="33"/>
                    <a:pt x="0" y="200"/>
                  </a:cubicBezTo>
                  <a:cubicBezTo>
                    <a:pt x="123" y="277"/>
                    <a:pt x="238" y="339"/>
                    <a:pt x="324" y="339"/>
                  </a:cubicBezTo>
                  <a:cubicBezTo>
                    <a:pt x="425" y="339"/>
                    <a:pt x="485" y="253"/>
                    <a:pt x="467" y="0"/>
                  </a:cubicBezTo>
                  <a:close/>
                </a:path>
              </a:pathLst>
            </a:custGeom>
            <a:solidFill>
              <a:srgbClr val="FBD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48"/>
            <p:cNvSpPr/>
            <p:nvPr/>
          </p:nvSpPr>
          <p:spPr>
            <a:xfrm>
              <a:off x="6406347" y="2545013"/>
              <a:ext cx="2734" cy="1387"/>
            </a:xfrm>
            <a:custGeom>
              <a:avLst/>
              <a:gdLst/>
              <a:ahLst/>
              <a:cxnLst/>
              <a:rect l="l" t="t" r="r" b="b"/>
              <a:pathLst>
                <a:path w="134" h="68" extrusionOk="0">
                  <a:moveTo>
                    <a:pt x="67" y="1"/>
                  </a:moveTo>
                  <a:cubicBezTo>
                    <a:pt x="67" y="1"/>
                    <a:pt x="0" y="34"/>
                    <a:pt x="0" y="67"/>
                  </a:cubicBezTo>
                  <a:cubicBezTo>
                    <a:pt x="133" y="34"/>
                    <a:pt x="133" y="34"/>
                    <a:pt x="67" y="1"/>
                  </a:cubicBezTo>
                  <a:close/>
                </a:path>
              </a:pathLst>
            </a:custGeom>
            <a:solidFill>
              <a:srgbClr val="FBD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48"/>
            <p:cNvSpPr/>
            <p:nvPr/>
          </p:nvSpPr>
          <p:spPr>
            <a:xfrm>
              <a:off x="5671327" y="2613239"/>
              <a:ext cx="149061" cy="582879"/>
            </a:xfrm>
            <a:custGeom>
              <a:avLst/>
              <a:gdLst/>
              <a:ahLst/>
              <a:cxnLst/>
              <a:rect l="l" t="t" r="r" b="b"/>
              <a:pathLst>
                <a:path w="7306" h="28569" extrusionOk="0">
                  <a:moveTo>
                    <a:pt x="931" y="0"/>
                  </a:moveTo>
                  <a:cubicBezTo>
                    <a:pt x="409" y="0"/>
                    <a:pt x="426" y="597"/>
                    <a:pt x="67" y="926"/>
                  </a:cubicBezTo>
                  <a:cubicBezTo>
                    <a:pt x="67" y="1026"/>
                    <a:pt x="67" y="1060"/>
                    <a:pt x="100" y="1160"/>
                  </a:cubicBezTo>
                  <a:cubicBezTo>
                    <a:pt x="267" y="1327"/>
                    <a:pt x="167" y="1527"/>
                    <a:pt x="167" y="1727"/>
                  </a:cubicBezTo>
                  <a:cubicBezTo>
                    <a:pt x="167" y="1994"/>
                    <a:pt x="134" y="2227"/>
                    <a:pt x="100" y="2494"/>
                  </a:cubicBezTo>
                  <a:cubicBezTo>
                    <a:pt x="134" y="2828"/>
                    <a:pt x="0" y="3095"/>
                    <a:pt x="0" y="3428"/>
                  </a:cubicBezTo>
                  <a:cubicBezTo>
                    <a:pt x="100" y="4395"/>
                    <a:pt x="267" y="5330"/>
                    <a:pt x="334" y="6264"/>
                  </a:cubicBezTo>
                  <a:cubicBezTo>
                    <a:pt x="1335" y="10767"/>
                    <a:pt x="1635" y="15403"/>
                    <a:pt x="2769" y="19873"/>
                  </a:cubicBezTo>
                  <a:cubicBezTo>
                    <a:pt x="3103" y="21074"/>
                    <a:pt x="3336" y="22342"/>
                    <a:pt x="3503" y="23576"/>
                  </a:cubicBezTo>
                  <a:cubicBezTo>
                    <a:pt x="3670" y="24543"/>
                    <a:pt x="3670" y="25411"/>
                    <a:pt x="2402" y="25577"/>
                  </a:cubicBezTo>
                  <a:cubicBezTo>
                    <a:pt x="2235" y="25577"/>
                    <a:pt x="2169" y="25744"/>
                    <a:pt x="2169" y="25911"/>
                  </a:cubicBezTo>
                  <a:cubicBezTo>
                    <a:pt x="2385" y="25894"/>
                    <a:pt x="2594" y="25894"/>
                    <a:pt x="2802" y="25894"/>
                  </a:cubicBezTo>
                  <a:cubicBezTo>
                    <a:pt x="3011" y="25894"/>
                    <a:pt x="3219" y="25894"/>
                    <a:pt x="3436" y="25878"/>
                  </a:cubicBezTo>
                  <a:cubicBezTo>
                    <a:pt x="3471" y="25876"/>
                    <a:pt x="3505" y="25875"/>
                    <a:pt x="3538" y="25875"/>
                  </a:cubicBezTo>
                  <a:cubicBezTo>
                    <a:pt x="4311" y="25875"/>
                    <a:pt x="4776" y="26246"/>
                    <a:pt x="4904" y="27045"/>
                  </a:cubicBezTo>
                  <a:cubicBezTo>
                    <a:pt x="4971" y="27545"/>
                    <a:pt x="5104" y="28046"/>
                    <a:pt x="5304" y="28546"/>
                  </a:cubicBezTo>
                  <a:cubicBezTo>
                    <a:pt x="5346" y="28560"/>
                    <a:pt x="5387" y="28568"/>
                    <a:pt x="5428" y="28568"/>
                  </a:cubicBezTo>
                  <a:cubicBezTo>
                    <a:pt x="5487" y="28568"/>
                    <a:pt x="5546" y="28552"/>
                    <a:pt x="5604" y="28513"/>
                  </a:cubicBezTo>
                  <a:cubicBezTo>
                    <a:pt x="6238" y="27779"/>
                    <a:pt x="5838" y="27012"/>
                    <a:pt x="5804" y="26244"/>
                  </a:cubicBezTo>
                  <a:cubicBezTo>
                    <a:pt x="5771" y="25611"/>
                    <a:pt x="5237" y="25044"/>
                    <a:pt x="5604" y="24343"/>
                  </a:cubicBezTo>
                  <a:cubicBezTo>
                    <a:pt x="5767" y="24246"/>
                    <a:pt x="5921" y="24172"/>
                    <a:pt x="6068" y="24172"/>
                  </a:cubicBezTo>
                  <a:cubicBezTo>
                    <a:pt x="6222" y="24172"/>
                    <a:pt x="6368" y="24254"/>
                    <a:pt x="6505" y="24477"/>
                  </a:cubicBezTo>
                  <a:cubicBezTo>
                    <a:pt x="6593" y="24631"/>
                    <a:pt x="6711" y="24815"/>
                    <a:pt x="6877" y="24815"/>
                  </a:cubicBezTo>
                  <a:cubicBezTo>
                    <a:pt x="6962" y="24815"/>
                    <a:pt x="7059" y="24767"/>
                    <a:pt x="7172" y="24643"/>
                  </a:cubicBezTo>
                  <a:cubicBezTo>
                    <a:pt x="7306" y="24143"/>
                    <a:pt x="7005" y="23743"/>
                    <a:pt x="6839" y="23342"/>
                  </a:cubicBezTo>
                  <a:cubicBezTo>
                    <a:pt x="6305" y="22175"/>
                    <a:pt x="5738" y="20974"/>
                    <a:pt x="5337" y="19706"/>
                  </a:cubicBezTo>
                  <a:cubicBezTo>
                    <a:pt x="4604" y="17872"/>
                    <a:pt x="4170" y="15904"/>
                    <a:pt x="3803" y="13969"/>
                  </a:cubicBezTo>
                  <a:cubicBezTo>
                    <a:pt x="2969" y="9733"/>
                    <a:pt x="2002" y="5563"/>
                    <a:pt x="1568" y="1327"/>
                  </a:cubicBezTo>
                  <a:cubicBezTo>
                    <a:pt x="1501" y="893"/>
                    <a:pt x="1335" y="559"/>
                    <a:pt x="1134" y="293"/>
                  </a:cubicBezTo>
                  <a:lnTo>
                    <a:pt x="1134" y="26"/>
                  </a:lnTo>
                  <a:cubicBezTo>
                    <a:pt x="1058" y="8"/>
                    <a:pt x="991" y="0"/>
                    <a:pt x="931" y="0"/>
                  </a:cubicBezTo>
                  <a:close/>
                </a:path>
              </a:pathLst>
            </a:custGeom>
            <a:solidFill>
              <a:srgbClr val="F4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8"/>
            <p:cNvSpPr/>
            <p:nvPr/>
          </p:nvSpPr>
          <p:spPr>
            <a:xfrm>
              <a:off x="6435604" y="4084463"/>
              <a:ext cx="27931" cy="58555"/>
            </a:xfrm>
            <a:custGeom>
              <a:avLst/>
              <a:gdLst/>
              <a:ahLst/>
              <a:cxnLst/>
              <a:rect l="l" t="t" r="r" b="b"/>
              <a:pathLst>
                <a:path w="1369" h="2870" extrusionOk="0">
                  <a:moveTo>
                    <a:pt x="834" y="1"/>
                  </a:moveTo>
                  <a:cubicBezTo>
                    <a:pt x="701" y="167"/>
                    <a:pt x="467" y="468"/>
                    <a:pt x="501" y="568"/>
                  </a:cubicBezTo>
                  <a:cubicBezTo>
                    <a:pt x="1001" y="1435"/>
                    <a:pt x="467" y="2002"/>
                    <a:pt x="34" y="2636"/>
                  </a:cubicBezTo>
                  <a:cubicBezTo>
                    <a:pt x="0" y="2669"/>
                    <a:pt x="0" y="2769"/>
                    <a:pt x="0" y="2836"/>
                  </a:cubicBezTo>
                  <a:cubicBezTo>
                    <a:pt x="67" y="2836"/>
                    <a:pt x="134" y="2836"/>
                    <a:pt x="201" y="2869"/>
                  </a:cubicBezTo>
                  <a:cubicBezTo>
                    <a:pt x="301" y="2769"/>
                    <a:pt x="367" y="2736"/>
                    <a:pt x="501" y="2736"/>
                  </a:cubicBezTo>
                  <a:cubicBezTo>
                    <a:pt x="1301" y="2136"/>
                    <a:pt x="1368" y="1335"/>
                    <a:pt x="1235" y="468"/>
                  </a:cubicBezTo>
                  <a:cubicBezTo>
                    <a:pt x="1135" y="301"/>
                    <a:pt x="968" y="167"/>
                    <a:pt x="834" y="1"/>
                  </a:cubicBezTo>
                  <a:close/>
                </a:path>
              </a:pathLst>
            </a:custGeom>
            <a:solidFill>
              <a:srgbClr val="D9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48"/>
            <p:cNvSpPr/>
            <p:nvPr/>
          </p:nvSpPr>
          <p:spPr>
            <a:xfrm>
              <a:off x="5976895" y="2600814"/>
              <a:ext cx="30645" cy="81692"/>
            </a:xfrm>
            <a:custGeom>
              <a:avLst/>
              <a:gdLst/>
              <a:ahLst/>
              <a:cxnLst/>
              <a:rect l="l" t="t" r="r" b="b"/>
              <a:pathLst>
                <a:path w="1502" h="4004" extrusionOk="0">
                  <a:moveTo>
                    <a:pt x="568" y="1"/>
                  </a:moveTo>
                  <a:cubicBezTo>
                    <a:pt x="468" y="168"/>
                    <a:pt x="301" y="234"/>
                    <a:pt x="134" y="234"/>
                  </a:cubicBezTo>
                  <a:lnTo>
                    <a:pt x="134" y="1168"/>
                  </a:lnTo>
                  <a:cubicBezTo>
                    <a:pt x="167" y="1235"/>
                    <a:pt x="167" y="1268"/>
                    <a:pt x="134" y="1335"/>
                  </a:cubicBezTo>
                  <a:cubicBezTo>
                    <a:pt x="334" y="1735"/>
                    <a:pt x="1" y="2169"/>
                    <a:pt x="301" y="2569"/>
                  </a:cubicBezTo>
                  <a:cubicBezTo>
                    <a:pt x="334" y="2603"/>
                    <a:pt x="334" y="2669"/>
                    <a:pt x="301" y="2736"/>
                  </a:cubicBezTo>
                  <a:cubicBezTo>
                    <a:pt x="468" y="3003"/>
                    <a:pt x="301" y="3403"/>
                    <a:pt x="368" y="3737"/>
                  </a:cubicBezTo>
                  <a:cubicBezTo>
                    <a:pt x="468" y="3904"/>
                    <a:pt x="568" y="3970"/>
                    <a:pt x="801" y="4004"/>
                  </a:cubicBezTo>
                  <a:cubicBezTo>
                    <a:pt x="901" y="3970"/>
                    <a:pt x="1035" y="3937"/>
                    <a:pt x="1135" y="3837"/>
                  </a:cubicBezTo>
                  <a:cubicBezTo>
                    <a:pt x="1502" y="2603"/>
                    <a:pt x="1168" y="1335"/>
                    <a:pt x="868" y="134"/>
                  </a:cubicBezTo>
                  <a:cubicBezTo>
                    <a:pt x="835" y="1"/>
                    <a:pt x="701" y="1"/>
                    <a:pt x="568" y="1"/>
                  </a:cubicBezTo>
                  <a:close/>
                </a:path>
              </a:pathLst>
            </a:custGeom>
            <a:solidFill>
              <a:srgbClr val="FAD0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8"/>
            <p:cNvSpPr/>
            <p:nvPr/>
          </p:nvSpPr>
          <p:spPr>
            <a:xfrm>
              <a:off x="6473043" y="3767327"/>
              <a:ext cx="4101" cy="9548"/>
            </a:xfrm>
            <a:custGeom>
              <a:avLst/>
              <a:gdLst/>
              <a:ahLst/>
              <a:cxnLst/>
              <a:rect l="l" t="t" r="r" b="b"/>
              <a:pathLst>
                <a:path w="201" h="468" extrusionOk="0">
                  <a:moveTo>
                    <a:pt x="200" y="0"/>
                  </a:moveTo>
                  <a:cubicBezTo>
                    <a:pt x="0" y="167"/>
                    <a:pt x="0" y="300"/>
                    <a:pt x="200" y="467"/>
                  </a:cubicBezTo>
                  <a:lnTo>
                    <a:pt x="200" y="0"/>
                  </a:lnTo>
                  <a:close/>
                </a:path>
              </a:pathLst>
            </a:custGeom>
            <a:solidFill>
              <a:srgbClr val="E13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48"/>
            <p:cNvSpPr/>
            <p:nvPr/>
          </p:nvSpPr>
          <p:spPr>
            <a:xfrm>
              <a:off x="5568559" y="2644047"/>
              <a:ext cx="110949" cy="67675"/>
            </a:xfrm>
            <a:custGeom>
              <a:avLst/>
              <a:gdLst/>
              <a:ahLst/>
              <a:cxnLst/>
              <a:rect l="l" t="t" r="r" b="b"/>
              <a:pathLst>
                <a:path w="5438" h="3317" extrusionOk="0">
                  <a:moveTo>
                    <a:pt x="5358" y="0"/>
                  </a:moveTo>
                  <a:cubicBezTo>
                    <a:pt x="5338" y="0"/>
                    <a:pt x="5321" y="17"/>
                    <a:pt x="5304" y="50"/>
                  </a:cubicBezTo>
                  <a:cubicBezTo>
                    <a:pt x="5304" y="470"/>
                    <a:pt x="5140" y="749"/>
                    <a:pt x="4771" y="749"/>
                  </a:cubicBezTo>
                  <a:cubicBezTo>
                    <a:pt x="4701" y="749"/>
                    <a:pt x="4623" y="739"/>
                    <a:pt x="4537" y="717"/>
                  </a:cubicBezTo>
                  <a:lnTo>
                    <a:pt x="4337" y="717"/>
                  </a:lnTo>
                  <a:cubicBezTo>
                    <a:pt x="4203" y="884"/>
                    <a:pt x="4070" y="917"/>
                    <a:pt x="3870" y="917"/>
                  </a:cubicBezTo>
                  <a:cubicBezTo>
                    <a:pt x="3708" y="1125"/>
                    <a:pt x="3499" y="1157"/>
                    <a:pt x="3274" y="1157"/>
                  </a:cubicBezTo>
                  <a:cubicBezTo>
                    <a:pt x="3174" y="1157"/>
                    <a:pt x="3072" y="1151"/>
                    <a:pt x="2969" y="1151"/>
                  </a:cubicBezTo>
                  <a:cubicBezTo>
                    <a:pt x="2709" y="1527"/>
                    <a:pt x="2324" y="1552"/>
                    <a:pt x="1965" y="1552"/>
                  </a:cubicBezTo>
                  <a:cubicBezTo>
                    <a:pt x="1910" y="1552"/>
                    <a:pt x="1855" y="1551"/>
                    <a:pt x="1802" y="1551"/>
                  </a:cubicBezTo>
                  <a:cubicBezTo>
                    <a:pt x="1668" y="1718"/>
                    <a:pt x="1501" y="1751"/>
                    <a:pt x="1335" y="1751"/>
                  </a:cubicBezTo>
                  <a:cubicBezTo>
                    <a:pt x="1207" y="1900"/>
                    <a:pt x="1053" y="1927"/>
                    <a:pt x="897" y="1927"/>
                  </a:cubicBezTo>
                  <a:cubicBezTo>
                    <a:pt x="808" y="1927"/>
                    <a:pt x="719" y="1918"/>
                    <a:pt x="634" y="1918"/>
                  </a:cubicBezTo>
                  <a:cubicBezTo>
                    <a:pt x="601" y="1985"/>
                    <a:pt x="601" y="2018"/>
                    <a:pt x="601" y="2118"/>
                  </a:cubicBezTo>
                  <a:cubicBezTo>
                    <a:pt x="564" y="2173"/>
                    <a:pt x="527" y="2198"/>
                    <a:pt x="485" y="2198"/>
                  </a:cubicBezTo>
                  <a:cubicBezTo>
                    <a:pt x="451" y="2198"/>
                    <a:pt x="412" y="2182"/>
                    <a:pt x="367" y="2152"/>
                  </a:cubicBezTo>
                  <a:cubicBezTo>
                    <a:pt x="301" y="2152"/>
                    <a:pt x="267" y="2118"/>
                    <a:pt x="167" y="2118"/>
                  </a:cubicBezTo>
                  <a:cubicBezTo>
                    <a:pt x="167" y="2185"/>
                    <a:pt x="134" y="2285"/>
                    <a:pt x="134" y="2352"/>
                  </a:cubicBezTo>
                  <a:cubicBezTo>
                    <a:pt x="34" y="2418"/>
                    <a:pt x="0" y="2519"/>
                    <a:pt x="34" y="2585"/>
                  </a:cubicBezTo>
                  <a:cubicBezTo>
                    <a:pt x="100" y="2719"/>
                    <a:pt x="100" y="2885"/>
                    <a:pt x="134" y="3019"/>
                  </a:cubicBezTo>
                  <a:cubicBezTo>
                    <a:pt x="257" y="3240"/>
                    <a:pt x="366" y="3316"/>
                    <a:pt x="468" y="3316"/>
                  </a:cubicBezTo>
                  <a:cubicBezTo>
                    <a:pt x="644" y="3316"/>
                    <a:pt x="799" y="3091"/>
                    <a:pt x="968" y="2986"/>
                  </a:cubicBezTo>
                  <a:cubicBezTo>
                    <a:pt x="1468" y="2719"/>
                    <a:pt x="2002" y="2585"/>
                    <a:pt x="2536" y="2418"/>
                  </a:cubicBezTo>
                  <a:cubicBezTo>
                    <a:pt x="3603" y="2152"/>
                    <a:pt x="4504" y="1551"/>
                    <a:pt x="5438" y="984"/>
                  </a:cubicBezTo>
                  <a:lnTo>
                    <a:pt x="5438" y="50"/>
                  </a:lnTo>
                  <a:cubicBezTo>
                    <a:pt x="5404" y="17"/>
                    <a:pt x="5379" y="0"/>
                    <a:pt x="5358" y="0"/>
                  </a:cubicBezTo>
                  <a:close/>
                </a:path>
              </a:pathLst>
            </a:custGeom>
            <a:solidFill>
              <a:srgbClr val="FADB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48"/>
            <p:cNvSpPr/>
            <p:nvPr/>
          </p:nvSpPr>
          <p:spPr>
            <a:xfrm>
              <a:off x="5575353" y="2687933"/>
              <a:ext cx="4121" cy="2938"/>
            </a:xfrm>
            <a:custGeom>
              <a:avLst/>
              <a:gdLst/>
              <a:ahLst/>
              <a:cxnLst/>
              <a:rect l="l" t="t" r="r" b="b"/>
              <a:pathLst>
                <a:path w="202" h="144" extrusionOk="0">
                  <a:moveTo>
                    <a:pt x="201" y="1"/>
                  </a:moveTo>
                  <a:cubicBezTo>
                    <a:pt x="134" y="1"/>
                    <a:pt x="101" y="1"/>
                    <a:pt x="1" y="34"/>
                  </a:cubicBezTo>
                  <a:cubicBezTo>
                    <a:pt x="46" y="109"/>
                    <a:pt x="84" y="144"/>
                    <a:pt x="116" y="144"/>
                  </a:cubicBezTo>
                  <a:cubicBezTo>
                    <a:pt x="154" y="144"/>
                    <a:pt x="183" y="92"/>
                    <a:pt x="201" y="1"/>
                  </a:cubicBezTo>
                  <a:close/>
                </a:path>
              </a:pathLst>
            </a:custGeom>
            <a:solidFill>
              <a:srgbClr val="FB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48"/>
            <p:cNvSpPr/>
            <p:nvPr/>
          </p:nvSpPr>
          <p:spPr>
            <a:xfrm>
              <a:off x="5760486" y="2369756"/>
              <a:ext cx="198067" cy="251094"/>
            </a:xfrm>
            <a:custGeom>
              <a:avLst/>
              <a:gdLst/>
              <a:ahLst/>
              <a:cxnLst/>
              <a:rect l="l" t="t" r="r" b="b"/>
              <a:pathLst>
                <a:path w="9708" h="12307" extrusionOk="0">
                  <a:moveTo>
                    <a:pt x="1665" y="1"/>
                  </a:moveTo>
                  <a:cubicBezTo>
                    <a:pt x="1337" y="1"/>
                    <a:pt x="1095" y="300"/>
                    <a:pt x="801" y="418"/>
                  </a:cubicBezTo>
                  <a:cubicBezTo>
                    <a:pt x="200" y="618"/>
                    <a:pt x="0" y="985"/>
                    <a:pt x="100" y="1619"/>
                  </a:cubicBezTo>
                  <a:cubicBezTo>
                    <a:pt x="134" y="2019"/>
                    <a:pt x="67" y="2486"/>
                    <a:pt x="67" y="2953"/>
                  </a:cubicBezTo>
                  <a:lnTo>
                    <a:pt x="67" y="4021"/>
                  </a:lnTo>
                  <a:cubicBezTo>
                    <a:pt x="367" y="4454"/>
                    <a:pt x="234" y="4955"/>
                    <a:pt x="267" y="5422"/>
                  </a:cubicBezTo>
                  <a:cubicBezTo>
                    <a:pt x="467" y="5722"/>
                    <a:pt x="434" y="6022"/>
                    <a:pt x="434" y="6389"/>
                  </a:cubicBezTo>
                  <a:cubicBezTo>
                    <a:pt x="434" y="6456"/>
                    <a:pt x="467" y="6489"/>
                    <a:pt x="434" y="6589"/>
                  </a:cubicBezTo>
                  <a:cubicBezTo>
                    <a:pt x="467" y="6656"/>
                    <a:pt x="567" y="6756"/>
                    <a:pt x="601" y="6823"/>
                  </a:cubicBezTo>
                  <a:cubicBezTo>
                    <a:pt x="1468" y="7757"/>
                    <a:pt x="1735" y="8958"/>
                    <a:pt x="2102" y="10092"/>
                  </a:cubicBezTo>
                  <a:cubicBezTo>
                    <a:pt x="2102" y="10120"/>
                    <a:pt x="2102" y="10198"/>
                    <a:pt x="2038" y="10198"/>
                  </a:cubicBezTo>
                  <a:cubicBezTo>
                    <a:pt x="2028" y="10198"/>
                    <a:pt x="2015" y="10196"/>
                    <a:pt x="2002" y="10192"/>
                  </a:cubicBezTo>
                  <a:lnTo>
                    <a:pt x="2002" y="10192"/>
                  </a:lnTo>
                  <a:cubicBezTo>
                    <a:pt x="2068" y="10425"/>
                    <a:pt x="2168" y="10592"/>
                    <a:pt x="2402" y="10659"/>
                  </a:cubicBezTo>
                  <a:cubicBezTo>
                    <a:pt x="2634" y="10619"/>
                    <a:pt x="2852" y="10596"/>
                    <a:pt x="3060" y="10596"/>
                  </a:cubicBezTo>
                  <a:cubicBezTo>
                    <a:pt x="3723" y="10596"/>
                    <a:pt x="4287" y="10825"/>
                    <a:pt x="4870" y="11459"/>
                  </a:cubicBezTo>
                  <a:cubicBezTo>
                    <a:pt x="5369" y="12053"/>
                    <a:pt x="5955" y="12306"/>
                    <a:pt x="6560" y="12306"/>
                  </a:cubicBezTo>
                  <a:cubicBezTo>
                    <a:pt x="7008" y="12306"/>
                    <a:pt x="7466" y="12168"/>
                    <a:pt x="7906" y="11926"/>
                  </a:cubicBezTo>
                  <a:cubicBezTo>
                    <a:pt x="7929" y="11857"/>
                    <a:pt x="7936" y="11741"/>
                    <a:pt x="7993" y="11741"/>
                  </a:cubicBezTo>
                  <a:cubicBezTo>
                    <a:pt x="8018" y="11741"/>
                    <a:pt x="8054" y="11764"/>
                    <a:pt x="8106" y="11826"/>
                  </a:cubicBezTo>
                  <a:cubicBezTo>
                    <a:pt x="8445" y="11917"/>
                    <a:pt x="8769" y="12237"/>
                    <a:pt x="9108" y="12237"/>
                  </a:cubicBezTo>
                  <a:cubicBezTo>
                    <a:pt x="9270" y="12237"/>
                    <a:pt x="9435" y="12164"/>
                    <a:pt x="9607" y="11960"/>
                  </a:cubicBezTo>
                  <a:cubicBezTo>
                    <a:pt x="9640" y="11793"/>
                    <a:pt x="9707" y="11626"/>
                    <a:pt x="9574" y="11493"/>
                  </a:cubicBezTo>
                  <a:cubicBezTo>
                    <a:pt x="9307" y="11259"/>
                    <a:pt x="9607" y="10892"/>
                    <a:pt x="9373" y="10592"/>
                  </a:cubicBezTo>
                  <a:cubicBezTo>
                    <a:pt x="9140" y="10392"/>
                    <a:pt x="9307" y="10092"/>
                    <a:pt x="9207" y="9825"/>
                  </a:cubicBezTo>
                  <a:cubicBezTo>
                    <a:pt x="9140" y="9725"/>
                    <a:pt x="9140" y="9591"/>
                    <a:pt x="9140" y="9458"/>
                  </a:cubicBezTo>
                  <a:cubicBezTo>
                    <a:pt x="9041" y="9438"/>
                    <a:pt x="8942" y="9347"/>
                    <a:pt x="8863" y="9347"/>
                  </a:cubicBezTo>
                  <a:cubicBezTo>
                    <a:pt x="8810" y="9347"/>
                    <a:pt x="8767" y="9389"/>
                    <a:pt x="8740" y="9525"/>
                  </a:cubicBezTo>
                  <a:cubicBezTo>
                    <a:pt x="8709" y="9679"/>
                    <a:pt x="8849" y="10032"/>
                    <a:pt x="8739" y="10032"/>
                  </a:cubicBezTo>
                  <a:cubicBezTo>
                    <a:pt x="8730" y="10032"/>
                    <a:pt x="8719" y="10030"/>
                    <a:pt x="8706" y="10025"/>
                  </a:cubicBezTo>
                  <a:cubicBezTo>
                    <a:pt x="8630" y="10008"/>
                    <a:pt x="8561" y="10000"/>
                    <a:pt x="8498" y="10000"/>
                  </a:cubicBezTo>
                  <a:cubicBezTo>
                    <a:pt x="7962" y="10000"/>
                    <a:pt x="7904" y="10587"/>
                    <a:pt x="7606" y="10826"/>
                  </a:cubicBezTo>
                  <a:cubicBezTo>
                    <a:pt x="7309" y="11095"/>
                    <a:pt x="6970" y="11212"/>
                    <a:pt x="6621" y="11212"/>
                  </a:cubicBezTo>
                  <a:cubicBezTo>
                    <a:pt x="6538" y="11212"/>
                    <a:pt x="6455" y="11205"/>
                    <a:pt x="6371" y="11192"/>
                  </a:cubicBezTo>
                  <a:cubicBezTo>
                    <a:pt x="6338" y="11243"/>
                    <a:pt x="6305" y="11268"/>
                    <a:pt x="6267" y="11268"/>
                  </a:cubicBezTo>
                  <a:cubicBezTo>
                    <a:pt x="6230" y="11268"/>
                    <a:pt x="6188" y="11243"/>
                    <a:pt x="6138" y="11192"/>
                  </a:cubicBezTo>
                  <a:cubicBezTo>
                    <a:pt x="6038" y="10992"/>
                    <a:pt x="5904" y="10792"/>
                    <a:pt x="5738" y="10659"/>
                  </a:cubicBezTo>
                  <a:cubicBezTo>
                    <a:pt x="5371" y="10359"/>
                    <a:pt x="5070" y="10092"/>
                    <a:pt x="5271" y="9525"/>
                  </a:cubicBezTo>
                  <a:cubicBezTo>
                    <a:pt x="5304" y="9425"/>
                    <a:pt x="5271" y="9191"/>
                    <a:pt x="5204" y="9124"/>
                  </a:cubicBezTo>
                  <a:cubicBezTo>
                    <a:pt x="4570" y="8624"/>
                    <a:pt x="4904" y="8157"/>
                    <a:pt x="5271" y="7757"/>
                  </a:cubicBezTo>
                  <a:cubicBezTo>
                    <a:pt x="5127" y="7613"/>
                    <a:pt x="5006" y="7569"/>
                    <a:pt x="4898" y="7569"/>
                  </a:cubicBezTo>
                  <a:cubicBezTo>
                    <a:pt x="4779" y="7569"/>
                    <a:pt x="4675" y="7622"/>
                    <a:pt x="4570" y="7657"/>
                  </a:cubicBezTo>
                  <a:cubicBezTo>
                    <a:pt x="4370" y="7732"/>
                    <a:pt x="4188" y="7882"/>
                    <a:pt x="3998" y="7882"/>
                  </a:cubicBezTo>
                  <a:cubicBezTo>
                    <a:pt x="3934" y="7882"/>
                    <a:pt x="3870" y="7865"/>
                    <a:pt x="3803" y="7823"/>
                  </a:cubicBezTo>
                  <a:cubicBezTo>
                    <a:pt x="3436" y="7590"/>
                    <a:pt x="2802" y="7256"/>
                    <a:pt x="2802" y="6923"/>
                  </a:cubicBezTo>
                  <a:cubicBezTo>
                    <a:pt x="2769" y="6389"/>
                    <a:pt x="2469" y="6322"/>
                    <a:pt x="2135" y="6156"/>
                  </a:cubicBezTo>
                  <a:cubicBezTo>
                    <a:pt x="1601" y="5822"/>
                    <a:pt x="2602" y="5555"/>
                    <a:pt x="2202" y="5188"/>
                  </a:cubicBezTo>
                  <a:cubicBezTo>
                    <a:pt x="2135" y="5121"/>
                    <a:pt x="2102" y="5088"/>
                    <a:pt x="2035" y="5021"/>
                  </a:cubicBezTo>
                  <a:cubicBezTo>
                    <a:pt x="1601" y="4788"/>
                    <a:pt x="1568" y="4187"/>
                    <a:pt x="1101" y="4021"/>
                  </a:cubicBezTo>
                  <a:cubicBezTo>
                    <a:pt x="934" y="3987"/>
                    <a:pt x="767" y="3821"/>
                    <a:pt x="934" y="3687"/>
                  </a:cubicBezTo>
                  <a:cubicBezTo>
                    <a:pt x="1468" y="3287"/>
                    <a:pt x="967" y="2786"/>
                    <a:pt x="1101" y="2319"/>
                  </a:cubicBezTo>
                  <a:cubicBezTo>
                    <a:pt x="1268" y="1752"/>
                    <a:pt x="1134" y="1085"/>
                    <a:pt x="1768" y="685"/>
                  </a:cubicBezTo>
                  <a:cubicBezTo>
                    <a:pt x="1801" y="485"/>
                    <a:pt x="1801" y="251"/>
                    <a:pt x="1801" y="18"/>
                  </a:cubicBezTo>
                  <a:cubicBezTo>
                    <a:pt x="1754" y="6"/>
                    <a:pt x="1709" y="1"/>
                    <a:pt x="1665" y="1"/>
                  </a:cubicBezTo>
                  <a:close/>
                </a:path>
              </a:pathLst>
            </a:custGeom>
            <a:solidFill>
              <a:srgbClr val="FBD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48"/>
            <p:cNvSpPr/>
            <p:nvPr/>
          </p:nvSpPr>
          <p:spPr>
            <a:xfrm>
              <a:off x="5949678" y="2585859"/>
              <a:ext cx="6814" cy="18383"/>
            </a:xfrm>
            <a:custGeom>
              <a:avLst/>
              <a:gdLst/>
              <a:ahLst/>
              <a:cxnLst/>
              <a:rect l="l" t="t" r="r" b="b"/>
              <a:pathLst>
                <a:path w="334" h="901" extrusionOk="0">
                  <a:moveTo>
                    <a:pt x="134" y="0"/>
                  </a:moveTo>
                  <a:cubicBezTo>
                    <a:pt x="167" y="300"/>
                    <a:pt x="0" y="667"/>
                    <a:pt x="334" y="901"/>
                  </a:cubicBezTo>
                  <a:cubicBezTo>
                    <a:pt x="334" y="600"/>
                    <a:pt x="334" y="334"/>
                    <a:pt x="301" y="33"/>
                  </a:cubicBezTo>
                  <a:cubicBezTo>
                    <a:pt x="267" y="33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FACC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48"/>
            <p:cNvSpPr/>
            <p:nvPr/>
          </p:nvSpPr>
          <p:spPr>
            <a:xfrm>
              <a:off x="5946271" y="2570190"/>
              <a:ext cx="6835" cy="15690"/>
            </a:xfrm>
            <a:custGeom>
              <a:avLst/>
              <a:gdLst/>
              <a:ahLst/>
              <a:cxnLst/>
              <a:rect l="l" t="t" r="r" b="b"/>
              <a:pathLst>
                <a:path w="335" h="769" extrusionOk="0">
                  <a:moveTo>
                    <a:pt x="134" y="1"/>
                  </a:moveTo>
                  <a:cubicBezTo>
                    <a:pt x="101" y="268"/>
                    <a:pt x="1" y="535"/>
                    <a:pt x="301" y="768"/>
                  </a:cubicBezTo>
                  <a:cubicBezTo>
                    <a:pt x="334" y="501"/>
                    <a:pt x="334" y="234"/>
                    <a:pt x="134" y="1"/>
                  </a:cubicBezTo>
                  <a:close/>
                </a:path>
              </a:pathLst>
            </a:custGeom>
            <a:solidFill>
              <a:srgbClr val="FACC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48"/>
            <p:cNvSpPr/>
            <p:nvPr/>
          </p:nvSpPr>
          <p:spPr>
            <a:xfrm>
              <a:off x="5674734" y="2636886"/>
              <a:ext cx="5447" cy="8202"/>
            </a:xfrm>
            <a:custGeom>
              <a:avLst/>
              <a:gdLst/>
              <a:ahLst/>
              <a:cxnLst/>
              <a:rect l="l" t="t" r="r" b="b"/>
              <a:pathLst>
                <a:path w="267" h="402" extrusionOk="0">
                  <a:moveTo>
                    <a:pt x="0" y="1"/>
                  </a:moveTo>
                  <a:lnTo>
                    <a:pt x="0" y="401"/>
                  </a:lnTo>
                  <a:lnTo>
                    <a:pt x="234" y="401"/>
                  </a:lnTo>
                  <a:cubicBezTo>
                    <a:pt x="267" y="234"/>
                    <a:pt x="234" y="68"/>
                    <a:pt x="0" y="1"/>
                  </a:cubicBezTo>
                  <a:close/>
                </a:path>
              </a:pathLst>
            </a:custGeom>
            <a:solidFill>
              <a:srgbClr val="FBD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48"/>
            <p:cNvSpPr/>
            <p:nvPr/>
          </p:nvSpPr>
          <p:spPr>
            <a:xfrm>
              <a:off x="5806085" y="2578820"/>
              <a:ext cx="210309" cy="376610"/>
            </a:xfrm>
            <a:custGeom>
              <a:avLst/>
              <a:gdLst/>
              <a:ahLst/>
              <a:cxnLst/>
              <a:rect l="l" t="t" r="r" b="b"/>
              <a:pathLst>
                <a:path w="10308" h="18459" extrusionOk="0">
                  <a:moveTo>
                    <a:pt x="1865" y="1"/>
                  </a:moveTo>
                  <a:cubicBezTo>
                    <a:pt x="1812" y="1"/>
                    <a:pt x="1757" y="5"/>
                    <a:pt x="1701" y="11"/>
                  </a:cubicBezTo>
                  <a:cubicBezTo>
                    <a:pt x="1168" y="78"/>
                    <a:pt x="634" y="212"/>
                    <a:pt x="67" y="312"/>
                  </a:cubicBezTo>
                  <a:cubicBezTo>
                    <a:pt x="0" y="412"/>
                    <a:pt x="0" y="512"/>
                    <a:pt x="67" y="679"/>
                  </a:cubicBezTo>
                  <a:cubicBezTo>
                    <a:pt x="2068" y="6183"/>
                    <a:pt x="3836" y="11720"/>
                    <a:pt x="6071" y="17124"/>
                  </a:cubicBezTo>
                  <a:cubicBezTo>
                    <a:pt x="6171" y="17291"/>
                    <a:pt x="6238" y="17424"/>
                    <a:pt x="6338" y="17557"/>
                  </a:cubicBezTo>
                  <a:lnTo>
                    <a:pt x="6471" y="17791"/>
                  </a:lnTo>
                  <a:cubicBezTo>
                    <a:pt x="6505" y="17924"/>
                    <a:pt x="6571" y="18091"/>
                    <a:pt x="6638" y="18225"/>
                  </a:cubicBezTo>
                  <a:cubicBezTo>
                    <a:pt x="6705" y="18358"/>
                    <a:pt x="6738" y="18458"/>
                    <a:pt x="6972" y="18458"/>
                  </a:cubicBezTo>
                  <a:cubicBezTo>
                    <a:pt x="7305" y="18225"/>
                    <a:pt x="7239" y="17891"/>
                    <a:pt x="7205" y="17557"/>
                  </a:cubicBezTo>
                  <a:cubicBezTo>
                    <a:pt x="7072" y="16123"/>
                    <a:pt x="6638" y="14755"/>
                    <a:pt x="6571" y="13354"/>
                  </a:cubicBezTo>
                  <a:cubicBezTo>
                    <a:pt x="6538" y="11753"/>
                    <a:pt x="7739" y="9952"/>
                    <a:pt x="9307" y="9718"/>
                  </a:cubicBezTo>
                  <a:cubicBezTo>
                    <a:pt x="9574" y="9085"/>
                    <a:pt x="9507" y="8418"/>
                    <a:pt x="9507" y="7750"/>
                  </a:cubicBezTo>
                  <a:cubicBezTo>
                    <a:pt x="9540" y="7283"/>
                    <a:pt x="9707" y="7017"/>
                    <a:pt x="10074" y="6783"/>
                  </a:cubicBezTo>
                  <a:cubicBezTo>
                    <a:pt x="10307" y="6116"/>
                    <a:pt x="10174" y="5549"/>
                    <a:pt x="9740" y="5015"/>
                  </a:cubicBezTo>
                  <a:cubicBezTo>
                    <a:pt x="9702" y="5009"/>
                    <a:pt x="9666" y="5006"/>
                    <a:pt x="9632" y="5006"/>
                  </a:cubicBezTo>
                  <a:cubicBezTo>
                    <a:pt x="9310" y="5006"/>
                    <a:pt x="9180" y="5277"/>
                    <a:pt x="9240" y="5549"/>
                  </a:cubicBezTo>
                  <a:cubicBezTo>
                    <a:pt x="9373" y="5916"/>
                    <a:pt x="8973" y="5849"/>
                    <a:pt x="8906" y="6049"/>
                  </a:cubicBezTo>
                  <a:cubicBezTo>
                    <a:pt x="8740" y="6516"/>
                    <a:pt x="8806" y="6950"/>
                    <a:pt x="9006" y="7417"/>
                  </a:cubicBezTo>
                  <a:cubicBezTo>
                    <a:pt x="8673" y="7050"/>
                    <a:pt x="8973" y="6449"/>
                    <a:pt x="8573" y="6082"/>
                  </a:cubicBezTo>
                  <a:cubicBezTo>
                    <a:pt x="8373" y="5415"/>
                    <a:pt x="8206" y="4748"/>
                    <a:pt x="8173" y="4048"/>
                  </a:cubicBezTo>
                  <a:cubicBezTo>
                    <a:pt x="7906" y="3781"/>
                    <a:pt x="8006" y="3447"/>
                    <a:pt x="8006" y="3114"/>
                  </a:cubicBezTo>
                  <a:cubicBezTo>
                    <a:pt x="7739" y="2880"/>
                    <a:pt x="7806" y="2547"/>
                    <a:pt x="7806" y="2213"/>
                  </a:cubicBezTo>
                  <a:cubicBezTo>
                    <a:pt x="7706" y="2146"/>
                    <a:pt x="7672" y="2046"/>
                    <a:pt x="7572" y="1980"/>
                  </a:cubicBezTo>
                  <a:cubicBezTo>
                    <a:pt x="7505" y="1879"/>
                    <a:pt x="7505" y="1713"/>
                    <a:pt x="7372" y="1713"/>
                  </a:cubicBezTo>
                  <a:cubicBezTo>
                    <a:pt x="7245" y="1734"/>
                    <a:pt x="7132" y="1795"/>
                    <a:pt x="7024" y="1795"/>
                  </a:cubicBezTo>
                  <a:cubicBezTo>
                    <a:pt x="6961" y="1795"/>
                    <a:pt x="6900" y="1774"/>
                    <a:pt x="6838" y="1713"/>
                  </a:cubicBezTo>
                  <a:cubicBezTo>
                    <a:pt x="6538" y="1412"/>
                    <a:pt x="6171" y="1412"/>
                    <a:pt x="5804" y="1412"/>
                  </a:cubicBezTo>
                  <a:cubicBezTo>
                    <a:pt x="5443" y="1735"/>
                    <a:pt x="5091" y="1853"/>
                    <a:pt x="4748" y="1853"/>
                  </a:cubicBezTo>
                  <a:cubicBezTo>
                    <a:pt x="4204" y="1853"/>
                    <a:pt x="3680" y="1558"/>
                    <a:pt x="3169" y="1312"/>
                  </a:cubicBezTo>
                  <a:cubicBezTo>
                    <a:pt x="2735" y="1079"/>
                    <a:pt x="2202" y="912"/>
                    <a:pt x="2235" y="245"/>
                  </a:cubicBezTo>
                  <a:cubicBezTo>
                    <a:pt x="2235" y="60"/>
                    <a:pt x="2067" y="1"/>
                    <a:pt x="1865" y="1"/>
                  </a:cubicBezTo>
                  <a:close/>
                </a:path>
              </a:pathLst>
            </a:custGeom>
            <a:solidFill>
              <a:srgbClr val="FCD6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48"/>
            <p:cNvSpPr/>
            <p:nvPr/>
          </p:nvSpPr>
          <p:spPr>
            <a:xfrm>
              <a:off x="5956472" y="2604221"/>
              <a:ext cx="4121" cy="14996"/>
            </a:xfrm>
            <a:custGeom>
              <a:avLst/>
              <a:gdLst/>
              <a:ahLst/>
              <a:cxnLst/>
              <a:rect l="l" t="t" r="r" b="b"/>
              <a:pathLst>
                <a:path w="202" h="735" extrusionOk="0">
                  <a:moveTo>
                    <a:pt x="34" y="1"/>
                  </a:moveTo>
                  <a:cubicBezTo>
                    <a:pt x="1" y="167"/>
                    <a:pt x="1" y="301"/>
                    <a:pt x="1" y="468"/>
                  </a:cubicBezTo>
                  <a:cubicBezTo>
                    <a:pt x="34" y="534"/>
                    <a:pt x="134" y="634"/>
                    <a:pt x="201" y="735"/>
                  </a:cubicBezTo>
                  <a:cubicBezTo>
                    <a:pt x="168" y="501"/>
                    <a:pt x="168" y="301"/>
                    <a:pt x="201" y="67"/>
                  </a:cubicBezTo>
                  <a:cubicBezTo>
                    <a:pt x="168" y="67"/>
                    <a:pt x="68" y="1"/>
                    <a:pt x="34" y="1"/>
                  </a:cubicBezTo>
                  <a:close/>
                </a:path>
              </a:pathLst>
            </a:custGeom>
            <a:solidFill>
              <a:srgbClr val="FACC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48"/>
            <p:cNvSpPr/>
            <p:nvPr/>
          </p:nvSpPr>
          <p:spPr>
            <a:xfrm>
              <a:off x="6507748" y="3120098"/>
              <a:ext cx="5468" cy="4101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67" y="0"/>
                  </a:moveTo>
                  <a:cubicBezTo>
                    <a:pt x="0" y="34"/>
                    <a:pt x="0" y="134"/>
                    <a:pt x="167" y="201"/>
                  </a:cubicBezTo>
                  <a:cubicBezTo>
                    <a:pt x="200" y="167"/>
                    <a:pt x="267" y="67"/>
                    <a:pt x="167" y="0"/>
                  </a:cubicBezTo>
                  <a:close/>
                </a:path>
              </a:pathLst>
            </a:custGeom>
            <a:solidFill>
              <a:srgbClr val="F04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48"/>
            <p:cNvSpPr/>
            <p:nvPr/>
          </p:nvSpPr>
          <p:spPr>
            <a:xfrm>
              <a:off x="5904752" y="3319696"/>
              <a:ext cx="439001" cy="422577"/>
            </a:xfrm>
            <a:custGeom>
              <a:avLst/>
              <a:gdLst/>
              <a:ahLst/>
              <a:cxnLst/>
              <a:rect l="l" t="t" r="r" b="b"/>
              <a:pathLst>
                <a:path w="21517" h="20712" extrusionOk="0">
                  <a:moveTo>
                    <a:pt x="10894" y="1"/>
                  </a:moveTo>
                  <a:cubicBezTo>
                    <a:pt x="10575" y="1"/>
                    <a:pt x="10248" y="71"/>
                    <a:pt x="9908" y="258"/>
                  </a:cubicBezTo>
                  <a:cubicBezTo>
                    <a:pt x="9875" y="291"/>
                    <a:pt x="9774" y="291"/>
                    <a:pt x="9708" y="291"/>
                  </a:cubicBezTo>
                  <a:cubicBezTo>
                    <a:pt x="9520" y="246"/>
                    <a:pt x="9342" y="225"/>
                    <a:pt x="9173" y="225"/>
                  </a:cubicBezTo>
                  <a:cubicBezTo>
                    <a:pt x="8588" y="225"/>
                    <a:pt x="8097" y="478"/>
                    <a:pt x="7606" y="892"/>
                  </a:cubicBezTo>
                  <a:cubicBezTo>
                    <a:pt x="7494" y="1004"/>
                    <a:pt x="7376" y="1061"/>
                    <a:pt x="7270" y="1061"/>
                  </a:cubicBezTo>
                  <a:cubicBezTo>
                    <a:pt x="7093" y="1061"/>
                    <a:pt x="6947" y="904"/>
                    <a:pt x="6906" y="592"/>
                  </a:cubicBezTo>
                  <a:cubicBezTo>
                    <a:pt x="6767" y="545"/>
                    <a:pt x="6632" y="511"/>
                    <a:pt x="6511" y="511"/>
                  </a:cubicBezTo>
                  <a:cubicBezTo>
                    <a:pt x="6283" y="511"/>
                    <a:pt x="6104" y="633"/>
                    <a:pt x="6038" y="1025"/>
                  </a:cubicBezTo>
                  <a:cubicBezTo>
                    <a:pt x="6272" y="1259"/>
                    <a:pt x="6739" y="1559"/>
                    <a:pt x="6739" y="1792"/>
                  </a:cubicBezTo>
                  <a:cubicBezTo>
                    <a:pt x="6739" y="2393"/>
                    <a:pt x="6072" y="2026"/>
                    <a:pt x="5772" y="2293"/>
                  </a:cubicBezTo>
                  <a:cubicBezTo>
                    <a:pt x="5571" y="2526"/>
                    <a:pt x="5371" y="2460"/>
                    <a:pt x="5171" y="2526"/>
                  </a:cubicBezTo>
                  <a:cubicBezTo>
                    <a:pt x="4838" y="2593"/>
                    <a:pt x="5038" y="2860"/>
                    <a:pt x="5071" y="3060"/>
                  </a:cubicBezTo>
                  <a:cubicBezTo>
                    <a:pt x="5041" y="3063"/>
                    <a:pt x="5010" y="3065"/>
                    <a:pt x="4978" y="3065"/>
                  </a:cubicBezTo>
                  <a:cubicBezTo>
                    <a:pt x="4863" y="3065"/>
                    <a:pt x="4742" y="3047"/>
                    <a:pt x="4624" y="3047"/>
                  </a:cubicBezTo>
                  <a:cubicBezTo>
                    <a:pt x="4455" y="3047"/>
                    <a:pt x="4294" y="3083"/>
                    <a:pt x="4170" y="3260"/>
                  </a:cubicBezTo>
                  <a:cubicBezTo>
                    <a:pt x="3637" y="3293"/>
                    <a:pt x="3103" y="3627"/>
                    <a:pt x="3270" y="4061"/>
                  </a:cubicBezTo>
                  <a:cubicBezTo>
                    <a:pt x="3570" y="4895"/>
                    <a:pt x="3537" y="5962"/>
                    <a:pt x="4704" y="6262"/>
                  </a:cubicBezTo>
                  <a:cubicBezTo>
                    <a:pt x="5104" y="6362"/>
                    <a:pt x="5505" y="6529"/>
                    <a:pt x="5905" y="6529"/>
                  </a:cubicBezTo>
                  <a:cubicBezTo>
                    <a:pt x="6339" y="6529"/>
                    <a:pt x="6739" y="6563"/>
                    <a:pt x="7173" y="6596"/>
                  </a:cubicBezTo>
                  <a:cubicBezTo>
                    <a:pt x="7406" y="6629"/>
                    <a:pt x="7640" y="6763"/>
                    <a:pt x="7506" y="7063"/>
                  </a:cubicBezTo>
                  <a:cubicBezTo>
                    <a:pt x="7373" y="7296"/>
                    <a:pt x="7073" y="7563"/>
                    <a:pt x="7373" y="7863"/>
                  </a:cubicBezTo>
                  <a:cubicBezTo>
                    <a:pt x="7573" y="8097"/>
                    <a:pt x="7873" y="8197"/>
                    <a:pt x="8173" y="8230"/>
                  </a:cubicBezTo>
                  <a:cubicBezTo>
                    <a:pt x="8540" y="8264"/>
                    <a:pt x="8874" y="8531"/>
                    <a:pt x="8907" y="8864"/>
                  </a:cubicBezTo>
                  <a:cubicBezTo>
                    <a:pt x="9007" y="9398"/>
                    <a:pt x="9307" y="9798"/>
                    <a:pt x="9508" y="10299"/>
                  </a:cubicBezTo>
                  <a:cubicBezTo>
                    <a:pt x="9674" y="10732"/>
                    <a:pt x="9741" y="11132"/>
                    <a:pt x="9141" y="11266"/>
                  </a:cubicBezTo>
                  <a:cubicBezTo>
                    <a:pt x="8907" y="12133"/>
                    <a:pt x="8340" y="12433"/>
                    <a:pt x="7506" y="12600"/>
                  </a:cubicBezTo>
                  <a:cubicBezTo>
                    <a:pt x="7386" y="12620"/>
                    <a:pt x="7261" y="12624"/>
                    <a:pt x="7134" y="12624"/>
                  </a:cubicBezTo>
                  <a:cubicBezTo>
                    <a:pt x="7050" y="12624"/>
                    <a:pt x="6965" y="12622"/>
                    <a:pt x="6881" y="12622"/>
                  </a:cubicBezTo>
                  <a:cubicBezTo>
                    <a:pt x="6461" y="12622"/>
                    <a:pt x="6061" y="12667"/>
                    <a:pt x="5838" y="13201"/>
                  </a:cubicBezTo>
                  <a:cubicBezTo>
                    <a:pt x="6072" y="13234"/>
                    <a:pt x="6472" y="13134"/>
                    <a:pt x="6572" y="13568"/>
                  </a:cubicBezTo>
                  <a:cubicBezTo>
                    <a:pt x="6536" y="13571"/>
                    <a:pt x="6499" y="13572"/>
                    <a:pt x="6463" y="13572"/>
                  </a:cubicBezTo>
                  <a:cubicBezTo>
                    <a:pt x="6382" y="13572"/>
                    <a:pt x="6302" y="13566"/>
                    <a:pt x="6225" y="13566"/>
                  </a:cubicBezTo>
                  <a:cubicBezTo>
                    <a:pt x="6020" y="13566"/>
                    <a:pt x="5834" y="13610"/>
                    <a:pt x="5705" y="13934"/>
                  </a:cubicBezTo>
                  <a:cubicBezTo>
                    <a:pt x="5487" y="14480"/>
                    <a:pt x="5283" y="14669"/>
                    <a:pt x="4907" y="14669"/>
                  </a:cubicBezTo>
                  <a:cubicBezTo>
                    <a:pt x="4708" y="14669"/>
                    <a:pt x="4460" y="14616"/>
                    <a:pt x="4137" y="14535"/>
                  </a:cubicBezTo>
                  <a:cubicBezTo>
                    <a:pt x="4036" y="14504"/>
                    <a:pt x="3934" y="14493"/>
                    <a:pt x="3833" y="14493"/>
                  </a:cubicBezTo>
                  <a:cubicBezTo>
                    <a:pt x="3601" y="14493"/>
                    <a:pt x="3369" y="14555"/>
                    <a:pt x="3136" y="14602"/>
                  </a:cubicBezTo>
                  <a:cubicBezTo>
                    <a:pt x="2966" y="14658"/>
                    <a:pt x="2790" y="14697"/>
                    <a:pt x="2623" y="14697"/>
                  </a:cubicBezTo>
                  <a:cubicBezTo>
                    <a:pt x="2397" y="14697"/>
                    <a:pt x="2189" y="14626"/>
                    <a:pt x="2036" y="14435"/>
                  </a:cubicBezTo>
                  <a:cubicBezTo>
                    <a:pt x="1817" y="14148"/>
                    <a:pt x="1609" y="14046"/>
                    <a:pt x="1409" y="14046"/>
                  </a:cubicBezTo>
                  <a:cubicBezTo>
                    <a:pt x="1119" y="14046"/>
                    <a:pt x="844" y="14258"/>
                    <a:pt x="568" y="14435"/>
                  </a:cubicBezTo>
                  <a:cubicBezTo>
                    <a:pt x="334" y="14602"/>
                    <a:pt x="1" y="14768"/>
                    <a:pt x="68" y="15135"/>
                  </a:cubicBezTo>
                  <a:cubicBezTo>
                    <a:pt x="134" y="15436"/>
                    <a:pt x="368" y="15636"/>
                    <a:pt x="701" y="15736"/>
                  </a:cubicBezTo>
                  <a:cubicBezTo>
                    <a:pt x="1002" y="15769"/>
                    <a:pt x="1368" y="15802"/>
                    <a:pt x="1469" y="16136"/>
                  </a:cubicBezTo>
                  <a:cubicBezTo>
                    <a:pt x="1535" y="16603"/>
                    <a:pt x="1902" y="16703"/>
                    <a:pt x="2236" y="16837"/>
                  </a:cubicBezTo>
                  <a:cubicBezTo>
                    <a:pt x="2536" y="16970"/>
                    <a:pt x="2803" y="17137"/>
                    <a:pt x="2870" y="17470"/>
                  </a:cubicBezTo>
                  <a:cubicBezTo>
                    <a:pt x="2932" y="17740"/>
                    <a:pt x="3059" y="17855"/>
                    <a:pt x="3218" y="17855"/>
                  </a:cubicBezTo>
                  <a:cubicBezTo>
                    <a:pt x="3315" y="17855"/>
                    <a:pt x="3423" y="17813"/>
                    <a:pt x="3537" y="17737"/>
                  </a:cubicBezTo>
                  <a:cubicBezTo>
                    <a:pt x="3711" y="17598"/>
                    <a:pt x="3877" y="17549"/>
                    <a:pt x="4042" y="17549"/>
                  </a:cubicBezTo>
                  <a:cubicBezTo>
                    <a:pt x="4193" y="17549"/>
                    <a:pt x="4345" y="17589"/>
                    <a:pt x="4504" y="17637"/>
                  </a:cubicBezTo>
                  <a:cubicBezTo>
                    <a:pt x="4971" y="17871"/>
                    <a:pt x="5138" y="18371"/>
                    <a:pt x="5638" y="18571"/>
                  </a:cubicBezTo>
                  <a:cubicBezTo>
                    <a:pt x="5872" y="18705"/>
                    <a:pt x="5571" y="19238"/>
                    <a:pt x="5672" y="19605"/>
                  </a:cubicBezTo>
                  <a:cubicBezTo>
                    <a:pt x="5705" y="19872"/>
                    <a:pt x="5405" y="19805"/>
                    <a:pt x="5171" y="19872"/>
                  </a:cubicBezTo>
                  <a:cubicBezTo>
                    <a:pt x="4637" y="19905"/>
                    <a:pt x="5004" y="20239"/>
                    <a:pt x="5038" y="20439"/>
                  </a:cubicBezTo>
                  <a:cubicBezTo>
                    <a:pt x="5138" y="20472"/>
                    <a:pt x="5205" y="20539"/>
                    <a:pt x="5338" y="20539"/>
                  </a:cubicBezTo>
                  <a:cubicBezTo>
                    <a:pt x="5608" y="20485"/>
                    <a:pt x="5878" y="20388"/>
                    <a:pt x="6148" y="20388"/>
                  </a:cubicBezTo>
                  <a:cubicBezTo>
                    <a:pt x="6211" y="20388"/>
                    <a:pt x="6275" y="20393"/>
                    <a:pt x="6339" y="20406"/>
                  </a:cubicBezTo>
                  <a:cubicBezTo>
                    <a:pt x="6372" y="20408"/>
                    <a:pt x="6405" y="20409"/>
                    <a:pt x="6437" y="20409"/>
                  </a:cubicBezTo>
                  <a:cubicBezTo>
                    <a:pt x="6852" y="20409"/>
                    <a:pt x="7142" y="20208"/>
                    <a:pt x="7173" y="19805"/>
                  </a:cubicBezTo>
                  <a:cubicBezTo>
                    <a:pt x="7239" y="19071"/>
                    <a:pt x="7740" y="18571"/>
                    <a:pt x="7973" y="17937"/>
                  </a:cubicBezTo>
                  <a:cubicBezTo>
                    <a:pt x="8108" y="17443"/>
                    <a:pt x="8319" y="17221"/>
                    <a:pt x="8677" y="17221"/>
                  </a:cubicBezTo>
                  <a:cubicBezTo>
                    <a:pt x="8850" y="17221"/>
                    <a:pt x="9058" y="17272"/>
                    <a:pt x="9307" y="17370"/>
                  </a:cubicBezTo>
                  <a:cubicBezTo>
                    <a:pt x="10366" y="17763"/>
                    <a:pt x="11013" y="18979"/>
                    <a:pt x="12243" y="18979"/>
                  </a:cubicBezTo>
                  <a:cubicBezTo>
                    <a:pt x="12370" y="18979"/>
                    <a:pt x="12503" y="18966"/>
                    <a:pt x="12643" y="18938"/>
                  </a:cubicBezTo>
                  <a:cubicBezTo>
                    <a:pt x="12677" y="18938"/>
                    <a:pt x="12710" y="19038"/>
                    <a:pt x="12743" y="19105"/>
                  </a:cubicBezTo>
                  <a:cubicBezTo>
                    <a:pt x="13210" y="19772"/>
                    <a:pt x="13911" y="20206"/>
                    <a:pt x="14511" y="20706"/>
                  </a:cubicBezTo>
                  <a:cubicBezTo>
                    <a:pt x="14607" y="20710"/>
                    <a:pt x="14703" y="20712"/>
                    <a:pt x="14798" y="20712"/>
                  </a:cubicBezTo>
                  <a:cubicBezTo>
                    <a:pt x="15528" y="20712"/>
                    <a:pt x="16230" y="20589"/>
                    <a:pt x="16880" y="20206"/>
                  </a:cubicBezTo>
                  <a:cubicBezTo>
                    <a:pt x="17428" y="20076"/>
                    <a:pt x="17976" y="20027"/>
                    <a:pt x="18524" y="20027"/>
                  </a:cubicBezTo>
                  <a:cubicBezTo>
                    <a:pt x="19243" y="20027"/>
                    <a:pt x="19963" y="20111"/>
                    <a:pt x="20682" y="20206"/>
                  </a:cubicBezTo>
                  <a:cubicBezTo>
                    <a:pt x="20849" y="20224"/>
                    <a:pt x="20996" y="20274"/>
                    <a:pt x="21145" y="20274"/>
                  </a:cubicBezTo>
                  <a:cubicBezTo>
                    <a:pt x="21263" y="20274"/>
                    <a:pt x="21383" y="20242"/>
                    <a:pt x="21516" y="20139"/>
                  </a:cubicBezTo>
                  <a:cubicBezTo>
                    <a:pt x="20916" y="19905"/>
                    <a:pt x="20315" y="19805"/>
                    <a:pt x="19648" y="19805"/>
                  </a:cubicBezTo>
                  <a:cubicBezTo>
                    <a:pt x="19148" y="19805"/>
                    <a:pt x="18647" y="19805"/>
                    <a:pt x="18147" y="19772"/>
                  </a:cubicBezTo>
                  <a:cubicBezTo>
                    <a:pt x="17980" y="19772"/>
                    <a:pt x="17680" y="19739"/>
                    <a:pt x="17713" y="19505"/>
                  </a:cubicBezTo>
                  <a:cubicBezTo>
                    <a:pt x="17880" y="18971"/>
                    <a:pt x="17246" y="18471"/>
                    <a:pt x="17680" y="17937"/>
                  </a:cubicBezTo>
                  <a:cubicBezTo>
                    <a:pt x="17580" y="17904"/>
                    <a:pt x="17380" y="17837"/>
                    <a:pt x="17380" y="17804"/>
                  </a:cubicBezTo>
                  <a:cubicBezTo>
                    <a:pt x="17313" y="17470"/>
                    <a:pt x="17380" y="17170"/>
                    <a:pt x="17680" y="16937"/>
                  </a:cubicBezTo>
                  <a:cubicBezTo>
                    <a:pt x="18514" y="16236"/>
                    <a:pt x="18547" y="16003"/>
                    <a:pt x="18180" y="15102"/>
                  </a:cubicBezTo>
                  <a:cubicBezTo>
                    <a:pt x="17980" y="14568"/>
                    <a:pt x="17980" y="14135"/>
                    <a:pt x="18647" y="13968"/>
                  </a:cubicBezTo>
                  <a:cubicBezTo>
                    <a:pt x="17680" y="13101"/>
                    <a:pt x="17680" y="12734"/>
                    <a:pt x="18514" y="11299"/>
                  </a:cubicBezTo>
                  <a:cubicBezTo>
                    <a:pt x="18314" y="11166"/>
                    <a:pt x="18080" y="11066"/>
                    <a:pt x="17947" y="10899"/>
                  </a:cubicBezTo>
                  <a:cubicBezTo>
                    <a:pt x="17880" y="10766"/>
                    <a:pt x="17580" y="10732"/>
                    <a:pt x="17713" y="10465"/>
                  </a:cubicBezTo>
                  <a:lnTo>
                    <a:pt x="17713" y="10465"/>
                  </a:lnTo>
                  <a:cubicBezTo>
                    <a:pt x="17744" y="10481"/>
                    <a:pt x="17771" y="10488"/>
                    <a:pt x="17795" y="10488"/>
                  </a:cubicBezTo>
                  <a:cubicBezTo>
                    <a:pt x="17980" y="10488"/>
                    <a:pt x="17971" y="10071"/>
                    <a:pt x="18159" y="10071"/>
                  </a:cubicBezTo>
                  <a:cubicBezTo>
                    <a:pt x="18207" y="10071"/>
                    <a:pt x="18268" y="10098"/>
                    <a:pt x="18347" y="10165"/>
                  </a:cubicBezTo>
                  <a:cubicBezTo>
                    <a:pt x="18440" y="10258"/>
                    <a:pt x="18519" y="10308"/>
                    <a:pt x="18583" y="10308"/>
                  </a:cubicBezTo>
                  <a:cubicBezTo>
                    <a:pt x="18657" y="10308"/>
                    <a:pt x="18712" y="10241"/>
                    <a:pt x="18748" y="10098"/>
                  </a:cubicBezTo>
                  <a:cubicBezTo>
                    <a:pt x="18848" y="9832"/>
                    <a:pt x="18614" y="9798"/>
                    <a:pt x="18414" y="9765"/>
                  </a:cubicBezTo>
                  <a:cubicBezTo>
                    <a:pt x="18214" y="9765"/>
                    <a:pt x="18014" y="9765"/>
                    <a:pt x="17847" y="9731"/>
                  </a:cubicBezTo>
                  <a:cubicBezTo>
                    <a:pt x="17613" y="9631"/>
                    <a:pt x="17480" y="9465"/>
                    <a:pt x="17747" y="9331"/>
                  </a:cubicBezTo>
                  <a:cubicBezTo>
                    <a:pt x="18414" y="9064"/>
                    <a:pt x="17747" y="8797"/>
                    <a:pt x="17780" y="8564"/>
                  </a:cubicBezTo>
                  <a:cubicBezTo>
                    <a:pt x="17580" y="7396"/>
                    <a:pt x="17780" y="6229"/>
                    <a:pt x="18114" y="5095"/>
                  </a:cubicBezTo>
                  <a:cubicBezTo>
                    <a:pt x="18347" y="4428"/>
                    <a:pt x="18948" y="3927"/>
                    <a:pt x="18914" y="3127"/>
                  </a:cubicBezTo>
                  <a:lnTo>
                    <a:pt x="18914" y="3127"/>
                  </a:lnTo>
                  <a:cubicBezTo>
                    <a:pt x="18874" y="3133"/>
                    <a:pt x="18836" y="3136"/>
                    <a:pt x="18800" y="3136"/>
                  </a:cubicBezTo>
                  <a:cubicBezTo>
                    <a:pt x="18456" y="3136"/>
                    <a:pt x="18335" y="2853"/>
                    <a:pt x="18214" y="2460"/>
                  </a:cubicBezTo>
                  <a:cubicBezTo>
                    <a:pt x="18054" y="1842"/>
                    <a:pt x="17627" y="1522"/>
                    <a:pt x="17106" y="1522"/>
                  </a:cubicBezTo>
                  <a:cubicBezTo>
                    <a:pt x="16867" y="1522"/>
                    <a:pt x="16608" y="1589"/>
                    <a:pt x="16346" y="1726"/>
                  </a:cubicBezTo>
                  <a:cubicBezTo>
                    <a:pt x="15993" y="1908"/>
                    <a:pt x="15684" y="2002"/>
                    <a:pt x="15409" y="2002"/>
                  </a:cubicBezTo>
                  <a:cubicBezTo>
                    <a:pt x="14929" y="2002"/>
                    <a:pt x="14550" y="1718"/>
                    <a:pt x="14211" y="1125"/>
                  </a:cubicBezTo>
                  <a:cubicBezTo>
                    <a:pt x="14044" y="892"/>
                    <a:pt x="13911" y="625"/>
                    <a:pt x="13644" y="625"/>
                  </a:cubicBezTo>
                  <a:cubicBezTo>
                    <a:pt x="12699" y="600"/>
                    <a:pt x="11829" y="1"/>
                    <a:pt x="10894" y="1"/>
                  </a:cubicBezTo>
                  <a:close/>
                </a:path>
              </a:pathLst>
            </a:custGeom>
            <a:solidFill>
              <a:srgbClr val="F42C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48"/>
            <p:cNvSpPr/>
            <p:nvPr/>
          </p:nvSpPr>
          <p:spPr>
            <a:xfrm>
              <a:off x="5616199" y="2729227"/>
              <a:ext cx="139533" cy="423148"/>
            </a:xfrm>
            <a:custGeom>
              <a:avLst/>
              <a:gdLst/>
              <a:ahLst/>
              <a:cxnLst/>
              <a:rect l="l" t="t" r="r" b="b"/>
              <a:pathLst>
                <a:path w="6839" h="20740" extrusionOk="0">
                  <a:moveTo>
                    <a:pt x="2660" y="0"/>
                  </a:moveTo>
                  <a:cubicBezTo>
                    <a:pt x="2557" y="0"/>
                    <a:pt x="2448" y="33"/>
                    <a:pt x="2335" y="112"/>
                  </a:cubicBezTo>
                  <a:cubicBezTo>
                    <a:pt x="1802" y="345"/>
                    <a:pt x="2202" y="779"/>
                    <a:pt x="2335" y="1146"/>
                  </a:cubicBezTo>
                  <a:cubicBezTo>
                    <a:pt x="2469" y="1513"/>
                    <a:pt x="2202" y="1846"/>
                    <a:pt x="1902" y="1980"/>
                  </a:cubicBezTo>
                  <a:cubicBezTo>
                    <a:pt x="1001" y="2380"/>
                    <a:pt x="634" y="3180"/>
                    <a:pt x="301" y="4014"/>
                  </a:cubicBezTo>
                  <a:cubicBezTo>
                    <a:pt x="0" y="5315"/>
                    <a:pt x="567" y="6483"/>
                    <a:pt x="801" y="7684"/>
                  </a:cubicBezTo>
                  <a:cubicBezTo>
                    <a:pt x="1068" y="9552"/>
                    <a:pt x="1168" y="11520"/>
                    <a:pt x="2402" y="13154"/>
                  </a:cubicBezTo>
                  <a:cubicBezTo>
                    <a:pt x="2569" y="13354"/>
                    <a:pt x="2569" y="13655"/>
                    <a:pt x="2502" y="13888"/>
                  </a:cubicBezTo>
                  <a:cubicBezTo>
                    <a:pt x="2235" y="14522"/>
                    <a:pt x="2402" y="15156"/>
                    <a:pt x="2569" y="15789"/>
                  </a:cubicBezTo>
                  <a:cubicBezTo>
                    <a:pt x="2736" y="16356"/>
                    <a:pt x="3136" y="16990"/>
                    <a:pt x="1968" y="17024"/>
                  </a:cubicBezTo>
                  <a:cubicBezTo>
                    <a:pt x="1637" y="17051"/>
                    <a:pt x="1305" y="17331"/>
                    <a:pt x="935" y="17331"/>
                  </a:cubicBezTo>
                  <a:cubicBezTo>
                    <a:pt x="859" y="17331"/>
                    <a:pt x="781" y="17319"/>
                    <a:pt x="701" y="17290"/>
                  </a:cubicBezTo>
                  <a:lnTo>
                    <a:pt x="701" y="17290"/>
                  </a:lnTo>
                  <a:cubicBezTo>
                    <a:pt x="401" y="18124"/>
                    <a:pt x="734" y="18892"/>
                    <a:pt x="701" y="19726"/>
                  </a:cubicBezTo>
                  <a:cubicBezTo>
                    <a:pt x="701" y="20422"/>
                    <a:pt x="980" y="20740"/>
                    <a:pt x="1477" y="20740"/>
                  </a:cubicBezTo>
                  <a:cubicBezTo>
                    <a:pt x="1623" y="20740"/>
                    <a:pt x="1787" y="20712"/>
                    <a:pt x="1968" y="20660"/>
                  </a:cubicBezTo>
                  <a:cubicBezTo>
                    <a:pt x="2969" y="20626"/>
                    <a:pt x="3970" y="20559"/>
                    <a:pt x="4904" y="20293"/>
                  </a:cubicBezTo>
                  <a:cubicBezTo>
                    <a:pt x="5338" y="19859"/>
                    <a:pt x="5871" y="20159"/>
                    <a:pt x="6338" y="19892"/>
                  </a:cubicBezTo>
                  <a:cubicBezTo>
                    <a:pt x="6572" y="19726"/>
                    <a:pt x="6839" y="19625"/>
                    <a:pt x="6739" y="19325"/>
                  </a:cubicBezTo>
                  <a:cubicBezTo>
                    <a:pt x="6472" y="18358"/>
                    <a:pt x="6739" y="17290"/>
                    <a:pt x="6305" y="16323"/>
                  </a:cubicBezTo>
                  <a:cubicBezTo>
                    <a:pt x="6138" y="15990"/>
                    <a:pt x="6038" y="15656"/>
                    <a:pt x="6038" y="15322"/>
                  </a:cubicBezTo>
                  <a:cubicBezTo>
                    <a:pt x="6005" y="14188"/>
                    <a:pt x="5738" y="13054"/>
                    <a:pt x="5404" y="11987"/>
                  </a:cubicBezTo>
                  <a:cubicBezTo>
                    <a:pt x="4871" y="10219"/>
                    <a:pt x="4871" y="8451"/>
                    <a:pt x="4537" y="6650"/>
                  </a:cubicBezTo>
                  <a:cubicBezTo>
                    <a:pt x="4170" y="4615"/>
                    <a:pt x="3970" y="2513"/>
                    <a:pt x="3369" y="512"/>
                  </a:cubicBezTo>
                  <a:cubicBezTo>
                    <a:pt x="3197" y="265"/>
                    <a:pt x="2951" y="0"/>
                    <a:pt x="2660" y="0"/>
                  </a:cubicBezTo>
                  <a:close/>
                </a:path>
              </a:pathLst>
            </a:custGeom>
            <a:solidFill>
              <a:srgbClr val="FCD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48"/>
            <p:cNvSpPr/>
            <p:nvPr/>
          </p:nvSpPr>
          <p:spPr>
            <a:xfrm>
              <a:off x="5460345" y="2932253"/>
              <a:ext cx="107562" cy="239587"/>
            </a:xfrm>
            <a:custGeom>
              <a:avLst/>
              <a:gdLst/>
              <a:ahLst/>
              <a:cxnLst/>
              <a:rect l="l" t="t" r="r" b="b"/>
              <a:pathLst>
                <a:path w="5272" h="11743" extrusionOk="0">
                  <a:moveTo>
                    <a:pt x="334" y="1"/>
                  </a:moveTo>
                  <a:cubicBezTo>
                    <a:pt x="1" y="201"/>
                    <a:pt x="1" y="568"/>
                    <a:pt x="1" y="902"/>
                  </a:cubicBezTo>
                  <a:cubicBezTo>
                    <a:pt x="201" y="2770"/>
                    <a:pt x="468" y="4671"/>
                    <a:pt x="634" y="6539"/>
                  </a:cubicBezTo>
                  <a:cubicBezTo>
                    <a:pt x="734" y="7273"/>
                    <a:pt x="634" y="8073"/>
                    <a:pt x="1135" y="8707"/>
                  </a:cubicBezTo>
                  <a:cubicBezTo>
                    <a:pt x="1435" y="8941"/>
                    <a:pt x="1335" y="9241"/>
                    <a:pt x="1335" y="9541"/>
                  </a:cubicBezTo>
                  <a:cubicBezTo>
                    <a:pt x="1302" y="10041"/>
                    <a:pt x="1435" y="10575"/>
                    <a:pt x="1435" y="11075"/>
                  </a:cubicBezTo>
                  <a:cubicBezTo>
                    <a:pt x="1435" y="11542"/>
                    <a:pt x="1602" y="11676"/>
                    <a:pt x="1969" y="11709"/>
                  </a:cubicBezTo>
                  <a:cubicBezTo>
                    <a:pt x="2169" y="11709"/>
                    <a:pt x="2436" y="11743"/>
                    <a:pt x="2636" y="11743"/>
                  </a:cubicBezTo>
                  <a:cubicBezTo>
                    <a:pt x="2903" y="11709"/>
                    <a:pt x="3136" y="11743"/>
                    <a:pt x="3336" y="11542"/>
                  </a:cubicBezTo>
                  <a:cubicBezTo>
                    <a:pt x="3470" y="11409"/>
                    <a:pt x="3670" y="11276"/>
                    <a:pt x="3503" y="11009"/>
                  </a:cubicBezTo>
                  <a:cubicBezTo>
                    <a:pt x="2803" y="9775"/>
                    <a:pt x="2803" y="9775"/>
                    <a:pt x="3937" y="8841"/>
                  </a:cubicBezTo>
                  <a:cubicBezTo>
                    <a:pt x="4470" y="8374"/>
                    <a:pt x="5138" y="7840"/>
                    <a:pt x="4837" y="7106"/>
                  </a:cubicBezTo>
                  <a:cubicBezTo>
                    <a:pt x="4604" y="6439"/>
                    <a:pt x="4804" y="5938"/>
                    <a:pt x="4971" y="5405"/>
                  </a:cubicBezTo>
                  <a:cubicBezTo>
                    <a:pt x="4804" y="5371"/>
                    <a:pt x="4437" y="5438"/>
                    <a:pt x="4504" y="5271"/>
                  </a:cubicBezTo>
                  <a:cubicBezTo>
                    <a:pt x="4771" y="4738"/>
                    <a:pt x="4771" y="4337"/>
                    <a:pt x="4437" y="3837"/>
                  </a:cubicBezTo>
                  <a:cubicBezTo>
                    <a:pt x="4070" y="3237"/>
                    <a:pt x="5271" y="3203"/>
                    <a:pt x="4937" y="2536"/>
                  </a:cubicBezTo>
                  <a:lnTo>
                    <a:pt x="4937" y="2536"/>
                  </a:lnTo>
                  <a:cubicBezTo>
                    <a:pt x="4648" y="2565"/>
                    <a:pt x="4409" y="2895"/>
                    <a:pt x="4089" y="2895"/>
                  </a:cubicBezTo>
                  <a:cubicBezTo>
                    <a:pt x="4041" y="2895"/>
                    <a:pt x="3990" y="2887"/>
                    <a:pt x="3937" y="2870"/>
                  </a:cubicBezTo>
                  <a:cubicBezTo>
                    <a:pt x="3920" y="2803"/>
                    <a:pt x="3887" y="2770"/>
                    <a:pt x="3837" y="2770"/>
                  </a:cubicBezTo>
                  <a:cubicBezTo>
                    <a:pt x="3787" y="2770"/>
                    <a:pt x="3720" y="2803"/>
                    <a:pt x="3637" y="2870"/>
                  </a:cubicBezTo>
                  <a:cubicBezTo>
                    <a:pt x="3303" y="2836"/>
                    <a:pt x="2836" y="2936"/>
                    <a:pt x="2636" y="2536"/>
                  </a:cubicBezTo>
                  <a:cubicBezTo>
                    <a:pt x="2102" y="1502"/>
                    <a:pt x="935" y="1002"/>
                    <a:pt x="334" y="1"/>
                  </a:cubicBezTo>
                  <a:close/>
                </a:path>
              </a:pathLst>
            </a:custGeom>
            <a:solidFill>
              <a:srgbClr val="FAC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48"/>
            <p:cNvSpPr/>
            <p:nvPr/>
          </p:nvSpPr>
          <p:spPr>
            <a:xfrm>
              <a:off x="5507311" y="2940434"/>
              <a:ext cx="119110" cy="227365"/>
            </a:xfrm>
            <a:custGeom>
              <a:avLst/>
              <a:gdLst/>
              <a:ahLst/>
              <a:cxnLst/>
              <a:rect l="l" t="t" r="r" b="b"/>
              <a:pathLst>
                <a:path w="5838" h="11144" extrusionOk="0">
                  <a:moveTo>
                    <a:pt x="4003" y="0"/>
                  </a:moveTo>
                  <a:cubicBezTo>
                    <a:pt x="3970" y="867"/>
                    <a:pt x="3269" y="1168"/>
                    <a:pt x="2602" y="1535"/>
                  </a:cubicBezTo>
                  <a:cubicBezTo>
                    <a:pt x="3536" y="2002"/>
                    <a:pt x="3369" y="3002"/>
                    <a:pt x="3803" y="3669"/>
                  </a:cubicBezTo>
                  <a:cubicBezTo>
                    <a:pt x="3836" y="3770"/>
                    <a:pt x="2936" y="4804"/>
                    <a:pt x="2669" y="5004"/>
                  </a:cubicBezTo>
                  <a:cubicBezTo>
                    <a:pt x="2602" y="5037"/>
                    <a:pt x="2535" y="5137"/>
                    <a:pt x="2502" y="5171"/>
                  </a:cubicBezTo>
                  <a:cubicBezTo>
                    <a:pt x="1935" y="5771"/>
                    <a:pt x="1935" y="5771"/>
                    <a:pt x="2335" y="6371"/>
                  </a:cubicBezTo>
                  <a:cubicBezTo>
                    <a:pt x="2369" y="6471"/>
                    <a:pt x="2369" y="6605"/>
                    <a:pt x="2369" y="6705"/>
                  </a:cubicBezTo>
                  <a:cubicBezTo>
                    <a:pt x="2469" y="7639"/>
                    <a:pt x="1701" y="8039"/>
                    <a:pt x="1134" y="8473"/>
                  </a:cubicBezTo>
                  <a:cubicBezTo>
                    <a:pt x="100" y="9207"/>
                    <a:pt x="0" y="9774"/>
                    <a:pt x="1034" y="10641"/>
                  </a:cubicBezTo>
                  <a:cubicBezTo>
                    <a:pt x="1268" y="10841"/>
                    <a:pt x="1134" y="10975"/>
                    <a:pt x="1101" y="11141"/>
                  </a:cubicBezTo>
                  <a:cubicBezTo>
                    <a:pt x="1172" y="11143"/>
                    <a:pt x="1242" y="11144"/>
                    <a:pt x="1312" y="11144"/>
                  </a:cubicBezTo>
                  <a:cubicBezTo>
                    <a:pt x="2734" y="11144"/>
                    <a:pt x="4072" y="10832"/>
                    <a:pt x="5471" y="10641"/>
                  </a:cubicBezTo>
                  <a:cubicBezTo>
                    <a:pt x="5838" y="10141"/>
                    <a:pt x="5671" y="9607"/>
                    <a:pt x="5604" y="9107"/>
                  </a:cubicBezTo>
                  <a:cubicBezTo>
                    <a:pt x="5171" y="6338"/>
                    <a:pt x="4870" y="3536"/>
                    <a:pt x="4503" y="767"/>
                  </a:cubicBezTo>
                  <a:cubicBezTo>
                    <a:pt x="4437" y="434"/>
                    <a:pt x="4503" y="34"/>
                    <a:pt x="4003" y="0"/>
                  </a:cubicBezTo>
                  <a:close/>
                </a:path>
              </a:pathLst>
            </a:custGeom>
            <a:solidFill>
              <a:srgbClr val="FCD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8"/>
            <p:cNvSpPr/>
            <p:nvPr/>
          </p:nvSpPr>
          <p:spPr>
            <a:xfrm>
              <a:off x="5768647" y="3216051"/>
              <a:ext cx="290613" cy="145286"/>
            </a:xfrm>
            <a:custGeom>
              <a:avLst/>
              <a:gdLst/>
              <a:ahLst/>
              <a:cxnLst/>
              <a:rect l="l" t="t" r="r" b="b"/>
              <a:pathLst>
                <a:path w="14244" h="7121" extrusionOk="0">
                  <a:moveTo>
                    <a:pt x="0" y="1"/>
                  </a:moveTo>
                  <a:lnTo>
                    <a:pt x="0" y="1"/>
                  </a:lnTo>
                  <a:cubicBezTo>
                    <a:pt x="401" y="1302"/>
                    <a:pt x="901" y="2503"/>
                    <a:pt x="1635" y="3503"/>
                  </a:cubicBezTo>
                  <a:cubicBezTo>
                    <a:pt x="3136" y="5538"/>
                    <a:pt x="5237" y="6639"/>
                    <a:pt x="7839" y="6806"/>
                  </a:cubicBezTo>
                  <a:cubicBezTo>
                    <a:pt x="8122" y="6975"/>
                    <a:pt x="8428" y="7121"/>
                    <a:pt x="8739" y="7121"/>
                  </a:cubicBezTo>
                  <a:cubicBezTo>
                    <a:pt x="8795" y="7121"/>
                    <a:pt x="8851" y="7116"/>
                    <a:pt x="8907" y="7106"/>
                  </a:cubicBezTo>
                  <a:cubicBezTo>
                    <a:pt x="10074" y="6939"/>
                    <a:pt x="11308" y="6839"/>
                    <a:pt x="12409" y="6305"/>
                  </a:cubicBezTo>
                  <a:cubicBezTo>
                    <a:pt x="12509" y="6272"/>
                    <a:pt x="12576" y="6172"/>
                    <a:pt x="12676" y="6105"/>
                  </a:cubicBezTo>
                  <a:cubicBezTo>
                    <a:pt x="12876" y="5805"/>
                    <a:pt x="13310" y="5872"/>
                    <a:pt x="13577" y="5672"/>
                  </a:cubicBezTo>
                  <a:cubicBezTo>
                    <a:pt x="13677" y="5605"/>
                    <a:pt x="13744" y="5505"/>
                    <a:pt x="13810" y="5371"/>
                  </a:cubicBezTo>
                  <a:lnTo>
                    <a:pt x="14010" y="5371"/>
                  </a:lnTo>
                  <a:cubicBezTo>
                    <a:pt x="14077" y="5305"/>
                    <a:pt x="14177" y="5238"/>
                    <a:pt x="14244" y="5171"/>
                  </a:cubicBezTo>
                  <a:cubicBezTo>
                    <a:pt x="14244" y="4604"/>
                    <a:pt x="13744" y="4704"/>
                    <a:pt x="13410" y="4671"/>
                  </a:cubicBezTo>
                  <a:cubicBezTo>
                    <a:pt x="12810" y="4704"/>
                    <a:pt x="12209" y="4938"/>
                    <a:pt x="11642" y="5038"/>
                  </a:cubicBezTo>
                  <a:cubicBezTo>
                    <a:pt x="10701" y="5234"/>
                    <a:pt x="9790" y="5342"/>
                    <a:pt x="8915" y="5342"/>
                  </a:cubicBezTo>
                  <a:cubicBezTo>
                    <a:pt x="6225" y="5342"/>
                    <a:pt x="3881" y="4320"/>
                    <a:pt x="2069" y="1702"/>
                  </a:cubicBezTo>
                  <a:cubicBezTo>
                    <a:pt x="1881" y="1453"/>
                    <a:pt x="1724" y="1028"/>
                    <a:pt x="1268" y="1028"/>
                  </a:cubicBezTo>
                  <a:cubicBezTo>
                    <a:pt x="1236" y="1028"/>
                    <a:pt x="1203" y="1031"/>
                    <a:pt x="1168" y="1035"/>
                  </a:cubicBezTo>
                  <a:cubicBezTo>
                    <a:pt x="668" y="868"/>
                    <a:pt x="734" y="168"/>
                    <a:pt x="0" y="1"/>
                  </a:cubicBezTo>
                  <a:close/>
                </a:path>
              </a:pathLst>
            </a:custGeom>
            <a:solidFill>
              <a:srgbClr val="E9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8"/>
            <p:cNvSpPr/>
            <p:nvPr/>
          </p:nvSpPr>
          <p:spPr>
            <a:xfrm>
              <a:off x="5739390" y="3427666"/>
              <a:ext cx="119110" cy="112357"/>
            </a:xfrm>
            <a:custGeom>
              <a:avLst/>
              <a:gdLst/>
              <a:ahLst/>
              <a:cxnLst/>
              <a:rect l="l" t="t" r="r" b="b"/>
              <a:pathLst>
                <a:path w="5838" h="5507" extrusionOk="0">
                  <a:moveTo>
                    <a:pt x="2257" y="1"/>
                  </a:moveTo>
                  <a:cubicBezTo>
                    <a:pt x="1763" y="1"/>
                    <a:pt x="1287" y="268"/>
                    <a:pt x="901" y="770"/>
                  </a:cubicBezTo>
                  <a:cubicBezTo>
                    <a:pt x="267" y="1637"/>
                    <a:pt x="100" y="2638"/>
                    <a:pt x="100" y="3672"/>
                  </a:cubicBezTo>
                  <a:cubicBezTo>
                    <a:pt x="67" y="4006"/>
                    <a:pt x="67" y="4306"/>
                    <a:pt x="67" y="4640"/>
                  </a:cubicBezTo>
                  <a:cubicBezTo>
                    <a:pt x="0" y="5107"/>
                    <a:pt x="133" y="5474"/>
                    <a:pt x="667" y="5507"/>
                  </a:cubicBezTo>
                  <a:cubicBezTo>
                    <a:pt x="1234" y="5507"/>
                    <a:pt x="1401" y="5140"/>
                    <a:pt x="1401" y="4673"/>
                  </a:cubicBezTo>
                  <a:cubicBezTo>
                    <a:pt x="1434" y="4106"/>
                    <a:pt x="1468" y="3572"/>
                    <a:pt x="1468" y="2972"/>
                  </a:cubicBezTo>
                  <a:cubicBezTo>
                    <a:pt x="1501" y="2605"/>
                    <a:pt x="1568" y="2238"/>
                    <a:pt x="1768" y="1904"/>
                  </a:cubicBezTo>
                  <a:cubicBezTo>
                    <a:pt x="1965" y="1547"/>
                    <a:pt x="2104" y="1381"/>
                    <a:pt x="2273" y="1381"/>
                  </a:cubicBezTo>
                  <a:cubicBezTo>
                    <a:pt x="2419" y="1381"/>
                    <a:pt x="2588" y="1505"/>
                    <a:pt x="2835" y="1738"/>
                  </a:cubicBezTo>
                  <a:cubicBezTo>
                    <a:pt x="3569" y="2371"/>
                    <a:pt x="4070" y="3172"/>
                    <a:pt x="4470" y="4039"/>
                  </a:cubicBezTo>
                  <a:cubicBezTo>
                    <a:pt x="4594" y="4362"/>
                    <a:pt x="4810" y="4536"/>
                    <a:pt x="5091" y="4536"/>
                  </a:cubicBezTo>
                  <a:cubicBezTo>
                    <a:pt x="5188" y="4536"/>
                    <a:pt x="5293" y="4516"/>
                    <a:pt x="5404" y="4473"/>
                  </a:cubicBezTo>
                  <a:cubicBezTo>
                    <a:pt x="5838" y="4273"/>
                    <a:pt x="5804" y="3872"/>
                    <a:pt x="5637" y="3505"/>
                  </a:cubicBezTo>
                  <a:cubicBezTo>
                    <a:pt x="5104" y="2305"/>
                    <a:pt x="4336" y="1271"/>
                    <a:pt x="3336" y="437"/>
                  </a:cubicBezTo>
                  <a:cubicBezTo>
                    <a:pt x="2985" y="142"/>
                    <a:pt x="2616" y="1"/>
                    <a:pt x="2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48"/>
            <p:cNvSpPr/>
            <p:nvPr/>
          </p:nvSpPr>
          <p:spPr>
            <a:xfrm>
              <a:off x="5593063" y="2937027"/>
              <a:ext cx="63982" cy="220531"/>
            </a:xfrm>
            <a:custGeom>
              <a:avLst/>
              <a:gdLst/>
              <a:ahLst/>
              <a:cxnLst/>
              <a:rect l="l" t="t" r="r" b="b"/>
              <a:pathLst>
                <a:path w="3136" h="10809" extrusionOk="0">
                  <a:moveTo>
                    <a:pt x="1401" y="0"/>
                  </a:moveTo>
                  <a:cubicBezTo>
                    <a:pt x="843" y="124"/>
                    <a:pt x="746" y="882"/>
                    <a:pt x="147" y="882"/>
                  </a:cubicBezTo>
                  <a:cubicBezTo>
                    <a:pt x="101" y="882"/>
                    <a:pt x="52" y="877"/>
                    <a:pt x="0" y="868"/>
                  </a:cubicBezTo>
                  <a:lnTo>
                    <a:pt x="0" y="868"/>
                  </a:lnTo>
                  <a:cubicBezTo>
                    <a:pt x="134" y="2202"/>
                    <a:pt x="267" y="3503"/>
                    <a:pt x="434" y="4804"/>
                  </a:cubicBezTo>
                  <a:cubicBezTo>
                    <a:pt x="734" y="6805"/>
                    <a:pt x="968" y="8807"/>
                    <a:pt x="1268" y="10808"/>
                  </a:cubicBezTo>
                  <a:cubicBezTo>
                    <a:pt x="1902" y="10775"/>
                    <a:pt x="2569" y="10708"/>
                    <a:pt x="3136" y="10341"/>
                  </a:cubicBezTo>
                  <a:cubicBezTo>
                    <a:pt x="2769" y="10274"/>
                    <a:pt x="2168" y="10475"/>
                    <a:pt x="2235" y="9807"/>
                  </a:cubicBezTo>
                  <a:cubicBezTo>
                    <a:pt x="2302" y="8840"/>
                    <a:pt x="2002" y="7873"/>
                    <a:pt x="2102" y="6872"/>
                  </a:cubicBezTo>
                  <a:cubicBezTo>
                    <a:pt x="2402" y="6605"/>
                    <a:pt x="2335" y="6205"/>
                    <a:pt x="2302" y="5838"/>
                  </a:cubicBezTo>
                  <a:cubicBezTo>
                    <a:pt x="2102" y="4137"/>
                    <a:pt x="1768" y="2435"/>
                    <a:pt x="1668" y="701"/>
                  </a:cubicBezTo>
                  <a:cubicBezTo>
                    <a:pt x="1668" y="467"/>
                    <a:pt x="1635" y="167"/>
                    <a:pt x="1401" y="0"/>
                  </a:cubicBezTo>
                  <a:close/>
                </a:path>
              </a:pathLst>
            </a:custGeom>
            <a:solidFill>
              <a:srgbClr val="F0BB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48"/>
            <p:cNvSpPr/>
            <p:nvPr/>
          </p:nvSpPr>
          <p:spPr>
            <a:xfrm>
              <a:off x="5923808" y="3532821"/>
              <a:ext cx="170177" cy="56413"/>
            </a:xfrm>
            <a:custGeom>
              <a:avLst/>
              <a:gdLst/>
              <a:ahLst/>
              <a:cxnLst/>
              <a:rect l="l" t="t" r="r" b="b"/>
              <a:pathLst>
                <a:path w="8341" h="2765" extrusionOk="0">
                  <a:moveTo>
                    <a:pt x="688" y="1"/>
                  </a:moveTo>
                  <a:cubicBezTo>
                    <a:pt x="511" y="1"/>
                    <a:pt x="354" y="73"/>
                    <a:pt x="234" y="253"/>
                  </a:cubicBezTo>
                  <a:cubicBezTo>
                    <a:pt x="1" y="520"/>
                    <a:pt x="134" y="820"/>
                    <a:pt x="368" y="1087"/>
                  </a:cubicBezTo>
                  <a:cubicBezTo>
                    <a:pt x="568" y="1320"/>
                    <a:pt x="868" y="1487"/>
                    <a:pt x="1135" y="1687"/>
                  </a:cubicBezTo>
                  <a:cubicBezTo>
                    <a:pt x="1869" y="2154"/>
                    <a:pt x="2636" y="2421"/>
                    <a:pt x="3437" y="2621"/>
                  </a:cubicBezTo>
                  <a:cubicBezTo>
                    <a:pt x="3602" y="2713"/>
                    <a:pt x="3777" y="2764"/>
                    <a:pt x="3951" y="2764"/>
                  </a:cubicBezTo>
                  <a:cubicBezTo>
                    <a:pt x="4093" y="2764"/>
                    <a:pt x="4235" y="2730"/>
                    <a:pt x="4371" y="2655"/>
                  </a:cubicBezTo>
                  <a:lnTo>
                    <a:pt x="4804" y="2655"/>
                  </a:lnTo>
                  <a:cubicBezTo>
                    <a:pt x="5004" y="2454"/>
                    <a:pt x="5305" y="2488"/>
                    <a:pt x="5571" y="2454"/>
                  </a:cubicBezTo>
                  <a:cubicBezTo>
                    <a:pt x="6239" y="2354"/>
                    <a:pt x="6906" y="2354"/>
                    <a:pt x="7506" y="2121"/>
                  </a:cubicBezTo>
                  <a:cubicBezTo>
                    <a:pt x="8273" y="1821"/>
                    <a:pt x="8340" y="1587"/>
                    <a:pt x="8107" y="753"/>
                  </a:cubicBezTo>
                  <a:cubicBezTo>
                    <a:pt x="8002" y="631"/>
                    <a:pt x="7879" y="582"/>
                    <a:pt x="7752" y="582"/>
                  </a:cubicBezTo>
                  <a:cubicBezTo>
                    <a:pt x="7636" y="582"/>
                    <a:pt x="7517" y="623"/>
                    <a:pt x="7406" y="686"/>
                  </a:cubicBezTo>
                  <a:cubicBezTo>
                    <a:pt x="7106" y="820"/>
                    <a:pt x="6772" y="953"/>
                    <a:pt x="6439" y="1020"/>
                  </a:cubicBezTo>
                  <a:cubicBezTo>
                    <a:pt x="5745" y="1174"/>
                    <a:pt x="5062" y="1279"/>
                    <a:pt x="4393" y="1279"/>
                  </a:cubicBezTo>
                  <a:cubicBezTo>
                    <a:pt x="3326" y="1279"/>
                    <a:pt x="2299" y="1012"/>
                    <a:pt x="1335" y="253"/>
                  </a:cubicBezTo>
                  <a:cubicBezTo>
                    <a:pt x="1268" y="186"/>
                    <a:pt x="1202" y="119"/>
                    <a:pt x="1068" y="86"/>
                  </a:cubicBezTo>
                  <a:cubicBezTo>
                    <a:pt x="935" y="33"/>
                    <a:pt x="807" y="1"/>
                    <a:pt x="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8"/>
            <p:cNvSpPr/>
            <p:nvPr/>
          </p:nvSpPr>
          <p:spPr>
            <a:xfrm>
              <a:off x="5778175" y="3194955"/>
              <a:ext cx="283819" cy="138023"/>
            </a:xfrm>
            <a:custGeom>
              <a:avLst/>
              <a:gdLst/>
              <a:ahLst/>
              <a:cxnLst/>
              <a:rect l="l" t="t" r="r" b="b"/>
              <a:pathLst>
                <a:path w="13911" h="6765" extrusionOk="0">
                  <a:moveTo>
                    <a:pt x="67" y="1"/>
                  </a:moveTo>
                  <a:cubicBezTo>
                    <a:pt x="0" y="801"/>
                    <a:pt x="668" y="1335"/>
                    <a:pt x="701" y="2069"/>
                  </a:cubicBezTo>
                  <a:cubicBezTo>
                    <a:pt x="934" y="2236"/>
                    <a:pt x="1068" y="2503"/>
                    <a:pt x="1201" y="2703"/>
                  </a:cubicBezTo>
                  <a:cubicBezTo>
                    <a:pt x="2836" y="5305"/>
                    <a:pt x="5204" y="6572"/>
                    <a:pt x="8240" y="6739"/>
                  </a:cubicBezTo>
                  <a:cubicBezTo>
                    <a:pt x="8457" y="6757"/>
                    <a:pt x="8672" y="6765"/>
                    <a:pt x="8885" y="6765"/>
                  </a:cubicBezTo>
                  <a:cubicBezTo>
                    <a:pt x="10281" y="6765"/>
                    <a:pt x="11608" y="6410"/>
                    <a:pt x="12910" y="6005"/>
                  </a:cubicBezTo>
                  <a:cubicBezTo>
                    <a:pt x="13243" y="5705"/>
                    <a:pt x="13910" y="6005"/>
                    <a:pt x="13910" y="5238"/>
                  </a:cubicBezTo>
                  <a:cubicBezTo>
                    <a:pt x="13684" y="4984"/>
                    <a:pt x="13435" y="4915"/>
                    <a:pt x="13176" y="4915"/>
                  </a:cubicBezTo>
                  <a:cubicBezTo>
                    <a:pt x="12870" y="4915"/>
                    <a:pt x="12551" y="5012"/>
                    <a:pt x="12246" y="5012"/>
                  </a:cubicBezTo>
                  <a:cubicBezTo>
                    <a:pt x="12200" y="5012"/>
                    <a:pt x="12154" y="5009"/>
                    <a:pt x="12109" y="5004"/>
                  </a:cubicBezTo>
                  <a:cubicBezTo>
                    <a:pt x="11976" y="5038"/>
                    <a:pt x="11909" y="5038"/>
                    <a:pt x="11775" y="5071"/>
                  </a:cubicBezTo>
                  <a:cubicBezTo>
                    <a:pt x="11575" y="5138"/>
                    <a:pt x="11308" y="5204"/>
                    <a:pt x="11108" y="5238"/>
                  </a:cubicBezTo>
                  <a:cubicBezTo>
                    <a:pt x="10065" y="5530"/>
                    <a:pt x="9022" y="5705"/>
                    <a:pt x="7970" y="5705"/>
                  </a:cubicBezTo>
                  <a:cubicBezTo>
                    <a:pt x="7341" y="5705"/>
                    <a:pt x="6708" y="5642"/>
                    <a:pt x="6071" y="5505"/>
                  </a:cubicBezTo>
                  <a:cubicBezTo>
                    <a:pt x="5604" y="5405"/>
                    <a:pt x="5104" y="5371"/>
                    <a:pt x="4704" y="5138"/>
                  </a:cubicBezTo>
                  <a:cubicBezTo>
                    <a:pt x="4570" y="5038"/>
                    <a:pt x="4470" y="5004"/>
                    <a:pt x="4404" y="4971"/>
                  </a:cubicBezTo>
                  <a:lnTo>
                    <a:pt x="4037" y="4704"/>
                  </a:lnTo>
                  <a:cubicBezTo>
                    <a:pt x="2702" y="3803"/>
                    <a:pt x="1768" y="2503"/>
                    <a:pt x="1034" y="1035"/>
                  </a:cubicBezTo>
                  <a:lnTo>
                    <a:pt x="768" y="668"/>
                  </a:lnTo>
                  <a:lnTo>
                    <a:pt x="668" y="401"/>
                  </a:lnTo>
                  <a:cubicBezTo>
                    <a:pt x="601" y="301"/>
                    <a:pt x="534" y="168"/>
                    <a:pt x="434" y="67"/>
                  </a:cubicBezTo>
                  <a:cubicBezTo>
                    <a:pt x="401" y="34"/>
                    <a:pt x="367" y="34"/>
                    <a:pt x="334" y="1"/>
                  </a:cubicBezTo>
                  <a:close/>
                </a:path>
              </a:pathLst>
            </a:custGeom>
            <a:solidFill>
              <a:srgbClr val="EDA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8"/>
            <p:cNvSpPr/>
            <p:nvPr/>
          </p:nvSpPr>
          <p:spPr>
            <a:xfrm>
              <a:off x="5706705" y="3669783"/>
              <a:ext cx="213737" cy="59126"/>
            </a:xfrm>
            <a:custGeom>
              <a:avLst/>
              <a:gdLst/>
              <a:ahLst/>
              <a:cxnLst/>
              <a:rect l="l" t="t" r="r" b="b"/>
              <a:pathLst>
                <a:path w="10476" h="2898" extrusionOk="0">
                  <a:moveTo>
                    <a:pt x="3439" y="0"/>
                  </a:moveTo>
                  <a:cubicBezTo>
                    <a:pt x="2267" y="0"/>
                    <a:pt x="1126" y="229"/>
                    <a:pt x="1" y="612"/>
                  </a:cubicBezTo>
                  <a:cubicBezTo>
                    <a:pt x="47" y="600"/>
                    <a:pt x="94" y="595"/>
                    <a:pt x="141" y="595"/>
                  </a:cubicBezTo>
                  <a:cubicBezTo>
                    <a:pt x="396" y="595"/>
                    <a:pt x="663" y="738"/>
                    <a:pt x="933" y="738"/>
                  </a:cubicBezTo>
                  <a:cubicBezTo>
                    <a:pt x="1044" y="738"/>
                    <a:pt x="1156" y="714"/>
                    <a:pt x="1268" y="645"/>
                  </a:cubicBezTo>
                  <a:cubicBezTo>
                    <a:pt x="1547" y="483"/>
                    <a:pt x="1833" y="438"/>
                    <a:pt x="2122" y="438"/>
                  </a:cubicBezTo>
                  <a:cubicBezTo>
                    <a:pt x="2489" y="438"/>
                    <a:pt x="2863" y="511"/>
                    <a:pt x="3237" y="511"/>
                  </a:cubicBezTo>
                  <a:cubicBezTo>
                    <a:pt x="3503" y="511"/>
                    <a:pt x="3570" y="745"/>
                    <a:pt x="3603" y="978"/>
                  </a:cubicBezTo>
                  <a:cubicBezTo>
                    <a:pt x="3690" y="1071"/>
                    <a:pt x="3776" y="1106"/>
                    <a:pt x="3863" y="1106"/>
                  </a:cubicBezTo>
                  <a:cubicBezTo>
                    <a:pt x="4150" y="1106"/>
                    <a:pt x="4437" y="716"/>
                    <a:pt x="4724" y="716"/>
                  </a:cubicBezTo>
                  <a:cubicBezTo>
                    <a:pt x="4851" y="716"/>
                    <a:pt x="4978" y="792"/>
                    <a:pt x="5105" y="1012"/>
                  </a:cubicBezTo>
                  <a:cubicBezTo>
                    <a:pt x="5270" y="902"/>
                    <a:pt x="5430" y="862"/>
                    <a:pt x="5588" y="862"/>
                  </a:cubicBezTo>
                  <a:cubicBezTo>
                    <a:pt x="5986" y="862"/>
                    <a:pt x="6370" y="1113"/>
                    <a:pt x="6784" y="1113"/>
                  </a:cubicBezTo>
                  <a:cubicBezTo>
                    <a:pt x="6802" y="1113"/>
                    <a:pt x="6821" y="1113"/>
                    <a:pt x="6839" y="1112"/>
                  </a:cubicBezTo>
                  <a:cubicBezTo>
                    <a:pt x="6922" y="1112"/>
                    <a:pt x="7023" y="1104"/>
                    <a:pt x="7118" y="1104"/>
                  </a:cubicBezTo>
                  <a:cubicBezTo>
                    <a:pt x="7214" y="1104"/>
                    <a:pt x="7306" y="1112"/>
                    <a:pt x="7373" y="1145"/>
                  </a:cubicBezTo>
                  <a:cubicBezTo>
                    <a:pt x="8107" y="1779"/>
                    <a:pt x="9241" y="1846"/>
                    <a:pt x="9908" y="2680"/>
                  </a:cubicBezTo>
                  <a:cubicBezTo>
                    <a:pt x="10001" y="2773"/>
                    <a:pt x="10094" y="2898"/>
                    <a:pt x="10209" y="2898"/>
                  </a:cubicBezTo>
                  <a:cubicBezTo>
                    <a:pt x="10259" y="2898"/>
                    <a:pt x="10314" y="2874"/>
                    <a:pt x="10375" y="2813"/>
                  </a:cubicBezTo>
                  <a:cubicBezTo>
                    <a:pt x="10475" y="2413"/>
                    <a:pt x="10075" y="2246"/>
                    <a:pt x="10008" y="1912"/>
                  </a:cubicBezTo>
                  <a:cubicBezTo>
                    <a:pt x="9908" y="1345"/>
                    <a:pt x="9441" y="1245"/>
                    <a:pt x="9041" y="1145"/>
                  </a:cubicBezTo>
                  <a:cubicBezTo>
                    <a:pt x="7673" y="778"/>
                    <a:pt x="6272" y="278"/>
                    <a:pt x="4838" y="111"/>
                  </a:cubicBezTo>
                  <a:cubicBezTo>
                    <a:pt x="4366" y="36"/>
                    <a:pt x="3900" y="0"/>
                    <a:pt x="3439" y="0"/>
                  </a:cubicBezTo>
                  <a:close/>
                </a:path>
              </a:pathLst>
            </a:custGeom>
            <a:solidFill>
              <a:srgbClr val="FEC4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8"/>
            <p:cNvSpPr/>
            <p:nvPr/>
          </p:nvSpPr>
          <p:spPr>
            <a:xfrm>
              <a:off x="5928582" y="3344424"/>
              <a:ext cx="93260" cy="25156"/>
            </a:xfrm>
            <a:custGeom>
              <a:avLst/>
              <a:gdLst/>
              <a:ahLst/>
              <a:cxnLst/>
              <a:rect l="l" t="t" r="r" b="b"/>
              <a:pathLst>
                <a:path w="4571" h="1233" extrusionOk="0">
                  <a:moveTo>
                    <a:pt x="4302" y="0"/>
                  </a:moveTo>
                  <a:cubicBezTo>
                    <a:pt x="4058" y="0"/>
                    <a:pt x="3814" y="31"/>
                    <a:pt x="3570" y="80"/>
                  </a:cubicBezTo>
                  <a:cubicBezTo>
                    <a:pt x="2539" y="316"/>
                    <a:pt x="1482" y="525"/>
                    <a:pt x="423" y="525"/>
                  </a:cubicBezTo>
                  <a:cubicBezTo>
                    <a:pt x="282" y="525"/>
                    <a:pt x="141" y="522"/>
                    <a:pt x="0" y="514"/>
                  </a:cubicBezTo>
                  <a:lnTo>
                    <a:pt x="0" y="514"/>
                  </a:lnTo>
                  <a:cubicBezTo>
                    <a:pt x="176" y="924"/>
                    <a:pt x="430" y="1232"/>
                    <a:pt x="874" y="1232"/>
                  </a:cubicBezTo>
                  <a:cubicBezTo>
                    <a:pt x="935" y="1232"/>
                    <a:pt x="999" y="1226"/>
                    <a:pt x="1068" y="1214"/>
                  </a:cubicBezTo>
                  <a:cubicBezTo>
                    <a:pt x="1493" y="1192"/>
                    <a:pt x="1904" y="1019"/>
                    <a:pt x="2310" y="1019"/>
                  </a:cubicBezTo>
                  <a:cubicBezTo>
                    <a:pt x="2508" y="1019"/>
                    <a:pt x="2705" y="1060"/>
                    <a:pt x="2902" y="1181"/>
                  </a:cubicBezTo>
                  <a:cubicBezTo>
                    <a:pt x="2914" y="1187"/>
                    <a:pt x="2930" y="1190"/>
                    <a:pt x="2949" y="1190"/>
                  </a:cubicBezTo>
                  <a:cubicBezTo>
                    <a:pt x="3035" y="1190"/>
                    <a:pt x="3175" y="1130"/>
                    <a:pt x="3203" y="1047"/>
                  </a:cubicBezTo>
                  <a:cubicBezTo>
                    <a:pt x="3403" y="547"/>
                    <a:pt x="3870" y="547"/>
                    <a:pt x="4303" y="414"/>
                  </a:cubicBezTo>
                  <a:cubicBezTo>
                    <a:pt x="4504" y="347"/>
                    <a:pt x="4537" y="213"/>
                    <a:pt x="4570" y="13"/>
                  </a:cubicBezTo>
                  <a:cubicBezTo>
                    <a:pt x="4481" y="4"/>
                    <a:pt x="4391" y="0"/>
                    <a:pt x="4302" y="0"/>
                  </a:cubicBezTo>
                  <a:close/>
                </a:path>
              </a:pathLst>
            </a:custGeom>
            <a:solidFill>
              <a:srgbClr val="F42C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8"/>
            <p:cNvSpPr/>
            <p:nvPr/>
          </p:nvSpPr>
          <p:spPr>
            <a:xfrm>
              <a:off x="5804025" y="3671354"/>
              <a:ext cx="121170" cy="37459"/>
            </a:xfrm>
            <a:custGeom>
              <a:avLst/>
              <a:gdLst/>
              <a:ahLst/>
              <a:cxnLst/>
              <a:rect l="l" t="t" r="r" b="b"/>
              <a:pathLst>
                <a:path w="5939" h="1836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68"/>
                    <a:pt x="134" y="168"/>
                    <a:pt x="168" y="168"/>
                  </a:cubicBezTo>
                  <a:cubicBezTo>
                    <a:pt x="1335" y="434"/>
                    <a:pt x="2603" y="501"/>
                    <a:pt x="3604" y="1235"/>
                  </a:cubicBezTo>
                  <a:cubicBezTo>
                    <a:pt x="3627" y="1258"/>
                    <a:pt x="3681" y="1297"/>
                    <a:pt x="3735" y="1297"/>
                  </a:cubicBezTo>
                  <a:cubicBezTo>
                    <a:pt x="3759" y="1297"/>
                    <a:pt x="3783" y="1289"/>
                    <a:pt x="3804" y="1268"/>
                  </a:cubicBezTo>
                  <a:cubicBezTo>
                    <a:pt x="3905" y="1236"/>
                    <a:pt x="4000" y="1222"/>
                    <a:pt x="4089" y="1222"/>
                  </a:cubicBezTo>
                  <a:cubicBezTo>
                    <a:pt x="4557" y="1222"/>
                    <a:pt x="4874" y="1611"/>
                    <a:pt x="5238" y="1835"/>
                  </a:cubicBezTo>
                  <a:cubicBezTo>
                    <a:pt x="5405" y="1635"/>
                    <a:pt x="5738" y="1735"/>
                    <a:pt x="5838" y="1435"/>
                  </a:cubicBezTo>
                  <a:cubicBezTo>
                    <a:pt x="5872" y="1402"/>
                    <a:pt x="5872" y="1368"/>
                    <a:pt x="5939" y="1335"/>
                  </a:cubicBezTo>
                  <a:cubicBezTo>
                    <a:pt x="4004" y="601"/>
                    <a:pt x="2036" y="68"/>
                    <a:pt x="1" y="1"/>
                  </a:cubicBezTo>
                  <a:close/>
                </a:path>
              </a:pathLst>
            </a:custGeom>
            <a:solidFill>
              <a:srgbClr val="F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48"/>
            <p:cNvSpPr/>
            <p:nvPr/>
          </p:nvSpPr>
          <p:spPr>
            <a:xfrm>
              <a:off x="5984383" y="3729888"/>
              <a:ext cx="73531" cy="53577"/>
            </a:xfrm>
            <a:custGeom>
              <a:avLst/>
              <a:gdLst/>
              <a:ahLst/>
              <a:cxnLst/>
              <a:rect l="l" t="t" r="r" b="b"/>
              <a:pathLst>
                <a:path w="3604" h="2626" extrusionOk="0">
                  <a:moveTo>
                    <a:pt x="501" y="1"/>
                  </a:moveTo>
                  <a:cubicBezTo>
                    <a:pt x="468" y="1"/>
                    <a:pt x="434" y="34"/>
                    <a:pt x="401" y="101"/>
                  </a:cubicBezTo>
                  <a:cubicBezTo>
                    <a:pt x="301" y="167"/>
                    <a:pt x="301" y="301"/>
                    <a:pt x="267" y="367"/>
                  </a:cubicBezTo>
                  <a:cubicBezTo>
                    <a:pt x="1" y="1035"/>
                    <a:pt x="334" y="1335"/>
                    <a:pt x="968" y="1435"/>
                  </a:cubicBezTo>
                  <a:cubicBezTo>
                    <a:pt x="1168" y="1435"/>
                    <a:pt x="1435" y="1468"/>
                    <a:pt x="1635" y="1602"/>
                  </a:cubicBezTo>
                  <a:cubicBezTo>
                    <a:pt x="1735" y="1635"/>
                    <a:pt x="1802" y="1702"/>
                    <a:pt x="1902" y="1768"/>
                  </a:cubicBezTo>
                  <a:cubicBezTo>
                    <a:pt x="2386" y="1950"/>
                    <a:pt x="2596" y="2625"/>
                    <a:pt x="3202" y="2625"/>
                  </a:cubicBezTo>
                  <a:cubicBezTo>
                    <a:pt x="3265" y="2625"/>
                    <a:pt x="3331" y="2618"/>
                    <a:pt x="3403" y="2602"/>
                  </a:cubicBezTo>
                  <a:cubicBezTo>
                    <a:pt x="3603" y="2135"/>
                    <a:pt x="3270" y="1869"/>
                    <a:pt x="3069" y="1602"/>
                  </a:cubicBezTo>
                  <a:cubicBezTo>
                    <a:pt x="2602" y="1101"/>
                    <a:pt x="2102" y="601"/>
                    <a:pt x="1468" y="301"/>
                  </a:cubicBezTo>
                  <a:lnTo>
                    <a:pt x="1302" y="301"/>
                  </a:lnTo>
                  <a:cubicBezTo>
                    <a:pt x="1292" y="311"/>
                    <a:pt x="1276" y="315"/>
                    <a:pt x="1258" y="315"/>
                  </a:cubicBezTo>
                  <a:cubicBezTo>
                    <a:pt x="1215" y="315"/>
                    <a:pt x="1158" y="291"/>
                    <a:pt x="1135" y="267"/>
                  </a:cubicBezTo>
                  <a:cubicBezTo>
                    <a:pt x="1114" y="270"/>
                    <a:pt x="1094" y="272"/>
                    <a:pt x="1073" y="272"/>
                  </a:cubicBezTo>
                  <a:cubicBezTo>
                    <a:pt x="861" y="272"/>
                    <a:pt x="653" y="122"/>
                    <a:pt x="501" y="1"/>
                  </a:cubicBezTo>
                  <a:close/>
                </a:path>
              </a:pathLst>
            </a:custGeom>
            <a:solidFill>
              <a:srgbClr val="FC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48"/>
            <p:cNvSpPr/>
            <p:nvPr/>
          </p:nvSpPr>
          <p:spPr>
            <a:xfrm>
              <a:off x="5936743" y="3704712"/>
              <a:ext cx="57188" cy="28849"/>
            </a:xfrm>
            <a:custGeom>
              <a:avLst/>
              <a:gdLst/>
              <a:ahLst/>
              <a:cxnLst/>
              <a:rect l="l" t="t" r="r" b="b"/>
              <a:pathLst>
                <a:path w="2803" h="1414" extrusionOk="0">
                  <a:moveTo>
                    <a:pt x="134" y="0"/>
                  </a:moveTo>
                  <a:cubicBezTo>
                    <a:pt x="101" y="34"/>
                    <a:pt x="101" y="67"/>
                    <a:pt x="1" y="167"/>
                  </a:cubicBezTo>
                  <a:cubicBezTo>
                    <a:pt x="537" y="958"/>
                    <a:pt x="1432" y="1414"/>
                    <a:pt x="2301" y="1414"/>
                  </a:cubicBezTo>
                  <a:cubicBezTo>
                    <a:pt x="2459" y="1414"/>
                    <a:pt x="2616" y="1399"/>
                    <a:pt x="2769" y="1368"/>
                  </a:cubicBezTo>
                  <a:lnTo>
                    <a:pt x="2803" y="1235"/>
                  </a:lnTo>
                  <a:cubicBezTo>
                    <a:pt x="1969" y="667"/>
                    <a:pt x="1035" y="367"/>
                    <a:pt x="134" y="0"/>
                  </a:cubicBezTo>
                  <a:close/>
                </a:path>
              </a:pathLst>
            </a:custGeom>
            <a:solidFill>
              <a:srgbClr val="FA95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48"/>
            <p:cNvSpPr/>
            <p:nvPr/>
          </p:nvSpPr>
          <p:spPr>
            <a:xfrm>
              <a:off x="5923134" y="3699264"/>
              <a:ext cx="16363" cy="11548"/>
            </a:xfrm>
            <a:custGeom>
              <a:avLst/>
              <a:gdLst/>
              <a:ahLst/>
              <a:cxnLst/>
              <a:rect l="l" t="t" r="r" b="b"/>
              <a:pathLst>
                <a:path w="802" h="566" extrusionOk="0">
                  <a:moveTo>
                    <a:pt x="134" y="0"/>
                  </a:moveTo>
                  <a:cubicBezTo>
                    <a:pt x="101" y="34"/>
                    <a:pt x="34" y="101"/>
                    <a:pt x="0" y="101"/>
                  </a:cubicBezTo>
                  <a:cubicBezTo>
                    <a:pt x="84" y="372"/>
                    <a:pt x="181" y="565"/>
                    <a:pt x="348" y="565"/>
                  </a:cubicBezTo>
                  <a:cubicBezTo>
                    <a:pt x="447" y="565"/>
                    <a:pt x="572" y="496"/>
                    <a:pt x="734" y="334"/>
                  </a:cubicBezTo>
                  <a:cubicBezTo>
                    <a:pt x="768" y="334"/>
                    <a:pt x="768" y="301"/>
                    <a:pt x="801" y="267"/>
                  </a:cubicBezTo>
                  <a:cubicBezTo>
                    <a:pt x="634" y="34"/>
                    <a:pt x="401" y="34"/>
                    <a:pt x="134" y="0"/>
                  </a:cubicBezTo>
                  <a:close/>
                </a:path>
              </a:pathLst>
            </a:custGeom>
            <a:solidFill>
              <a:srgbClr val="FA95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48"/>
            <p:cNvSpPr/>
            <p:nvPr/>
          </p:nvSpPr>
          <p:spPr>
            <a:xfrm>
              <a:off x="5994584" y="3586296"/>
              <a:ext cx="19076" cy="5203"/>
            </a:xfrm>
            <a:custGeom>
              <a:avLst/>
              <a:gdLst/>
              <a:ahLst/>
              <a:cxnLst/>
              <a:rect l="l" t="t" r="r" b="b"/>
              <a:pathLst>
                <a:path w="935" h="255" extrusionOk="0">
                  <a:moveTo>
                    <a:pt x="1" y="0"/>
                  </a:moveTo>
                  <a:cubicBezTo>
                    <a:pt x="155" y="171"/>
                    <a:pt x="309" y="255"/>
                    <a:pt x="468" y="255"/>
                  </a:cubicBezTo>
                  <a:cubicBezTo>
                    <a:pt x="618" y="255"/>
                    <a:pt x="773" y="180"/>
                    <a:pt x="935" y="34"/>
                  </a:cubicBezTo>
                  <a:cubicBezTo>
                    <a:pt x="635" y="34"/>
                    <a:pt x="301" y="0"/>
                    <a:pt x="1" y="0"/>
                  </a:cubicBezTo>
                  <a:close/>
                </a:path>
              </a:pathLst>
            </a:custGeom>
            <a:solidFill>
              <a:srgbClr val="F42C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48"/>
            <p:cNvSpPr/>
            <p:nvPr/>
          </p:nvSpPr>
          <p:spPr>
            <a:xfrm>
              <a:off x="6075582" y="3542879"/>
              <a:ext cx="13629" cy="5325"/>
            </a:xfrm>
            <a:custGeom>
              <a:avLst/>
              <a:gdLst/>
              <a:ahLst/>
              <a:cxnLst/>
              <a:rect l="l" t="t" r="r" b="b"/>
              <a:pathLst>
                <a:path w="668" h="261" extrusionOk="0">
                  <a:moveTo>
                    <a:pt x="341" y="1"/>
                  </a:moveTo>
                  <a:cubicBezTo>
                    <a:pt x="238" y="1"/>
                    <a:pt x="126" y="67"/>
                    <a:pt x="0" y="193"/>
                  </a:cubicBezTo>
                  <a:cubicBezTo>
                    <a:pt x="201" y="193"/>
                    <a:pt x="467" y="260"/>
                    <a:pt x="668" y="260"/>
                  </a:cubicBezTo>
                  <a:cubicBezTo>
                    <a:pt x="562" y="84"/>
                    <a:pt x="456" y="1"/>
                    <a:pt x="341" y="1"/>
                  </a:cubicBezTo>
                  <a:close/>
                </a:path>
              </a:pathLst>
            </a:custGeom>
            <a:solidFill>
              <a:srgbClr val="F42C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8"/>
            <p:cNvSpPr/>
            <p:nvPr/>
          </p:nvSpPr>
          <p:spPr>
            <a:xfrm>
              <a:off x="6021821" y="3340609"/>
              <a:ext cx="5468" cy="4101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0" y="200"/>
                  </a:moveTo>
                  <a:cubicBezTo>
                    <a:pt x="100" y="100"/>
                    <a:pt x="167" y="34"/>
                    <a:pt x="267" y="0"/>
                  </a:cubicBezTo>
                  <a:cubicBezTo>
                    <a:pt x="167" y="34"/>
                    <a:pt x="100" y="100"/>
                    <a:pt x="0" y="200"/>
                  </a:cubicBezTo>
                  <a:close/>
                </a:path>
              </a:pathLst>
            </a:custGeom>
            <a:solidFill>
              <a:srgbClr val="F42C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8"/>
            <p:cNvSpPr/>
            <p:nvPr/>
          </p:nvSpPr>
          <p:spPr>
            <a:xfrm>
              <a:off x="5394322" y="2937496"/>
              <a:ext cx="66043" cy="190580"/>
            </a:xfrm>
            <a:custGeom>
              <a:avLst/>
              <a:gdLst/>
              <a:ahLst/>
              <a:cxnLst/>
              <a:rect l="l" t="t" r="r" b="b"/>
              <a:pathLst>
                <a:path w="3237" h="9341" extrusionOk="0">
                  <a:moveTo>
                    <a:pt x="1502" y="8050"/>
                  </a:moveTo>
                  <a:cubicBezTo>
                    <a:pt x="1420" y="8132"/>
                    <a:pt x="1270" y="8192"/>
                    <a:pt x="1127" y="8285"/>
                  </a:cubicBezTo>
                  <a:lnTo>
                    <a:pt x="1127" y="8285"/>
                  </a:lnTo>
                  <a:cubicBezTo>
                    <a:pt x="1253" y="8181"/>
                    <a:pt x="1367" y="8050"/>
                    <a:pt x="1502" y="8050"/>
                  </a:cubicBezTo>
                  <a:close/>
                  <a:moveTo>
                    <a:pt x="1028" y="1"/>
                  </a:moveTo>
                  <a:cubicBezTo>
                    <a:pt x="403" y="1"/>
                    <a:pt x="94" y="389"/>
                    <a:pt x="168" y="1178"/>
                  </a:cubicBezTo>
                  <a:cubicBezTo>
                    <a:pt x="234" y="2513"/>
                    <a:pt x="34" y="3813"/>
                    <a:pt x="1" y="5114"/>
                  </a:cubicBezTo>
                  <a:cubicBezTo>
                    <a:pt x="1" y="5982"/>
                    <a:pt x="234" y="6816"/>
                    <a:pt x="168" y="7683"/>
                  </a:cubicBezTo>
                  <a:cubicBezTo>
                    <a:pt x="101" y="8217"/>
                    <a:pt x="568" y="8350"/>
                    <a:pt x="1035" y="8350"/>
                  </a:cubicBezTo>
                  <a:cubicBezTo>
                    <a:pt x="1002" y="8483"/>
                    <a:pt x="868" y="8684"/>
                    <a:pt x="1002" y="8717"/>
                  </a:cubicBezTo>
                  <a:cubicBezTo>
                    <a:pt x="1535" y="8817"/>
                    <a:pt x="2136" y="8617"/>
                    <a:pt x="2536" y="9117"/>
                  </a:cubicBezTo>
                  <a:cubicBezTo>
                    <a:pt x="2663" y="8923"/>
                    <a:pt x="2738" y="8853"/>
                    <a:pt x="2785" y="8853"/>
                  </a:cubicBezTo>
                  <a:cubicBezTo>
                    <a:pt x="2908" y="8853"/>
                    <a:pt x="2833" y="9341"/>
                    <a:pt x="2974" y="9341"/>
                  </a:cubicBezTo>
                  <a:cubicBezTo>
                    <a:pt x="2992" y="9341"/>
                    <a:pt x="3012" y="9334"/>
                    <a:pt x="3036" y="9317"/>
                  </a:cubicBezTo>
                  <a:cubicBezTo>
                    <a:pt x="3036" y="9017"/>
                    <a:pt x="3070" y="8684"/>
                    <a:pt x="3070" y="8417"/>
                  </a:cubicBezTo>
                  <a:cubicBezTo>
                    <a:pt x="3237" y="8117"/>
                    <a:pt x="3170" y="7816"/>
                    <a:pt x="3137" y="7583"/>
                  </a:cubicBezTo>
                  <a:cubicBezTo>
                    <a:pt x="2870" y="5782"/>
                    <a:pt x="2670" y="3980"/>
                    <a:pt x="2403" y="2179"/>
                  </a:cubicBezTo>
                  <a:cubicBezTo>
                    <a:pt x="2369" y="1912"/>
                    <a:pt x="2303" y="1612"/>
                    <a:pt x="2303" y="1312"/>
                  </a:cubicBezTo>
                  <a:cubicBezTo>
                    <a:pt x="2236" y="1011"/>
                    <a:pt x="2236" y="778"/>
                    <a:pt x="2169" y="478"/>
                  </a:cubicBezTo>
                  <a:cubicBezTo>
                    <a:pt x="2069" y="311"/>
                    <a:pt x="1969" y="178"/>
                    <a:pt x="1802" y="144"/>
                  </a:cubicBezTo>
                  <a:cubicBezTo>
                    <a:pt x="1507" y="49"/>
                    <a:pt x="1248" y="1"/>
                    <a:pt x="1028" y="1"/>
                  </a:cubicBezTo>
                  <a:close/>
                </a:path>
              </a:pathLst>
            </a:custGeom>
            <a:solidFill>
              <a:srgbClr val="FAB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8"/>
            <p:cNvSpPr/>
            <p:nvPr/>
          </p:nvSpPr>
          <p:spPr>
            <a:xfrm>
              <a:off x="5422233" y="2784783"/>
              <a:ext cx="46987" cy="167627"/>
            </a:xfrm>
            <a:custGeom>
              <a:avLst/>
              <a:gdLst/>
              <a:ahLst/>
              <a:cxnLst/>
              <a:rect l="l" t="t" r="r" b="b"/>
              <a:pathLst>
                <a:path w="2303" h="8216" extrusionOk="0">
                  <a:moveTo>
                    <a:pt x="646" y="0"/>
                  </a:moveTo>
                  <a:cubicBezTo>
                    <a:pt x="465" y="0"/>
                    <a:pt x="269" y="159"/>
                    <a:pt x="1" y="457"/>
                  </a:cubicBezTo>
                  <a:cubicBezTo>
                    <a:pt x="34" y="1658"/>
                    <a:pt x="267" y="2926"/>
                    <a:pt x="101" y="4127"/>
                  </a:cubicBezTo>
                  <a:cubicBezTo>
                    <a:pt x="368" y="5294"/>
                    <a:pt x="468" y="6428"/>
                    <a:pt x="434" y="7596"/>
                  </a:cubicBezTo>
                  <a:cubicBezTo>
                    <a:pt x="501" y="7663"/>
                    <a:pt x="534" y="7763"/>
                    <a:pt x="634" y="7829"/>
                  </a:cubicBezTo>
                  <a:cubicBezTo>
                    <a:pt x="817" y="7866"/>
                    <a:pt x="1019" y="7952"/>
                    <a:pt x="1219" y="7952"/>
                  </a:cubicBezTo>
                  <a:cubicBezTo>
                    <a:pt x="1385" y="7952"/>
                    <a:pt x="1550" y="7893"/>
                    <a:pt x="1702" y="7696"/>
                  </a:cubicBezTo>
                  <a:cubicBezTo>
                    <a:pt x="1760" y="7956"/>
                    <a:pt x="1767" y="8216"/>
                    <a:pt x="2028" y="8216"/>
                  </a:cubicBezTo>
                  <a:cubicBezTo>
                    <a:pt x="2069" y="8216"/>
                    <a:pt x="2115" y="8210"/>
                    <a:pt x="2169" y="8196"/>
                  </a:cubicBezTo>
                  <a:lnTo>
                    <a:pt x="2269" y="8130"/>
                  </a:lnTo>
                  <a:cubicBezTo>
                    <a:pt x="2269" y="7829"/>
                    <a:pt x="2302" y="7496"/>
                    <a:pt x="2302" y="7196"/>
                  </a:cubicBezTo>
                  <a:cubicBezTo>
                    <a:pt x="2202" y="6829"/>
                    <a:pt x="2135" y="6462"/>
                    <a:pt x="2102" y="6095"/>
                  </a:cubicBezTo>
                  <a:cubicBezTo>
                    <a:pt x="1835" y="4293"/>
                    <a:pt x="1635" y="2559"/>
                    <a:pt x="1368" y="758"/>
                  </a:cubicBezTo>
                  <a:cubicBezTo>
                    <a:pt x="1073" y="242"/>
                    <a:pt x="870" y="0"/>
                    <a:pt x="646" y="0"/>
                  </a:cubicBezTo>
                  <a:close/>
                </a:path>
              </a:pathLst>
            </a:custGeom>
            <a:solidFill>
              <a:srgbClr val="E5A0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8"/>
            <p:cNvSpPr/>
            <p:nvPr/>
          </p:nvSpPr>
          <p:spPr>
            <a:xfrm>
              <a:off x="5434495" y="2926826"/>
              <a:ext cx="51047" cy="195007"/>
            </a:xfrm>
            <a:custGeom>
              <a:avLst/>
              <a:gdLst/>
              <a:ahLst/>
              <a:cxnLst/>
              <a:rect l="l" t="t" r="r" b="b"/>
              <a:pathLst>
                <a:path w="2502" h="9558" extrusionOk="0">
                  <a:moveTo>
                    <a:pt x="1034" y="0"/>
                  </a:moveTo>
                  <a:lnTo>
                    <a:pt x="1034" y="0"/>
                  </a:lnTo>
                  <a:cubicBezTo>
                    <a:pt x="1178" y="719"/>
                    <a:pt x="826" y="769"/>
                    <a:pt x="405" y="769"/>
                  </a:cubicBezTo>
                  <a:cubicBezTo>
                    <a:pt x="338" y="769"/>
                    <a:pt x="269" y="767"/>
                    <a:pt x="200" y="767"/>
                  </a:cubicBezTo>
                  <a:cubicBezTo>
                    <a:pt x="167" y="767"/>
                    <a:pt x="67" y="834"/>
                    <a:pt x="33" y="867"/>
                  </a:cubicBezTo>
                  <a:cubicBezTo>
                    <a:pt x="33" y="1168"/>
                    <a:pt x="33" y="1501"/>
                    <a:pt x="0" y="1768"/>
                  </a:cubicBezTo>
                  <a:cubicBezTo>
                    <a:pt x="200" y="1968"/>
                    <a:pt x="0" y="2268"/>
                    <a:pt x="200" y="2468"/>
                  </a:cubicBezTo>
                  <a:cubicBezTo>
                    <a:pt x="67" y="3169"/>
                    <a:pt x="234" y="3869"/>
                    <a:pt x="367" y="4603"/>
                  </a:cubicBezTo>
                  <a:cubicBezTo>
                    <a:pt x="600" y="6004"/>
                    <a:pt x="534" y="7505"/>
                    <a:pt x="1101" y="8873"/>
                  </a:cubicBezTo>
                  <a:cubicBezTo>
                    <a:pt x="1434" y="8873"/>
                    <a:pt x="1601" y="9140"/>
                    <a:pt x="1868" y="9340"/>
                  </a:cubicBezTo>
                  <a:cubicBezTo>
                    <a:pt x="2044" y="9495"/>
                    <a:pt x="2165" y="9557"/>
                    <a:pt x="2251" y="9557"/>
                  </a:cubicBezTo>
                  <a:cubicBezTo>
                    <a:pt x="2441" y="9557"/>
                    <a:pt x="2456" y="9249"/>
                    <a:pt x="2502" y="8973"/>
                  </a:cubicBezTo>
                  <a:cubicBezTo>
                    <a:pt x="2268" y="6371"/>
                    <a:pt x="2068" y="3769"/>
                    <a:pt x="1601" y="1168"/>
                  </a:cubicBezTo>
                  <a:cubicBezTo>
                    <a:pt x="834" y="1067"/>
                    <a:pt x="1601" y="367"/>
                    <a:pt x="1034" y="0"/>
                  </a:cubicBezTo>
                  <a:close/>
                </a:path>
              </a:pathLst>
            </a:custGeom>
            <a:solidFill>
              <a:srgbClr val="DD8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48"/>
            <p:cNvSpPr/>
            <p:nvPr/>
          </p:nvSpPr>
          <p:spPr>
            <a:xfrm>
              <a:off x="6172229" y="3968700"/>
              <a:ext cx="242300" cy="83324"/>
            </a:xfrm>
            <a:custGeom>
              <a:avLst/>
              <a:gdLst/>
              <a:ahLst/>
              <a:cxnLst/>
              <a:rect l="l" t="t" r="r" b="b"/>
              <a:pathLst>
                <a:path w="11876" h="4084" extrusionOk="0">
                  <a:moveTo>
                    <a:pt x="6378" y="0"/>
                  </a:moveTo>
                  <a:cubicBezTo>
                    <a:pt x="4798" y="0"/>
                    <a:pt x="3224" y="187"/>
                    <a:pt x="1635" y="538"/>
                  </a:cubicBezTo>
                  <a:cubicBezTo>
                    <a:pt x="1234" y="638"/>
                    <a:pt x="734" y="671"/>
                    <a:pt x="567" y="1205"/>
                  </a:cubicBezTo>
                  <a:cubicBezTo>
                    <a:pt x="1068" y="1372"/>
                    <a:pt x="1568" y="1171"/>
                    <a:pt x="2035" y="1505"/>
                  </a:cubicBezTo>
                  <a:cubicBezTo>
                    <a:pt x="1668" y="1605"/>
                    <a:pt x="1301" y="1605"/>
                    <a:pt x="968" y="1638"/>
                  </a:cubicBezTo>
                  <a:cubicBezTo>
                    <a:pt x="634" y="1672"/>
                    <a:pt x="0" y="2439"/>
                    <a:pt x="134" y="2706"/>
                  </a:cubicBezTo>
                  <a:cubicBezTo>
                    <a:pt x="241" y="2986"/>
                    <a:pt x="460" y="3099"/>
                    <a:pt x="746" y="3099"/>
                  </a:cubicBezTo>
                  <a:cubicBezTo>
                    <a:pt x="902" y="3099"/>
                    <a:pt x="1079" y="3065"/>
                    <a:pt x="1268" y="3006"/>
                  </a:cubicBezTo>
                  <a:lnTo>
                    <a:pt x="1268" y="3006"/>
                  </a:lnTo>
                  <a:cubicBezTo>
                    <a:pt x="1068" y="3373"/>
                    <a:pt x="968" y="3673"/>
                    <a:pt x="968" y="3973"/>
                  </a:cubicBezTo>
                  <a:cubicBezTo>
                    <a:pt x="2802" y="3506"/>
                    <a:pt x="4704" y="3340"/>
                    <a:pt x="6538" y="3106"/>
                  </a:cubicBezTo>
                  <a:cubicBezTo>
                    <a:pt x="6801" y="2922"/>
                    <a:pt x="6878" y="2323"/>
                    <a:pt x="7176" y="2323"/>
                  </a:cubicBezTo>
                  <a:cubicBezTo>
                    <a:pt x="7256" y="2323"/>
                    <a:pt x="7352" y="2366"/>
                    <a:pt x="7472" y="2472"/>
                  </a:cubicBezTo>
                  <a:cubicBezTo>
                    <a:pt x="7973" y="2873"/>
                    <a:pt x="8540" y="3106"/>
                    <a:pt x="9040" y="3440"/>
                  </a:cubicBezTo>
                  <a:cubicBezTo>
                    <a:pt x="9440" y="3740"/>
                    <a:pt x="9941" y="3807"/>
                    <a:pt x="10408" y="3873"/>
                  </a:cubicBezTo>
                  <a:cubicBezTo>
                    <a:pt x="10504" y="3791"/>
                    <a:pt x="10592" y="3759"/>
                    <a:pt x="10675" y="3759"/>
                  </a:cubicBezTo>
                  <a:cubicBezTo>
                    <a:pt x="10942" y="3759"/>
                    <a:pt x="11160" y="4084"/>
                    <a:pt x="11455" y="4084"/>
                  </a:cubicBezTo>
                  <a:cubicBezTo>
                    <a:pt x="11514" y="4084"/>
                    <a:pt x="11576" y="4071"/>
                    <a:pt x="11642" y="4040"/>
                  </a:cubicBezTo>
                  <a:cubicBezTo>
                    <a:pt x="11875" y="3373"/>
                    <a:pt x="11575" y="2672"/>
                    <a:pt x="11575" y="2005"/>
                  </a:cubicBezTo>
                  <a:cubicBezTo>
                    <a:pt x="11575" y="1805"/>
                    <a:pt x="11375" y="1705"/>
                    <a:pt x="11208" y="1638"/>
                  </a:cubicBezTo>
                  <a:cubicBezTo>
                    <a:pt x="10641" y="1305"/>
                    <a:pt x="10107" y="1005"/>
                    <a:pt x="9574" y="671"/>
                  </a:cubicBezTo>
                  <a:cubicBezTo>
                    <a:pt x="9374" y="171"/>
                    <a:pt x="8907" y="137"/>
                    <a:pt x="8406" y="104"/>
                  </a:cubicBezTo>
                  <a:cubicBezTo>
                    <a:pt x="7728" y="34"/>
                    <a:pt x="7052" y="0"/>
                    <a:pt x="6378" y="0"/>
                  </a:cubicBezTo>
                  <a:close/>
                </a:path>
              </a:pathLst>
            </a:custGeom>
            <a:solidFill>
              <a:srgbClr val="FEA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48"/>
            <p:cNvSpPr/>
            <p:nvPr/>
          </p:nvSpPr>
          <p:spPr>
            <a:xfrm>
              <a:off x="6299479" y="4006057"/>
              <a:ext cx="55842" cy="33521"/>
            </a:xfrm>
            <a:custGeom>
              <a:avLst/>
              <a:gdLst/>
              <a:ahLst/>
              <a:cxnLst/>
              <a:rect l="l" t="t" r="r" b="b"/>
              <a:pathLst>
                <a:path w="2737" h="1643" extrusionOk="0">
                  <a:moveTo>
                    <a:pt x="909" y="1"/>
                  </a:moveTo>
                  <a:cubicBezTo>
                    <a:pt x="896" y="1"/>
                    <a:pt x="882" y="3"/>
                    <a:pt x="868" y="8"/>
                  </a:cubicBezTo>
                  <a:cubicBezTo>
                    <a:pt x="535" y="174"/>
                    <a:pt x="535" y="641"/>
                    <a:pt x="134" y="775"/>
                  </a:cubicBezTo>
                  <a:cubicBezTo>
                    <a:pt x="1" y="808"/>
                    <a:pt x="201" y="1108"/>
                    <a:pt x="234" y="1275"/>
                  </a:cubicBezTo>
                  <a:cubicBezTo>
                    <a:pt x="1135" y="1275"/>
                    <a:pt x="1902" y="1475"/>
                    <a:pt x="2703" y="1642"/>
                  </a:cubicBezTo>
                  <a:cubicBezTo>
                    <a:pt x="2703" y="1575"/>
                    <a:pt x="2736" y="1442"/>
                    <a:pt x="2703" y="1442"/>
                  </a:cubicBezTo>
                  <a:cubicBezTo>
                    <a:pt x="2002" y="1242"/>
                    <a:pt x="1635" y="675"/>
                    <a:pt x="1168" y="141"/>
                  </a:cubicBezTo>
                  <a:cubicBezTo>
                    <a:pt x="1082" y="83"/>
                    <a:pt x="996" y="1"/>
                    <a:pt x="909" y="1"/>
                  </a:cubicBezTo>
                  <a:close/>
                </a:path>
              </a:pathLst>
            </a:custGeom>
            <a:solidFill>
              <a:srgbClr val="FD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48"/>
            <p:cNvSpPr/>
            <p:nvPr/>
          </p:nvSpPr>
          <p:spPr>
            <a:xfrm>
              <a:off x="5979629" y="4239726"/>
              <a:ext cx="21117" cy="4407"/>
            </a:xfrm>
            <a:custGeom>
              <a:avLst/>
              <a:gdLst/>
              <a:ahLst/>
              <a:cxnLst/>
              <a:rect l="l" t="t" r="r" b="b"/>
              <a:pathLst>
                <a:path w="1035" h="216" extrusionOk="0">
                  <a:moveTo>
                    <a:pt x="410" y="0"/>
                  </a:moveTo>
                  <a:cubicBezTo>
                    <a:pt x="248" y="0"/>
                    <a:pt x="112" y="52"/>
                    <a:pt x="0" y="196"/>
                  </a:cubicBezTo>
                  <a:cubicBezTo>
                    <a:pt x="36" y="192"/>
                    <a:pt x="72" y="191"/>
                    <a:pt x="109" y="191"/>
                  </a:cubicBezTo>
                  <a:cubicBezTo>
                    <a:pt x="252" y="191"/>
                    <a:pt x="399" y="215"/>
                    <a:pt x="563" y="215"/>
                  </a:cubicBezTo>
                  <a:cubicBezTo>
                    <a:pt x="704" y="215"/>
                    <a:pt x="858" y="197"/>
                    <a:pt x="1034" y="130"/>
                  </a:cubicBezTo>
                  <a:cubicBezTo>
                    <a:pt x="792" y="60"/>
                    <a:pt x="585" y="0"/>
                    <a:pt x="410" y="0"/>
                  </a:cubicBezTo>
                  <a:close/>
                </a:path>
              </a:pathLst>
            </a:custGeom>
            <a:solidFill>
              <a:srgbClr val="F03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48"/>
            <p:cNvSpPr/>
            <p:nvPr/>
          </p:nvSpPr>
          <p:spPr>
            <a:xfrm>
              <a:off x="6027942" y="4076976"/>
              <a:ext cx="5468" cy="5468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0" y="1"/>
                  </a:moveTo>
                  <a:lnTo>
                    <a:pt x="267" y="268"/>
                  </a:lnTo>
                  <a:close/>
                </a:path>
              </a:pathLst>
            </a:custGeom>
            <a:solidFill>
              <a:srgbClr val="F42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8"/>
            <p:cNvSpPr/>
            <p:nvPr/>
          </p:nvSpPr>
          <p:spPr>
            <a:xfrm>
              <a:off x="6023862" y="4071528"/>
              <a:ext cx="4101" cy="5468"/>
            </a:xfrm>
            <a:custGeom>
              <a:avLst/>
              <a:gdLst/>
              <a:ahLst/>
              <a:cxnLst/>
              <a:rect l="l" t="t" r="r" b="b"/>
              <a:pathLst>
                <a:path w="201" h="268" extrusionOk="0">
                  <a:moveTo>
                    <a:pt x="0" y="1"/>
                  </a:moveTo>
                  <a:cubicBezTo>
                    <a:pt x="0" y="134"/>
                    <a:pt x="67" y="234"/>
                    <a:pt x="200" y="268"/>
                  </a:cubicBezTo>
                  <a:cubicBezTo>
                    <a:pt x="200" y="134"/>
                    <a:pt x="134" y="68"/>
                    <a:pt x="0" y="1"/>
                  </a:cubicBezTo>
                  <a:close/>
                </a:path>
              </a:pathLst>
            </a:custGeom>
            <a:solidFill>
              <a:srgbClr val="F42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8"/>
            <p:cNvSpPr/>
            <p:nvPr/>
          </p:nvSpPr>
          <p:spPr>
            <a:xfrm>
              <a:off x="6018414" y="4067448"/>
              <a:ext cx="5468" cy="5468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0" y="1"/>
                  </a:moveTo>
                  <a:lnTo>
                    <a:pt x="267" y="268"/>
                  </a:lnTo>
                  <a:cubicBezTo>
                    <a:pt x="234" y="101"/>
                    <a:pt x="134" y="67"/>
                    <a:pt x="0" y="1"/>
                  </a:cubicBezTo>
                  <a:close/>
                </a:path>
              </a:pathLst>
            </a:custGeom>
            <a:solidFill>
              <a:srgbClr val="F42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8"/>
            <p:cNvSpPr/>
            <p:nvPr/>
          </p:nvSpPr>
          <p:spPr>
            <a:xfrm>
              <a:off x="6036797" y="3878541"/>
              <a:ext cx="374998" cy="174299"/>
            </a:xfrm>
            <a:custGeom>
              <a:avLst/>
              <a:gdLst/>
              <a:ahLst/>
              <a:cxnLst/>
              <a:rect l="l" t="t" r="r" b="b"/>
              <a:pathLst>
                <a:path w="18380" h="8543" extrusionOk="0">
                  <a:moveTo>
                    <a:pt x="9621" y="0"/>
                  </a:moveTo>
                  <a:cubicBezTo>
                    <a:pt x="9174" y="0"/>
                    <a:pt x="8857" y="256"/>
                    <a:pt x="8540" y="487"/>
                  </a:cubicBezTo>
                  <a:cubicBezTo>
                    <a:pt x="8106" y="820"/>
                    <a:pt x="7739" y="1221"/>
                    <a:pt x="7239" y="1521"/>
                  </a:cubicBezTo>
                  <a:cubicBezTo>
                    <a:pt x="6605" y="1888"/>
                    <a:pt x="6104" y="2388"/>
                    <a:pt x="5704" y="2989"/>
                  </a:cubicBezTo>
                  <a:cubicBezTo>
                    <a:pt x="5237" y="3656"/>
                    <a:pt x="4603" y="4089"/>
                    <a:pt x="3836" y="4323"/>
                  </a:cubicBezTo>
                  <a:cubicBezTo>
                    <a:pt x="3703" y="4356"/>
                    <a:pt x="3603" y="4390"/>
                    <a:pt x="3536" y="4423"/>
                  </a:cubicBezTo>
                  <a:cubicBezTo>
                    <a:pt x="3169" y="4590"/>
                    <a:pt x="2835" y="4823"/>
                    <a:pt x="2502" y="5023"/>
                  </a:cubicBezTo>
                  <a:cubicBezTo>
                    <a:pt x="2330" y="5095"/>
                    <a:pt x="2175" y="5127"/>
                    <a:pt x="2034" y="5127"/>
                  </a:cubicBezTo>
                  <a:cubicBezTo>
                    <a:pt x="1517" y="5127"/>
                    <a:pt x="1182" y="4702"/>
                    <a:pt x="867" y="4256"/>
                  </a:cubicBezTo>
                  <a:cubicBezTo>
                    <a:pt x="834" y="4223"/>
                    <a:pt x="767" y="4223"/>
                    <a:pt x="734" y="4189"/>
                  </a:cubicBezTo>
                  <a:cubicBezTo>
                    <a:pt x="267" y="4523"/>
                    <a:pt x="67" y="4890"/>
                    <a:pt x="567" y="5390"/>
                  </a:cubicBezTo>
                  <a:cubicBezTo>
                    <a:pt x="734" y="5557"/>
                    <a:pt x="934" y="5857"/>
                    <a:pt x="667" y="6057"/>
                  </a:cubicBezTo>
                  <a:cubicBezTo>
                    <a:pt x="0" y="6558"/>
                    <a:pt x="400" y="7158"/>
                    <a:pt x="534" y="7692"/>
                  </a:cubicBezTo>
                  <a:cubicBezTo>
                    <a:pt x="601" y="7825"/>
                    <a:pt x="667" y="7892"/>
                    <a:pt x="734" y="7992"/>
                  </a:cubicBezTo>
                  <a:cubicBezTo>
                    <a:pt x="1218" y="8359"/>
                    <a:pt x="1459" y="8543"/>
                    <a:pt x="1693" y="8543"/>
                  </a:cubicBezTo>
                  <a:cubicBezTo>
                    <a:pt x="1926" y="8543"/>
                    <a:pt x="2152" y="8359"/>
                    <a:pt x="2602" y="7992"/>
                  </a:cubicBezTo>
                  <a:cubicBezTo>
                    <a:pt x="3403" y="7392"/>
                    <a:pt x="4203" y="6825"/>
                    <a:pt x="5104" y="6424"/>
                  </a:cubicBezTo>
                  <a:cubicBezTo>
                    <a:pt x="5149" y="6428"/>
                    <a:pt x="5194" y="6430"/>
                    <a:pt x="5238" y="6430"/>
                  </a:cubicBezTo>
                  <a:cubicBezTo>
                    <a:pt x="6004" y="6430"/>
                    <a:pt x="6576" y="5906"/>
                    <a:pt x="7239" y="5590"/>
                  </a:cubicBezTo>
                  <a:cubicBezTo>
                    <a:pt x="9007" y="4990"/>
                    <a:pt x="10841" y="4756"/>
                    <a:pt x="12676" y="4723"/>
                  </a:cubicBezTo>
                  <a:cubicBezTo>
                    <a:pt x="13125" y="4723"/>
                    <a:pt x="13584" y="4698"/>
                    <a:pt x="14043" y="4698"/>
                  </a:cubicBezTo>
                  <a:cubicBezTo>
                    <a:pt x="14778" y="4698"/>
                    <a:pt x="15514" y="4762"/>
                    <a:pt x="16212" y="5090"/>
                  </a:cubicBezTo>
                  <a:cubicBezTo>
                    <a:pt x="16268" y="5082"/>
                    <a:pt x="16324" y="5079"/>
                    <a:pt x="16379" y="5079"/>
                  </a:cubicBezTo>
                  <a:cubicBezTo>
                    <a:pt x="17015" y="5079"/>
                    <a:pt x="17538" y="5558"/>
                    <a:pt x="18187" y="5558"/>
                  </a:cubicBezTo>
                  <a:cubicBezTo>
                    <a:pt x="18207" y="5558"/>
                    <a:pt x="18227" y="5558"/>
                    <a:pt x="18246" y="5557"/>
                  </a:cubicBezTo>
                  <a:cubicBezTo>
                    <a:pt x="18280" y="4556"/>
                    <a:pt x="18347" y="3589"/>
                    <a:pt x="18380" y="2655"/>
                  </a:cubicBezTo>
                  <a:cubicBezTo>
                    <a:pt x="18246" y="2522"/>
                    <a:pt x="18080" y="2421"/>
                    <a:pt x="17913" y="2321"/>
                  </a:cubicBezTo>
                  <a:cubicBezTo>
                    <a:pt x="17546" y="1888"/>
                    <a:pt x="17046" y="1821"/>
                    <a:pt x="16579" y="1554"/>
                  </a:cubicBezTo>
                  <a:cubicBezTo>
                    <a:pt x="15578" y="1020"/>
                    <a:pt x="14544" y="487"/>
                    <a:pt x="13376" y="320"/>
                  </a:cubicBezTo>
                  <a:cubicBezTo>
                    <a:pt x="13176" y="253"/>
                    <a:pt x="12909" y="253"/>
                    <a:pt x="12776" y="53"/>
                  </a:cubicBezTo>
                  <a:cubicBezTo>
                    <a:pt x="11775" y="53"/>
                    <a:pt x="10841" y="20"/>
                    <a:pt x="9840" y="20"/>
                  </a:cubicBezTo>
                  <a:cubicBezTo>
                    <a:pt x="9764" y="6"/>
                    <a:pt x="9691" y="0"/>
                    <a:pt x="9621" y="0"/>
                  </a:cubicBezTo>
                  <a:close/>
                </a:path>
              </a:pathLst>
            </a:custGeom>
            <a:solidFill>
              <a:srgbClr val="F023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8"/>
            <p:cNvSpPr/>
            <p:nvPr/>
          </p:nvSpPr>
          <p:spPr>
            <a:xfrm>
              <a:off x="6140911" y="3993958"/>
              <a:ext cx="43580" cy="28155"/>
            </a:xfrm>
            <a:custGeom>
              <a:avLst/>
              <a:gdLst/>
              <a:ahLst/>
              <a:cxnLst/>
              <a:rect l="l" t="t" r="r" b="b"/>
              <a:pathLst>
                <a:path w="2136" h="1380" extrusionOk="0">
                  <a:moveTo>
                    <a:pt x="2136" y="0"/>
                  </a:moveTo>
                  <a:lnTo>
                    <a:pt x="2136" y="0"/>
                  </a:lnTo>
                  <a:cubicBezTo>
                    <a:pt x="1335" y="67"/>
                    <a:pt x="668" y="400"/>
                    <a:pt x="1" y="834"/>
                  </a:cubicBezTo>
                  <a:cubicBezTo>
                    <a:pt x="268" y="861"/>
                    <a:pt x="364" y="1380"/>
                    <a:pt x="529" y="1380"/>
                  </a:cubicBezTo>
                  <a:cubicBezTo>
                    <a:pt x="570" y="1380"/>
                    <a:pt x="615" y="1347"/>
                    <a:pt x="668" y="1268"/>
                  </a:cubicBezTo>
                  <a:cubicBezTo>
                    <a:pt x="935" y="934"/>
                    <a:pt x="1435" y="1268"/>
                    <a:pt x="1535" y="767"/>
                  </a:cubicBezTo>
                  <a:cubicBezTo>
                    <a:pt x="1602" y="467"/>
                    <a:pt x="1935" y="234"/>
                    <a:pt x="2136" y="0"/>
                  </a:cubicBezTo>
                  <a:close/>
                </a:path>
              </a:pathLst>
            </a:custGeom>
            <a:solidFill>
              <a:srgbClr val="FEA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8"/>
            <p:cNvSpPr/>
            <p:nvPr/>
          </p:nvSpPr>
          <p:spPr>
            <a:xfrm>
              <a:off x="5769320" y="3881663"/>
              <a:ext cx="198067" cy="86037"/>
            </a:xfrm>
            <a:custGeom>
              <a:avLst/>
              <a:gdLst/>
              <a:ahLst/>
              <a:cxnLst/>
              <a:rect l="l" t="t" r="r" b="b"/>
              <a:pathLst>
                <a:path w="9708" h="4217" extrusionOk="0">
                  <a:moveTo>
                    <a:pt x="1" y="0"/>
                  </a:moveTo>
                  <a:lnTo>
                    <a:pt x="1" y="0"/>
                  </a:lnTo>
                  <a:cubicBezTo>
                    <a:pt x="1135" y="367"/>
                    <a:pt x="2202" y="767"/>
                    <a:pt x="3437" y="834"/>
                  </a:cubicBezTo>
                  <a:cubicBezTo>
                    <a:pt x="3537" y="934"/>
                    <a:pt x="3503" y="1168"/>
                    <a:pt x="3637" y="1268"/>
                  </a:cubicBezTo>
                  <a:cubicBezTo>
                    <a:pt x="3655" y="1321"/>
                    <a:pt x="3691" y="1356"/>
                    <a:pt x="3732" y="1356"/>
                  </a:cubicBezTo>
                  <a:cubicBezTo>
                    <a:pt x="3768" y="1356"/>
                    <a:pt x="3806" y="1330"/>
                    <a:pt x="3837" y="1268"/>
                  </a:cubicBezTo>
                  <a:lnTo>
                    <a:pt x="4104" y="1268"/>
                  </a:lnTo>
                  <a:cubicBezTo>
                    <a:pt x="4504" y="1735"/>
                    <a:pt x="5271" y="1568"/>
                    <a:pt x="5671" y="2035"/>
                  </a:cubicBezTo>
                  <a:lnTo>
                    <a:pt x="5872" y="2035"/>
                  </a:lnTo>
                  <a:cubicBezTo>
                    <a:pt x="6105" y="2535"/>
                    <a:pt x="6605" y="2569"/>
                    <a:pt x="7006" y="2735"/>
                  </a:cubicBezTo>
                  <a:lnTo>
                    <a:pt x="7206" y="2735"/>
                  </a:lnTo>
                  <a:cubicBezTo>
                    <a:pt x="7306" y="2902"/>
                    <a:pt x="7539" y="2869"/>
                    <a:pt x="7673" y="3036"/>
                  </a:cubicBezTo>
                  <a:cubicBezTo>
                    <a:pt x="8006" y="3269"/>
                    <a:pt x="8373" y="3536"/>
                    <a:pt x="8707" y="3836"/>
                  </a:cubicBezTo>
                  <a:cubicBezTo>
                    <a:pt x="8967" y="4039"/>
                    <a:pt x="9228" y="4216"/>
                    <a:pt x="9553" y="4216"/>
                  </a:cubicBezTo>
                  <a:cubicBezTo>
                    <a:pt x="9603" y="4216"/>
                    <a:pt x="9655" y="4212"/>
                    <a:pt x="9708" y="4203"/>
                  </a:cubicBezTo>
                  <a:cubicBezTo>
                    <a:pt x="9341" y="3603"/>
                    <a:pt x="8707" y="3336"/>
                    <a:pt x="8173" y="2902"/>
                  </a:cubicBezTo>
                  <a:cubicBezTo>
                    <a:pt x="5705" y="1168"/>
                    <a:pt x="3003" y="200"/>
                    <a:pt x="1" y="0"/>
                  </a:cubicBezTo>
                  <a:close/>
                </a:path>
              </a:pathLst>
            </a:custGeom>
            <a:solidFill>
              <a:srgbClr val="FDB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8"/>
            <p:cNvSpPr/>
            <p:nvPr/>
          </p:nvSpPr>
          <p:spPr>
            <a:xfrm>
              <a:off x="6025229" y="4020502"/>
              <a:ext cx="13629" cy="14975"/>
            </a:xfrm>
            <a:custGeom>
              <a:avLst/>
              <a:gdLst/>
              <a:ahLst/>
              <a:cxnLst/>
              <a:rect l="l" t="t" r="r" b="b"/>
              <a:pathLst>
                <a:path w="668" h="734" extrusionOk="0">
                  <a:moveTo>
                    <a:pt x="0" y="0"/>
                  </a:moveTo>
                  <a:cubicBezTo>
                    <a:pt x="0" y="467"/>
                    <a:pt x="234" y="734"/>
                    <a:pt x="667" y="734"/>
                  </a:cubicBezTo>
                  <a:cubicBezTo>
                    <a:pt x="500" y="434"/>
                    <a:pt x="334" y="167"/>
                    <a:pt x="0" y="0"/>
                  </a:cubicBezTo>
                  <a:close/>
                </a:path>
              </a:pathLst>
            </a:custGeom>
            <a:solidFill>
              <a:srgbClr val="FEA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8"/>
            <p:cNvSpPr/>
            <p:nvPr/>
          </p:nvSpPr>
          <p:spPr>
            <a:xfrm>
              <a:off x="5974855" y="3973535"/>
              <a:ext cx="10222" cy="8263"/>
            </a:xfrm>
            <a:custGeom>
              <a:avLst/>
              <a:gdLst/>
              <a:ahLst/>
              <a:cxnLst/>
              <a:rect l="l" t="t" r="r" b="b"/>
              <a:pathLst>
                <a:path w="501" h="405" extrusionOk="0">
                  <a:moveTo>
                    <a:pt x="1" y="0"/>
                  </a:moveTo>
                  <a:cubicBezTo>
                    <a:pt x="1" y="245"/>
                    <a:pt x="196" y="405"/>
                    <a:pt x="434" y="405"/>
                  </a:cubicBezTo>
                  <a:cubicBezTo>
                    <a:pt x="456" y="405"/>
                    <a:pt x="478" y="404"/>
                    <a:pt x="501" y="401"/>
                  </a:cubicBezTo>
                  <a:cubicBezTo>
                    <a:pt x="401" y="201"/>
                    <a:pt x="267" y="67"/>
                    <a:pt x="1" y="0"/>
                  </a:cubicBezTo>
                  <a:close/>
                </a:path>
              </a:pathLst>
            </a:custGeom>
            <a:solidFill>
              <a:srgbClr val="FDB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8"/>
            <p:cNvSpPr/>
            <p:nvPr/>
          </p:nvSpPr>
          <p:spPr>
            <a:xfrm>
              <a:off x="5966694" y="3967414"/>
              <a:ext cx="8181" cy="6141"/>
            </a:xfrm>
            <a:custGeom>
              <a:avLst/>
              <a:gdLst/>
              <a:ahLst/>
              <a:cxnLst/>
              <a:rect l="l" t="t" r="r" b="b"/>
              <a:pathLst>
                <a:path w="401" h="301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200"/>
                    <a:pt x="200" y="234"/>
                    <a:pt x="401" y="300"/>
                  </a:cubicBezTo>
                  <a:cubicBezTo>
                    <a:pt x="334" y="134"/>
                    <a:pt x="167" y="34"/>
                    <a:pt x="0" y="0"/>
                  </a:cubicBezTo>
                  <a:close/>
                </a:path>
              </a:pathLst>
            </a:custGeom>
            <a:solidFill>
              <a:srgbClr val="FDB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8"/>
            <p:cNvSpPr/>
            <p:nvPr/>
          </p:nvSpPr>
          <p:spPr>
            <a:xfrm>
              <a:off x="5874128" y="3944951"/>
              <a:ext cx="4101" cy="5468"/>
            </a:xfrm>
            <a:custGeom>
              <a:avLst/>
              <a:gdLst/>
              <a:ahLst/>
              <a:cxnLst/>
              <a:rect l="l" t="t" r="r" b="b"/>
              <a:pathLst>
                <a:path w="201" h="268" extrusionOk="0">
                  <a:moveTo>
                    <a:pt x="1" y="1"/>
                  </a:moveTo>
                  <a:lnTo>
                    <a:pt x="1" y="1"/>
                  </a:lnTo>
                  <a:cubicBezTo>
                    <a:pt x="67" y="101"/>
                    <a:pt x="134" y="167"/>
                    <a:pt x="201" y="267"/>
                  </a:cubicBezTo>
                  <a:cubicBezTo>
                    <a:pt x="168" y="167"/>
                    <a:pt x="68" y="101"/>
                    <a:pt x="1" y="1"/>
                  </a:cubicBezTo>
                  <a:close/>
                </a:path>
              </a:pathLst>
            </a:custGeom>
            <a:solidFill>
              <a:srgbClr val="FFC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8"/>
            <p:cNvSpPr/>
            <p:nvPr/>
          </p:nvSpPr>
          <p:spPr>
            <a:xfrm>
              <a:off x="5783622" y="4098031"/>
              <a:ext cx="16342" cy="12996"/>
            </a:xfrm>
            <a:custGeom>
              <a:avLst/>
              <a:gdLst/>
              <a:ahLst/>
              <a:cxnLst/>
              <a:rect l="l" t="t" r="r" b="b"/>
              <a:pathLst>
                <a:path w="801" h="637" extrusionOk="0">
                  <a:moveTo>
                    <a:pt x="340" y="0"/>
                  </a:moveTo>
                  <a:cubicBezTo>
                    <a:pt x="328" y="0"/>
                    <a:pt x="314" y="1"/>
                    <a:pt x="300" y="3"/>
                  </a:cubicBezTo>
                  <a:cubicBezTo>
                    <a:pt x="34" y="70"/>
                    <a:pt x="34" y="336"/>
                    <a:pt x="0" y="637"/>
                  </a:cubicBezTo>
                  <a:cubicBezTo>
                    <a:pt x="52" y="624"/>
                    <a:pt x="102" y="619"/>
                    <a:pt x="152" y="619"/>
                  </a:cubicBezTo>
                  <a:cubicBezTo>
                    <a:pt x="242" y="619"/>
                    <a:pt x="331" y="633"/>
                    <a:pt x="421" y="633"/>
                  </a:cubicBezTo>
                  <a:cubicBezTo>
                    <a:pt x="540" y="633"/>
                    <a:pt x="664" y="610"/>
                    <a:pt x="801" y="503"/>
                  </a:cubicBezTo>
                  <a:cubicBezTo>
                    <a:pt x="674" y="282"/>
                    <a:pt x="578" y="0"/>
                    <a:pt x="340" y="0"/>
                  </a:cubicBezTo>
                  <a:close/>
                </a:path>
              </a:pathLst>
            </a:custGeom>
            <a:solidFill>
              <a:srgbClr val="F65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8"/>
            <p:cNvSpPr/>
            <p:nvPr/>
          </p:nvSpPr>
          <p:spPr>
            <a:xfrm>
              <a:off x="5980976" y="3742130"/>
              <a:ext cx="224611" cy="238668"/>
            </a:xfrm>
            <a:custGeom>
              <a:avLst/>
              <a:gdLst/>
              <a:ahLst/>
              <a:cxnLst/>
              <a:rect l="l" t="t" r="r" b="b"/>
              <a:pathLst>
                <a:path w="11009" h="11698" extrusionOk="0">
                  <a:moveTo>
                    <a:pt x="8440" y="1836"/>
                  </a:moveTo>
                  <a:cubicBezTo>
                    <a:pt x="8440" y="1902"/>
                    <a:pt x="8507" y="1936"/>
                    <a:pt x="8574" y="2002"/>
                  </a:cubicBezTo>
                  <a:cubicBezTo>
                    <a:pt x="8474" y="1936"/>
                    <a:pt x="8440" y="1902"/>
                    <a:pt x="8440" y="1836"/>
                  </a:cubicBezTo>
                  <a:close/>
                  <a:moveTo>
                    <a:pt x="9908" y="1"/>
                  </a:moveTo>
                  <a:cubicBezTo>
                    <a:pt x="9341" y="1"/>
                    <a:pt x="8907" y="101"/>
                    <a:pt x="8474" y="435"/>
                  </a:cubicBezTo>
                  <a:cubicBezTo>
                    <a:pt x="8307" y="668"/>
                    <a:pt x="8173" y="868"/>
                    <a:pt x="8240" y="1168"/>
                  </a:cubicBezTo>
                  <a:cubicBezTo>
                    <a:pt x="8407" y="1369"/>
                    <a:pt x="8474" y="1569"/>
                    <a:pt x="8440" y="1836"/>
                  </a:cubicBezTo>
                  <a:cubicBezTo>
                    <a:pt x="8440" y="1602"/>
                    <a:pt x="8440" y="1369"/>
                    <a:pt x="8173" y="1202"/>
                  </a:cubicBezTo>
                  <a:cubicBezTo>
                    <a:pt x="8036" y="1138"/>
                    <a:pt x="7902" y="1115"/>
                    <a:pt x="7770" y="1115"/>
                  </a:cubicBezTo>
                  <a:cubicBezTo>
                    <a:pt x="7486" y="1115"/>
                    <a:pt x="7212" y="1223"/>
                    <a:pt x="6939" y="1269"/>
                  </a:cubicBezTo>
                  <a:cubicBezTo>
                    <a:pt x="6806" y="1335"/>
                    <a:pt x="6739" y="1369"/>
                    <a:pt x="6639" y="1435"/>
                  </a:cubicBezTo>
                  <a:cubicBezTo>
                    <a:pt x="5972" y="2203"/>
                    <a:pt x="5405" y="2936"/>
                    <a:pt x="4337" y="3203"/>
                  </a:cubicBezTo>
                  <a:lnTo>
                    <a:pt x="4137" y="3003"/>
                  </a:lnTo>
                  <a:cubicBezTo>
                    <a:pt x="3870" y="2770"/>
                    <a:pt x="3770" y="2436"/>
                    <a:pt x="3603" y="2169"/>
                  </a:cubicBezTo>
                  <a:cubicBezTo>
                    <a:pt x="3603" y="2102"/>
                    <a:pt x="3570" y="2069"/>
                    <a:pt x="3503" y="2036"/>
                  </a:cubicBezTo>
                  <a:cubicBezTo>
                    <a:pt x="2936" y="1736"/>
                    <a:pt x="2603" y="1068"/>
                    <a:pt x="1936" y="868"/>
                  </a:cubicBezTo>
                  <a:cubicBezTo>
                    <a:pt x="1799" y="623"/>
                    <a:pt x="1596" y="600"/>
                    <a:pt x="1398" y="600"/>
                  </a:cubicBezTo>
                  <a:cubicBezTo>
                    <a:pt x="1354" y="600"/>
                    <a:pt x="1311" y="601"/>
                    <a:pt x="1268" y="601"/>
                  </a:cubicBezTo>
                  <a:cubicBezTo>
                    <a:pt x="901" y="1235"/>
                    <a:pt x="101" y="1769"/>
                    <a:pt x="1068" y="2536"/>
                  </a:cubicBezTo>
                  <a:cubicBezTo>
                    <a:pt x="1969" y="3237"/>
                    <a:pt x="1502" y="4204"/>
                    <a:pt x="1502" y="5071"/>
                  </a:cubicBezTo>
                  <a:cubicBezTo>
                    <a:pt x="1469" y="5872"/>
                    <a:pt x="635" y="5538"/>
                    <a:pt x="268" y="5838"/>
                  </a:cubicBezTo>
                  <a:cubicBezTo>
                    <a:pt x="168" y="5872"/>
                    <a:pt x="101" y="5939"/>
                    <a:pt x="1" y="6039"/>
                  </a:cubicBezTo>
                  <a:cubicBezTo>
                    <a:pt x="1168" y="6739"/>
                    <a:pt x="1902" y="7840"/>
                    <a:pt x="2469" y="9007"/>
                  </a:cubicBezTo>
                  <a:cubicBezTo>
                    <a:pt x="2736" y="9541"/>
                    <a:pt x="3070" y="10041"/>
                    <a:pt x="3403" y="10542"/>
                  </a:cubicBezTo>
                  <a:cubicBezTo>
                    <a:pt x="3503" y="10775"/>
                    <a:pt x="3728" y="10817"/>
                    <a:pt x="3929" y="10817"/>
                  </a:cubicBezTo>
                  <a:cubicBezTo>
                    <a:pt x="4040" y="10817"/>
                    <a:pt x="4143" y="10804"/>
                    <a:pt x="4213" y="10804"/>
                  </a:cubicBezTo>
                  <a:cubicBezTo>
                    <a:pt x="4269" y="10804"/>
                    <a:pt x="4304" y="10812"/>
                    <a:pt x="4304" y="10842"/>
                  </a:cubicBezTo>
                  <a:cubicBezTo>
                    <a:pt x="4272" y="11505"/>
                    <a:pt x="4427" y="11697"/>
                    <a:pt x="4657" y="11697"/>
                  </a:cubicBezTo>
                  <a:cubicBezTo>
                    <a:pt x="4901" y="11697"/>
                    <a:pt x="5230" y="11479"/>
                    <a:pt x="5505" y="11376"/>
                  </a:cubicBezTo>
                  <a:cubicBezTo>
                    <a:pt x="5590" y="11347"/>
                    <a:pt x="5675" y="11338"/>
                    <a:pt x="5760" y="11338"/>
                  </a:cubicBezTo>
                  <a:cubicBezTo>
                    <a:pt x="5940" y="11338"/>
                    <a:pt x="6120" y="11381"/>
                    <a:pt x="6301" y="11381"/>
                  </a:cubicBezTo>
                  <a:cubicBezTo>
                    <a:pt x="6336" y="11381"/>
                    <a:pt x="6370" y="11380"/>
                    <a:pt x="6405" y="11376"/>
                  </a:cubicBezTo>
                  <a:cubicBezTo>
                    <a:pt x="7673" y="10575"/>
                    <a:pt x="8474" y="9274"/>
                    <a:pt x="9774" y="8507"/>
                  </a:cubicBezTo>
                  <a:cubicBezTo>
                    <a:pt x="9841" y="8374"/>
                    <a:pt x="9975" y="8240"/>
                    <a:pt x="10075" y="8107"/>
                  </a:cubicBezTo>
                  <a:cubicBezTo>
                    <a:pt x="10108" y="8040"/>
                    <a:pt x="10175" y="7940"/>
                    <a:pt x="10241" y="7873"/>
                  </a:cubicBezTo>
                  <a:cubicBezTo>
                    <a:pt x="10475" y="7506"/>
                    <a:pt x="10909" y="7239"/>
                    <a:pt x="10809" y="6706"/>
                  </a:cubicBezTo>
                  <a:cubicBezTo>
                    <a:pt x="10742" y="6039"/>
                    <a:pt x="10642" y="5371"/>
                    <a:pt x="9808" y="5005"/>
                  </a:cubicBezTo>
                  <a:cubicBezTo>
                    <a:pt x="10675" y="4738"/>
                    <a:pt x="10809" y="4337"/>
                    <a:pt x="10809" y="3537"/>
                  </a:cubicBezTo>
                  <a:cubicBezTo>
                    <a:pt x="10809" y="2703"/>
                    <a:pt x="10442" y="1836"/>
                    <a:pt x="10675" y="1102"/>
                  </a:cubicBezTo>
                  <a:cubicBezTo>
                    <a:pt x="11009" y="101"/>
                    <a:pt x="10675" y="1"/>
                    <a:pt x="9908" y="1"/>
                  </a:cubicBezTo>
                  <a:close/>
                </a:path>
              </a:pathLst>
            </a:custGeom>
            <a:solidFill>
              <a:srgbClr val="FF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8"/>
            <p:cNvSpPr/>
            <p:nvPr/>
          </p:nvSpPr>
          <p:spPr>
            <a:xfrm>
              <a:off x="5784969" y="3728521"/>
              <a:ext cx="241627" cy="136819"/>
            </a:xfrm>
            <a:custGeom>
              <a:avLst/>
              <a:gdLst/>
              <a:ahLst/>
              <a:cxnLst/>
              <a:rect l="l" t="t" r="r" b="b"/>
              <a:pathLst>
                <a:path w="11843" h="6706" extrusionOk="0">
                  <a:moveTo>
                    <a:pt x="8574" y="1"/>
                  </a:moveTo>
                  <a:cubicBezTo>
                    <a:pt x="8574" y="201"/>
                    <a:pt x="8674" y="368"/>
                    <a:pt x="8841" y="501"/>
                  </a:cubicBezTo>
                  <a:cubicBezTo>
                    <a:pt x="9208" y="868"/>
                    <a:pt x="9908" y="1202"/>
                    <a:pt x="8941" y="1702"/>
                  </a:cubicBezTo>
                  <a:cubicBezTo>
                    <a:pt x="9208" y="2503"/>
                    <a:pt x="8340" y="2569"/>
                    <a:pt x="8073" y="3070"/>
                  </a:cubicBezTo>
                  <a:cubicBezTo>
                    <a:pt x="7340" y="4537"/>
                    <a:pt x="5905" y="4204"/>
                    <a:pt x="4704" y="4371"/>
                  </a:cubicBezTo>
                  <a:cubicBezTo>
                    <a:pt x="4071" y="3770"/>
                    <a:pt x="3203" y="3937"/>
                    <a:pt x="2503" y="3670"/>
                  </a:cubicBezTo>
                  <a:cubicBezTo>
                    <a:pt x="2146" y="3521"/>
                    <a:pt x="1775" y="3472"/>
                    <a:pt x="1400" y="3472"/>
                  </a:cubicBezTo>
                  <a:cubicBezTo>
                    <a:pt x="935" y="3472"/>
                    <a:pt x="463" y="3548"/>
                    <a:pt x="1" y="3603"/>
                  </a:cubicBezTo>
                  <a:cubicBezTo>
                    <a:pt x="101" y="3703"/>
                    <a:pt x="268" y="3770"/>
                    <a:pt x="401" y="3770"/>
                  </a:cubicBezTo>
                  <a:cubicBezTo>
                    <a:pt x="3170" y="4170"/>
                    <a:pt x="5738" y="4904"/>
                    <a:pt x="8240" y="6072"/>
                  </a:cubicBezTo>
                  <a:cubicBezTo>
                    <a:pt x="8707" y="6272"/>
                    <a:pt x="9041" y="6706"/>
                    <a:pt x="9574" y="6706"/>
                  </a:cubicBezTo>
                  <a:cubicBezTo>
                    <a:pt x="9658" y="6689"/>
                    <a:pt x="9733" y="6689"/>
                    <a:pt x="9808" y="6689"/>
                  </a:cubicBezTo>
                  <a:cubicBezTo>
                    <a:pt x="9883" y="6689"/>
                    <a:pt x="9958" y="6689"/>
                    <a:pt x="10041" y="6672"/>
                  </a:cubicBezTo>
                  <a:cubicBezTo>
                    <a:pt x="10442" y="6572"/>
                    <a:pt x="10909" y="6572"/>
                    <a:pt x="11242" y="6405"/>
                  </a:cubicBezTo>
                  <a:cubicBezTo>
                    <a:pt x="11843" y="6105"/>
                    <a:pt x="11176" y="5605"/>
                    <a:pt x="11376" y="5205"/>
                  </a:cubicBezTo>
                  <a:cubicBezTo>
                    <a:pt x="11442" y="5071"/>
                    <a:pt x="11442" y="4804"/>
                    <a:pt x="11442" y="4671"/>
                  </a:cubicBezTo>
                  <a:cubicBezTo>
                    <a:pt x="11442" y="4237"/>
                    <a:pt x="11376" y="3904"/>
                    <a:pt x="11242" y="3537"/>
                  </a:cubicBezTo>
                  <a:cubicBezTo>
                    <a:pt x="11076" y="3036"/>
                    <a:pt x="10609" y="3003"/>
                    <a:pt x="10408" y="2603"/>
                  </a:cubicBezTo>
                  <a:cubicBezTo>
                    <a:pt x="10175" y="2069"/>
                    <a:pt x="11176" y="2002"/>
                    <a:pt x="10875" y="1402"/>
                  </a:cubicBezTo>
                  <a:lnTo>
                    <a:pt x="10875" y="1268"/>
                  </a:lnTo>
                  <a:cubicBezTo>
                    <a:pt x="10408" y="1235"/>
                    <a:pt x="9908" y="1235"/>
                    <a:pt x="10242" y="501"/>
                  </a:cubicBezTo>
                  <a:cubicBezTo>
                    <a:pt x="10242" y="434"/>
                    <a:pt x="10208" y="368"/>
                    <a:pt x="10175" y="268"/>
                  </a:cubicBezTo>
                  <a:cubicBezTo>
                    <a:pt x="9675" y="68"/>
                    <a:pt x="9107" y="68"/>
                    <a:pt x="8574" y="1"/>
                  </a:cubicBezTo>
                  <a:close/>
                </a:path>
              </a:pathLst>
            </a:custGeom>
            <a:solidFill>
              <a:srgbClr val="FFC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8"/>
            <p:cNvSpPr/>
            <p:nvPr/>
          </p:nvSpPr>
          <p:spPr>
            <a:xfrm>
              <a:off x="6050405" y="3951072"/>
              <a:ext cx="60595" cy="37887"/>
            </a:xfrm>
            <a:custGeom>
              <a:avLst/>
              <a:gdLst/>
              <a:ahLst/>
              <a:cxnLst/>
              <a:rect l="l" t="t" r="r" b="b"/>
              <a:pathLst>
                <a:path w="2970" h="1857" extrusionOk="0">
                  <a:moveTo>
                    <a:pt x="1101" y="1"/>
                  </a:moveTo>
                  <a:lnTo>
                    <a:pt x="1101" y="1"/>
                  </a:lnTo>
                  <a:cubicBezTo>
                    <a:pt x="862" y="215"/>
                    <a:pt x="624" y="396"/>
                    <a:pt x="349" y="396"/>
                  </a:cubicBezTo>
                  <a:cubicBezTo>
                    <a:pt x="239" y="396"/>
                    <a:pt x="124" y="367"/>
                    <a:pt x="0" y="301"/>
                  </a:cubicBezTo>
                  <a:lnTo>
                    <a:pt x="0" y="301"/>
                  </a:lnTo>
                  <a:cubicBezTo>
                    <a:pt x="0" y="434"/>
                    <a:pt x="34" y="601"/>
                    <a:pt x="34" y="734"/>
                  </a:cubicBezTo>
                  <a:cubicBezTo>
                    <a:pt x="368" y="1325"/>
                    <a:pt x="741" y="1857"/>
                    <a:pt x="1382" y="1857"/>
                  </a:cubicBezTo>
                  <a:cubicBezTo>
                    <a:pt x="1574" y="1857"/>
                    <a:pt x="1790" y="1809"/>
                    <a:pt x="2035" y="1702"/>
                  </a:cubicBezTo>
                  <a:cubicBezTo>
                    <a:pt x="2335" y="1502"/>
                    <a:pt x="2635" y="1335"/>
                    <a:pt x="2969" y="1135"/>
                  </a:cubicBezTo>
                  <a:cubicBezTo>
                    <a:pt x="2801" y="892"/>
                    <a:pt x="2630" y="809"/>
                    <a:pt x="2456" y="809"/>
                  </a:cubicBezTo>
                  <a:cubicBezTo>
                    <a:pt x="2075" y="809"/>
                    <a:pt x="1678" y="1209"/>
                    <a:pt x="1257" y="1209"/>
                  </a:cubicBezTo>
                  <a:cubicBezTo>
                    <a:pt x="1183" y="1209"/>
                    <a:pt x="1109" y="1197"/>
                    <a:pt x="1034" y="1168"/>
                  </a:cubicBezTo>
                  <a:cubicBezTo>
                    <a:pt x="1401" y="801"/>
                    <a:pt x="1101" y="434"/>
                    <a:pt x="1101" y="1"/>
                  </a:cubicBezTo>
                  <a:close/>
                </a:path>
              </a:pathLst>
            </a:custGeom>
            <a:solidFill>
              <a:srgbClr val="FD9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8"/>
            <p:cNvSpPr/>
            <p:nvPr/>
          </p:nvSpPr>
          <p:spPr>
            <a:xfrm>
              <a:off x="5778175" y="3689736"/>
              <a:ext cx="2061" cy="2061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100" y="0"/>
                  </a:moveTo>
                  <a:cubicBezTo>
                    <a:pt x="34" y="67"/>
                    <a:pt x="0" y="101"/>
                    <a:pt x="67" y="101"/>
                  </a:cubicBezTo>
                  <a:cubicBezTo>
                    <a:pt x="67" y="101"/>
                    <a:pt x="100" y="67"/>
                    <a:pt x="100" y="0"/>
                  </a:cubicBezTo>
                  <a:close/>
                </a:path>
              </a:pathLst>
            </a:custGeom>
            <a:solidFill>
              <a:srgbClr val="FEC4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8"/>
            <p:cNvSpPr/>
            <p:nvPr/>
          </p:nvSpPr>
          <p:spPr>
            <a:xfrm>
              <a:off x="5909159" y="3701978"/>
              <a:ext cx="84772" cy="37459"/>
            </a:xfrm>
            <a:custGeom>
              <a:avLst/>
              <a:gdLst/>
              <a:ahLst/>
              <a:cxnLst/>
              <a:rect l="l" t="t" r="r" b="b"/>
              <a:pathLst>
                <a:path w="4155" h="1836" extrusionOk="0">
                  <a:moveTo>
                    <a:pt x="685" y="1"/>
                  </a:moveTo>
                  <a:cubicBezTo>
                    <a:pt x="634" y="44"/>
                    <a:pt x="563" y="54"/>
                    <a:pt x="486" y="54"/>
                  </a:cubicBezTo>
                  <a:cubicBezTo>
                    <a:pt x="421" y="54"/>
                    <a:pt x="351" y="46"/>
                    <a:pt x="286" y="46"/>
                  </a:cubicBezTo>
                  <a:cubicBezTo>
                    <a:pt x="130" y="46"/>
                    <a:pt x="1" y="88"/>
                    <a:pt x="18" y="368"/>
                  </a:cubicBezTo>
                  <a:cubicBezTo>
                    <a:pt x="852" y="501"/>
                    <a:pt x="952" y="1135"/>
                    <a:pt x="952" y="1836"/>
                  </a:cubicBezTo>
                  <a:cubicBezTo>
                    <a:pt x="1166" y="1622"/>
                    <a:pt x="1294" y="1345"/>
                    <a:pt x="1559" y="1345"/>
                  </a:cubicBezTo>
                  <a:cubicBezTo>
                    <a:pt x="1625" y="1345"/>
                    <a:pt x="1700" y="1362"/>
                    <a:pt x="1786" y="1402"/>
                  </a:cubicBezTo>
                  <a:cubicBezTo>
                    <a:pt x="1846" y="1436"/>
                    <a:pt x="1908" y="1448"/>
                    <a:pt x="1971" y="1448"/>
                  </a:cubicBezTo>
                  <a:cubicBezTo>
                    <a:pt x="2134" y="1448"/>
                    <a:pt x="2306" y="1365"/>
                    <a:pt x="2464" y="1365"/>
                  </a:cubicBezTo>
                  <a:cubicBezTo>
                    <a:pt x="2483" y="1365"/>
                    <a:pt x="2502" y="1366"/>
                    <a:pt x="2520" y="1369"/>
                  </a:cubicBezTo>
                  <a:cubicBezTo>
                    <a:pt x="3020" y="1702"/>
                    <a:pt x="3588" y="1602"/>
                    <a:pt x="4121" y="1669"/>
                  </a:cubicBezTo>
                  <a:cubicBezTo>
                    <a:pt x="4121" y="1569"/>
                    <a:pt x="4155" y="1535"/>
                    <a:pt x="4121" y="1502"/>
                  </a:cubicBezTo>
                  <a:cubicBezTo>
                    <a:pt x="3054" y="1369"/>
                    <a:pt x="2187" y="968"/>
                    <a:pt x="1386" y="234"/>
                  </a:cubicBezTo>
                  <a:cubicBezTo>
                    <a:pt x="1304" y="271"/>
                    <a:pt x="1227" y="287"/>
                    <a:pt x="1155" y="287"/>
                  </a:cubicBezTo>
                  <a:cubicBezTo>
                    <a:pt x="963" y="287"/>
                    <a:pt x="807" y="171"/>
                    <a:pt x="685" y="1"/>
                  </a:cubicBezTo>
                  <a:close/>
                </a:path>
              </a:pathLst>
            </a:custGeom>
            <a:solidFill>
              <a:srgbClr val="FEC4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8"/>
            <p:cNvSpPr/>
            <p:nvPr/>
          </p:nvSpPr>
          <p:spPr>
            <a:xfrm>
              <a:off x="5959206" y="3748679"/>
              <a:ext cx="3428" cy="2326"/>
            </a:xfrm>
            <a:custGeom>
              <a:avLst/>
              <a:gdLst/>
              <a:ahLst/>
              <a:cxnLst/>
              <a:rect l="l" t="t" r="r" b="b"/>
              <a:pathLst>
                <a:path w="168" h="114" extrusionOk="0">
                  <a:moveTo>
                    <a:pt x="74" y="0"/>
                  </a:moveTo>
                  <a:cubicBezTo>
                    <a:pt x="44" y="0"/>
                    <a:pt x="15" y="17"/>
                    <a:pt x="0" y="47"/>
                  </a:cubicBezTo>
                  <a:cubicBezTo>
                    <a:pt x="34" y="80"/>
                    <a:pt x="34" y="114"/>
                    <a:pt x="67" y="114"/>
                  </a:cubicBezTo>
                  <a:cubicBezTo>
                    <a:pt x="67" y="114"/>
                    <a:pt x="134" y="80"/>
                    <a:pt x="167" y="80"/>
                  </a:cubicBezTo>
                  <a:cubicBezTo>
                    <a:pt x="149" y="25"/>
                    <a:pt x="110" y="0"/>
                    <a:pt x="74" y="0"/>
                  </a:cubicBezTo>
                  <a:close/>
                </a:path>
              </a:pathLst>
            </a:custGeom>
            <a:solidFill>
              <a:srgbClr val="FFC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8"/>
            <p:cNvSpPr/>
            <p:nvPr/>
          </p:nvSpPr>
          <p:spPr>
            <a:xfrm>
              <a:off x="5714192" y="3799298"/>
              <a:ext cx="1387" cy="2081"/>
            </a:xfrm>
            <a:custGeom>
              <a:avLst/>
              <a:gdLst/>
              <a:ahLst/>
              <a:cxnLst/>
              <a:rect l="l" t="t" r="r" b="b"/>
              <a:pathLst>
                <a:path w="68" h="102" extrusionOk="0">
                  <a:moveTo>
                    <a:pt x="68" y="1"/>
                  </a:moveTo>
                  <a:lnTo>
                    <a:pt x="1" y="68"/>
                  </a:lnTo>
                  <a:lnTo>
                    <a:pt x="34" y="101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D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8"/>
            <p:cNvSpPr/>
            <p:nvPr/>
          </p:nvSpPr>
          <p:spPr>
            <a:xfrm>
              <a:off x="5701951" y="3798624"/>
              <a:ext cx="2061" cy="2754"/>
            </a:xfrm>
            <a:custGeom>
              <a:avLst/>
              <a:gdLst/>
              <a:ahLst/>
              <a:cxnLst/>
              <a:rect l="l" t="t" r="r" b="b"/>
              <a:pathLst>
                <a:path w="101" h="135" extrusionOk="0">
                  <a:moveTo>
                    <a:pt x="0" y="1"/>
                  </a:moveTo>
                  <a:lnTo>
                    <a:pt x="67" y="134"/>
                  </a:lnTo>
                  <a:lnTo>
                    <a:pt x="100" y="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8"/>
            <p:cNvSpPr/>
            <p:nvPr/>
          </p:nvSpPr>
          <p:spPr>
            <a:xfrm>
              <a:off x="6047671" y="2659349"/>
              <a:ext cx="375692" cy="610728"/>
            </a:xfrm>
            <a:custGeom>
              <a:avLst/>
              <a:gdLst/>
              <a:ahLst/>
              <a:cxnLst/>
              <a:rect l="l" t="t" r="r" b="b"/>
              <a:pathLst>
                <a:path w="18414" h="29934" extrusionOk="0">
                  <a:moveTo>
                    <a:pt x="14878" y="1"/>
                  </a:moveTo>
                  <a:lnTo>
                    <a:pt x="14878" y="1"/>
                  </a:lnTo>
                  <a:cubicBezTo>
                    <a:pt x="14078" y="267"/>
                    <a:pt x="14244" y="935"/>
                    <a:pt x="14244" y="1435"/>
                  </a:cubicBezTo>
                  <a:cubicBezTo>
                    <a:pt x="14044" y="7172"/>
                    <a:pt x="13811" y="12943"/>
                    <a:pt x="13644" y="18781"/>
                  </a:cubicBezTo>
                  <a:cubicBezTo>
                    <a:pt x="13510" y="17246"/>
                    <a:pt x="13477" y="15812"/>
                    <a:pt x="13510" y="14378"/>
                  </a:cubicBezTo>
                  <a:cubicBezTo>
                    <a:pt x="13510" y="13911"/>
                    <a:pt x="13744" y="13243"/>
                    <a:pt x="13010" y="13043"/>
                  </a:cubicBezTo>
                  <a:cubicBezTo>
                    <a:pt x="12977" y="13744"/>
                    <a:pt x="12977" y="14478"/>
                    <a:pt x="12910" y="15212"/>
                  </a:cubicBezTo>
                  <a:cubicBezTo>
                    <a:pt x="12877" y="16379"/>
                    <a:pt x="12710" y="16512"/>
                    <a:pt x="11509" y="16646"/>
                  </a:cubicBezTo>
                  <a:cubicBezTo>
                    <a:pt x="11209" y="16646"/>
                    <a:pt x="10842" y="16646"/>
                    <a:pt x="10742" y="16979"/>
                  </a:cubicBezTo>
                  <a:cubicBezTo>
                    <a:pt x="10475" y="17947"/>
                    <a:pt x="9541" y="17913"/>
                    <a:pt x="8874" y="18247"/>
                  </a:cubicBezTo>
                  <a:cubicBezTo>
                    <a:pt x="8717" y="18326"/>
                    <a:pt x="8569" y="18362"/>
                    <a:pt x="8433" y="18362"/>
                  </a:cubicBezTo>
                  <a:cubicBezTo>
                    <a:pt x="7991" y="18362"/>
                    <a:pt x="7675" y="17982"/>
                    <a:pt x="7573" y="17446"/>
                  </a:cubicBezTo>
                  <a:cubicBezTo>
                    <a:pt x="7540" y="17113"/>
                    <a:pt x="7706" y="16746"/>
                    <a:pt x="7373" y="16479"/>
                  </a:cubicBezTo>
                  <a:cubicBezTo>
                    <a:pt x="7039" y="17280"/>
                    <a:pt x="7173" y="18114"/>
                    <a:pt x="7339" y="18914"/>
                  </a:cubicBezTo>
                  <a:cubicBezTo>
                    <a:pt x="7473" y="19448"/>
                    <a:pt x="7173" y="19815"/>
                    <a:pt x="6906" y="20082"/>
                  </a:cubicBezTo>
                  <a:cubicBezTo>
                    <a:pt x="6539" y="20449"/>
                    <a:pt x="6038" y="20649"/>
                    <a:pt x="5538" y="20816"/>
                  </a:cubicBezTo>
                  <a:cubicBezTo>
                    <a:pt x="5498" y="20830"/>
                    <a:pt x="5462" y="20837"/>
                    <a:pt x="5431" y="20837"/>
                  </a:cubicBezTo>
                  <a:cubicBezTo>
                    <a:pt x="5174" y="20837"/>
                    <a:pt x="5172" y="20401"/>
                    <a:pt x="4904" y="20282"/>
                  </a:cubicBezTo>
                  <a:cubicBezTo>
                    <a:pt x="4455" y="20282"/>
                    <a:pt x="4005" y="20471"/>
                    <a:pt x="3516" y="20471"/>
                  </a:cubicBezTo>
                  <a:cubicBezTo>
                    <a:pt x="3424" y="20471"/>
                    <a:pt x="3331" y="20464"/>
                    <a:pt x="3236" y="20449"/>
                  </a:cubicBezTo>
                  <a:cubicBezTo>
                    <a:pt x="3185" y="20442"/>
                    <a:pt x="3135" y="20438"/>
                    <a:pt x="3086" y="20438"/>
                  </a:cubicBezTo>
                  <a:cubicBezTo>
                    <a:pt x="2661" y="20438"/>
                    <a:pt x="2338" y="20690"/>
                    <a:pt x="2069" y="21049"/>
                  </a:cubicBezTo>
                  <a:cubicBezTo>
                    <a:pt x="1701" y="21466"/>
                    <a:pt x="1406" y="22044"/>
                    <a:pt x="878" y="22044"/>
                  </a:cubicBezTo>
                  <a:cubicBezTo>
                    <a:pt x="687" y="22044"/>
                    <a:pt x="466" y="21969"/>
                    <a:pt x="201" y="21783"/>
                  </a:cubicBezTo>
                  <a:cubicBezTo>
                    <a:pt x="201" y="21783"/>
                    <a:pt x="134" y="21883"/>
                    <a:pt x="68" y="21950"/>
                  </a:cubicBezTo>
                  <a:cubicBezTo>
                    <a:pt x="1" y="22150"/>
                    <a:pt x="1" y="22383"/>
                    <a:pt x="1" y="22617"/>
                  </a:cubicBezTo>
                  <a:cubicBezTo>
                    <a:pt x="68" y="24818"/>
                    <a:pt x="801" y="26953"/>
                    <a:pt x="1068" y="29121"/>
                  </a:cubicBezTo>
                  <a:cubicBezTo>
                    <a:pt x="1144" y="29651"/>
                    <a:pt x="1391" y="29934"/>
                    <a:pt x="1712" y="29934"/>
                  </a:cubicBezTo>
                  <a:cubicBezTo>
                    <a:pt x="1958" y="29934"/>
                    <a:pt x="2247" y="29769"/>
                    <a:pt x="2536" y="29422"/>
                  </a:cubicBezTo>
                  <a:cubicBezTo>
                    <a:pt x="4004" y="27720"/>
                    <a:pt x="4537" y="25619"/>
                    <a:pt x="4571" y="23417"/>
                  </a:cubicBezTo>
                  <a:cubicBezTo>
                    <a:pt x="4571" y="23251"/>
                    <a:pt x="4504" y="23117"/>
                    <a:pt x="4404" y="22984"/>
                  </a:cubicBezTo>
                  <a:cubicBezTo>
                    <a:pt x="4371" y="22784"/>
                    <a:pt x="4304" y="22583"/>
                    <a:pt x="4237" y="22383"/>
                  </a:cubicBezTo>
                  <a:cubicBezTo>
                    <a:pt x="4144" y="21856"/>
                    <a:pt x="4368" y="21646"/>
                    <a:pt x="4803" y="21646"/>
                  </a:cubicBezTo>
                  <a:cubicBezTo>
                    <a:pt x="4835" y="21646"/>
                    <a:pt x="4869" y="21647"/>
                    <a:pt x="4904" y="21649"/>
                  </a:cubicBezTo>
                  <a:cubicBezTo>
                    <a:pt x="5035" y="21617"/>
                    <a:pt x="5167" y="21606"/>
                    <a:pt x="5302" y="21606"/>
                  </a:cubicBezTo>
                  <a:cubicBezTo>
                    <a:pt x="5579" y="21606"/>
                    <a:pt x="5864" y="21652"/>
                    <a:pt x="6153" y="21652"/>
                  </a:cubicBezTo>
                  <a:cubicBezTo>
                    <a:pt x="6445" y="21652"/>
                    <a:pt x="6742" y="21605"/>
                    <a:pt x="7039" y="21416"/>
                  </a:cubicBezTo>
                  <a:cubicBezTo>
                    <a:pt x="7473" y="21383"/>
                    <a:pt x="7906" y="21316"/>
                    <a:pt x="8373" y="21249"/>
                  </a:cubicBezTo>
                  <a:cubicBezTo>
                    <a:pt x="9174" y="21116"/>
                    <a:pt x="9941" y="21216"/>
                    <a:pt x="10708" y="20916"/>
                  </a:cubicBezTo>
                  <a:cubicBezTo>
                    <a:pt x="10905" y="20807"/>
                    <a:pt x="11104" y="20776"/>
                    <a:pt x="11305" y="20776"/>
                  </a:cubicBezTo>
                  <a:cubicBezTo>
                    <a:pt x="11564" y="20776"/>
                    <a:pt x="11824" y="20826"/>
                    <a:pt x="12081" y="20826"/>
                  </a:cubicBezTo>
                  <a:cubicBezTo>
                    <a:pt x="12236" y="20826"/>
                    <a:pt x="12391" y="20808"/>
                    <a:pt x="12543" y="20749"/>
                  </a:cubicBezTo>
                  <a:cubicBezTo>
                    <a:pt x="12689" y="20661"/>
                    <a:pt x="12843" y="20636"/>
                    <a:pt x="13001" y="20636"/>
                  </a:cubicBezTo>
                  <a:cubicBezTo>
                    <a:pt x="13215" y="20636"/>
                    <a:pt x="13435" y="20682"/>
                    <a:pt x="13650" y="20682"/>
                  </a:cubicBezTo>
                  <a:cubicBezTo>
                    <a:pt x="13821" y="20682"/>
                    <a:pt x="13987" y="20653"/>
                    <a:pt x="14144" y="20549"/>
                  </a:cubicBezTo>
                  <a:cubicBezTo>
                    <a:pt x="14478" y="20315"/>
                    <a:pt x="14845" y="20148"/>
                    <a:pt x="15145" y="19815"/>
                  </a:cubicBezTo>
                  <a:cubicBezTo>
                    <a:pt x="15245" y="19715"/>
                    <a:pt x="15512" y="19615"/>
                    <a:pt x="15479" y="19415"/>
                  </a:cubicBezTo>
                  <a:cubicBezTo>
                    <a:pt x="15345" y="18814"/>
                    <a:pt x="15845" y="18247"/>
                    <a:pt x="15712" y="17780"/>
                  </a:cubicBezTo>
                  <a:cubicBezTo>
                    <a:pt x="15479" y="16979"/>
                    <a:pt x="16179" y="16779"/>
                    <a:pt x="16346" y="16279"/>
                  </a:cubicBezTo>
                  <a:cubicBezTo>
                    <a:pt x="16379" y="16212"/>
                    <a:pt x="16346" y="16079"/>
                    <a:pt x="16379" y="15945"/>
                  </a:cubicBezTo>
                  <a:cubicBezTo>
                    <a:pt x="16479" y="15612"/>
                    <a:pt x="16646" y="15312"/>
                    <a:pt x="16980" y="15145"/>
                  </a:cubicBezTo>
                  <a:cubicBezTo>
                    <a:pt x="17580" y="14778"/>
                    <a:pt x="17680" y="13944"/>
                    <a:pt x="18347" y="13577"/>
                  </a:cubicBezTo>
                  <a:cubicBezTo>
                    <a:pt x="18414" y="13544"/>
                    <a:pt x="18347" y="13310"/>
                    <a:pt x="18347" y="13143"/>
                  </a:cubicBezTo>
                  <a:lnTo>
                    <a:pt x="18347" y="12243"/>
                  </a:lnTo>
                  <a:cubicBezTo>
                    <a:pt x="18117" y="12358"/>
                    <a:pt x="17900" y="12423"/>
                    <a:pt x="17692" y="12423"/>
                  </a:cubicBezTo>
                  <a:cubicBezTo>
                    <a:pt x="17418" y="12423"/>
                    <a:pt x="17160" y="12309"/>
                    <a:pt x="16913" y="12043"/>
                  </a:cubicBezTo>
                  <a:cubicBezTo>
                    <a:pt x="16746" y="11809"/>
                    <a:pt x="16479" y="11776"/>
                    <a:pt x="16246" y="11642"/>
                  </a:cubicBezTo>
                  <a:cubicBezTo>
                    <a:pt x="15712" y="11342"/>
                    <a:pt x="15212" y="11042"/>
                    <a:pt x="14711" y="10675"/>
                  </a:cubicBezTo>
                  <a:cubicBezTo>
                    <a:pt x="14645" y="10608"/>
                    <a:pt x="14578" y="10542"/>
                    <a:pt x="14645" y="10408"/>
                  </a:cubicBezTo>
                  <a:cubicBezTo>
                    <a:pt x="14678" y="10308"/>
                    <a:pt x="14745" y="10241"/>
                    <a:pt x="14878" y="10241"/>
                  </a:cubicBezTo>
                  <a:cubicBezTo>
                    <a:pt x="15002" y="10266"/>
                    <a:pt x="15108" y="10457"/>
                    <a:pt x="15222" y="10457"/>
                  </a:cubicBezTo>
                  <a:cubicBezTo>
                    <a:pt x="15262" y="10457"/>
                    <a:pt x="15302" y="10435"/>
                    <a:pt x="15345" y="10375"/>
                  </a:cubicBezTo>
                  <a:cubicBezTo>
                    <a:pt x="15479" y="10141"/>
                    <a:pt x="15212" y="9941"/>
                    <a:pt x="15045" y="9808"/>
                  </a:cubicBezTo>
                  <a:cubicBezTo>
                    <a:pt x="14478" y="9407"/>
                    <a:pt x="14411" y="8974"/>
                    <a:pt x="14878" y="8473"/>
                  </a:cubicBezTo>
                  <a:cubicBezTo>
                    <a:pt x="15078" y="8240"/>
                    <a:pt x="15245" y="7940"/>
                    <a:pt x="15479" y="7606"/>
                  </a:cubicBezTo>
                  <a:cubicBezTo>
                    <a:pt x="14811" y="7506"/>
                    <a:pt x="14578" y="7206"/>
                    <a:pt x="14645" y="6605"/>
                  </a:cubicBezTo>
                  <a:cubicBezTo>
                    <a:pt x="14745" y="4404"/>
                    <a:pt x="14811" y="2236"/>
                    <a:pt x="14878" y="1"/>
                  </a:cubicBezTo>
                  <a:close/>
                </a:path>
              </a:pathLst>
            </a:custGeom>
            <a:solidFill>
              <a:srgbClr val="FDD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8"/>
            <p:cNvSpPr/>
            <p:nvPr/>
          </p:nvSpPr>
          <p:spPr>
            <a:xfrm>
              <a:off x="6313108" y="2549094"/>
              <a:ext cx="50374" cy="516571"/>
            </a:xfrm>
            <a:custGeom>
              <a:avLst/>
              <a:gdLst/>
              <a:ahLst/>
              <a:cxnLst/>
              <a:rect l="l" t="t" r="r" b="b"/>
              <a:pathLst>
                <a:path w="2469" h="25319" extrusionOk="0">
                  <a:moveTo>
                    <a:pt x="1835" y="1"/>
                  </a:moveTo>
                  <a:cubicBezTo>
                    <a:pt x="1580" y="128"/>
                    <a:pt x="1478" y="437"/>
                    <a:pt x="1180" y="437"/>
                  </a:cubicBezTo>
                  <a:cubicBezTo>
                    <a:pt x="1165" y="437"/>
                    <a:pt x="1150" y="436"/>
                    <a:pt x="1134" y="434"/>
                  </a:cubicBezTo>
                  <a:cubicBezTo>
                    <a:pt x="834" y="835"/>
                    <a:pt x="867" y="1302"/>
                    <a:pt x="834" y="1769"/>
                  </a:cubicBezTo>
                  <a:cubicBezTo>
                    <a:pt x="734" y="3370"/>
                    <a:pt x="667" y="5038"/>
                    <a:pt x="534" y="6672"/>
                  </a:cubicBezTo>
                  <a:cubicBezTo>
                    <a:pt x="467" y="7840"/>
                    <a:pt x="334" y="9041"/>
                    <a:pt x="300" y="10275"/>
                  </a:cubicBezTo>
                  <a:cubicBezTo>
                    <a:pt x="200" y="12977"/>
                    <a:pt x="67" y="15712"/>
                    <a:pt x="0" y="18447"/>
                  </a:cubicBezTo>
                  <a:cubicBezTo>
                    <a:pt x="300" y="18647"/>
                    <a:pt x="200" y="18981"/>
                    <a:pt x="200" y="19281"/>
                  </a:cubicBezTo>
                  <a:cubicBezTo>
                    <a:pt x="67" y="20882"/>
                    <a:pt x="167" y="22517"/>
                    <a:pt x="234" y="24151"/>
                  </a:cubicBezTo>
                  <a:cubicBezTo>
                    <a:pt x="300" y="24552"/>
                    <a:pt x="300" y="24985"/>
                    <a:pt x="734" y="25319"/>
                  </a:cubicBezTo>
                  <a:cubicBezTo>
                    <a:pt x="901" y="24885"/>
                    <a:pt x="1168" y="24552"/>
                    <a:pt x="1034" y="24118"/>
                  </a:cubicBezTo>
                  <a:cubicBezTo>
                    <a:pt x="967" y="23818"/>
                    <a:pt x="1001" y="23451"/>
                    <a:pt x="1001" y="23117"/>
                  </a:cubicBezTo>
                  <a:cubicBezTo>
                    <a:pt x="1201" y="17547"/>
                    <a:pt x="1401" y="12043"/>
                    <a:pt x="1635" y="6539"/>
                  </a:cubicBezTo>
                  <a:cubicBezTo>
                    <a:pt x="1635" y="6205"/>
                    <a:pt x="1501" y="5805"/>
                    <a:pt x="1868" y="5505"/>
                  </a:cubicBezTo>
                  <a:cubicBezTo>
                    <a:pt x="2002" y="4671"/>
                    <a:pt x="1735" y="3837"/>
                    <a:pt x="1968" y="2970"/>
                  </a:cubicBezTo>
                  <a:cubicBezTo>
                    <a:pt x="2469" y="2136"/>
                    <a:pt x="1801" y="1302"/>
                    <a:pt x="1835" y="468"/>
                  </a:cubicBezTo>
                  <a:lnTo>
                    <a:pt x="1835" y="1"/>
                  </a:lnTo>
                  <a:close/>
                </a:path>
              </a:pathLst>
            </a:custGeom>
            <a:solidFill>
              <a:srgbClr val="F2C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8"/>
            <p:cNvSpPr/>
            <p:nvPr/>
          </p:nvSpPr>
          <p:spPr>
            <a:xfrm>
              <a:off x="6336244" y="2559315"/>
              <a:ext cx="43906" cy="59902"/>
            </a:xfrm>
            <a:custGeom>
              <a:avLst/>
              <a:gdLst/>
              <a:ahLst/>
              <a:cxnLst/>
              <a:rect l="l" t="t" r="r" b="b"/>
              <a:pathLst>
                <a:path w="2152" h="2936" extrusionOk="0">
                  <a:moveTo>
                    <a:pt x="701" y="0"/>
                  </a:moveTo>
                  <a:cubicBezTo>
                    <a:pt x="701" y="200"/>
                    <a:pt x="0" y="200"/>
                    <a:pt x="567" y="667"/>
                  </a:cubicBezTo>
                  <a:cubicBezTo>
                    <a:pt x="868" y="867"/>
                    <a:pt x="1001" y="1501"/>
                    <a:pt x="734" y="2002"/>
                  </a:cubicBezTo>
                  <a:cubicBezTo>
                    <a:pt x="667" y="2202"/>
                    <a:pt x="667" y="2368"/>
                    <a:pt x="834" y="2502"/>
                  </a:cubicBezTo>
                  <a:cubicBezTo>
                    <a:pt x="1034" y="2535"/>
                    <a:pt x="1034" y="2936"/>
                    <a:pt x="1368" y="2936"/>
                  </a:cubicBezTo>
                  <a:cubicBezTo>
                    <a:pt x="1535" y="2602"/>
                    <a:pt x="1234" y="2302"/>
                    <a:pt x="1368" y="1968"/>
                  </a:cubicBezTo>
                  <a:cubicBezTo>
                    <a:pt x="1399" y="1875"/>
                    <a:pt x="1226" y="1665"/>
                    <a:pt x="1394" y="1665"/>
                  </a:cubicBezTo>
                  <a:cubicBezTo>
                    <a:pt x="1406" y="1665"/>
                    <a:pt x="1419" y="1666"/>
                    <a:pt x="1435" y="1668"/>
                  </a:cubicBezTo>
                  <a:cubicBezTo>
                    <a:pt x="1539" y="1691"/>
                    <a:pt x="1626" y="1701"/>
                    <a:pt x="1697" y="1701"/>
                  </a:cubicBezTo>
                  <a:cubicBezTo>
                    <a:pt x="2152" y="1701"/>
                    <a:pt x="2006" y="1284"/>
                    <a:pt x="2035" y="967"/>
                  </a:cubicBezTo>
                  <a:lnTo>
                    <a:pt x="2035" y="967"/>
                  </a:lnTo>
                  <a:cubicBezTo>
                    <a:pt x="1891" y="973"/>
                    <a:pt x="1769" y="977"/>
                    <a:pt x="1664" y="977"/>
                  </a:cubicBezTo>
                  <a:cubicBezTo>
                    <a:pt x="1091" y="977"/>
                    <a:pt x="1039" y="846"/>
                    <a:pt x="701" y="0"/>
                  </a:cubicBezTo>
                  <a:close/>
                </a:path>
              </a:pathLst>
            </a:custGeom>
            <a:solidFill>
              <a:srgbClr val="FCC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8"/>
            <p:cNvSpPr/>
            <p:nvPr/>
          </p:nvSpPr>
          <p:spPr>
            <a:xfrm>
              <a:off x="6387291" y="2563151"/>
              <a:ext cx="10222" cy="6386"/>
            </a:xfrm>
            <a:custGeom>
              <a:avLst/>
              <a:gdLst/>
              <a:ahLst/>
              <a:cxnLst/>
              <a:rect l="l" t="t" r="r" b="b"/>
              <a:pathLst>
                <a:path w="501" h="313" extrusionOk="0">
                  <a:moveTo>
                    <a:pt x="276" y="1"/>
                  </a:moveTo>
                  <a:cubicBezTo>
                    <a:pt x="143" y="1"/>
                    <a:pt x="59" y="195"/>
                    <a:pt x="0" y="312"/>
                  </a:cubicBezTo>
                  <a:lnTo>
                    <a:pt x="200" y="312"/>
                  </a:lnTo>
                  <a:cubicBezTo>
                    <a:pt x="334" y="246"/>
                    <a:pt x="500" y="112"/>
                    <a:pt x="334" y="12"/>
                  </a:cubicBezTo>
                  <a:cubicBezTo>
                    <a:pt x="313" y="4"/>
                    <a:pt x="294" y="1"/>
                    <a:pt x="276" y="1"/>
                  </a:cubicBezTo>
                  <a:close/>
                </a:path>
              </a:pathLst>
            </a:custGeom>
            <a:solidFill>
              <a:srgbClr val="FCC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8"/>
            <p:cNvSpPr/>
            <p:nvPr/>
          </p:nvSpPr>
          <p:spPr>
            <a:xfrm>
              <a:off x="6377763" y="2573597"/>
              <a:ext cx="4774" cy="4795"/>
            </a:xfrm>
            <a:custGeom>
              <a:avLst/>
              <a:gdLst/>
              <a:ahLst/>
              <a:cxnLst/>
              <a:rect l="l" t="t" r="r" b="b"/>
              <a:pathLst>
                <a:path w="234" h="235" extrusionOk="0">
                  <a:moveTo>
                    <a:pt x="234" y="1"/>
                  </a:moveTo>
                  <a:lnTo>
                    <a:pt x="234" y="1"/>
                  </a:lnTo>
                  <a:cubicBezTo>
                    <a:pt x="189" y="45"/>
                    <a:pt x="151" y="83"/>
                    <a:pt x="117" y="117"/>
                  </a:cubicBezTo>
                  <a:lnTo>
                    <a:pt x="117" y="117"/>
                  </a:lnTo>
                  <a:cubicBezTo>
                    <a:pt x="158" y="84"/>
                    <a:pt x="200" y="51"/>
                    <a:pt x="234" y="1"/>
                  </a:cubicBezTo>
                  <a:close/>
                  <a:moveTo>
                    <a:pt x="117" y="117"/>
                  </a:moveTo>
                  <a:cubicBezTo>
                    <a:pt x="75" y="151"/>
                    <a:pt x="33" y="184"/>
                    <a:pt x="0" y="234"/>
                  </a:cubicBezTo>
                  <a:cubicBezTo>
                    <a:pt x="37" y="197"/>
                    <a:pt x="74" y="160"/>
                    <a:pt x="117" y="117"/>
                  </a:cubicBezTo>
                  <a:close/>
                </a:path>
              </a:pathLst>
            </a:custGeom>
            <a:solidFill>
              <a:srgbClr val="FCC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8"/>
            <p:cNvSpPr/>
            <p:nvPr/>
          </p:nvSpPr>
          <p:spPr>
            <a:xfrm>
              <a:off x="6302886" y="3080150"/>
              <a:ext cx="32012" cy="7875"/>
            </a:xfrm>
            <a:custGeom>
              <a:avLst/>
              <a:gdLst/>
              <a:ahLst/>
              <a:cxnLst/>
              <a:rect l="l" t="t" r="r" b="b"/>
              <a:pathLst>
                <a:path w="1569" h="386" extrusionOk="0">
                  <a:moveTo>
                    <a:pt x="693" y="1"/>
                  </a:moveTo>
                  <a:cubicBezTo>
                    <a:pt x="457" y="1"/>
                    <a:pt x="222" y="50"/>
                    <a:pt x="1" y="257"/>
                  </a:cubicBezTo>
                  <a:cubicBezTo>
                    <a:pt x="325" y="301"/>
                    <a:pt x="664" y="386"/>
                    <a:pt x="998" y="386"/>
                  </a:cubicBezTo>
                  <a:cubicBezTo>
                    <a:pt x="1180" y="386"/>
                    <a:pt x="1359" y="361"/>
                    <a:pt x="1535" y="291"/>
                  </a:cubicBezTo>
                  <a:cubicBezTo>
                    <a:pt x="1569" y="191"/>
                    <a:pt x="1569" y="124"/>
                    <a:pt x="1569" y="24"/>
                  </a:cubicBezTo>
                  <a:lnTo>
                    <a:pt x="1569" y="24"/>
                  </a:lnTo>
                  <a:cubicBezTo>
                    <a:pt x="1496" y="38"/>
                    <a:pt x="1421" y="44"/>
                    <a:pt x="1346" y="44"/>
                  </a:cubicBezTo>
                  <a:cubicBezTo>
                    <a:pt x="1133" y="44"/>
                    <a:pt x="913" y="1"/>
                    <a:pt x="693" y="1"/>
                  </a:cubicBezTo>
                  <a:close/>
                </a:path>
              </a:pathLst>
            </a:custGeom>
            <a:solidFill>
              <a:srgbClr val="F2C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8"/>
            <p:cNvSpPr/>
            <p:nvPr/>
          </p:nvSpPr>
          <p:spPr>
            <a:xfrm>
              <a:off x="6334877" y="3086067"/>
              <a:ext cx="14996" cy="3346"/>
            </a:xfrm>
            <a:custGeom>
              <a:avLst/>
              <a:gdLst/>
              <a:ahLst/>
              <a:cxnLst/>
              <a:rect l="l" t="t" r="r" b="b"/>
              <a:pathLst>
                <a:path w="735" h="164" extrusionOk="0">
                  <a:moveTo>
                    <a:pt x="1" y="1"/>
                  </a:moveTo>
                  <a:cubicBezTo>
                    <a:pt x="113" y="113"/>
                    <a:pt x="225" y="163"/>
                    <a:pt x="341" y="163"/>
                  </a:cubicBezTo>
                  <a:cubicBezTo>
                    <a:pt x="466" y="163"/>
                    <a:pt x="596" y="105"/>
                    <a:pt x="734" y="1"/>
                  </a:cubicBezTo>
                  <a:close/>
                </a:path>
              </a:pathLst>
            </a:custGeom>
            <a:solidFill>
              <a:srgbClr val="F2C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8"/>
            <p:cNvSpPr/>
            <p:nvPr/>
          </p:nvSpPr>
          <p:spPr>
            <a:xfrm>
              <a:off x="6360748" y="2559989"/>
              <a:ext cx="17567" cy="13425"/>
            </a:xfrm>
            <a:custGeom>
              <a:avLst/>
              <a:gdLst/>
              <a:ahLst/>
              <a:cxnLst/>
              <a:rect l="l" t="t" r="r" b="b"/>
              <a:pathLst>
                <a:path w="861" h="658" extrusionOk="0">
                  <a:moveTo>
                    <a:pt x="834" y="0"/>
                  </a:moveTo>
                  <a:cubicBezTo>
                    <a:pt x="734" y="167"/>
                    <a:pt x="534" y="201"/>
                    <a:pt x="367" y="201"/>
                  </a:cubicBezTo>
                  <a:cubicBezTo>
                    <a:pt x="367" y="334"/>
                    <a:pt x="0" y="467"/>
                    <a:pt x="134" y="601"/>
                  </a:cubicBezTo>
                  <a:cubicBezTo>
                    <a:pt x="185" y="640"/>
                    <a:pt x="244" y="657"/>
                    <a:pt x="305" y="657"/>
                  </a:cubicBezTo>
                  <a:cubicBezTo>
                    <a:pt x="562" y="657"/>
                    <a:pt x="861" y="350"/>
                    <a:pt x="834" y="0"/>
                  </a:cubicBezTo>
                  <a:close/>
                </a:path>
              </a:pathLst>
            </a:custGeom>
            <a:solidFill>
              <a:srgbClr val="FCC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8"/>
            <p:cNvSpPr/>
            <p:nvPr/>
          </p:nvSpPr>
          <p:spPr>
            <a:xfrm>
              <a:off x="6130036" y="2468116"/>
              <a:ext cx="55128" cy="531546"/>
            </a:xfrm>
            <a:custGeom>
              <a:avLst/>
              <a:gdLst/>
              <a:ahLst/>
              <a:cxnLst/>
              <a:rect l="l" t="t" r="r" b="b"/>
              <a:pathLst>
                <a:path w="2702" h="26053" extrusionOk="0">
                  <a:moveTo>
                    <a:pt x="2702" y="0"/>
                  </a:moveTo>
                  <a:cubicBezTo>
                    <a:pt x="2268" y="67"/>
                    <a:pt x="1968" y="234"/>
                    <a:pt x="2168" y="767"/>
                  </a:cubicBezTo>
                  <a:cubicBezTo>
                    <a:pt x="2335" y="1201"/>
                    <a:pt x="2035" y="1368"/>
                    <a:pt x="1701" y="1501"/>
                  </a:cubicBezTo>
                  <a:cubicBezTo>
                    <a:pt x="1610" y="1535"/>
                    <a:pt x="1537" y="1551"/>
                    <a:pt x="1477" y="1551"/>
                  </a:cubicBezTo>
                  <a:cubicBezTo>
                    <a:pt x="1299" y="1551"/>
                    <a:pt x="1243" y="1401"/>
                    <a:pt x="1168" y="1101"/>
                  </a:cubicBezTo>
                  <a:cubicBezTo>
                    <a:pt x="1125" y="846"/>
                    <a:pt x="906" y="740"/>
                    <a:pt x="649" y="740"/>
                  </a:cubicBezTo>
                  <a:cubicBezTo>
                    <a:pt x="503" y="740"/>
                    <a:pt x="345" y="774"/>
                    <a:pt x="200" y="834"/>
                  </a:cubicBezTo>
                  <a:cubicBezTo>
                    <a:pt x="33" y="1001"/>
                    <a:pt x="0" y="1168"/>
                    <a:pt x="0" y="1368"/>
                  </a:cubicBezTo>
                  <a:cubicBezTo>
                    <a:pt x="167" y="4537"/>
                    <a:pt x="200" y="7772"/>
                    <a:pt x="434" y="10975"/>
                  </a:cubicBezTo>
                  <a:cubicBezTo>
                    <a:pt x="434" y="11175"/>
                    <a:pt x="434" y="11342"/>
                    <a:pt x="467" y="11542"/>
                  </a:cubicBezTo>
                  <a:cubicBezTo>
                    <a:pt x="467" y="11675"/>
                    <a:pt x="500" y="11809"/>
                    <a:pt x="534" y="11942"/>
                  </a:cubicBezTo>
                  <a:cubicBezTo>
                    <a:pt x="534" y="12609"/>
                    <a:pt x="567" y="13310"/>
                    <a:pt x="634" y="13977"/>
                  </a:cubicBezTo>
                  <a:cubicBezTo>
                    <a:pt x="801" y="16779"/>
                    <a:pt x="1301" y="19481"/>
                    <a:pt x="1434" y="22283"/>
                  </a:cubicBezTo>
                  <a:cubicBezTo>
                    <a:pt x="1468" y="23517"/>
                    <a:pt x="1368" y="24851"/>
                    <a:pt x="1968" y="26052"/>
                  </a:cubicBezTo>
                  <a:cubicBezTo>
                    <a:pt x="2135" y="25952"/>
                    <a:pt x="2202" y="25785"/>
                    <a:pt x="2202" y="25585"/>
                  </a:cubicBezTo>
                  <a:cubicBezTo>
                    <a:pt x="2268" y="24084"/>
                    <a:pt x="2368" y="22616"/>
                    <a:pt x="2335" y="21149"/>
                  </a:cubicBezTo>
                  <a:cubicBezTo>
                    <a:pt x="2302" y="19681"/>
                    <a:pt x="2302" y="18180"/>
                    <a:pt x="2302" y="16679"/>
                  </a:cubicBezTo>
                  <a:cubicBezTo>
                    <a:pt x="2302" y="14010"/>
                    <a:pt x="2702" y="11408"/>
                    <a:pt x="2368" y="8740"/>
                  </a:cubicBezTo>
                  <a:cubicBezTo>
                    <a:pt x="2335" y="8273"/>
                    <a:pt x="2335" y="7739"/>
                    <a:pt x="2535" y="7272"/>
                  </a:cubicBezTo>
                  <a:cubicBezTo>
                    <a:pt x="2669" y="7072"/>
                    <a:pt x="2702" y="6805"/>
                    <a:pt x="2669" y="6605"/>
                  </a:cubicBezTo>
                  <a:cubicBezTo>
                    <a:pt x="2368" y="4403"/>
                    <a:pt x="2702" y="2235"/>
                    <a:pt x="2702" y="0"/>
                  </a:cubicBezTo>
                  <a:close/>
                </a:path>
              </a:pathLst>
            </a:custGeom>
            <a:solidFill>
              <a:srgbClr val="FCCF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8"/>
            <p:cNvSpPr/>
            <p:nvPr/>
          </p:nvSpPr>
          <p:spPr>
            <a:xfrm>
              <a:off x="6084437" y="2367328"/>
              <a:ext cx="51741" cy="155630"/>
            </a:xfrm>
            <a:custGeom>
              <a:avLst/>
              <a:gdLst/>
              <a:ahLst/>
              <a:cxnLst/>
              <a:rect l="l" t="t" r="r" b="b"/>
              <a:pathLst>
                <a:path w="2536" h="7628" extrusionOk="0">
                  <a:moveTo>
                    <a:pt x="623" y="0"/>
                  </a:moveTo>
                  <a:cubicBezTo>
                    <a:pt x="518" y="0"/>
                    <a:pt x="401" y="39"/>
                    <a:pt x="267" y="137"/>
                  </a:cubicBezTo>
                  <a:cubicBezTo>
                    <a:pt x="500" y="270"/>
                    <a:pt x="767" y="404"/>
                    <a:pt x="734" y="704"/>
                  </a:cubicBezTo>
                  <a:cubicBezTo>
                    <a:pt x="701" y="937"/>
                    <a:pt x="334" y="771"/>
                    <a:pt x="167" y="904"/>
                  </a:cubicBezTo>
                  <a:lnTo>
                    <a:pt x="0" y="1071"/>
                  </a:lnTo>
                  <a:cubicBezTo>
                    <a:pt x="300" y="1071"/>
                    <a:pt x="601" y="1104"/>
                    <a:pt x="701" y="1471"/>
                  </a:cubicBezTo>
                  <a:cubicBezTo>
                    <a:pt x="767" y="1905"/>
                    <a:pt x="867" y="2272"/>
                    <a:pt x="867" y="2705"/>
                  </a:cubicBezTo>
                  <a:cubicBezTo>
                    <a:pt x="901" y="3873"/>
                    <a:pt x="1001" y="5040"/>
                    <a:pt x="1201" y="6141"/>
                  </a:cubicBezTo>
                  <a:cubicBezTo>
                    <a:pt x="1301" y="6275"/>
                    <a:pt x="1234" y="6441"/>
                    <a:pt x="1234" y="6575"/>
                  </a:cubicBezTo>
                  <a:cubicBezTo>
                    <a:pt x="1201" y="6975"/>
                    <a:pt x="1034" y="7542"/>
                    <a:pt x="1568" y="7609"/>
                  </a:cubicBezTo>
                  <a:cubicBezTo>
                    <a:pt x="1620" y="7622"/>
                    <a:pt x="1668" y="7628"/>
                    <a:pt x="1712" y="7628"/>
                  </a:cubicBezTo>
                  <a:cubicBezTo>
                    <a:pt x="2127" y="7628"/>
                    <a:pt x="2248" y="7103"/>
                    <a:pt x="2368" y="6742"/>
                  </a:cubicBezTo>
                  <a:cubicBezTo>
                    <a:pt x="2435" y="6575"/>
                    <a:pt x="2502" y="6408"/>
                    <a:pt x="2368" y="6241"/>
                  </a:cubicBezTo>
                  <a:cubicBezTo>
                    <a:pt x="2402" y="6074"/>
                    <a:pt x="2402" y="5941"/>
                    <a:pt x="2402" y="5774"/>
                  </a:cubicBezTo>
                  <a:cubicBezTo>
                    <a:pt x="2535" y="4773"/>
                    <a:pt x="2335" y="3773"/>
                    <a:pt x="2168" y="2705"/>
                  </a:cubicBezTo>
                  <a:cubicBezTo>
                    <a:pt x="2068" y="1905"/>
                    <a:pt x="2102" y="971"/>
                    <a:pt x="1334" y="437"/>
                  </a:cubicBezTo>
                  <a:cubicBezTo>
                    <a:pt x="1114" y="290"/>
                    <a:pt x="912" y="0"/>
                    <a:pt x="623" y="0"/>
                  </a:cubicBezTo>
                  <a:close/>
                </a:path>
              </a:pathLst>
            </a:custGeom>
            <a:solidFill>
              <a:srgbClr val="E7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8"/>
            <p:cNvSpPr/>
            <p:nvPr/>
          </p:nvSpPr>
          <p:spPr>
            <a:xfrm>
              <a:off x="5851665" y="3907512"/>
              <a:ext cx="32705" cy="15669"/>
            </a:xfrm>
            <a:custGeom>
              <a:avLst/>
              <a:gdLst/>
              <a:ahLst/>
              <a:cxnLst/>
              <a:rect l="l" t="t" r="r" b="b"/>
              <a:pathLst>
                <a:path w="1603" h="768" extrusionOk="0">
                  <a:moveTo>
                    <a:pt x="1" y="1"/>
                  </a:moveTo>
                  <a:lnTo>
                    <a:pt x="1" y="1"/>
                  </a:lnTo>
                  <a:cubicBezTo>
                    <a:pt x="95" y="407"/>
                    <a:pt x="364" y="638"/>
                    <a:pt x="727" y="638"/>
                  </a:cubicBezTo>
                  <a:cubicBezTo>
                    <a:pt x="751" y="638"/>
                    <a:pt x="776" y="637"/>
                    <a:pt x="802" y="635"/>
                  </a:cubicBezTo>
                  <a:cubicBezTo>
                    <a:pt x="829" y="632"/>
                    <a:pt x="856" y="630"/>
                    <a:pt x="882" y="630"/>
                  </a:cubicBezTo>
                  <a:cubicBezTo>
                    <a:pt x="1144" y="630"/>
                    <a:pt x="1359" y="768"/>
                    <a:pt x="1602" y="768"/>
                  </a:cubicBezTo>
                  <a:cubicBezTo>
                    <a:pt x="1235" y="134"/>
                    <a:pt x="568" y="168"/>
                    <a:pt x="1" y="1"/>
                  </a:cubicBezTo>
                  <a:close/>
                </a:path>
              </a:pathLst>
            </a:custGeom>
            <a:solidFill>
              <a:srgbClr val="FFC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8"/>
            <p:cNvSpPr/>
            <p:nvPr/>
          </p:nvSpPr>
          <p:spPr>
            <a:xfrm>
              <a:off x="5887879" y="3923161"/>
              <a:ext cx="23708" cy="15506"/>
            </a:xfrm>
            <a:custGeom>
              <a:avLst/>
              <a:gdLst/>
              <a:ahLst/>
              <a:cxnLst/>
              <a:rect l="l" t="t" r="r" b="b"/>
              <a:pathLst>
                <a:path w="1162" h="760" extrusionOk="0">
                  <a:moveTo>
                    <a:pt x="27" y="1"/>
                  </a:moveTo>
                  <a:cubicBezTo>
                    <a:pt x="1" y="455"/>
                    <a:pt x="102" y="760"/>
                    <a:pt x="487" y="760"/>
                  </a:cubicBezTo>
                  <a:cubicBezTo>
                    <a:pt x="583" y="760"/>
                    <a:pt x="695" y="741"/>
                    <a:pt x="828" y="701"/>
                  </a:cubicBezTo>
                  <a:cubicBezTo>
                    <a:pt x="861" y="690"/>
                    <a:pt x="895" y="687"/>
                    <a:pt x="929" y="687"/>
                  </a:cubicBezTo>
                  <a:cubicBezTo>
                    <a:pt x="998" y="687"/>
                    <a:pt x="1072" y="701"/>
                    <a:pt x="1161" y="701"/>
                  </a:cubicBezTo>
                  <a:cubicBezTo>
                    <a:pt x="794" y="501"/>
                    <a:pt x="494" y="134"/>
                    <a:pt x="27" y="1"/>
                  </a:cubicBezTo>
                  <a:close/>
                </a:path>
              </a:pathLst>
            </a:custGeom>
            <a:solidFill>
              <a:srgbClr val="FFC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8"/>
            <p:cNvSpPr/>
            <p:nvPr/>
          </p:nvSpPr>
          <p:spPr>
            <a:xfrm>
              <a:off x="5683568" y="3900718"/>
              <a:ext cx="7508" cy="9548"/>
            </a:xfrm>
            <a:custGeom>
              <a:avLst/>
              <a:gdLst/>
              <a:ahLst/>
              <a:cxnLst/>
              <a:rect l="l" t="t" r="r" b="b"/>
              <a:pathLst>
                <a:path w="368" h="468" extrusionOk="0">
                  <a:moveTo>
                    <a:pt x="1" y="0"/>
                  </a:moveTo>
                  <a:lnTo>
                    <a:pt x="1" y="467"/>
                  </a:lnTo>
                  <a:cubicBezTo>
                    <a:pt x="168" y="467"/>
                    <a:pt x="334" y="467"/>
                    <a:pt x="334" y="300"/>
                  </a:cubicBezTo>
                  <a:cubicBezTo>
                    <a:pt x="368" y="34"/>
                    <a:pt x="168" y="34"/>
                    <a:pt x="1" y="0"/>
                  </a:cubicBezTo>
                  <a:close/>
                </a:path>
              </a:pathLst>
            </a:custGeom>
            <a:solidFill>
              <a:srgbClr val="FEC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8"/>
            <p:cNvSpPr/>
            <p:nvPr/>
          </p:nvSpPr>
          <p:spPr>
            <a:xfrm>
              <a:off x="5838056" y="3897311"/>
              <a:ext cx="4795" cy="9548"/>
            </a:xfrm>
            <a:custGeom>
              <a:avLst/>
              <a:gdLst/>
              <a:ahLst/>
              <a:cxnLst/>
              <a:rect l="l" t="t" r="r" b="b"/>
              <a:pathLst>
                <a:path w="235" h="468" extrusionOk="0">
                  <a:moveTo>
                    <a:pt x="1" y="0"/>
                  </a:moveTo>
                  <a:cubicBezTo>
                    <a:pt x="1" y="201"/>
                    <a:pt x="34" y="401"/>
                    <a:pt x="234" y="467"/>
                  </a:cubicBezTo>
                  <a:cubicBezTo>
                    <a:pt x="234" y="301"/>
                    <a:pt x="168" y="100"/>
                    <a:pt x="1" y="0"/>
                  </a:cubicBezTo>
                  <a:close/>
                </a:path>
              </a:pathLst>
            </a:custGeom>
            <a:solidFill>
              <a:srgbClr val="FFC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8"/>
            <p:cNvSpPr/>
            <p:nvPr/>
          </p:nvSpPr>
          <p:spPr>
            <a:xfrm>
              <a:off x="5842830" y="3906839"/>
              <a:ext cx="4101" cy="6141"/>
            </a:xfrm>
            <a:custGeom>
              <a:avLst/>
              <a:gdLst/>
              <a:ahLst/>
              <a:cxnLst/>
              <a:rect l="l" t="t" r="r" b="b"/>
              <a:pathLst>
                <a:path w="201" h="301" extrusionOk="0">
                  <a:moveTo>
                    <a:pt x="0" y="0"/>
                  </a:moveTo>
                  <a:cubicBezTo>
                    <a:pt x="34" y="134"/>
                    <a:pt x="67" y="201"/>
                    <a:pt x="67" y="301"/>
                  </a:cubicBezTo>
                  <a:cubicBezTo>
                    <a:pt x="200" y="267"/>
                    <a:pt x="200" y="134"/>
                    <a:pt x="200" y="0"/>
                  </a:cubicBezTo>
                  <a:close/>
                </a:path>
              </a:pathLst>
            </a:custGeom>
            <a:solidFill>
              <a:srgbClr val="FFC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8"/>
            <p:cNvSpPr/>
            <p:nvPr/>
          </p:nvSpPr>
          <p:spPr>
            <a:xfrm>
              <a:off x="5679488" y="3910246"/>
              <a:ext cx="5794" cy="6141"/>
            </a:xfrm>
            <a:custGeom>
              <a:avLst/>
              <a:gdLst/>
              <a:ahLst/>
              <a:cxnLst/>
              <a:rect l="l" t="t" r="r" b="b"/>
              <a:pathLst>
                <a:path w="284" h="301" extrusionOk="0">
                  <a:moveTo>
                    <a:pt x="201" y="0"/>
                  </a:moveTo>
                  <a:cubicBezTo>
                    <a:pt x="167" y="0"/>
                    <a:pt x="67" y="67"/>
                    <a:pt x="34" y="134"/>
                  </a:cubicBezTo>
                  <a:cubicBezTo>
                    <a:pt x="1" y="200"/>
                    <a:pt x="34" y="300"/>
                    <a:pt x="101" y="300"/>
                  </a:cubicBezTo>
                  <a:cubicBezTo>
                    <a:pt x="167" y="300"/>
                    <a:pt x="167" y="167"/>
                    <a:pt x="201" y="134"/>
                  </a:cubicBezTo>
                  <a:cubicBezTo>
                    <a:pt x="217" y="50"/>
                    <a:pt x="259" y="42"/>
                    <a:pt x="276" y="42"/>
                  </a:cubicBezTo>
                  <a:cubicBezTo>
                    <a:pt x="280" y="42"/>
                    <a:pt x="283" y="42"/>
                    <a:pt x="283" y="42"/>
                  </a:cubicBezTo>
                  <a:cubicBezTo>
                    <a:pt x="284" y="42"/>
                    <a:pt x="263" y="38"/>
                    <a:pt x="201" y="0"/>
                  </a:cubicBezTo>
                  <a:close/>
                </a:path>
              </a:pathLst>
            </a:custGeom>
            <a:solidFill>
              <a:srgbClr val="FEC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8"/>
            <p:cNvSpPr/>
            <p:nvPr/>
          </p:nvSpPr>
          <p:spPr>
            <a:xfrm>
              <a:off x="5916320" y="3937463"/>
              <a:ext cx="9548" cy="5468"/>
            </a:xfrm>
            <a:custGeom>
              <a:avLst/>
              <a:gdLst/>
              <a:ahLst/>
              <a:cxnLst/>
              <a:rect l="l" t="t" r="r" b="b"/>
              <a:pathLst>
                <a:path w="468" h="268" extrusionOk="0">
                  <a:moveTo>
                    <a:pt x="1" y="0"/>
                  </a:moveTo>
                  <a:cubicBezTo>
                    <a:pt x="101" y="201"/>
                    <a:pt x="268" y="267"/>
                    <a:pt x="468" y="267"/>
                  </a:cubicBezTo>
                  <a:cubicBezTo>
                    <a:pt x="401" y="34"/>
                    <a:pt x="234" y="0"/>
                    <a:pt x="1" y="0"/>
                  </a:cubicBezTo>
                  <a:close/>
                </a:path>
              </a:pathLst>
            </a:custGeom>
            <a:solidFill>
              <a:srgbClr val="FFC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8"/>
            <p:cNvSpPr/>
            <p:nvPr/>
          </p:nvSpPr>
          <p:spPr>
            <a:xfrm>
              <a:off x="6257287" y="3374620"/>
              <a:ext cx="131372" cy="119130"/>
            </a:xfrm>
            <a:custGeom>
              <a:avLst/>
              <a:gdLst/>
              <a:ahLst/>
              <a:cxnLst/>
              <a:rect l="l" t="t" r="r" b="b"/>
              <a:pathLst>
                <a:path w="6439" h="5839" extrusionOk="0">
                  <a:moveTo>
                    <a:pt x="3006" y="0"/>
                  </a:moveTo>
                  <a:cubicBezTo>
                    <a:pt x="2706" y="0"/>
                    <a:pt x="2359" y="70"/>
                    <a:pt x="1936" y="201"/>
                  </a:cubicBezTo>
                  <a:cubicBezTo>
                    <a:pt x="1869" y="268"/>
                    <a:pt x="1769" y="335"/>
                    <a:pt x="1669" y="401"/>
                  </a:cubicBezTo>
                  <a:cubicBezTo>
                    <a:pt x="768" y="1502"/>
                    <a:pt x="434" y="2836"/>
                    <a:pt x="201" y="4171"/>
                  </a:cubicBezTo>
                  <a:cubicBezTo>
                    <a:pt x="68" y="4738"/>
                    <a:pt x="1" y="5372"/>
                    <a:pt x="568" y="5839"/>
                  </a:cubicBezTo>
                  <a:cubicBezTo>
                    <a:pt x="1302" y="5772"/>
                    <a:pt x="1469" y="5272"/>
                    <a:pt x="1535" y="4571"/>
                  </a:cubicBezTo>
                  <a:cubicBezTo>
                    <a:pt x="1535" y="3570"/>
                    <a:pt x="1869" y="2670"/>
                    <a:pt x="2302" y="1769"/>
                  </a:cubicBezTo>
                  <a:cubicBezTo>
                    <a:pt x="2461" y="1452"/>
                    <a:pt x="2656" y="1284"/>
                    <a:pt x="2860" y="1284"/>
                  </a:cubicBezTo>
                  <a:cubicBezTo>
                    <a:pt x="3042" y="1284"/>
                    <a:pt x="3230" y="1419"/>
                    <a:pt x="3403" y="1702"/>
                  </a:cubicBezTo>
                  <a:cubicBezTo>
                    <a:pt x="3703" y="2103"/>
                    <a:pt x="3904" y="2536"/>
                    <a:pt x="4104" y="3003"/>
                  </a:cubicBezTo>
                  <a:cubicBezTo>
                    <a:pt x="4471" y="3737"/>
                    <a:pt x="4804" y="4538"/>
                    <a:pt x="5138" y="5272"/>
                  </a:cubicBezTo>
                  <a:cubicBezTo>
                    <a:pt x="5260" y="5590"/>
                    <a:pt x="5473" y="5783"/>
                    <a:pt x="5750" y="5783"/>
                  </a:cubicBezTo>
                  <a:cubicBezTo>
                    <a:pt x="5849" y="5783"/>
                    <a:pt x="5957" y="5758"/>
                    <a:pt x="6072" y="5705"/>
                  </a:cubicBezTo>
                  <a:cubicBezTo>
                    <a:pt x="6439" y="5538"/>
                    <a:pt x="6439" y="5205"/>
                    <a:pt x="6305" y="4838"/>
                  </a:cubicBezTo>
                  <a:cubicBezTo>
                    <a:pt x="5838" y="3604"/>
                    <a:pt x="5405" y="2369"/>
                    <a:pt x="4671" y="1235"/>
                  </a:cubicBezTo>
                  <a:cubicBezTo>
                    <a:pt x="4135" y="374"/>
                    <a:pt x="3698" y="0"/>
                    <a:pt x="3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8"/>
            <p:cNvSpPr/>
            <p:nvPr/>
          </p:nvSpPr>
          <p:spPr>
            <a:xfrm>
              <a:off x="6265468" y="3675903"/>
              <a:ext cx="16342" cy="9079"/>
            </a:xfrm>
            <a:custGeom>
              <a:avLst/>
              <a:gdLst/>
              <a:ahLst/>
              <a:cxnLst/>
              <a:rect l="l" t="t" r="r" b="b"/>
              <a:pathLst>
                <a:path w="801" h="445" extrusionOk="0">
                  <a:moveTo>
                    <a:pt x="458" y="1"/>
                  </a:moveTo>
                  <a:cubicBezTo>
                    <a:pt x="283" y="1"/>
                    <a:pt x="123" y="98"/>
                    <a:pt x="0" y="445"/>
                  </a:cubicBezTo>
                  <a:cubicBezTo>
                    <a:pt x="200" y="445"/>
                    <a:pt x="400" y="445"/>
                    <a:pt x="567" y="345"/>
                  </a:cubicBezTo>
                  <a:cubicBezTo>
                    <a:pt x="667" y="345"/>
                    <a:pt x="801" y="278"/>
                    <a:pt x="801" y="78"/>
                  </a:cubicBezTo>
                  <a:cubicBezTo>
                    <a:pt x="684" y="39"/>
                    <a:pt x="568" y="1"/>
                    <a:pt x="458" y="1"/>
                  </a:cubicBezTo>
                  <a:close/>
                </a:path>
              </a:pathLst>
            </a:custGeom>
            <a:solidFill>
              <a:srgbClr val="F42C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8"/>
            <p:cNvSpPr/>
            <p:nvPr/>
          </p:nvSpPr>
          <p:spPr>
            <a:xfrm>
              <a:off x="6170862" y="3728909"/>
              <a:ext cx="112316" cy="175155"/>
            </a:xfrm>
            <a:custGeom>
              <a:avLst/>
              <a:gdLst/>
              <a:ahLst/>
              <a:cxnLst/>
              <a:rect l="l" t="t" r="r" b="b"/>
              <a:pathLst>
                <a:path w="5505" h="8585" extrusionOk="0">
                  <a:moveTo>
                    <a:pt x="3679" y="0"/>
                  </a:moveTo>
                  <a:cubicBezTo>
                    <a:pt x="2931" y="0"/>
                    <a:pt x="2183" y="352"/>
                    <a:pt x="1435" y="382"/>
                  </a:cubicBezTo>
                  <a:cubicBezTo>
                    <a:pt x="1336" y="349"/>
                    <a:pt x="1244" y="333"/>
                    <a:pt x="1159" y="333"/>
                  </a:cubicBezTo>
                  <a:cubicBezTo>
                    <a:pt x="901" y="333"/>
                    <a:pt x="718" y="489"/>
                    <a:pt x="668" y="816"/>
                  </a:cubicBezTo>
                  <a:cubicBezTo>
                    <a:pt x="901" y="849"/>
                    <a:pt x="1168" y="882"/>
                    <a:pt x="1535" y="916"/>
                  </a:cubicBezTo>
                  <a:cubicBezTo>
                    <a:pt x="1201" y="1316"/>
                    <a:pt x="768" y="1716"/>
                    <a:pt x="1035" y="2083"/>
                  </a:cubicBezTo>
                  <a:cubicBezTo>
                    <a:pt x="1335" y="2417"/>
                    <a:pt x="1135" y="2817"/>
                    <a:pt x="1301" y="3084"/>
                  </a:cubicBezTo>
                  <a:cubicBezTo>
                    <a:pt x="1535" y="3518"/>
                    <a:pt x="1435" y="3751"/>
                    <a:pt x="1001" y="3918"/>
                  </a:cubicBezTo>
                  <a:cubicBezTo>
                    <a:pt x="1001" y="3985"/>
                    <a:pt x="1001" y="4085"/>
                    <a:pt x="1035" y="4151"/>
                  </a:cubicBezTo>
                  <a:cubicBezTo>
                    <a:pt x="1635" y="4719"/>
                    <a:pt x="1568" y="5052"/>
                    <a:pt x="668" y="5085"/>
                  </a:cubicBezTo>
                  <a:cubicBezTo>
                    <a:pt x="534" y="5085"/>
                    <a:pt x="367" y="5319"/>
                    <a:pt x="267" y="5486"/>
                  </a:cubicBezTo>
                  <a:cubicBezTo>
                    <a:pt x="34" y="5719"/>
                    <a:pt x="0" y="6019"/>
                    <a:pt x="434" y="6019"/>
                  </a:cubicBezTo>
                  <a:cubicBezTo>
                    <a:pt x="1035" y="6019"/>
                    <a:pt x="1101" y="6353"/>
                    <a:pt x="1201" y="6853"/>
                  </a:cubicBezTo>
                  <a:cubicBezTo>
                    <a:pt x="1368" y="7487"/>
                    <a:pt x="1268" y="7887"/>
                    <a:pt x="768" y="8221"/>
                  </a:cubicBezTo>
                  <a:cubicBezTo>
                    <a:pt x="668" y="8254"/>
                    <a:pt x="668" y="8354"/>
                    <a:pt x="634" y="8421"/>
                  </a:cubicBezTo>
                  <a:cubicBezTo>
                    <a:pt x="723" y="8510"/>
                    <a:pt x="797" y="8584"/>
                    <a:pt x="886" y="8584"/>
                  </a:cubicBezTo>
                  <a:cubicBezTo>
                    <a:pt x="931" y="8584"/>
                    <a:pt x="979" y="8566"/>
                    <a:pt x="1035" y="8521"/>
                  </a:cubicBezTo>
                  <a:cubicBezTo>
                    <a:pt x="1401" y="8421"/>
                    <a:pt x="1668" y="8054"/>
                    <a:pt x="2002" y="7921"/>
                  </a:cubicBezTo>
                  <a:cubicBezTo>
                    <a:pt x="2369" y="7721"/>
                    <a:pt x="2802" y="7521"/>
                    <a:pt x="3169" y="7320"/>
                  </a:cubicBezTo>
                  <a:cubicBezTo>
                    <a:pt x="3103" y="7020"/>
                    <a:pt x="1969" y="6687"/>
                    <a:pt x="3169" y="6353"/>
                  </a:cubicBezTo>
                  <a:cubicBezTo>
                    <a:pt x="3269" y="6320"/>
                    <a:pt x="3336" y="6153"/>
                    <a:pt x="3336" y="6053"/>
                  </a:cubicBezTo>
                  <a:cubicBezTo>
                    <a:pt x="3203" y="5419"/>
                    <a:pt x="3670" y="5152"/>
                    <a:pt x="4203" y="4752"/>
                  </a:cubicBezTo>
                  <a:cubicBezTo>
                    <a:pt x="3870" y="4485"/>
                    <a:pt x="3603" y="4252"/>
                    <a:pt x="3403" y="4018"/>
                  </a:cubicBezTo>
                  <a:cubicBezTo>
                    <a:pt x="3374" y="3990"/>
                    <a:pt x="3225" y="3502"/>
                    <a:pt x="3573" y="3502"/>
                  </a:cubicBezTo>
                  <a:cubicBezTo>
                    <a:pt x="3633" y="3502"/>
                    <a:pt x="3709" y="3516"/>
                    <a:pt x="3803" y="3551"/>
                  </a:cubicBezTo>
                  <a:cubicBezTo>
                    <a:pt x="3881" y="3597"/>
                    <a:pt x="3944" y="3622"/>
                    <a:pt x="4002" y="3622"/>
                  </a:cubicBezTo>
                  <a:cubicBezTo>
                    <a:pt x="4070" y="3622"/>
                    <a:pt x="4132" y="3589"/>
                    <a:pt x="4203" y="3518"/>
                  </a:cubicBezTo>
                  <a:cubicBezTo>
                    <a:pt x="4437" y="3217"/>
                    <a:pt x="4070" y="3251"/>
                    <a:pt x="4003" y="3151"/>
                  </a:cubicBezTo>
                  <a:cubicBezTo>
                    <a:pt x="3870" y="2917"/>
                    <a:pt x="4170" y="2917"/>
                    <a:pt x="4203" y="2817"/>
                  </a:cubicBezTo>
                  <a:cubicBezTo>
                    <a:pt x="4289" y="2537"/>
                    <a:pt x="4436" y="2466"/>
                    <a:pt x="4607" y="2466"/>
                  </a:cubicBezTo>
                  <a:cubicBezTo>
                    <a:pt x="4783" y="2466"/>
                    <a:pt x="4983" y="2541"/>
                    <a:pt x="5165" y="2541"/>
                  </a:cubicBezTo>
                  <a:cubicBezTo>
                    <a:pt x="5291" y="2541"/>
                    <a:pt x="5409" y="2505"/>
                    <a:pt x="5504" y="2384"/>
                  </a:cubicBezTo>
                  <a:cubicBezTo>
                    <a:pt x="5071" y="1750"/>
                    <a:pt x="5171" y="1049"/>
                    <a:pt x="5271" y="315"/>
                  </a:cubicBezTo>
                  <a:lnTo>
                    <a:pt x="5037" y="315"/>
                  </a:lnTo>
                  <a:cubicBezTo>
                    <a:pt x="5019" y="279"/>
                    <a:pt x="4981" y="252"/>
                    <a:pt x="4939" y="252"/>
                  </a:cubicBezTo>
                  <a:cubicBezTo>
                    <a:pt x="4904" y="252"/>
                    <a:pt x="4867" y="270"/>
                    <a:pt x="4837" y="315"/>
                  </a:cubicBezTo>
                  <a:cubicBezTo>
                    <a:pt x="4821" y="349"/>
                    <a:pt x="4787" y="365"/>
                    <a:pt x="4750" y="365"/>
                  </a:cubicBezTo>
                  <a:cubicBezTo>
                    <a:pt x="4712" y="365"/>
                    <a:pt x="4670" y="349"/>
                    <a:pt x="4637" y="315"/>
                  </a:cubicBezTo>
                  <a:cubicBezTo>
                    <a:pt x="4370" y="182"/>
                    <a:pt x="4170" y="82"/>
                    <a:pt x="3937" y="15"/>
                  </a:cubicBezTo>
                  <a:cubicBezTo>
                    <a:pt x="3851" y="5"/>
                    <a:pt x="3765" y="0"/>
                    <a:pt x="3679" y="0"/>
                  </a:cubicBezTo>
                  <a:close/>
                </a:path>
              </a:pathLst>
            </a:custGeom>
            <a:solidFill>
              <a:srgbClr val="FFAC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8"/>
            <p:cNvSpPr/>
            <p:nvPr/>
          </p:nvSpPr>
          <p:spPr>
            <a:xfrm>
              <a:off x="6347813" y="3749781"/>
              <a:ext cx="23157" cy="11772"/>
            </a:xfrm>
            <a:custGeom>
              <a:avLst/>
              <a:gdLst/>
              <a:ahLst/>
              <a:cxnLst/>
              <a:rect l="l" t="t" r="r" b="b"/>
              <a:pathLst>
                <a:path w="1135" h="577" extrusionOk="0">
                  <a:moveTo>
                    <a:pt x="429" y="1"/>
                  </a:moveTo>
                  <a:cubicBezTo>
                    <a:pt x="286" y="1"/>
                    <a:pt x="178" y="134"/>
                    <a:pt x="0" y="393"/>
                  </a:cubicBezTo>
                  <a:cubicBezTo>
                    <a:pt x="250" y="438"/>
                    <a:pt x="514" y="576"/>
                    <a:pt x="773" y="576"/>
                  </a:cubicBezTo>
                  <a:cubicBezTo>
                    <a:pt x="896" y="576"/>
                    <a:pt x="1017" y="545"/>
                    <a:pt x="1134" y="460"/>
                  </a:cubicBezTo>
                  <a:cubicBezTo>
                    <a:pt x="774" y="151"/>
                    <a:pt x="581" y="1"/>
                    <a:pt x="429" y="1"/>
                  </a:cubicBezTo>
                  <a:close/>
                </a:path>
              </a:pathLst>
            </a:custGeom>
            <a:solidFill>
              <a:srgbClr val="FE9C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8"/>
            <p:cNvSpPr/>
            <p:nvPr/>
          </p:nvSpPr>
          <p:spPr>
            <a:xfrm>
              <a:off x="6428790" y="4069427"/>
              <a:ext cx="14323" cy="9610"/>
            </a:xfrm>
            <a:custGeom>
              <a:avLst/>
              <a:gdLst/>
              <a:ahLst/>
              <a:cxnLst/>
              <a:rect l="l" t="t" r="r" b="b"/>
              <a:pathLst>
                <a:path w="702" h="471" extrusionOk="0">
                  <a:moveTo>
                    <a:pt x="78" y="0"/>
                  </a:moveTo>
                  <a:cubicBezTo>
                    <a:pt x="53" y="0"/>
                    <a:pt x="28" y="1"/>
                    <a:pt x="1" y="4"/>
                  </a:cubicBezTo>
                  <a:cubicBezTo>
                    <a:pt x="168" y="304"/>
                    <a:pt x="368" y="471"/>
                    <a:pt x="701" y="471"/>
                  </a:cubicBezTo>
                  <a:cubicBezTo>
                    <a:pt x="578" y="192"/>
                    <a:pt x="397" y="0"/>
                    <a:pt x="78" y="0"/>
                  </a:cubicBezTo>
                  <a:close/>
                </a:path>
              </a:pathLst>
            </a:custGeom>
            <a:solidFill>
              <a:srgbClr val="D9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8"/>
            <p:cNvSpPr/>
            <p:nvPr/>
          </p:nvSpPr>
          <p:spPr>
            <a:xfrm>
              <a:off x="6443092" y="4079016"/>
              <a:ext cx="8855" cy="4795"/>
            </a:xfrm>
            <a:custGeom>
              <a:avLst/>
              <a:gdLst/>
              <a:ahLst/>
              <a:cxnLst/>
              <a:rect l="l" t="t" r="r" b="b"/>
              <a:pathLst>
                <a:path w="434" h="235" extrusionOk="0">
                  <a:moveTo>
                    <a:pt x="0" y="1"/>
                  </a:moveTo>
                  <a:cubicBezTo>
                    <a:pt x="67" y="168"/>
                    <a:pt x="200" y="234"/>
                    <a:pt x="434" y="234"/>
                  </a:cubicBezTo>
                  <a:cubicBezTo>
                    <a:pt x="334" y="34"/>
                    <a:pt x="200" y="1"/>
                    <a:pt x="0" y="1"/>
                  </a:cubicBezTo>
                  <a:close/>
                </a:path>
              </a:pathLst>
            </a:custGeom>
            <a:solidFill>
              <a:srgbClr val="D9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8"/>
            <p:cNvSpPr/>
            <p:nvPr/>
          </p:nvSpPr>
          <p:spPr>
            <a:xfrm>
              <a:off x="6268855" y="3734152"/>
              <a:ext cx="4795" cy="2571"/>
            </a:xfrm>
            <a:custGeom>
              <a:avLst/>
              <a:gdLst/>
              <a:ahLst/>
              <a:cxnLst/>
              <a:rect l="l" t="t" r="r" b="b"/>
              <a:pathLst>
                <a:path w="235" h="126" extrusionOk="0">
                  <a:moveTo>
                    <a:pt x="118" y="0"/>
                  </a:moveTo>
                  <a:cubicBezTo>
                    <a:pt x="76" y="0"/>
                    <a:pt x="34" y="42"/>
                    <a:pt x="1" y="125"/>
                  </a:cubicBezTo>
                  <a:lnTo>
                    <a:pt x="234" y="125"/>
                  </a:lnTo>
                  <a:cubicBezTo>
                    <a:pt x="201" y="42"/>
                    <a:pt x="159" y="0"/>
                    <a:pt x="118" y="0"/>
                  </a:cubicBezTo>
                  <a:close/>
                </a:path>
              </a:pathLst>
            </a:custGeom>
            <a:solidFill>
              <a:srgbClr val="FFA5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8"/>
            <p:cNvSpPr/>
            <p:nvPr/>
          </p:nvSpPr>
          <p:spPr>
            <a:xfrm>
              <a:off x="6377070" y="3740783"/>
              <a:ext cx="4101" cy="4774"/>
            </a:xfrm>
            <a:custGeom>
              <a:avLst/>
              <a:gdLst/>
              <a:ahLst/>
              <a:cxnLst/>
              <a:rect l="l" t="t" r="r" b="b"/>
              <a:pathLst>
                <a:path w="201" h="234" extrusionOk="0">
                  <a:moveTo>
                    <a:pt x="1" y="0"/>
                  </a:moveTo>
                  <a:cubicBezTo>
                    <a:pt x="34" y="100"/>
                    <a:pt x="101" y="134"/>
                    <a:pt x="201" y="234"/>
                  </a:cubicBezTo>
                  <a:cubicBezTo>
                    <a:pt x="167" y="100"/>
                    <a:pt x="101" y="0"/>
                    <a:pt x="1" y="0"/>
                  </a:cubicBezTo>
                  <a:close/>
                </a:path>
              </a:pathLst>
            </a:custGeom>
            <a:solidFill>
              <a:srgbClr val="DF7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8"/>
            <p:cNvSpPr/>
            <p:nvPr/>
          </p:nvSpPr>
          <p:spPr>
            <a:xfrm>
              <a:off x="6264774" y="3736193"/>
              <a:ext cx="4101" cy="2571"/>
            </a:xfrm>
            <a:custGeom>
              <a:avLst/>
              <a:gdLst/>
              <a:ahLst/>
              <a:cxnLst/>
              <a:rect l="l" t="t" r="r" b="b"/>
              <a:pathLst>
                <a:path w="201" h="126" extrusionOk="0">
                  <a:moveTo>
                    <a:pt x="88" y="0"/>
                  </a:moveTo>
                  <a:cubicBezTo>
                    <a:pt x="59" y="0"/>
                    <a:pt x="34" y="8"/>
                    <a:pt x="1" y="25"/>
                  </a:cubicBezTo>
                  <a:cubicBezTo>
                    <a:pt x="17" y="92"/>
                    <a:pt x="42" y="125"/>
                    <a:pt x="76" y="125"/>
                  </a:cubicBezTo>
                  <a:cubicBezTo>
                    <a:pt x="109" y="125"/>
                    <a:pt x="151" y="92"/>
                    <a:pt x="201" y="25"/>
                  </a:cubicBezTo>
                  <a:cubicBezTo>
                    <a:pt x="151" y="8"/>
                    <a:pt x="117" y="0"/>
                    <a:pt x="88" y="0"/>
                  </a:cubicBezTo>
                  <a:close/>
                </a:path>
              </a:pathLst>
            </a:custGeom>
            <a:solidFill>
              <a:srgbClr val="FFA5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8"/>
            <p:cNvSpPr/>
            <p:nvPr/>
          </p:nvSpPr>
          <p:spPr>
            <a:xfrm>
              <a:off x="6374356" y="3912960"/>
              <a:ext cx="27237" cy="14996"/>
            </a:xfrm>
            <a:custGeom>
              <a:avLst/>
              <a:gdLst/>
              <a:ahLst/>
              <a:cxnLst/>
              <a:rect l="l" t="t" r="r" b="b"/>
              <a:pathLst>
                <a:path w="1335" h="735" extrusionOk="0">
                  <a:moveTo>
                    <a:pt x="0" y="1"/>
                  </a:moveTo>
                  <a:lnTo>
                    <a:pt x="0" y="1"/>
                  </a:lnTo>
                  <a:cubicBezTo>
                    <a:pt x="367" y="368"/>
                    <a:pt x="834" y="634"/>
                    <a:pt x="1335" y="734"/>
                  </a:cubicBezTo>
                  <a:cubicBezTo>
                    <a:pt x="1168" y="34"/>
                    <a:pt x="534" y="134"/>
                    <a:pt x="0" y="1"/>
                  </a:cubicBezTo>
                  <a:close/>
                </a:path>
              </a:pathLst>
            </a:custGeom>
            <a:solidFill>
              <a:srgbClr val="F75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8"/>
            <p:cNvSpPr/>
            <p:nvPr/>
          </p:nvSpPr>
          <p:spPr>
            <a:xfrm>
              <a:off x="5414745" y="2711763"/>
              <a:ext cx="34725" cy="89159"/>
            </a:xfrm>
            <a:custGeom>
              <a:avLst/>
              <a:gdLst/>
              <a:ahLst/>
              <a:cxnLst/>
              <a:rect l="l" t="t" r="r" b="b"/>
              <a:pathLst>
                <a:path w="1702" h="4370" extrusionOk="0">
                  <a:moveTo>
                    <a:pt x="968" y="0"/>
                  </a:moveTo>
                  <a:cubicBezTo>
                    <a:pt x="401" y="234"/>
                    <a:pt x="34" y="667"/>
                    <a:pt x="34" y="1201"/>
                  </a:cubicBezTo>
                  <a:cubicBezTo>
                    <a:pt x="34" y="2168"/>
                    <a:pt x="1" y="3169"/>
                    <a:pt x="334" y="4070"/>
                  </a:cubicBezTo>
                  <a:cubicBezTo>
                    <a:pt x="511" y="3912"/>
                    <a:pt x="664" y="3852"/>
                    <a:pt x="803" y="3852"/>
                  </a:cubicBezTo>
                  <a:cubicBezTo>
                    <a:pt x="1159" y="3852"/>
                    <a:pt x="1413" y="4250"/>
                    <a:pt x="1702" y="4370"/>
                  </a:cubicBezTo>
                  <a:cubicBezTo>
                    <a:pt x="1568" y="2869"/>
                    <a:pt x="1302" y="1401"/>
                    <a:pt x="968" y="0"/>
                  </a:cubicBezTo>
                  <a:close/>
                </a:path>
              </a:pathLst>
            </a:custGeom>
            <a:solidFill>
              <a:srgbClr val="ED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8"/>
            <p:cNvSpPr/>
            <p:nvPr/>
          </p:nvSpPr>
          <p:spPr>
            <a:xfrm>
              <a:off x="5376633" y="2898466"/>
              <a:ext cx="7508" cy="5611"/>
            </a:xfrm>
            <a:custGeom>
              <a:avLst/>
              <a:gdLst/>
              <a:ahLst/>
              <a:cxnLst/>
              <a:rect l="l" t="t" r="r" b="b"/>
              <a:pathLst>
                <a:path w="368" h="275" extrusionOk="0">
                  <a:moveTo>
                    <a:pt x="235" y="0"/>
                  </a:moveTo>
                  <a:cubicBezTo>
                    <a:pt x="149" y="0"/>
                    <a:pt x="67" y="89"/>
                    <a:pt x="1" y="89"/>
                  </a:cubicBezTo>
                  <a:cubicBezTo>
                    <a:pt x="43" y="196"/>
                    <a:pt x="99" y="275"/>
                    <a:pt x="178" y="275"/>
                  </a:cubicBezTo>
                  <a:cubicBezTo>
                    <a:pt x="222" y="275"/>
                    <a:pt x="274" y="249"/>
                    <a:pt x="334" y="189"/>
                  </a:cubicBezTo>
                  <a:cubicBezTo>
                    <a:pt x="368" y="189"/>
                    <a:pt x="368" y="156"/>
                    <a:pt x="368" y="89"/>
                  </a:cubicBezTo>
                  <a:cubicBezTo>
                    <a:pt x="323" y="22"/>
                    <a:pt x="279" y="0"/>
                    <a:pt x="235" y="0"/>
                  </a:cubicBezTo>
                  <a:close/>
                </a:path>
              </a:pathLst>
            </a:custGeom>
            <a:solidFill>
              <a:srgbClr val="FAC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8"/>
            <p:cNvSpPr/>
            <p:nvPr/>
          </p:nvSpPr>
          <p:spPr>
            <a:xfrm>
              <a:off x="5405217" y="2885980"/>
              <a:ext cx="2754" cy="3428"/>
            </a:xfrm>
            <a:custGeom>
              <a:avLst/>
              <a:gdLst/>
              <a:ahLst/>
              <a:cxnLst/>
              <a:rect l="l" t="t" r="r" b="b"/>
              <a:pathLst>
                <a:path w="135" h="168" extrusionOk="0">
                  <a:moveTo>
                    <a:pt x="101" y="1"/>
                  </a:moveTo>
                  <a:cubicBezTo>
                    <a:pt x="34" y="34"/>
                    <a:pt x="1" y="34"/>
                    <a:pt x="1" y="101"/>
                  </a:cubicBezTo>
                  <a:cubicBezTo>
                    <a:pt x="1" y="101"/>
                    <a:pt x="34" y="134"/>
                    <a:pt x="34" y="167"/>
                  </a:cubicBezTo>
                  <a:lnTo>
                    <a:pt x="134" y="101"/>
                  </a:lnTo>
                  <a:cubicBezTo>
                    <a:pt x="134" y="34"/>
                    <a:pt x="134" y="34"/>
                    <a:pt x="101" y="1"/>
                  </a:cubicBezTo>
                  <a:close/>
                </a:path>
              </a:pathLst>
            </a:custGeom>
            <a:solidFill>
              <a:srgbClr val="FBC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8"/>
            <p:cNvSpPr/>
            <p:nvPr/>
          </p:nvSpPr>
          <p:spPr>
            <a:xfrm>
              <a:off x="5983016" y="2519408"/>
              <a:ext cx="170177" cy="599548"/>
            </a:xfrm>
            <a:custGeom>
              <a:avLst/>
              <a:gdLst/>
              <a:ahLst/>
              <a:cxnLst/>
              <a:rect l="l" t="t" r="r" b="b"/>
              <a:pathLst>
                <a:path w="8341" h="29386" extrusionOk="0">
                  <a:moveTo>
                    <a:pt x="5607" y="1"/>
                  </a:moveTo>
                  <a:cubicBezTo>
                    <a:pt x="5493" y="1"/>
                    <a:pt x="5361" y="37"/>
                    <a:pt x="5205" y="121"/>
                  </a:cubicBezTo>
                  <a:cubicBezTo>
                    <a:pt x="3837" y="889"/>
                    <a:pt x="2369" y="1656"/>
                    <a:pt x="2336" y="3624"/>
                  </a:cubicBezTo>
                  <a:cubicBezTo>
                    <a:pt x="2036" y="3024"/>
                    <a:pt x="2002" y="2456"/>
                    <a:pt x="1735" y="1956"/>
                  </a:cubicBezTo>
                  <a:cubicBezTo>
                    <a:pt x="1618" y="1750"/>
                    <a:pt x="1500" y="1544"/>
                    <a:pt x="1222" y="1544"/>
                  </a:cubicBezTo>
                  <a:cubicBezTo>
                    <a:pt x="1185" y="1544"/>
                    <a:pt x="1145" y="1548"/>
                    <a:pt x="1102" y="1556"/>
                  </a:cubicBezTo>
                  <a:cubicBezTo>
                    <a:pt x="902" y="1589"/>
                    <a:pt x="668" y="1789"/>
                    <a:pt x="701" y="1889"/>
                  </a:cubicBezTo>
                  <a:cubicBezTo>
                    <a:pt x="1068" y="2623"/>
                    <a:pt x="1" y="3124"/>
                    <a:pt x="334" y="3824"/>
                  </a:cubicBezTo>
                  <a:lnTo>
                    <a:pt x="334" y="4091"/>
                  </a:lnTo>
                  <a:cubicBezTo>
                    <a:pt x="668" y="4825"/>
                    <a:pt x="635" y="5659"/>
                    <a:pt x="668" y="6459"/>
                  </a:cubicBezTo>
                  <a:cubicBezTo>
                    <a:pt x="668" y="6960"/>
                    <a:pt x="1035" y="7460"/>
                    <a:pt x="635" y="7960"/>
                  </a:cubicBezTo>
                  <a:cubicBezTo>
                    <a:pt x="651" y="7994"/>
                    <a:pt x="676" y="8010"/>
                    <a:pt x="710" y="8010"/>
                  </a:cubicBezTo>
                  <a:cubicBezTo>
                    <a:pt x="743" y="8010"/>
                    <a:pt x="785" y="7994"/>
                    <a:pt x="835" y="7960"/>
                  </a:cubicBezTo>
                  <a:cubicBezTo>
                    <a:pt x="1135" y="8527"/>
                    <a:pt x="1235" y="9128"/>
                    <a:pt x="1202" y="9795"/>
                  </a:cubicBezTo>
                  <a:cubicBezTo>
                    <a:pt x="568" y="10162"/>
                    <a:pt x="835" y="10762"/>
                    <a:pt x="868" y="11263"/>
                  </a:cubicBezTo>
                  <a:cubicBezTo>
                    <a:pt x="1168" y="13931"/>
                    <a:pt x="1569" y="16600"/>
                    <a:pt x="1836" y="19269"/>
                  </a:cubicBezTo>
                  <a:cubicBezTo>
                    <a:pt x="2002" y="21170"/>
                    <a:pt x="2336" y="23105"/>
                    <a:pt x="2569" y="25006"/>
                  </a:cubicBezTo>
                  <a:cubicBezTo>
                    <a:pt x="2536" y="25807"/>
                    <a:pt x="2636" y="26607"/>
                    <a:pt x="2870" y="27341"/>
                  </a:cubicBezTo>
                  <a:cubicBezTo>
                    <a:pt x="3036" y="27808"/>
                    <a:pt x="2803" y="28442"/>
                    <a:pt x="3503" y="28642"/>
                  </a:cubicBezTo>
                  <a:cubicBezTo>
                    <a:pt x="3878" y="28736"/>
                    <a:pt x="3463" y="29385"/>
                    <a:pt x="3957" y="29385"/>
                  </a:cubicBezTo>
                  <a:cubicBezTo>
                    <a:pt x="3990" y="29385"/>
                    <a:pt x="4028" y="29382"/>
                    <a:pt x="4070" y="29376"/>
                  </a:cubicBezTo>
                  <a:cubicBezTo>
                    <a:pt x="4504" y="29342"/>
                    <a:pt x="4738" y="29109"/>
                    <a:pt x="4971" y="28775"/>
                  </a:cubicBezTo>
                  <a:cubicBezTo>
                    <a:pt x="5138" y="28508"/>
                    <a:pt x="5405" y="28308"/>
                    <a:pt x="5538" y="28075"/>
                  </a:cubicBezTo>
                  <a:cubicBezTo>
                    <a:pt x="5740" y="27721"/>
                    <a:pt x="6000" y="27559"/>
                    <a:pt x="6288" y="27559"/>
                  </a:cubicBezTo>
                  <a:cubicBezTo>
                    <a:pt x="6380" y="27559"/>
                    <a:pt x="6475" y="27575"/>
                    <a:pt x="6572" y="27608"/>
                  </a:cubicBezTo>
                  <a:cubicBezTo>
                    <a:pt x="6731" y="27658"/>
                    <a:pt x="6879" y="27681"/>
                    <a:pt x="7019" y="27681"/>
                  </a:cubicBezTo>
                  <a:cubicBezTo>
                    <a:pt x="7440" y="27681"/>
                    <a:pt x="7790" y="27474"/>
                    <a:pt x="8140" y="27174"/>
                  </a:cubicBezTo>
                  <a:cubicBezTo>
                    <a:pt x="8307" y="26474"/>
                    <a:pt x="7873" y="25807"/>
                    <a:pt x="8040" y="25139"/>
                  </a:cubicBezTo>
                  <a:cubicBezTo>
                    <a:pt x="8273" y="24939"/>
                    <a:pt x="8340" y="24606"/>
                    <a:pt x="8273" y="24305"/>
                  </a:cubicBezTo>
                  <a:cubicBezTo>
                    <a:pt x="8007" y="22538"/>
                    <a:pt x="8140" y="20803"/>
                    <a:pt x="8007" y="19035"/>
                  </a:cubicBezTo>
                  <a:cubicBezTo>
                    <a:pt x="7773" y="15966"/>
                    <a:pt x="7106" y="12931"/>
                    <a:pt x="7039" y="9828"/>
                  </a:cubicBezTo>
                  <a:cubicBezTo>
                    <a:pt x="7006" y="9695"/>
                    <a:pt x="7006" y="9595"/>
                    <a:pt x="6939" y="9462"/>
                  </a:cubicBezTo>
                  <a:cubicBezTo>
                    <a:pt x="6839" y="8961"/>
                    <a:pt x="6906" y="8461"/>
                    <a:pt x="6872" y="7960"/>
                  </a:cubicBezTo>
                  <a:cubicBezTo>
                    <a:pt x="6772" y="7327"/>
                    <a:pt x="6839" y="6693"/>
                    <a:pt x="6739" y="6126"/>
                  </a:cubicBezTo>
                  <a:cubicBezTo>
                    <a:pt x="6572" y="4458"/>
                    <a:pt x="6872" y="2690"/>
                    <a:pt x="6506" y="1022"/>
                  </a:cubicBezTo>
                  <a:cubicBezTo>
                    <a:pt x="6237" y="619"/>
                    <a:pt x="6077" y="1"/>
                    <a:pt x="5607" y="1"/>
                  </a:cubicBezTo>
                  <a:close/>
                </a:path>
              </a:pathLst>
            </a:custGeom>
            <a:solidFill>
              <a:srgbClr val="FCD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8"/>
            <p:cNvSpPr/>
            <p:nvPr/>
          </p:nvSpPr>
          <p:spPr>
            <a:xfrm>
              <a:off x="6119141" y="2702235"/>
              <a:ext cx="57188" cy="363654"/>
            </a:xfrm>
            <a:custGeom>
              <a:avLst/>
              <a:gdLst/>
              <a:ahLst/>
              <a:cxnLst/>
              <a:rect l="l" t="t" r="r" b="b"/>
              <a:pathLst>
                <a:path w="2803" h="17824" extrusionOk="0">
                  <a:moveTo>
                    <a:pt x="1235" y="100"/>
                  </a:moveTo>
                  <a:cubicBezTo>
                    <a:pt x="868" y="300"/>
                    <a:pt x="334" y="0"/>
                    <a:pt x="67" y="501"/>
                  </a:cubicBezTo>
                  <a:cubicBezTo>
                    <a:pt x="34" y="1101"/>
                    <a:pt x="0" y="1635"/>
                    <a:pt x="34" y="2202"/>
                  </a:cubicBezTo>
                  <a:cubicBezTo>
                    <a:pt x="200" y="4270"/>
                    <a:pt x="534" y="6238"/>
                    <a:pt x="801" y="8273"/>
                  </a:cubicBezTo>
                  <a:cubicBezTo>
                    <a:pt x="1068" y="10875"/>
                    <a:pt x="868" y="13543"/>
                    <a:pt x="1335" y="16145"/>
                  </a:cubicBezTo>
                  <a:cubicBezTo>
                    <a:pt x="1535" y="16545"/>
                    <a:pt x="1868" y="16946"/>
                    <a:pt x="1735" y="17379"/>
                  </a:cubicBezTo>
                  <a:cubicBezTo>
                    <a:pt x="1698" y="17727"/>
                    <a:pt x="1792" y="17824"/>
                    <a:pt x="1928" y="17824"/>
                  </a:cubicBezTo>
                  <a:cubicBezTo>
                    <a:pt x="2041" y="17824"/>
                    <a:pt x="2181" y="17758"/>
                    <a:pt x="2302" y="17713"/>
                  </a:cubicBezTo>
                  <a:cubicBezTo>
                    <a:pt x="2702" y="17646"/>
                    <a:pt x="2636" y="17313"/>
                    <a:pt x="2669" y="17012"/>
                  </a:cubicBezTo>
                  <a:cubicBezTo>
                    <a:pt x="2802" y="16178"/>
                    <a:pt x="2369" y="15378"/>
                    <a:pt x="2535" y="14544"/>
                  </a:cubicBezTo>
                  <a:cubicBezTo>
                    <a:pt x="2669" y="13476"/>
                    <a:pt x="2469" y="12409"/>
                    <a:pt x="2335" y="11375"/>
                  </a:cubicBezTo>
                  <a:cubicBezTo>
                    <a:pt x="2235" y="10508"/>
                    <a:pt x="2369" y="9674"/>
                    <a:pt x="2235" y="8806"/>
                  </a:cubicBezTo>
                  <a:cubicBezTo>
                    <a:pt x="1868" y="6038"/>
                    <a:pt x="1501" y="3336"/>
                    <a:pt x="1468" y="567"/>
                  </a:cubicBezTo>
                  <a:cubicBezTo>
                    <a:pt x="1468" y="367"/>
                    <a:pt x="1401" y="200"/>
                    <a:pt x="1235" y="100"/>
                  </a:cubicBezTo>
                  <a:close/>
                </a:path>
              </a:pathLst>
            </a:custGeom>
            <a:solidFill>
              <a:srgbClr val="F0B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8"/>
            <p:cNvSpPr/>
            <p:nvPr/>
          </p:nvSpPr>
          <p:spPr>
            <a:xfrm>
              <a:off x="5564479" y="2692013"/>
              <a:ext cx="61269" cy="267395"/>
            </a:xfrm>
            <a:custGeom>
              <a:avLst/>
              <a:gdLst/>
              <a:ahLst/>
              <a:cxnLst/>
              <a:rect l="l" t="t" r="r" b="b"/>
              <a:pathLst>
                <a:path w="3003" h="13106" extrusionOk="0">
                  <a:moveTo>
                    <a:pt x="234" y="1"/>
                  </a:moveTo>
                  <a:cubicBezTo>
                    <a:pt x="34" y="168"/>
                    <a:pt x="0" y="434"/>
                    <a:pt x="34" y="635"/>
                  </a:cubicBezTo>
                  <a:cubicBezTo>
                    <a:pt x="234" y="1435"/>
                    <a:pt x="100" y="2269"/>
                    <a:pt x="200" y="3103"/>
                  </a:cubicBezTo>
                  <a:cubicBezTo>
                    <a:pt x="434" y="5438"/>
                    <a:pt x="834" y="7706"/>
                    <a:pt x="1034" y="10041"/>
                  </a:cubicBezTo>
                  <a:cubicBezTo>
                    <a:pt x="1068" y="10775"/>
                    <a:pt x="1335" y="11476"/>
                    <a:pt x="1201" y="12176"/>
                  </a:cubicBezTo>
                  <a:cubicBezTo>
                    <a:pt x="1468" y="12343"/>
                    <a:pt x="1401" y="12643"/>
                    <a:pt x="1401" y="12877"/>
                  </a:cubicBezTo>
                  <a:cubicBezTo>
                    <a:pt x="1788" y="13022"/>
                    <a:pt x="2040" y="13106"/>
                    <a:pt x="2206" y="13106"/>
                  </a:cubicBezTo>
                  <a:cubicBezTo>
                    <a:pt x="2497" y="13106"/>
                    <a:pt x="2526" y="12847"/>
                    <a:pt x="2569" y="12210"/>
                  </a:cubicBezTo>
                  <a:lnTo>
                    <a:pt x="2569" y="12009"/>
                  </a:lnTo>
                  <a:cubicBezTo>
                    <a:pt x="3002" y="11642"/>
                    <a:pt x="2869" y="11175"/>
                    <a:pt x="2836" y="10708"/>
                  </a:cubicBezTo>
                  <a:cubicBezTo>
                    <a:pt x="2736" y="8840"/>
                    <a:pt x="2235" y="6972"/>
                    <a:pt x="2168" y="5104"/>
                  </a:cubicBezTo>
                  <a:cubicBezTo>
                    <a:pt x="2102" y="4938"/>
                    <a:pt x="2068" y="4704"/>
                    <a:pt x="2035" y="4537"/>
                  </a:cubicBezTo>
                  <a:cubicBezTo>
                    <a:pt x="2002" y="4104"/>
                    <a:pt x="2035" y="3670"/>
                    <a:pt x="1935" y="3270"/>
                  </a:cubicBezTo>
                  <a:cubicBezTo>
                    <a:pt x="1868" y="2803"/>
                    <a:pt x="1902" y="2269"/>
                    <a:pt x="1835" y="1802"/>
                  </a:cubicBezTo>
                  <a:cubicBezTo>
                    <a:pt x="1701" y="1268"/>
                    <a:pt x="1668" y="635"/>
                    <a:pt x="934" y="501"/>
                  </a:cubicBezTo>
                  <a:cubicBezTo>
                    <a:pt x="921" y="491"/>
                    <a:pt x="908" y="486"/>
                    <a:pt x="895" y="486"/>
                  </a:cubicBezTo>
                  <a:cubicBezTo>
                    <a:pt x="791" y="486"/>
                    <a:pt x="677" y="774"/>
                    <a:pt x="576" y="774"/>
                  </a:cubicBezTo>
                  <a:cubicBezTo>
                    <a:pt x="524" y="774"/>
                    <a:pt x="476" y="698"/>
                    <a:pt x="434" y="468"/>
                  </a:cubicBezTo>
                  <a:cubicBezTo>
                    <a:pt x="367" y="434"/>
                    <a:pt x="267" y="334"/>
                    <a:pt x="234" y="268"/>
                  </a:cubicBezTo>
                  <a:lnTo>
                    <a:pt x="234" y="1"/>
                  </a:lnTo>
                  <a:close/>
                </a:path>
              </a:pathLst>
            </a:custGeom>
            <a:solidFill>
              <a:srgbClr val="ECB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8"/>
            <p:cNvSpPr/>
            <p:nvPr/>
          </p:nvSpPr>
          <p:spPr>
            <a:xfrm>
              <a:off x="5522960" y="2974567"/>
              <a:ext cx="17709" cy="16240"/>
            </a:xfrm>
            <a:custGeom>
              <a:avLst/>
              <a:gdLst/>
              <a:ahLst/>
              <a:cxnLst/>
              <a:rect l="l" t="t" r="r" b="b"/>
              <a:pathLst>
                <a:path w="868" h="796" extrusionOk="0">
                  <a:moveTo>
                    <a:pt x="629" y="1"/>
                  </a:moveTo>
                  <a:cubicBezTo>
                    <a:pt x="504" y="1"/>
                    <a:pt x="309" y="107"/>
                    <a:pt x="0" y="295"/>
                  </a:cubicBezTo>
                  <a:cubicBezTo>
                    <a:pt x="101" y="629"/>
                    <a:pt x="534" y="495"/>
                    <a:pt x="668" y="796"/>
                  </a:cubicBezTo>
                  <a:lnTo>
                    <a:pt x="868" y="796"/>
                  </a:lnTo>
                  <a:cubicBezTo>
                    <a:pt x="848" y="237"/>
                    <a:pt x="816" y="1"/>
                    <a:pt x="629" y="1"/>
                  </a:cubicBezTo>
                  <a:close/>
                </a:path>
              </a:pathLst>
            </a:custGeom>
            <a:solidFill>
              <a:srgbClr val="FCD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8"/>
            <p:cNvSpPr/>
            <p:nvPr/>
          </p:nvSpPr>
          <p:spPr>
            <a:xfrm>
              <a:off x="5463079" y="2527997"/>
              <a:ext cx="5447" cy="4550"/>
            </a:xfrm>
            <a:custGeom>
              <a:avLst/>
              <a:gdLst/>
              <a:ahLst/>
              <a:cxnLst/>
              <a:rect l="l" t="t" r="r" b="b"/>
              <a:pathLst>
                <a:path w="267" h="223" extrusionOk="0">
                  <a:moveTo>
                    <a:pt x="167" y="1"/>
                  </a:moveTo>
                  <a:cubicBezTo>
                    <a:pt x="133" y="1"/>
                    <a:pt x="33" y="34"/>
                    <a:pt x="0" y="34"/>
                  </a:cubicBezTo>
                  <a:cubicBezTo>
                    <a:pt x="33" y="67"/>
                    <a:pt x="33" y="167"/>
                    <a:pt x="67" y="201"/>
                  </a:cubicBezTo>
                  <a:cubicBezTo>
                    <a:pt x="108" y="215"/>
                    <a:pt x="138" y="223"/>
                    <a:pt x="164" y="223"/>
                  </a:cubicBezTo>
                  <a:cubicBezTo>
                    <a:pt x="200" y="223"/>
                    <a:pt x="228" y="207"/>
                    <a:pt x="267" y="167"/>
                  </a:cubicBezTo>
                  <a:cubicBezTo>
                    <a:pt x="200" y="67"/>
                    <a:pt x="200" y="1"/>
                    <a:pt x="167" y="1"/>
                  </a:cubicBezTo>
                  <a:close/>
                </a:path>
              </a:pathLst>
            </a:custGeom>
            <a:solidFill>
              <a:srgbClr val="FBD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8"/>
            <p:cNvSpPr/>
            <p:nvPr/>
          </p:nvSpPr>
          <p:spPr>
            <a:xfrm>
              <a:off x="5450143" y="2538892"/>
              <a:ext cx="2061" cy="2428"/>
            </a:xfrm>
            <a:custGeom>
              <a:avLst/>
              <a:gdLst/>
              <a:ahLst/>
              <a:cxnLst/>
              <a:rect l="l" t="t" r="r" b="b"/>
              <a:pathLst>
                <a:path w="101" h="119" extrusionOk="0">
                  <a:moveTo>
                    <a:pt x="0" y="0"/>
                  </a:moveTo>
                  <a:cubicBezTo>
                    <a:pt x="38" y="75"/>
                    <a:pt x="65" y="119"/>
                    <a:pt x="81" y="119"/>
                  </a:cubicBezTo>
                  <a:cubicBezTo>
                    <a:pt x="94" y="119"/>
                    <a:pt x="100" y="92"/>
                    <a:pt x="100" y="34"/>
                  </a:cubicBezTo>
                  <a:cubicBezTo>
                    <a:pt x="100" y="34"/>
                    <a:pt x="67" y="0"/>
                    <a:pt x="0" y="0"/>
                  </a:cubicBezTo>
                  <a:close/>
                </a:path>
              </a:pathLst>
            </a:custGeom>
            <a:solidFill>
              <a:srgbClr val="FBD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8"/>
            <p:cNvSpPr/>
            <p:nvPr/>
          </p:nvSpPr>
          <p:spPr>
            <a:xfrm>
              <a:off x="5520920" y="2978546"/>
              <a:ext cx="2061" cy="2061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34" y="0"/>
                  </a:moveTo>
                  <a:lnTo>
                    <a:pt x="0" y="67"/>
                  </a:lnTo>
                  <a:lnTo>
                    <a:pt x="100" y="10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CD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8"/>
            <p:cNvSpPr/>
            <p:nvPr/>
          </p:nvSpPr>
          <p:spPr>
            <a:xfrm>
              <a:off x="6099392" y="2493966"/>
              <a:ext cx="46987" cy="219286"/>
            </a:xfrm>
            <a:custGeom>
              <a:avLst/>
              <a:gdLst/>
              <a:ahLst/>
              <a:cxnLst/>
              <a:rect l="l" t="t" r="r" b="b"/>
              <a:pathLst>
                <a:path w="2303" h="10748" extrusionOk="0">
                  <a:moveTo>
                    <a:pt x="535" y="1"/>
                  </a:moveTo>
                  <a:cubicBezTo>
                    <a:pt x="501" y="34"/>
                    <a:pt x="501" y="101"/>
                    <a:pt x="501" y="201"/>
                  </a:cubicBezTo>
                  <a:cubicBezTo>
                    <a:pt x="1" y="768"/>
                    <a:pt x="268" y="1402"/>
                    <a:pt x="468" y="2036"/>
                  </a:cubicBezTo>
                  <a:cubicBezTo>
                    <a:pt x="802" y="3870"/>
                    <a:pt x="535" y="5738"/>
                    <a:pt x="701" y="7573"/>
                  </a:cubicBezTo>
                  <a:cubicBezTo>
                    <a:pt x="768" y="8173"/>
                    <a:pt x="701" y="8774"/>
                    <a:pt x="868" y="9374"/>
                  </a:cubicBezTo>
                  <a:cubicBezTo>
                    <a:pt x="1168" y="9774"/>
                    <a:pt x="802" y="10342"/>
                    <a:pt x="1035" y="10742"/>
                  </a:cubicBezTo>
                  <a:cubicBezTo>
                    <a:pt x="1179" y="10701"/>
                    <a:pt x="1298" y="10672"/>
                    <a:pt x="1423" y="10672"/>
                  </a:cubicBezTo>
                  <a:cubicBezTo>
                    <a:pt x="1500" y="10672"/>
                    <a:pt x="1580" y="10683"/>
                    <a:pt x="1669" y="10709"/>
                  </a:cubicBezTo>
                  <a:cubicBezTo>
                    <a:pt x="1736" y="10735"/>
                    <a:pt x="1794" y="10747"/>
                    <a:pt x="1846" y="10747"/>
                  </a:cubicBezTo>
                  <a:cubicBezTo>
                    <a:pt x="2052" y="10747"/>
                    <a:pt x="2142" y="10555"/>
                    <a:pt x="2169" y="10342"/>
                  </a:cubicBezTo>
                  <a:cubicBezTo>
                    <a:pt x="2102" y="10175"/>
                    <a:pt x="1702" y="10041"/>
                    <a:pt x="2203" y="9875"/>
                  </a:cubicBezTo>
                  <a:cubicBezTo>
                    <a:pt x="2203" y="9341"/>
                    <a:pt x="2303" y="8774"/>
                    <a:pt x="2203" y="8273"/>
                  </a:cubicBezTo>
                  <a:cubicBezTo>
                    <a:pt x="2002" y="7006"/>
                    <a:pt x="2002" y="5705"/>
                    <a:pt x="2002" y="4437"/>
                  </a:cubicBezTo>
                  <a:cubicBezTo>
                    <a:pt x="2002" y="3103"/>
                    <a:pt x="1836" y="1735"/>
                    <a:pt x="1869" y="401"/>
                  </a:cubicBezTo>
                  <a:cubicBezTo>
                    <a:pt x="1869" y="234"/>
                    <a:pt x="1802" y="168"/>
                    <a:pt x="1669" y="34"/>
                  </a:cubicBezTo>
                  <a:cubicBezTo>
                    <a:pt x="1602" y="535"/>
                    <a:pt x="1369" y="1002"/>
                    <a:pt x="802" y="1402"/>
                  </a:cubicBezTo>
                  <a:cubicBezTo>
                    <a:pt x="835" y="768"/>
                    <a:pt x="935" y="334"/>
                    <a:pt x="535" y="1"/>
                  </a:cubicBezTo>
                  <a:close/>
                </a:path>
              </a:pathLst>
            </a:custGeom>
            <a:solidFill>
              <a:srgbClr val="EDB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8"/>
            <p:cNvSpPr/>
            <p:nvPr/>
          </p:nvSpPr>
          <p:spPr>
            <a:xfrm>
              <a:off x="5983016" y="2497618"/>
              <a:ext cx="126618" cy="104889"/>
            </a:xfrm>
            <a:custGeom>
              <a:avLst/>
              <a:gdLst/>
              <a:ahLst/>
              <a:cxnLst/>
              <a:rect l="l" t="t" r="r" b="b"/>
              <a:pathLst>
                <a:path w="6206" h="5141" extrusionOk="0">
                  <a:moveTo>
                    <a:pt x="5819" y="1"/>
                  </a:moveTo>
                  <a:cubicBezTo>
                    <a:pt x="4720" y="1"/>
                    <a:pt x="3915" y="751"/>
                    <a:pt x="2970" y="1056"/>
                  </a:cubicBezTo>
                  <a:cubicBezTo>
                    <a:pt x="2870" y="1123"/>
                    <a:pt x="2903" y="1290"/>
                    <a:pt x="2970" y="1356"/>
                  </a:cubicBezTo>
                  <a:cubicBezTo>
                    <a:pt x="3036" y="1523"/>
                    <a:pt x="3203" y="1656"/>
                    <a:pt x="3003" y="1890"/>
                  </a:cubicBezTo>
                  <a:cubicBezTo>
                    <a:pt x="2828" y="1689"/>
                    <a:pt x="2640" y="1623"/>
                    <a:pt x="2444" y="1623"/>
                  </a:cubicBezTo>
                  <a:cubicBezTo>
                    <a:pt x="2068" y="1623"/>
                    <a:pt x="1662" y="1867"/>
                    <a:pt x="1271" y="1867"/>
                  </a:cubicBezTo>
                  <a:cubicBezTo>
                    <a:pt x="1088" y="1867"/>
                    <a:pt x="908" y="1814"/>
                    <a:pt x="735" y="1656"/>
                  </a:cubicBezTo>
                  <a:cubicBezTo>
                    <a:pt x="668" y="1723"/>
                    <a:pt x="635" y="1823"/>
                    <a:pt x="535" y="1890"/>
                  </a:cubicBezTo>
                  <a:cubicBezTo>
                    <a:pt x="435" y="2023"/>
                    <a:pt x="334" y="2190"/>
                    <a:pt x="201" y="2324"/>
                  </a:cubicBezTo>
                  <a:cubicBezTo>
                    <a:pt x="268" y="2691"/>
                    <a:pt x="234" y="3057"/>
                    <a:pt x="201" y="3458"/>
                  </a:cubicBezTo>
                  <a:cubicBezTo>
                    <a:pt x="168" y="3891"/>
                    <a:pt x="1" y="4458"/>
                    <a:pt x="368" y="4859"/>
                  </a:cubicBezTo>
                  <a:cubicBezTo>
                    <a:pt x="435" y="4525"/>
                    <a:pt x="535" y="4158"/>
                    <a:pt x="868" y="4025"/>
                  </a:cubicBezTo>
                  <a:cubicBezTo>
                    <a:pt x="1235" y="3891"/>
                    <a:pt x="1235" y="3658"/>
                    <a:pt x="1035" y="3458"/>
                  </a:cubicBezTo>
                  <a:cubicBezTo>
                    <a:pt x="835" y="3191"/>
                    <a:pt x="701" y="2991"/>
                    <a:pt x="1035" y="2824"/>
                  </a:cubicBezTo>
                  <a:cubicBezTo>
                    <a:pt x="1130" y="2755"/>
                    <a:pt x="1205" y="2726"/>
                    <a:pt x="1265" y="2726"/>
                  </a:cubicBezTo>
                  <a:cubicBezTo>
                    <a:pt x="1437" y="2726"/>
                    <a:pt x="1486" y="2960"/>
                    <a:pt x="1535" y="3158"/>
                  </a:cubicBezTo>
                  <a:cubicBezTo>
                    <a:pt x="1669" y="3658"/>
                    <a:pt x="1836" y="4158"/>
                    <a:pt x="1869" y="4692"/>
                  </a:cubicBezTo>
                  <a:cubicBezTo>
                    <a:pt x="1897" y="4977"/>
                    <a:pt x="2096" y="5140"/>
                    <a:pt x="2382" y="5140"/>
                  </a:cubicBezTo>
                  <a:cubicBezTo>
                    <a:pt x="2431" y="5140"/>
                    <a:pt x="2482" y="5135"/>
                    <a:pt x="2536" y="5126"/>
                  </a:cubicBezTo>
                  <a:cubicBezTo>
                    <a:pt x="2836" y="5026"/>
                    <a:pt x="2870" y="4825"/>
                    <a:pt x="2836" y="4559"/>
                  </a:cubicBezTo>
                  <a:cubicBezTo>
                    <a:pt x="2736" y="3524"/>
                    <a:pt x="3337" y="2390"/>
                    <a:pt x="4204" y="2123"/>
                  </a:cubicBezTo>
                  <a:cubicBezTo>
                    <a:pt x="4604" y="1957"/>
                    <a:pt x="4904" y="1790"/>
                    <a:pt x="5171" y="1390"/>
                  </a:cubicBezTo>
                  <a:cubicBezTo>
                    <a:pt x="5252" y="1261"/>
                    <a:pt x="5364" y="1202"/>
                    <a:pt x="5480" y="1202"/>
                  </a:cubicBezTo>
                  <a:cubicBezTo>
                    <a:pt x="5605" y="1202"/>
                    <a:pt x="5735" y="1269"/>
                    <a:pt x="5838" y="1390"/>
                  </a:cubicBezTo>
                  <a:cubicBezTo>
                    <a:pt x="5972" y="1556"/>
                    <a:pt x="6039" y="1690"/>
                    <a:pt x="6172" y="1857"/>
                  </a:cubicBezTo>
                  <a:cubicBezTo>
                    <a:pt x="6172" y="1223"/>
                    <a:pt x="6205" y="656"/>
                    <a:pt x="6205" y="22"/>
                  </a:cubicBezTo>
                  <a:lnTo>
                    <a:pt x="6139" y="22"/>
                  </a:lnTo>
                  <a:cubicBezTo>
                    <a:pt x="6029" y="8"/>
                    <a:pt x="5923" y="1"/>
                    <a:pt x="5819" y="1"/>
                  </a:cubicBezTo>
                  <a:close/>
                </a:path>
              </a:pathLst>
            </a:custGeom>
            <a:solidFill>
              <a:srgbClr val="FAD0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8"/>
            <p:cNvSpPr/>
            <p:nvPr/>
          </p:nvSpPr>
          <p:spPr>
            <a:xfrm>
              <a:off x="6447173" y="3524354"/>
              <a:ext cx="11589" cy="11589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568" y="1"/>
                  </a:moveTo>
                  <a:cubicBezTo>
                    <a:pt x="234" y="1"/>
                    <a:pt x="67" y="201"/>
                    <a:pt x="0" y="568"/>
                  </a:cubicBezTo>
                  <a:lnTo>
                    <a:pt x="0" y="568"/>
                  </a:lnTo>
                  <a:cubicBezTo>
                    <a:pt x="401" y="501"/>
                    <a:pt x="434" y="201"/>
                    <a:pt x="568" y="1"/>
                  </a:cubicBezTo>
                  <a:close/>
                </a:path>
              </a:pathLst>
            </a:custGeom>
            <a:solidFill>
              <a:srgbClr val="E02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8"/>
            <p:cNvSpPr/>
            <p:nvPr/>
          </p:nvSpPr>
          <p:spPr>
            <a:xfrm>
              <a:off x="6466229" y="3570626"/>
              <a:ext cx="9548" cy="5468"/>
            </a:xfrm>
            <a:custGeom>
              <a:avLst/>
              <a:gdLst/>
              <a:ahLst/>
              <a:cxnLst/>
              <a:rect l="l" t="t" r="r" b="b"/>
              <a:pathLst>
                <a:path w="468" h="268" extrusionOk="0">
                  <a:moveTo>
                    <a:pt x="0" y="1"/>
                  </a:moveTo>
                  <a:cubicBezTo>
                    <a:pt x="134" y="234"/>
                    <a:pt x="301" y="268"/>
                    <a:pt x="467" y="268"/>
                  </a:cubicBezTo>
                  <a:cubicBezTo>
                    <a:pt x="367" y="68"/>
                    <a:pt x="201" y="1"/>
                    <a:pt x="0" y="1"/>
                  </a:cubicBezTo>
                  <a:close/>
                </a:path>
              </a:pathLst>
            </a:custGeom>
            <a:solidFill>
              <a:srgbClr val="E02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8"/>
            <p:cNvSpPr/>
            <p:nvPr/>
          </p:nvSpPr>
          <p:spPr>
            <a:xfrm>
              <a:off x="6452620" y="3567566"/>
              <a:ext cx="9548" cy="3081"/>
            </a:xfrm>
            <a:custGeom>
              <a:avLst/>
              <a:gdLst/>
              <a:ahLst/>
              <a:cxnLst/>
              <a:rect l="l" t="t" r="r" b="b"/>
              <a:pathLst>
                <a:path w="468" h="151" extrusionOk="0">
                  <a:moveTo>
                    <a:pt x="234" y="1"/>
                  </a:moveTo>
                  <a:cubicBezTo>
                    <a:pt x="159" y="1"/>
                    <a:pt x="84" y="51"/>
                    <a:pt x="0" y="151"/>
                  </a:cubicBezTo>
                  <a:lnTo>
                    <a:pt x="467" y="151"/>
                  </a:lnTo>
                  <a:cubicBezTo>
                    <a:pt x="384" y="51"/>
                    <a:pt x="309" y="1"/>
                    <a:pt x="234" y="1"/>
                  </a:cubicBezTo>
                  <a:close/>
                </a:path>
              </a:pathLst>
            </a:custGeom>
            <a:solidFill>
              <a:srgbClr val="E02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8"/>
            <p:cNvSpPr/>
            <p:nvPr/>
          </p:nvSpPr>
          <p:spPr>
            <a:xfrm>
              <a:off x="6479164" y="3448048"/>
              <a:ext cx="1367" cy="2142"/>
            </a:xfrm>
            <a:custGeom>
              <a:avLst/>
              <a:gdLst/>
              <a:ahLst/>
              <a:cxnLst/>
              <a:rect l="l" t="t" r="r" b="b"/>
              <a:pathLst>
                <a:path w="67" h="105" extrusionOk="0">
                  <a:moveTo>
                    <a:pt x="18" y="0"/>
                  </a:moveTo>
                  <a:cubicBezTo>
                    <a:pt x="7" y="0"/>
                    <a:pt x="0" y="25"/>
                    <a:pt x="0" y="71"/>
                  </a:cubicBezTo>
                  <a:cubicBezTo>
                    <a:pt x="0" y="71"/>
                    <a:pt x="34" y="105"/>
                    <a:pt x="67" y="105"/>
                  </a:cubicBezTo>
                  <a:cubicBezTo>
                    <a:pt x="49" y="33"/>
                    <a:pt x="31" y="0"/>
                    <a:pt x="18" y="0"/>
                  </a:cubicBezTo>
                  <a:close/>
                </a:path>
              </a:pathLst>
            </a:custGeom>
            <a:solidFill>
              <a:srgbClr val="E02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8"/>
            <p:cNvSpPr/>
            <p:nvPr/>
          </p:nvSpPr>
          <p:spPr>
            <a:xfrm>
              <a:off x="6445132" y="3560425"/>
              <a:ext cx="3428" cy="5468"/>
            </a:xfrm>
            <a:custGeom>
              <a:avLst/>
              <a:gdLst/>
              <a:ahLst/>
              <a:cxnLst/>
              <a:rect l="l" t="t" r="r" b="b"/>
              <a:pathLst>
                <a:path w="168" h="268" extrusionOk="0">
                  <a:moveTo>
                    <a:pt x="167" y="1"/>
                  </a:moveTo>
                  <a:cubicBezTo>
                    <a:pt x="0" y="101"/>
                    <a:pt x="0" y="167"/>
                    <a:pt x="167" y="267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rgbClr val="E02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8"/>
            <p:cNvSpPr/>
            <p:nvPr/>
          </p:nvSpPr>
          <p:spPr>
            <a:xfrm>
              <a:off x="5870720" y="2353780"/>
              <a:ext cx="20443" cy="17709"/>
            </a:xfrm>
            <a:custGeom>
              <a:avLst/>
              <a:gdLst/>
              <a:ahLst/>
              <a:cxnLst/>
              <a:rect l="l" t="t" r="r" b="b"/>
              <a:pathLst>
                <a:path w="1002" h="868" extrusionOk="0">
                  <a:moveTo>
                    <a:pt x="335" y="34"/>
                  </a:moveTo>
                  <a:lnTo>
                    <a:pt x="335" y="34"/>
                  </a:lnTo>
                  <a:cubicBezTo>
                    <a:pt x="368" y="367"/>
                    <a:pt x="1" y="534"/>
                    <a:pt x="34" y="868"/>
                  </a:cubicBezTo>
                  <a:cubicBezTo>
                    <a:pt x="301" y="868"/>
                    <a:pt x="468" y="701"/>
                    <a:pt x="635" y="567"/>
                  </a:cubicBezTo>
                  <a:cubicBezTo>
                    <a:pt x="802" y="501"/>
                    <a:pt x="1002" y="401"/>
                    <a:pt x="868" y="167"/>
                  </a:cubicBezTo>
                  <a:cubicBezTo>
                    <a:pt x="735" y="0"/>
                    <a:pt x="501" y="67"/>
                    <a:pt x="335" y="34"/>
                  </a:cubicBezTo>
                  <a:close/>
                </a:path>
              </a:pathLst>
            </a:custGeom>
            <a:solidFill>
              <a:srgbClr val="FA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8"/>
            <p:cNvSpPr/>
            <p:nvPr/>
          </p:nvSpPr>
          <p:spPr>
            <a:xfrm>
              <a:off x="5810166" y="2396646"/>
              <a:ext cx="7508" cy="8447"/>
            </a:xfrm>
            <a:custGeom>
              <a:avLst/>
              <a:gdLst/>
              <a:ahLst/>
              <a:cxnLst/>
              <a:rect l="l" t="t" r="r" b="b"/>
              <a:pathLst>
                <a:path w="368" h="414" extrusionOk="0">
                  <a:moveTo>
                    <a:pt x="134" y="1"/>
                  </a:moveTo>
                  <a:cubicBezTo>
                    <a:pt x="0" y="67"/>
                    <a:pt x="0" y="168"/>
                    <a:pt x="34" y="301"/>
                  </a:cubicBezTo>
                  <a:cubicBezTo>
                    <a:pt x="34" y="376"/>
                    <a:pt x="90" y="414"/>
                    <a:pt x="146" y="414"/>
                  </a:cubicBezTo>
                  <a:cubicBezTo>
                    <a:pt x="165" y="414"/>
                    <a:pt x="184" y="409"/>
                    <a:pt x="200" y="401"/>
                  </a:cubicBezTo>
                  <a:cubicBezTo>
                    <a:pt x="300" y="334"/>
                    <a:pt x="367" y="268"/>
                    <a:pt x="300" y="101"/>
                  </a:cubicBezTo>
                  <a:cubicBezTo>
                    <a:pt x="300" y="67"/>
                    <a:pt x="167" y="1"/>
                    <a:pt x="134" y="1"/>
                  </a:cubicBezTo>
                  <a:close/>
                </a:path>
              </a:pathLst>
            </a:custGeom>
            <a:solidFill>
              <a:srgbClr val="FA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8"/>
            <p:cNvSpPr/>
            <p:nvPr/>
          </p:nvSpPr>
          <p:spPr>
            <a:xfrm>
              <a:off x="5889450" y="2368756"/>
              <a:ext cx="5794" cy="3550"/>
            </a:xfrm>
            <a:custGeom>
              <a:avLst/>
              <a:gdLst/>
              <a:ahLst/>
              <a:cxnLst/>
              <a:rect l="l" t="t" r="r" b="b"/>
              <a:pathLst>
                <a:path w="284" h="174" extrusionOk="0">
                  <a:moveTo>
                    <a:pt x="284" y="0"/>
                  </a:moveTo>
                  <a:cubicBezTo>
                    <a:pt x="264" y="30"/>
                    <a:pt x="226" y="36"/>
                    <a:pt x="185" y="36"/>
                  </a:cubicBezTo>
                  <a:cubicBezTo>
                    <a:pt x="158" y="36"/>
                    <a:pt x="130" y="33"/>
                    <a:pt x="105" y="33"/>
                  </a:cubicBezTo>
                  <a:cubicBezTo>
                    <a:pt x="42" y="33"/>
                    <a:pt x="0" y="50"/>
                    <a:pt x="50" y="167"/>
                  </a:cubicBezTo>
                  <a:cubicBezTo>
                    <a:pt x="55" y="171"/>
                    <a:pt x="62" y="173"/>
                    <a:pt x="70" y="173"/>
                  </a:cubicBezTo>
                  <a:cubicBezTo>
                    <a:pt x="126" y="173"/>
                    <a:pt x="255" y="87"/>
                    <a:pt x="284" y="0"/>
                  </a:cubicBezTo>
                  <a:close/>
                </a:path>
              </a:pathLst>
            </a:custGeom>
            <a:solidFill>
              <a:srgbClr val="FA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8"/>
            <p:cNvSpPr/>
            <p:nvPr/>
          </p:nvSpPr>
          <p:spPr>
            <a:xfrm>
              <a:off x="5887063" y="2597427"/>
              <a:ext cx="4101" cy="2571"/>
            </a:xfrm>
            <a:custGeom>
              <a:avLst/>
              <a:gdLst/>
              <a:ahLst/>
              <a:cxnLst/>
              <a:rect l="l" t="t" r="r" b="b"/>
              <a:pathLst>
                <a:path w="201" h="126" extrusionOk="0">
                  <a:moveTo>
                    <a:pt x="1" y="0"/>
                  </a:moveTo>
                  <a:cubicBezTo>
                    <a:pt x="17" y="84"/>
                    <a:pt x="42" y="125"/>
                    <a:pt x="76" y="125"/>
                  </a:cubicBezTo>
                  <a:cubicBezTo>
                    <a:pt x="109" y="125"/>
                    <a:pt x="151" y="84"/>
                    <a:pt x="201" y="0"/>
                  </a:cubicBezTo>
                  <a:close/>
                </a:path>
              </a:pathLst>
            </a:custGeom>
            <a:solidFill>
              <a:srgbClr val="FCD6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8"/>
            <p:cNvSpPr/>
            <p:nvPr/>
          </p:nvSpPr>
          <p:spPr>
            <a:xfrm>
              <a:off x="5796557" y="2384405"/>
              <a:ext cx="2061" cy="1653"/>
            </a:xfrm>
            <a:custGeom>
              <a:avLst/>
              <a:gdLst/>
              <a:ahLst/>
              <a:cxnLst/>
              <a:rect l="l" t="t" r="r" b="b"/>
              <a:pathLst>
                <a:path w="101" h="81" extrusionOk="0">
                  <a:moveTo>
                    <a:pt x="0" y="0"/>
                  </a:moveTo>
                  <a:cubicBezTo>
                    <a:pt x="18" y="55"/>
                    <a:pt x="47" y="80"/>
                    <a:pt x="69" y="80"/>
                  </a:cubicBezTo>
                  <a:cubicBezTo>
                    <a:pt x="87" y="80"/>
                    <a:pt x="100" y="64"/>
                    <a:pt x="100" y="34"/>
                  </a:cubicBezTo>
                  <a:cubicBezTo>
                    <a:pt x="100" y="34"/>
                    <a:pt x="33" y="0"/>
                    <a:pt x="0" y="0"/>
                  </a:cubicBezTo>
                  <a:close/>
                </a:path>
              </a:pathLst>
            </a:custGeom>
            <a:solidFill>
              <a:srgbClr val="FA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8"/>
            <p:cNvSpPr/>
            <p:nvPr/>
          </p:nvSpPr>
          <p:spPr>
            <a:xfrm>
              <a:off x="5824448" y="2394606"/>
              <a:ext cx="2061" cy="1653"/>
            </a:xfrm>
            <a:custGeom>
              <a:avLst/>
              <a:gdLst/>
              <a:ahLst/>
              <a:cxnLst/>
              <a:rect l="l" t="t" r="r" b="b"/>
              <a:pathLst>
                <a:path w="101" h="81" extrusionOk="0">
                  <a:moveTo>
                    <a:pt x="1" y="1"/>
                  </a:moveTo>
                  <a:cubicBezTo>
                    <a:pt x="1" y="56"/>
                    <a:pt x="21" y="81"/>
                    <a:pt x="45" y="81"/>
                  </a:cubicBezTo>
                  <a:cubicBezTo>
                    <a:pt x="64" y="81"/>
                    <a:pt x="86" y="64"/>
                    <a:pt x="101" y="34"/>
                  </a:cubicBezTo>
                  <a:cubicBezTo>
                    <a:pt x="101" y="34"/>
                    <a:pt x="67" y="1"/>
                    <a:pt x="1" y="1"/>
                  </a:cubicBezTo>
                  <a:close/>
                </a:path>
              </a:pathLst>
            </a:custGeom>
            <a:solidFill>
              <a:srgbClr val="FA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8"/>
            <p:cNvSpPr/>
            <p:nvPr/>
          </p:nvSpPr>
          <p:spPr>
            <a:xfrm>
              <a:off x="6484611" y="3570626"/>
              <a:ext cx="6141" cy="4795"/>
            </a:xfrm>
            <a:custGeom>
              <a:avLst/>
              <a:gdLst/>
              <a:ahLst/>
              <a:cxnLst/>
              <a:rect l="l" t="t" r="r" b="b"/>
              <a:pathLst>
                <a:path w="301" h="235" extrusionOk="0">
                  <a:moveTo>
                    <a:pt x="300" y="1"/>
                  </a:moveTo>
                  <a:cubicBezTo>
                    <a:pt x="167" y="68"/>
                    <a:pt x="100" y="101"/>
                    <a:pt x="0" y="101"/>
                  </a:cubicBezTo>
                  <a:cubicBezTo>
                    <a:pt x="67" y="134"/>
                    <a:pt x="67" y="168"/>
                    <a:pt x="100" y="234"/>
                  </a:cubicBezTo>
                  <a:cubicBezTo>
                    <a:pt x="134" y="134"/>
                    <a:pt x="234" y="101"/>
                    <a:pt x="300" y="1"/>
                  </a:cubicBezTo>
                  <a:close/>
                </a:path>
              </a:pathLst>
            </a:custGeom>
            <a:solidFill>
              <a:srgbClr val="E02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8"/>
            <p:cNvSpPr/>
            <p:nvPr/>
          </p:nvSpPr>
          <p:spPr>
            <a:xfrm>
              <a:off x="5695137" y="2597060"/>
              <a:ext cx="186499" cy="420965"/>
            </a:xfrm>
            <a:custGeom>
              <a:avLst/>
              <a:gdLst/>
              <a:ahLst/>
              <a:cxnLst/>
              <a:rect l="l" t="t" r="r" b="b"/>
              <a:pathLst>
                <a:path w="9141" h="20633" extrusionOk="0">
                  <a:moveTo>
                    <a:pt x="2898" y="0"/>
                  </a:moveTo>
                  <a:cubicBezTo>
                    <a:pt x="2706" y="0"/>
                    <a:pt x="2516" y="28"/>
                    <a:pt x="2336" y="85"/>
                  </a:cubicBezTo>
                  <a:cubicBezTo>
                    <a:pt x="1936" y="185"/>
                    <a:pt x="1569" y="285"/>
                    <a:pt x="1135" y="352"/>
                  </a:cubicBezTo>
                  <a:cubicBezTo>
                    <a:pt x="1002" y="418"/>
                    <a:pt x="835" y="352"/>
                    <a:pt x="968" y="619"/>
                  </a:cubicBezTo>
                  <a:cubicBezTo>
                    <a:pt x="1268" y="1152"/>
                    <a:pt x="635" y="1019"/>
                    <a:pt x="468" y="1252"/>
                  </a:cubicBezTo>
                  <a:cubicBezTo>
                    <a:pt x="334" y="1019"/>
                    <a:pt x="168" y="985"/>
                    <a:pt x="1" y="985"/>
                  </a:cubicBezTo>
                  <a:cubicBezTo>
                    <a:pt x="168" y="1819"/>
                    <a:pt x="68" y="2687"/>
                    <a:pt x="234" y="3487"/>
                  </a:cubicBezTo>
                  <a:cubicBezTo>
                    <a:pt x="601" y="5522"/>
                    <a:pt x="968" y="7590"/>
                    <a:pt x="1268" y="9625"/>
                  </a:cubicBezTo>
                  <a:cubicBezTo>
                    <a:pt x="1602" y="11927"/>
                    <a:pt x="2469" y="14028"/>
                    <a:pt x="2569" y="16363"/>
                  </a:cubicBezTo>
                  <a:cubicBezTo>
                    <a:pt x="2603" y="17864"/>
                    <a:pt x="3337" y="19299"/>
                    <a:pt x="4070" y="20633"/>
                  </a:cubicBezTo>
                  <a:cubicBezTo>
                    <a:pt x="4137" y="18998"/>
                    <a:pt x="4304" y="17364"/>
                    <a:pt x="4604" y="15829"/>
                  </a:cubicBezTo>
                  <a:cubicBezTo>
                    <a:pt x="4636" y="15320"/>
                    <a:pt x="4728" y="14993"/>
                    <a:pt x="5258" y="14993"/>
                  </a:cubicBezTo>
                  <a:cubicBezTo>
                    <a:pt x="5284" y="14993"/>
                    <a:pt x="5310" y="14994"/>
                    <a:pt x="5338" y="14996"/>
                  </a:cubicBezTo>
                  <a:cubicBezTo>
                    <a:pt x="5383" y="14999"/>
                    <a:pt x="5429" y="15001"/>
                    <a:pt x="5474" y="15001"/>
                  </a:cubicBezTo>
                  <a:cubicBezTo>
                    <a:pt x="5825" y="15001"/>
                    <a:pt x="6150" y="14876"/>
                    <a:pt x="6239" y="14462"/>
                  </a:cubicBezTo>
                  <a:cubicBezTo>
                    <a:pt x="6305" y="14028"/>
                    <a:pt x="5972" y="13861"/>
                    <a:pt x="5672" y="13661"/>
                  </a:cubicBezTo>
                  <a:cubicBezTo>
                    <a:pt x="5505" y="13528"/>
                    <a:pt x="5271" y="13461"/>
                    <a:pt x="5138" y="13294"/>
                  </a:cubicBezTo>
                  <a:cubicBezTo>
                    <a:pt x="6027" y="12804"/>
                    <a:pt x="6973" y="12623"/>
                    <a:pt x="7975" y="12623"/>
                  </a:cubicBezTo>
                  <a:cubicBezTo>
                    <a:pt x="8063" y="12623"/>
                    <a:pt x="8151" y="12624"/>
                    <a:pt x="8240" y="12627"/>
                  </a:cubicBezTo>
                  <a:cubicBezTo>
                    <a:pt x="8292" y="12634"/>
                    <a:pt x="8346" y="12638"/>
                    <a:pt x="8401" y="12638"/>
                  </a:cubicBezTo>
                  <a:cubicBezTo>
                    <a:pt x="8632" y="12638"/>
                    <a:pt x="8886" y="12569"/>
                    <a:pt x="9074" y="12327"/>
                  </a:cubicBezTo>
                  <a:cubicBezTo>
                    <a:pt x="9141" y="11960"/>
                    <a:pt x="8974" y="11593"/>
                    <a:pt x="8840" y="11260"/>
                  </a:cubicBezTo>
                  <a:cubicBezTo>
                    <a:pt x="7840" y="8357"/>
                    <a:pt x="6839" y="5522"/>
                    <a:pt x="5805" y="2687"/>
                  </a:cubicBezTo>
                  <a:cubicBezTo>
                    <a:pt x="5605" y="2186"/>
                    <a:pt x="5672" y="1519"/>
                    <a:pt x="5071" y="1252"/>
                  </a:cubicBezTo>
                  <a:cubicBezTo>
                    <a:pt x="4804" y="1119"/>
                    <a:pt x="4637" y="919"/>
                    <a:pt x="4471" y="685"/>
                  </a:cubicBezTo>
                  <a:cubicBezTo>
                    <a:pt x="4093" y="257"/>
                    <a:pt x="3488" y="0"/>
                    <a:pt x="2898" y="0"/>
                  </a:cubicBezTo>
                  <a:close/>
                </a:path>
              </a:pathLst>
            </a:custGeom>
            <a:solidFill>
              <a:srgbClr val="FCD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8"/>
            <p:cNvSpPr/>
            <p:nvPr/>
          </p:nvSpPr>
          <p:spPr>
            <a:xfrm>
              <a:off x="5786336" y="2573454"/>
              <a:ext cx="364817" cy="731103"/>
            </a:xfrm>
            <a:custGeom>
              <a:avLst/>
              <a:gdLst/>
              <a:ahLst/>
              <a:cxnLst/>
              <a:rect l="l" t="t" r="r" b="b"/>
              <a:pathLst>
                <a:path w="17881" h="35834" extrusionOk="0">
                  <a:moveTo>
                    <a:pt x="514" y="0"/>
                  </a:moveTo>
                  <a:cubicBezTo>
                    <a:pt x="363" y="0"/>
                    <a:pt x="247" y="89"/>
                    <a:pt x="167" y="308"/>
                  </a:cubicBezTo>
                  <a:cubicBezTo>
                    <a:pt x="1" y="1075"/>
                    <a:pt x="634" y="1642"/>
                    <a:pt x="534" y="2409"/>
                  </a:cubicBezTo>
                  <a:cubicBezTo>
                    <a:pt x="801" y="2976"/>
                    <a:pt x="868" y="3644"/>
                    <a:pt x="1135" y="4244"/>
                  </a:cubicBezTo>
                  <a:cubicBezTo>
                    <a:pt x="1702" y="5678"/>
                    <a:pt x="2269" y="7179"/>
                    <a:pt x="2769" y="8681"/>
                  </a:cubicBezTo>
                  <a:cubicBezTo>
                    <a:pt x="3303" y="10315"/>
                    <a:pt x="3870" y="11950"/>
                    <a:pt x="4471" y="13517"/>
                  </a:cubicBezTo>
                  <a:cubicBezTo>
                    <a:pt x="4370" y="13617"/>
                    <a:pt x="4337" y="13684"/>
                    <a:pt x="4370" y="13818"/>
                  </a:cubicBezTo>
                  <a:cubicBezTo>
                    <a:pt x="4404" y="14018"/>
                    <a:pt x="4471" y="14218"/>
                    <a:pt x="4537" y="14451"/>
                  </a:cubicBezTo>
                  <a:cubicBezTo>
                    <a:pt x="6205" y="18654"/>
                    <a:pt x="7706" y="22957"/>
                    <a:pt x="9007" y="27294"/>
                  </a:cubicBezTo>
                  <a:cubicBezTo>
                    <a:pt x="9574" y="28962"/>
                    <a:pt x="9808" y="30730"/>
                    <a:pt x="10375" y="32397"/>
                  </a:cubicBezTo>
                  <a:cubicBezTo>
                    <a:pt x="10475" y="32531"/>
                    <a:pt x="10508" y="32698"/>
                    <a:pt x="10542" y="32864"/>
                  </a:cubicBezTo>
                  <a:cubicBezTo>
                    <a:pt x="10642" y="33065"/>
                    <a:pt x="10642" y="33298"/>
                    <a:pt x="10708" y="33498"/>
                  </a:cubicBezTo>
                  <a:cubicBezTo>
                    <a:pt x="11009" y="34232"/>
                    <a:pt x="11075" y="35133"/>
                    <a:pt x="11676" y="35733"/>
                  </a:cubicBezTo>
                  <a:cubicBezTo>
                    <a:pt x="11775" y="35762"/>
                    <a:pt x="11876" y="35773"/>
                    <a:pt x="11981" y="35773"/>
                  </a:cubicBezTo>
                  <a:cubicBezTo>
                    <a:pt x="12284" y="35773"/>
                    <a:pt x="12606" y="35681"/>
                    <a:pt x="12924" y="35681"/>
                  </a:cubicBezTo>
                  <a:cubicBezTo>
                    <a:pt x="13123" y="35681"/>
                    <a:pt x="13320" y="35717"/>
                    <a:pt x="13510" y="35833"/>
                  </a:cubicBezTo>
                  <a:cubicBezTo>
                    <a:pt x="15045" y="35400"/>
                    <a:pt x="15912" y="34332"/>
                    <a:pt x="16546" y="32965"/>
                  </a:cubicBezTo>
                  <a:cubicBezTo>
                    <a:pt x="16713" y="32831"/>
                    <a:pt x="16679" y="32631"/>
                    <a:pt x="16813" y="32498"/>
                  </a:cubicBezTo>
                  <a:cubicBezTo>
                    <a:pt x="17680" y="30863"/>
                    <a:pt x="17880" y="29128"/>
                    <a:pt x="17480" y="27294"/>
                  </a:cubicBezTo>
                  <a:cubicBezTo>
                    <a:pt x="17380" y="27294"/>
                    <a:pt x="17346" y="27227"/>
                    <a:pt x="17246" y="27227"/>
                  </a:cubicBezTo>
                  <a:cubicBezTo>
                    <a:pt x="17146" y="27961"/>
                    <a:pt x="17380" y="28762"/>
                    <a:pt x="16979" y="29462"/>
                  </a:cubicBezTo>
                  <a:cubicBezTo>
                    <a:pt x="16679" y="29896"/>
                    <a:pt x="16546" y="30463"/>
                    <a:pt x="16479" y="30963"/>
                  </a:cubicBezTo>
                  <a:cubicBezTo>
                    <a:pt x="16379" y="31697"/>
                    <a:pt x="16012" y="32331"/>
                    <a:pt x="15645" y="32898"/>
                  </a:cubicBezTo>
                  <a:cubicBezTo>
                    <a:pt x="15378" y="33365"/>
                    <a:pt x="15011" y="33832"/>
                    <a:pt x="14378" y="33899"/>
                  </a:cubicBezTo>
                  <a:cubicBezTo>
                    <a:pt x="13977" y="32664"/>
                    <a:pt x="14111" y="31397"/>
                    <a:pt x="13710" y="30196"/>
                  </a:cubicBezTo>
                  <a:cubicBezTo>
                    <a:pt x="13310" y="28828"/>
                    <a:pt x="13177" y="27394"/>
                    <a:pt x="13177" y="25960"/>
                  </a:cubicBezTo>
                  <a:cubicBezTo>
                    <a:pt x="12910" y="24725"/>
                    <a:pt x="12476" y="23558"/>
                    <a:pt x="12643" y="22290"/>
                  </a:cubicBezTo>
                  <a:cubicBezTo>
                    <a:pt x="12376" y="21957"/>
                    <a:pt x="12510" y="21356"/>
                    <a:pt x="12009" y="21290"/>
                  </a:cubicBezTo>
                  <a:cubicBezTo>
                    <a:pt x="11965" y="21281"/>
                    <a:pt x="11924" y="21277"/>
                    <a:pt x="11886" y="21277"/>
                  </a:cubicBezTo>
                  <a:cubicBezTo>
                    <a:pt x="11497" y="21277"/>
                    <a:pt x="11430" y="21719"/>
                    <a:pt x="11309" y="22023"/>
                  </a:cubicBezTo>
                  <a:cubicBezTo>
                    <a:pt x="11542" y="26160"/>
                    <a:pt x="11876" y="30296"/>
                    <a:pt x="12843" y="34366"/>
                  </a:cubicBezTo>
                  <a:cubicBezTo>
                    <a:pt x="12076" y="31997"/>
                    <a:pt x="11576" y="29562"/>
                    <a:pt x="10808" y="27227"/>
                  </a:cubicBezTo>
                  <a:cubicBezTo>
                    <a:pt x="9974" y="24659"/>
                    <a:pt x="9241" y="22023"/>
                    <a:pt x="8340" y="19455"/>
                  </a:cubicBezTo>
                  <a:cubicBezTo>
                    <a:pt x="8207" y="19121"/>
                    <a:pt x="8140" y="18821"/>
                    <a:pt x="7740" y="18654"/>
                  </a:cubicBezTo>
                  <a:lnTo>
                    <a:pt x="7740" y="18187"/>
                  </a:lnTo>
                  <a:cubicBezTo>
                    <a:pt x="7673" y="18121"/>
                    <a:pt x="7639" y="18021"/>
                    <a:pt x="7539" y="17954"/>
                  </a:cubicBezTo>
                  <a:lnTo>
                    <a:pt x="7539" y="17754"/>
                  </a:lnTo>
                  <a:cubicBezTo>
                    <a:pt x="7473" y="17654"/>
                    <a:pt x="7406" y="17554"/>
                    <a:pt x="7339" y="17487"/>
                  </a:cubicBezTo>
                  <a:cubicBezTo>
                    <a:pt x="7139" y="16820"/>
                    <a:pt x="6705" y="16253"/>
                    <a:pt x="6539" y="15619"/>
                  </a:cubicBezTo>
                  <a:cubicBezTo>
                    <a:pt x="5905" y="13517"/>
                    <a:pt x="5004" y="11516"/>
                    <a:pt x="4370" y="9448"/>
                  </a:cubicBezTo>
                  <a:cubicBezTo>
                    <a:pt x="3837" y="7646"/>
                    <a:pt x="3170" y="5878"/>
                    <a:pt x="2469" y="4144"/>
                  </a:cubicBezTo>
                  <a:cubicBezTo>
                    <a:pt x="2002" y="3076"/>
                    <a:pt x="1735" y="1809"/>
                    <a:pt x="1068" y="808"/>
                  </a:cubicBezTo>
                  <a:cubicBezTo>
                    <a:pt x="868" y="608"/>
                    <a:pt x="1068" y="308"/>
                    <a:pt x="868" y="108"/>
                  </a:cubicBezTo>
                  <a:cubicBezTo>
                    <a:pt x="734" y="41"/>
                    <a:pt x="616" y="0"/>
                    <a:pt x="514" y="0"/>
                  </a:cubicBezTo>
                  <a:close/>
                </a:path>
              </a:pathLst>
            </a:custGeom>
            <a:solidFill>
              <a:srgbClr val="F1B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8"/>
            <p:cNvSpPr/>
            <p:nvPr/>
          </p:nvSpPr>
          <p:spPr>
            <a:xfrm>
              <a:off x="6041551" y="3245329"/>
              <a:ext cx="87139" cy="77591"/>
            </a:xfrm>
            <a:custGeom>
              <a:avLst/>
              <a:gdLst/>
              <a:ahLst/>
              <a:cxnLst/>
              <a:rect l="l" t="t" r="r" b="b"/>
              <a:pathLst>
                <a:path w="4271" h="3803" extrusionOk="0">
                  <a:moveTo>
                    <a:pt x="4003" y="0"/>
                  </a:moveTo>
                  <a:cubicBezTo>
                    <a:pt x="3170" y="1101"/>
                    <a:pt x="2269" y="2168"/>
                    <a:pt x="968" y="2869"/>
                  </a:cubicBezTo>
                  <a:cubicBezTo>
                    <a:pt x="768" y="3236"/>
                    <a:pt x="267" y="3202"/>
                    <a:pt x="1" y="3569"/>
                  </a:cubicBezTo>
                  <a:cubicBezTo>
                    <a:pt x="45" y="3574"/>
                    <a:pt x="91" y="3575"/>
                    <a:pt x="136" y="3575"/>
                  </a:cubicBezTo>
                  <a:cubicBezTo>
                    <a:pt x="224" y="3575"/>
                    <a:pt x="312" y="3570"/>
                    <a:pt x="398" y="3570"/>
                  </a:cubicBezTo>
                  <a:cubicBezTo>
                    <a:pt x="601" y="3570"/>
                    <a:pt x="793" y="3600"/>
                    <a:pt x="935" y="3803"/>
                  </a:cubicBezTo>
                  <a:lnTo>
                    <a:pt x="1135" y="3803"/>
                  </a:lnTo>
                  <a:cubicBezTo>
                    <a:pt x="1293" y="3645"/>
                    <a:pt x="1271" y="3367"/>
                    <a:pt x="1553" y="3367"/>
                  </a:cubicBezTo>
                  <a:cubicBezTo>
                    <a:pt x="1568" y="3367"/>
                    <a:pt x="1584" y="3368"/>
                    <a:pt x="1602" y="3369"/>
                  </a:cubicBezTo>
                  <a:cubicBezTo>
                    <a:pt x="1935" y="3369"/>
                    <a:pt x="2202" y="3236"/>
                    <a:pt x="2302" y="2902"/>
                  </a:cubicBezTo>
                  <a:cubicBezTo>
                    <a:pt x="2469" y="2335"/>
                    <a:pt x="2869" y="2002"/>
                    <a:pt x="3303" y="1601"/>
                  </a:cubicBezTo>
                  <a:cubicBezTo>
                    <a:pt x="3770" y="1201"/>
                    <a:pt x="4270" y="734"/>
                    <a:pt x="4003" y="0"/>
                  </a:cubicBezTo>
                  <a:close/>
                </a:path>
              </a:pathLst>
            </a:custGeom>
            <a:solidFill>
              <a:srgbClr val="EC3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8"/>
            <p:cNvSpPr/>
            <p:nvPr/>
          </p:nvSpPr>
          <p:spPr>
            <a:xfrm>
              <a:off x="6127976" y="3130300"/>
              <a:ext cx="21810" cy="106195"/>
            </a:xfrm>
            <a:custGeom>
              <a:avLst/>
              <a:gdLst/>
              <a:ahLst/>
              <a:cxnLst/>
              <a:rect l="l" t="t" r="r" b="b"/>
              <a:pathLst>
                <a:path w="1069" h="5205" extrusionOk="0">
                  <a:moveTo>
                    <a:pt x="668" y="1"/>
                  </a:moveTo>
                  <a:lnTo>
                    <a:pt x="668" y="1"/>
                  </a:lnTo>
                  <a:cubicBezTo>
                    <a:pt x="868" y="1802"/>
                    <a:pt x="601" y="3503"/>
                    <a:pt x="1" y="5205"/>
                  </a:cubicBezTo>
                  <a:cubicBezTo>
                    <a:pt x="301" y="5138"/>
                    <a:pt x="435" y="4904"/>
                    <a:pt x="501" y="4671"/>
                  </a:cubicBezTo>
                  <a:cubicBezTo>
                    <a:pt x="868" y="3503"/>
                    <a:pt x="1068" y="2336"/>
                    <a:pt x="1068" y="1102"/>
                  </a:cubicBezTo>
                  <a:cubicBezTo>
                    <a:pt x="1068" y="735"/>
                    <a:pt x="968" y="334"/>
                    <a:pt x="668" y="1"/>
                  </a:cubicBezTo>
                  <a:close/>
                </a:path>
              </a:pathLst>
            </a:custGeom>
            <a:solidFill>
              <a:srgbClr val="EC3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8"/>
            <p:cNvSpPr/>
            <p:nvPr/>
          </p:nvSpPr>
          <p:spPr>
            <a:xfrm>
              <a:off x="6147725" y="3097207"/>
              <a:ext cx="42886" cy="18832"/>
            </a:xfrm>
            <a:custGeom>
              <a:avLst/>
              <a:gdLst/>
              <a:ahLst/>
              <a:cxnLst/>
              <a:rect l="l" t="t" r="r" b="b"/>
              <a:pathLst>
                <a:path w="2102" h="923" extrusionOk="0">
                  <a:moveTo>
                    <a:pt x="844" y="0"/>
                  </a:moveTo>
                  <a:cubicBezTo>
                    <a:pt x="556" y="0"/>
                    <a:pt x="273" y="39"/>
                    <a:pt x="0" y="188"/>
                  </a:cubicBezTo>
                  <a:cubicBezTo>
                    <a:pt x="238" y="278"/>
                    <a:pt x="370" y="605"/>
                    <a:pt x="678" y="605"/>
                  </a:cubicBezTo>
                  <a:cubicBezTo>
                    <a:pt x="716" y="605"/>
                    <a:pt x="757" y="600"/>
                    <a:pt x="801" y="589"/>
                  </a:cubicBezTo>
                  <a:cubicBezTo>
                    <a:pt x="883" y="564"/>
                    <a:pt x="952" y="552"/>
                    <a:pt x="1013" y="552"/>
                  </a:cubicBezTo>
                  <a:cubicBezTo>
                    <a:pt x="1202" y="552"/>
                    <a:pt x="1309" y="670"/>
                    <a:pt x="1435" y="922"/>
                  </a:cubicBezTo>
                  <a:cubicBezTo>
                    <a:pt x="1635" y="589"/>
                    <a:pt x="2068" y="489"/>
                    <a:pt x="2102" y="22"/>
                  </a:cubicBezTo>
                  <a:lnTo>
                    <a:pt x="2102" y="22"/>
                  </a:lnTo>
                  <a:cubicBezTo>
                    <a:pt x="1991" y="38"/>
                    <a:pt x="1879" y="43"/>
                    <a:pt x="1767" y="43"/>
                  </a:cubicBezTo>
                  <a:cubicBezTo>
                    <a:pt x="1460" y="43"/>
                    <a:pt x="1150" y="0"/>
                    <a:pt x="844" y="0"/>
                  </a:cubicBezTo>
                  <a:close/>
                </a:path>
              </a:pathLst>
            </a:custGeom>
            <a:solidFill>
              <a:srgbClr val="F95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8"/>
            <p:cNvSpPr/>
            <p:nvPr/>
          </p:nvSpPr>
          <p:spPr>
            <a:xfrm>
              <a:off x="6265468" y="3082007"/>
              <a:ext cx="37439" cy="6304"/>
            </a:xfrm>
            <a:custGeom>
              <a:avLst/>
              <a:gdLst/>
              <a:ahLst/>
              <a:cxnLst/>
              <a:rect l="l" t="t" r="r" b="b"/>
              <a:pathLst>
                <a:path w="1835" h="309" extrusionOk="0">
                  <a:moveTo>
                    <a:pt x="733" y="1"/>
                  </a:moveTo>
                  <a:cubicBezTo>
                    <a:pt x="480" y="1"/>
                    <a:pt x="234" y="60"/>
                    <a:pt x="0" y="266"/>
                  </a:cubicBezTo>
                  <a:cubicBezTo>
                    <a:pt x="317" y="266"/>
                    <a:pt x="626" y="308"/>
                    <a:pt x="930" y="308"/>
                  </a:cubicBezTo>
                  <a:cubicBezTo>
                    <a:pt x="1234" y="308"/>
                    <a:pt x="1535" y="266"/>
                    <a:pt x="1835" y="100"/>
                  </a:cubicBezTo>
                  <a:lnTo>
                    <a:pt x="1835" y="100"/>
                  </a:lnTo>
                  <a:cubicBezTo>
                    <a:pt x="1806" y="101"/>
                    <a:pt x="1778" y="102"/>
                    <a:pt x="1749" y="102"/>
                  </a:cubicBezTo>
                  <a:cubicBezTo>
                    <a:pt x="1406" y="102"/>
                    <a:pt x="1064" y="1"/>
                    <a:pt x="733" y="1"/>
                  </a:cubicBezTo>
                  <a:close/>
                </a:path>
              </a:pathLst>
            </a:custGeom>
            <a:solidFill>
              <a:srgbClr val="F2C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8"/>
            <p:cNvSpPr/>
            <p:nvPr/>
          </p:nvSpPr>
          <p:spPr>
            <a:xfrm>
              <a:off x="6065381" y="3301130"/>
              <a:ext cx="15669" cy="21117"/>
            </a:xfrm>
            <a:custGeom>
              <a:avLst/>
              <a:gdLst/>
              <a:ahLst/>
              <a:cxnLst/>
              <a:rect l="l" t="t" r="r" b="b"/>
              <a:pathLst>
                <a:path w="768" h="1035" extrusionOk="0">
                  <a:moveTo>
                    <a:pt x="601" y="0"/>
                  </a:moveTo>
                  <a:lnTo>
                    <a:pt x="601" y="0"/>
                  </a:lnTo>
                  <a:cubicBezTo>
                    <a:pt x="267" y="301"/>
                    <a:pt x="33" y="634"/>
                    <a:pt x="0" y="1035"/>
                  </a:cubicBezTo>
                  <a:cubicBezTo>
                    <a:pt x="200" y="968"/>
                    <a:pt x="367" y="834"/>
                    <a:pt x="500" y="601"/>
                  </a:cubicBezTo>
                  <a:cubicBezTo>
                    <a:pt x="534" y="434"/>
                    <a:pt x="767" y="301"/>
                    <a:pt x="601" y="0"/>
                  </a:cubicBezTo>
                  <a:close/>
                </a:path>
              </a:pathLst>
            </a:custGeom>
            <a:solidFill>
              <a:srgbClr val="F42C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8"/>
            <p:cNvSpPr/>
            <p:nvPr/>
          </p:nvSpPr>
          <p:spPr>
            <a:xfrm>
              <a:off x="6123222" y="3236474"/>
              <a:ext cx="4774" cy="9548"/>
            </a:xfrm>
            <a:custGeom>
              <a:avLst/>
              <a:gdLst/>
              <a:ahLst/>
              <a:cxnLst/>
              <a:rect l="l" t="t" r="r" b="b"/>
              <a:pathLst>
                <a:path w="234" h="468" extrusionOk="0">
                  <a:moveTo>
                    <a:pt x="234" y="1"/>
                  </a:moveTo>
                  <a:cubicBezTo>
                    <a:pt x="67" y="101"/>
                    <a:pt x="0" y="267"/>
                    <a:pt x="0" y="468"/>
                  </a:cubicBezTo>
                  <a:cubicBezTo>
                    <a:pt x="201" y="334"/>
                    <a:pt x="234" y="167"/>
                    <a:pt x="234" y="1"/>
                  </a:cubicBezTo>
                  <a:close/>
                </a:path>
              </a:pathLst>
            </a:custGeom>
            <a:solidFill>
              <a:srgbClr val="EC3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8"/>
            <p:cNvSpPr/>
            <p:nvPr/>
          </p:nvSpPr>
          <p:spPr>
            <a:xfrm>
              <a:off x="6055159" y="3322226"/>
              <a:ext cx="4795" cy="4795"/>
            </a:xfrm>
            <a:custGeom>
              <a:avLst/>
              <a:gdLst/>
              <a:ahLst/>
              <a:cxnLst/>
              <a:rect l="l" t="t" r="r" b="b"/>
              <a:pathLst>
                <a:path w="235" h="235" extrusionOk="0">
                  <a:moveTo>
                    <a:pt x="234" y="1"/>
                  </a:moveTo>
                  <a:cubicBezTo>
                    <a:pt x="167" y="101"/>
                    <a:pt x="67" y="134"/>
                    <a:pt x="1" y="234"/>
                  </a:cubicBezTo>
                  <a:cubicBezTo>
                    <a:pt x="101" y="167"/>
                    <a:pt x="167" y="101"/>
                    <a:pt x="234" y="1"/>
                  </a:cubicBezTo>
                  <a:close/>
                </a:path>
              </a:pathLst>
            </a:custGeom>
            <a:solidFill>
              <a:srgbClr val="F42C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8"/>
            <p:cNvSpPr/>
            <p:nvPr/>
          </p:nvSpPr>
          <p:spPr>
            <a:xfrm>
              <a:off x="6045631" y="3327000"/>
              <a:ext cx="5468" cy="4101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268" y="0"/>
                  </a:moveTo>
                  <a:cubicBezTo>
                    <a:pt x="167" y="67"/>
                    <a:pt x="101" y="100"/>
                    <a:pt x="1" y="200"/>
                  </a:cubicBezTo>
                  <a:cubicBezTo>
                    <a:pt x="101" y="167"/>
                    <a:pt x="167" y="67"/>
                    <a:pt x="268" y="0"/>
                  </a:cubicBezTo>
                  <a:close/>
                </a:path>
              </a:pathLst>
            </a:custGeom>
            <a:solidFill>
              <a:srgbClr val="F42C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8"/>
            <p:cNvSpPr/>
            <p:nvPr/>
          </p:nvSpPr>
          <p:spPr>
            <a:xfrm>
              <a:off x="5770014" y="2844909"/>
              <a:ext cx="207595" cy="332602"/>
            </a:xfrm>
            <a:custGeom>
              <a:avLst/>
              <a:gdLst/>
              <a:ahLst/>
              <a:cxnLst/>
              <a:rect l="l" t="t" r="r" b="b"/>
              <a:pathLst>
                <a:path w="10175" h="16302" extrusionOk="0">
                  <a:moveTo>
                    <a:pt x="2919" y="0"/>
                  </a:moveTo>
                  <a:cubicBezTo>
                    <a:pt x="2780" y="0"/>
                    <a:pt x="2668" y="79"/>
                    <a:pt x="2535" y="212"/>
                  </a:cubicBezTo>
                  <a:cubicBezTo>
                    <a:pt x="2341" y="528"/>
                    <a:pt x="2128" y="738"/>
                    <a:pt x="1821" y="738"/>
                  </a:cubicBezTo>
                  <a:cubicBezTo>
                    <a:pt x="1707" y="738"/>
                    <a:pt x="1579" y="709"/>
                    <a:pt x="1434" y="646"/>
                  </a:cubicBezTo>
                  <a:cubicBezTo>
                    <a:pt x="1352" y="609"/>
                    <a:pt x="1283" y="593"/>
                    <a:pt x="1222" y="593"/>
                  </a:cubicBezTo>
                  <a:cubicBezTo>
                    <a:pt x="1061" y="593"/>
                    <a:pt x="964" y="710"/>
                    <a:pt x="867" y="879"/>
                  </a:cubicBezTo>
                  <a:cubicBezTo>
                    <a:pt x="701" y="1180"/>
                    <a:pt x="867" y="1313"/>
                    <a:pt x="1134" y="1380"/>
                  </a:cubicBezTo>
                  <a:cubicBezTo>
                    <a:pt x="1468" y="1513"/>
                    <a:pt x="1801" y="1680"/>
                    <a:pt x="2135" y="1880"/>
                  </a:cubicBezTo>
                  <a:cubicBezTo>
                    <a:pt x="2268" y="1980"/>
                    <a:pt x="2368" y="2080"/>
                    <a:pt x="2335" y="2247"/>
                  </a:cubicBezTo>
                  <a:cubicBezTo>
                    <a:pt x="2302" y="2414"/>
                    <a:pt x="2168" y="2514"/>
                    <a:pt x="2002" y="2547"/>
                  </a:cubicBezTo>
                  <a:cubicBezTo>
                    <a:pt x="1835" y="2581"/>
                    <a:pt x="1635" y="2581"/>
                    <a:pt x="1468" y="2581"/>
                  </a:cubicBezTo>
                  <a:cubicBezTo>
                    <a:pt x="1272" y="2566"/>
                    <a:pt x="1119" y="2555"/>
                    <a:pt x="1000" y="2555"/>
                  </a:cubicBezTo>
                  <a:cubicBezTo>
                    <a:pt x="569" y="2555"/>
                    <a:pt x="574" y="2702"/>
                    <a:pt x="601" y="3381"/>
                  </a:cubicBezTo>
                  <a:cubicBezTo>
                    <a:pt x="634" y="4082"/>
                    <a:pt x="634" y="4849"/>
                    <a:pt x="334" y="5416"/>
                  </a:cubicBezTo>
                  <a:cubicBezTo>
                    <a:pt x="100" y="5983"/>
                    <a:pt x="0" y="6383"/>
                    <a:pt x="167" y="6917"/>
                  </a:cubicBezTo>
                  <a:cubicBezTo>
                    <a:pt x="300" y="7484"/>
                    <a:pt x="300" y="7985"/>
                    <a:pt x="400" y="8518"/>
                  </a:cubicBezTo>
                  <a:cubicBezTo>
                    <a:pt x="500" y="9219"/>
                    <a:pt x="801" y="9886"/>
                    <a:pt x="1101" y="10553"/>
                  </a:cubicBezTo>
                  <a:cubicBezTo>
                    <a:pt x="1468" y="11520"/>
                    <a:pt x="2068" y="12388"/>
                    <a:pt x="2268" y="13388"/>
                  </a:cubicBezTo>
                  <a:cubicBezTo>
                    <a:pt x="2002" y="14056"/>
                    <a:pt x="2435" y="14523"/>
                    <a:pt x="2802" y="14990"/>
                  </a:cubicBezTo>
                  <a:cubicBezTo>
                    <a:pt x="3763" y="15844"/>
                    <a:pt x="4806" y="16301"/>
                    <a:pt x="5940" y="16301"/>
                  </a:cubicBezTo>
                  <a:cubicBezTo>
                    <a:pt x="6577" y="16301"/>
                    <a:pt x="7243" y="16157"/>
                    <a:pt x="7939" y="15857"/>
                  </a:cubicBezTo>
                  <a:cubicBezTo>
                    <a:pt x="8206" y="15723"/>
                    <a:pt x="8506" y="15657"/>
                    <a:pt x="8806" y="15590"/>
                  </a:cubicBezTo>
                  <a:cubicBezTo>
                    <a:pt x="10107" y="15356"/>
                    <a:pt x="10174" y="15223"/>
                    <a:pt x="10007" y="13855"/>
                  </a:cubicBezTo>
                  <a:cubicBezTo>
                    <a:pt x="9340" y="11454"/>
                    <a:pt x="8606" y="9019"/>
                    <a:pt x="7739" y="6684"/>
                  </a:cubicBezTo>
                  <a:cubicBezTo>
                    <a:pt x="7005" y="4716"/>
                    <a:pt x="6371" y="2781"/>
                    <a:pt x="5471" y="879"/>
                  </a:cubicBezTo>
                  <a:cubicBezTo>
                    <a:pt x="5337" y="779"/>
                    <a:pt x="5404" y="546"/>
                    <a:pt x="5271" y="446"/>
                  </a:cubicBezTo>
                  <a:lnTo>
                    <a:pt x="5271" y="212"/>
                  </a:lnTo>
                  <a:cubicBezTo>
                    <a:pt x="5162" y="185"/>
                    <a:pt x="5054" y="175"/>
                    <a:pt x="4944" y="175"/>
                  </a:cubicBezTo>
                  <a:cubicBezTo>
                    <a:pt x="4580" y="175"/>
                    <a:pt x="4213" y="290"/>
                    <a:pt x="3863" y="290"/>
                  </a:cubicBezTo>
                  <a:cubicBezTo>
                    <a:pt x="3670" y="290"/>
                    <a:pt x="3482" y="255"/>
                    <a:pt x="3302" y="146"/>
                  </a:cubicBezTo>
                  <a:cubicBezTo>
                    <a:pt x="3145" y="45"/>
                    <a:pt x="3024" y="0"/>
                    <a:pt x="2919" y="0"/>
                  </a:cubicBezTo>
                  <a:close/>
                </a:path>
              </a:pathLst>
            </a:custGeom>
            <a:solidFill>
              <a:srgbClr val="FCD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8"/>
            <p:cNvSpPr/>
            <p:nvPr/>
          </p:nvSpPr>
          <p:spPr>
            <a:xfrm>
              <a:off x="5783622" y="3096962"/>
              <a:ext cx="117763" cy="214389"/>
            </a:xfrm>
            <a:custGeom>
              <a:avLst/>
              <a:gdLst/>
              <a:ahLst/>
              <a:cxnLst/>
              <a:rect l="l" t="t" r="r" b="b"/>
              <a:pathLst>
                <a:path w="5772" h="10508" extrusionOk="0">
                  <a:moveTo>
                    <a:pt x="801" y="0"/>
                  </a:moveTo>
                  <a:cubicBezTo>
                    <a:pt x="501" y="134"/>
                    <a:pt x="234" y="267"/>
                    <a:pt x="0" y="501"/>
                  </a:cubicBezTo>
                  <a:cubicBezTo>
                    <a:pt x="0" y="534"/>
                    <a:pt x="67" y="601"/>
                    <a:pt x="67" y="634"/>
                  </a:cubicBezTo>
                  <a:cubicBezTo>
                    <a:pt x="267" y="801"/>
                    <a:pt x="334" y="1001"/>
                    <a:pt x="267" y="1268"/>
                  </a:cubicBezTo>
                  <a:cubicBezTo>
                    <a:pt x="267" y="1335"/>
                    <a:pt x="267" y="1468"/>
                    <a:pt x="300" y="1535"/>
                  </a:cubicBezTo>
                  <a:cubicBezTo>
                    <a:pt x="334" y="1702"/>
                    <a:pt x="434" y="1935"/>
                    <a:pt x="467" y="2135"/>
                  </a:cubicBezTo>
                  <a:cubicBezTo>
                    <a:pt x="1568" y="4837"/>
                    <a:pt x="2669" y="7506"/>
                    <a:pt x="4237" y="10007"/>
                  </a:cubicBezTo>
                  <a:cubicBezTo>
                    <a:pt x="4570" y="10474"/>
                    <a:pt x="5071" y="10508"/>
                    <a:pt x="5571" y="10508"/>
                  </a:cubicBezTo>
                  <a:cubicBezTo>
                    <a:pt x="5771" y="10007"/>
                    <a:pt x="5504" y="9607"/>
                    <a:pt x="5337" y="9207"/>
                  </a:cubicBezTo>
                  <a:cubicBezTo>
                    <a:pt x="4904" y="8139"/>
                    <a:pt x="4503" y="7005"/>
                    <a:pt x="4103" y="5871"/>
                  </a:cubicBezTo>
                  <a:cubicBezTo>
                    <a:pt x="3436" y="4704"/>
                    <a:pt x="3102" y="3436"/>
                    <a:pt x="2235" y="2369"/>
                  </a:cubicBezTo>
                  <a:cubicBezTo>
                    <a:pt x="1935" y="1968"/>
                    <a:pt x="1802" y="1468"/>
                    <a:pt x="1601" y="1001"/>
                  </a:cubicBezTo>
                  <a:cubicBezTo>
                    <a:pt x="1134" y="834"/>
                    <a:pt x="1134" y="301"/>
                    <a:pt x="801" y="0"/>
                  </a:cubicBezTo>
                  <a:close/>
                </a:path>
              </a:pathLst>
            </a:custGeom>
            <a:solidFill>
              <a:srgbClr val="F0B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8"/>
            <p:cNvSpPr/>
            <p:nvPr/>
          </p:nvSpPr>
          <p:spPr>
            <a:xfrm>
              <a:off x="5774013" y="3105857"/>
              <a:ext cx="96055" cy="195293"/>
            </a:xfrm>
            <a:custGeom>
              <a:avLst/>
              <a:gdLst/>
              <a:ahLst/>
              <a:cxnLst/>
              <a:rect l="l" t="t" r="r" b="b"/>
              <a:pathLst>
                <a:path w="4708" h="9572" extrusionOk="0">
                  <a:moveTo>
                    <a:pt x="215" y="0"/>
                  </a:moveTo>
                  <a:cubicBezTo>
                    <a:pt x="1" y="0"/>
                    <a:pt x="52" y="239"/>
                    <a:pt x="104" y="498"/>
                  </a:cubicBezTo>
                  <a:cubicBezTo>
                    <a:pt x="471" y="1766"/>
                    <a:pt x="905" y="3033"/>
                    <a:pt x="571" y="4401"/>
                  </a:cubicBezTo>
                  <a:cubicBezTo>
                    <a:pt x="705" y="4535"/>
                    <a:pt x="638" y="4735"/>
                    <a:pt x="771" y="4868"/>
                  </a:cubicBezTo>
                  <a:lnTo>
                    <a:pt x="771" y="5068"/>
                  </a:lnTo>
                  <a:cubicBezTo>
                    <a:pt x="872" y="5168"/>
                    <a:pt x="905" y="5235"/>
                    <a:pt x="972" y="5335"/>
                  </a:cubicBezTo>
                  <a:cubicBezTo>
                    <a:pt x="1705" y="6936"/>
                    <a:pt x="2706" y="8404"/>
                    <a:pt x="4274" y="9338"/>
                  </a:cubicBezTo>
                  <a:cubicBezTo>
                    <a:pt x="4307" y="9405"/>
                    <a:pt x="4441" y="9505"/>
                    <a:pt x="4474" y="9571"/>
                  </a:cubicBezTo>
                  <a:lnTo>
                    <a:pt x="4708" y="9571"/>
                  </a:lnTo>
                  <a:cubicBezTo>
                    <a:pt x="4641" y="9405"/>
                    <a:pt x="4641" y="9205"/>
                    <a:pt x="4574" y="9038"/>
                  </a:cubicBezTo>
                  <a:cubicBezTo>
                    <a:pt x="3407" y="6536"/>
                    <a:pt x="2106" y="4034"/>
                    <a:pt x="1105" y="1432"/>
                  </a:cubicBezTo>
                  <a:cubicBezTo>
                    <a:pt x="972" y="1332"/>
                    <a:pt x="1038" y="1099"/>
                    <a:pt x="905" y="999"/>
                  </a:cubicBezTo>
                  <a:cubicBezTo>
                    <a:pt x="705" y="732"/>
                    <a:pt x="705" y="365"/>
                    <a:pt x="471" y="65"/>
                  </a:cubicBezTo>
                  <a:cubicBezTo>
                    <a:pt x="360" y="20"/>
                    <a:pt x="276" y="0"/>
                    <a:pt x="215" y="0"/>
                  </a:cubicBezTo>
                  <a:close/>
                </a:path>
              </a:pathLst>
            </a:custGeom>
            <a:solidFill>
              <a:srgbClr val="FCC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8"/>
            <p:cNvSpPr/>
            <p:nvPr/>
          </p:nvSpPr>
          <p:spPr>
            <a:xfrm>
              <a:off x="5608712" y="2676568"/>
              <a:ext cx="78284" cy="131168"/>
            </a:xfrm>
            <a:custGeom>
              <a:avLst/>
              <a:gdLst/>
              <a:ahLst/>
              <a:cxnLst/>
              <a:rect l="l" t="t" r="r" b="b"/>
              <a:pathLst>
                <a:path w="3837" h="6429" extrusionOk="0">
                  <a:moveTo>
                    <a:pt x="2940" y="0"/>
                  </a:moveTo>
                  <a:cubicBezTo>
                    <a:pt x="2486" y="0"/>
                    <a:pt x="2270" y="202"/>
                    <a:pt x="2669" y="925"/>
                  </a:cubicBezTo>
                  <a:cubicBezTo>
                    <a:pt x="2836" y="1258"/>
                    <a:pt x="2836" y="1425"/>
                    <a:pt x="2536" y="1592"/>
                  </a:cubicBezTo>
                  <a:cubicBezTo>
                    <a:pt x="2320" y="1712"/>
                    <a:pt x="2086" y="1883"/>
                    <a:pt x="1836" y="1883"/>
                  </a:cubicBezTo>
                  <a:cubicBezTo>
                    <a:pt x="1738" y="1883"/>
                    <a:pt x="1638" y="1857"/>
                    <a:pt x="1535" y="1792"/>
                  </a:cubicBezTo>
                  <a:cubicBezTo>
                    <a:pt x="1275" y="1662"/>
                    <a:pt x="1053" y="1595"/>
                    <a:pt x="865" y="1595"/>
                  </a:cubicBezTo>
                  <a:cubicBezTo>
                    <a:pt x="523" y="1595"/>
                    <a:pt x="296" y="1818"/>
                    <a:pt x="167" y="2292"/>
                  </a:cubicBezTo>
                  <a:cubicBezTo>
                    <a:pt x="0" y="2859"/>
                    <a:pt x="167" y="3360"/>
                    <a:pt x="201" y="3893"/>
                  </a:cubicBezTo>
                  <a:lnTo>
                    <a:pt x="201" y="4394"/>
                  </a:lnTo>
                  <a:cubicBezTo>
                    <a:pt x="201" y="4627"/>
                    <a:pt x="167" y="4861"/>
                    <a:pt x="201" y="5094"/>
                  </a:cubicBezTo>
                  <a:cubicBezTo>
                    <a:pt x="367" y="5595"/>
                    <a:pt x="167" y="6228"/>
                    <a:pt x="868" y="6429"/>
                  </a:cubicBezTo>
                  <a:cubicBezTo>
                    <a:pt x="1068" y="6429"/>
                    <a:pt x="1201" y="6429"/>
                    <a:pt x="1201" y="6128"/>
                  </a:cubicBezTo>
                  <a:cubicBezTo>
                    <a:pt x="1201" y="5861"/>
                    <a:pt x="1301" y="5595"/>
                    <a:pt x="1568" y="5394"/>
                  </a:cubicBezTo>
                  <a:cubicBezTo>
                    <a:pt x="2169" y="4894"/>
                    <a:pt x="2903" y="4561"/>
                    <a:pt x="3303" y="3760"/>
                  </a:cubicBezTo>
                  <a:cubicBezTo>
                    <a:pt x="3169" y="3426"/>
                    <a:pt x="2402" y="3426"/>
                    <a:pt x="2702" y="2759"/>
                  </a:cubicBezTo>
                  <a:lnTo>
                    <a:pt x="2702" y="2759"/>
                  </a:lnTo>
                  <a:cubicBezTo>
                    <a:pt x="3069" y="2859"/>
                    <a:pt x="3403" y="2959"/>
                    <a:pt x="3736" y="3093"/>
                  </a:cubicBezTo>
                  <a:cubicBezTo>
                    <a:pt x="3837" y="2059"/>
                    <a:pt x="3570" y="1091"/>
                    <a:pt x="3470" y="57"/>
                  </a:cubicBezTo>
                  <a:cubicBezTo>
                    <a:pt x="3276" y="24"/>
                    <a:pt x="3094" y="0"/>
                    <a:pt x="2940" y="0"/>
                  </a:cubicBezTo>
                  <a:close/>
                </a:path>
              </a:pathLst>
            </a:custGeom>
            <a:solidFill>
              <a:srgbClr val="FCD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8"/>
            <p:cNvSpPr/>
            <p:nvPr/>
          </p:nvSpPr>
          <p:spPr>
            <a:xfrm>
              <a:off x="5584881" y="2664796"/>
              <a:ext cx="101441" cy="98034"/>
            </a:xfrm>
            <a:custGeom>
              <a:avLst/>
              <a:gdLst/>
              <a:ahLst/>
              <a:cxnLst/>
              <a:rect l="l" t="t" r="r" b="b"/>
              <a:pathLst>
                <a:path w="4972" h="4805" extrusionOk="0">
                  <a:moveTo>
                    <a:pt x="4638" y="0"/>
                  </a:moveTo>
                  <a:cubicBezTo>
                    <a:pt x="4071" y="134"/>
                    <a:pt x="3570" y="267"/>
                    <a:pt x="3070" y="534"/>
                  </a:cubicBezTo>
                  <a:cubicBezTo>
                    <a:pt x="2658" y="781"/>
                    <a:pt x="2246" y="1277"/>
                    <a:pt x="1704" y="1277"/>
                  </a:cubicBezTo>
                  <a:cubicBezTo>
                    <a:pt x="1587" y="1277"/>
                    <a:pt x="1465" y="1254"/>
                    <a:pt x="1335" y="1201"/>
                  </a:cubicBezTo>
                  <a:cubicBezTo>
                    <a:pt x="1035" y="1702"/>
                    <a:pt x="301" y="1301"/>
                    <a:pt x="1" y="1868"/>
                  </a:cubicBezTo>
                  <a:cubicBezTo>
                    <a:pt x="468" y="2469"/>
                    <a:pt x="668" y="3069"/>
                    <a:pt x="568" y="3837"/>
                  </a:cubicBezTo>
                  <a:cubicBezTo>
                    <a:pt x="568" y="4137"/>
                    <a:pt x="501" y="4470"/>
                    <a:pt x="802" y="4671"/>
                  </a:cubicBezTo>
                  <a:cubicBezTo>
                    <a:pt x="918" y="4766"/>
                    <a:pt x="1022" y="4804"/>
                    <a:pt x="1118" y="4804"/>
                  </a:cubicBezTo>
                  <a:cubicBezTo>
                    <a:pt x="1324" y="4804"/>
                    <a:pt x="1498" y="4630"/>
                    <a:pt x="1702" y="4470"/>
                  </a:cubicBezTo>
                  <a:cubicBezTo>
                    <a:pt x="1702" y="4103"/>
                    <a:pt x="1502" y="3770"/>
                    <a:pt x="1502" y="3370"/>
                  </a:cubicBezTo>
                  <a:cubicBezTo>
                    <a:pt x="1525" y="2798"/>
                    <a:pt x="1611" y="2571"/>
                    <a:pt x="1877" y="2571"/>
                  </a:cubicBezTo>
                  <a:cubicBezTo>
                    <a:pt x="1999" y="2571"/>
                    <a:pt x="2160" y="2619"/>
                    <a:pt x="2369" y="2702"/>
                  </a:cubicBezTo>
                  <a:cubicBezTo>
                    <a:pt x="2528" y="2775"/>
                    <a:pt x="2711" y="2809"/>
                    <a:pt x="2904" y="2809"/>
                  </a:cubicBezTo>
                  <a:cubicBezTo>
                    <a:pt x="3156" y="2809"/>
                    <a:pt x="3424" y="2749"/>
                    <a:pt x="3670" y="2636"/>
                  </a:cubicBezTo>
                  <a:cubicBezTo>
                    <a:pt x="4671" y="2135"/>
                    <a:pt x="4704" y="1969"/>
                    <a:pt x="3804" y="1268"/>
                  </a:cubicBezTo>
                  <a:cubicBezTo>
                    <a:pt x="3737" y="1201"/>
                    <a:pt x="3737" y="1101"/>
                    <a:pt x="3737" y="1001"/>
                  </a:cubicBezTo>
                  <a:cubicBezTo>
                    <a:pt x="4037" y="868"/>
                    <a:pt x="4304" y="801"/>
                    <a:pt x="4571" y="668"/>
                  </a:cubicBezTo>
                  <a:cubicBezTo>
                    <a:pt x="4671" y="467"/>
                    <a:pt x="4971" y="267"/>
                    <a:pt x="4638" y="0"/>
                  </a:cubicBezTo>
                  <a:close/>
                </a:path>
              </a:pathLst>
            </a:custGeom>
            <a:solidFill>
              <a:srgbClr val="FBD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8"/>
            <p:cNvSpPr/>
            <p:nvPr/>
          </p:nvSpPr>
          <p:spPr>
            <a:xfrm>
              <a:off x="5979629" y="2675691"/>
              <a:ext cx="14975" cy="55821"/>
            </a:xfrm>
            <a:custGeom>
              <a:avLst/>
              <a:gdLst/>
              <a:ahLst/>
              <a:cxnLst/>
              <a:rect l="l" t="t" r="r" b="b"/>
              <a:pathLst>
                <a:path w="734" h="2736" extrusionOk="0">
                  <a:moveTo>
                    <a:pt x="367" y="0"/>
                  </a:moveTo>
                  <a:cubicBezTo>
                    <a:pt x="234" y="467"/>
                    <a:pt x="500" y="1001"/>
                    <a:pt x="67" y="1401"/>
                  </a:cubicBezTo>
                  <a:cubicBezTo>
                    <a:pt x="0" y="1868"/>
                    <a:pt x="134" y="2335"/>
                    <a:pt x="500" y="2736"/>
                  </a:cubicBezTo>
                  <a:cubicBezTo>
                    <a:pt x="500" y="2235"/>
                    <a:pt x="534" y="1668"/>
                    <a:pt x="534" y="1168"/>
                  </a:cubicBezTo>
                  <a:cubicBezTo>
                    <a:pt x="734" y="834"/>
                    <a:pt x="734" y="567"/>
                    <a:pt x="534" y="267"/>
                  </a:cubicBezTo>
                  <a:cubicBezTo>
                    <a:pt x="500" y="167"/>
                    <a:pt x="400" y="100"/>
                    <a:pt x="367" y="0"/>
                  </a:cubicBezTo>
                  <a:close/>
                </a:path>
              </a:pathLst>
            </a:custGeom>
            <a:solidFill>
              <a:srgbClr val="FCE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8"/>
            <p:cNvSpPr/>
            <p:nvPr/>
          </p:nvSpPr>
          <p:spPr>
            <a:xfrm>
              <a:off x="5990504" y="2681139"/>
              <a:ext cx="9548" cy="19913"/>
            </a:xfrm>
            <a:custGeom>
              <a:avLst/>
              <a:gdLst/>
              <a:ahLst/>
              <a:cxnLst/>
              <a:rect l="l" t="t" r="r" b="b"/>
              <a:pathLst>
                <a:path w="468" h="976" extrusionOk="0">
                  <a:moveTo>
                    <a:pt x="1" y="0"/>
                  </a:moveTo>
                  <a:lnTo>
                    <a:pt x="1" y="901"/>
                  </a:lnTo>
                  <a:cubicBezTo>
                    <a:pt x="101" y="917"/>
                    <a:pt x="218" y="976"/>
                    <a:pt x="305" y="976"/>
                  </a:cubicBezTo>
                  <a:cubicBezTo>
                    <a:pt x="393" y="976"/>
                    <a:pt x="451" y="917"/>
                    <a:pt x="434" y="701"/>
                  </a:cubicBezTo>
                  <a:cubicBezTo>
                    <a:pt x="368" y="467"/>
                    <a:pt x="301" y="234"/>
                    <a:pt x="468" y="0"/>
                  </a:cubicBezTo>
                  <a:close/>
                </a:path>
              </a:pathLst>
            </a:custGeom>
            <a:solidFill>
              <a:srgbClr val="F4C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8"/>
            <p:cNvSpPr/>
            <p:nvPr/>
          </p:nvSpPr>
          <p:spPr>
            <a:xfrm>
              <a:off x="5570600" y="2698134"/>
              <a:ext cx="4101" cy="4121"/>
            </a:xfrm>
            <a:custGeom>
              <a:avLst/>
              <a:gdLst/>
              <a:ahLst/>
              <a:cxnLst/>
              <a:rect l="l" t="t" r="r" b="b"/>
              <a:pathLst>
                <a:path w="201" h="202" extrusionOk="0">
                  <a:moveTo>
                    <a:pt x="0" y="1"/>
                  </a:moveTo>
                  <a:lnTo>
                    <a:pt x="201" y="201"/>
                  </a:lnTo>
                  <a:cubicBezTo>
                    <a:pt x="101" y="101"/>
                    <a:pt x="67" y="34"/>
                    <a:pt x="0" y="1"/>
                  </a:cubicBezTo>
                  <a:close/>
                </a:path>
              </a:pathLst>
            </a:custGeom>
            <a:solidFill>
              <a:srgbClr val="FB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8"/>
            <p:cNvSpPr/>
            <p:nvPr/>
          </p:nvSpPr>
          <p:spPr>
            <a:xfrm>
              <a:off x="5802678" y="2575637"/>
              <a:ext cx="4774" cy="14323"/>
            </a:xfrm>
            <a:custGeom>
              <a:avLst/>
              <a:gdLst/>
              <a:ahLst/>
              <a:cxnLst/>
              <a:rect l="l" t="t" r="r" b="b"/>
              <a:pathLst>
                <a:path w="234" h="702" extrusionOk="0">
                  <a:moveTo>
                    <a:pt x="34" y="1"/>
                  </a:moveTo>
                  <a:cubicBezTo>
                    <a:pt x="34" y="234"/>
                    <a:pt x="0" y="534"/>
                    <a:pt x="234" y="701"/>
                  </a:cubicBezTo>
                  <a:lnTo>
                    <a:pt x="234" y="468"/>
                  </a:lnTo>
                  <a:cubicBezTo>
                    <a:pt x="234" y="268"/>
                    <a:pt x="200" y="134"/>
                    <a:pt x="34" y="1"/>
                  </a:cubicBezTo>
                  <a:close/>
                </a:path>
              </a:pathLst>
            </a:custGeom>
            <a:solidFill>
              <a:srgbClr val="F2C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8"/>
            <p:cNvSpPr/>
            <p:nvPr/>
          </p:nvSpPr>
          <p:spPr>
            <a:xfrm>
              <a:off x="5919054" y="2602405"/>
              <a:ext cx="5876" cy="5243"/>
            </a:xfrm>
            <a:custGeom>
              <a:avLst/>
              <a:gdLst/>
              <a:ahLst/>
              <a:cxnLst/>
              <a:rect l="l" t="t" r="r" b="b"/>
              <a:pathLst>
                <a:path w="288" h="257" extrusionOk="0">
                  <a:moveTo>
                    <a:pt x="142" y="1"/>
                  </a:moveTo>
                  <a:cubicBezTo>
                    <a:pt x="115" y="1"/>
                    <a:pt x="80" y="7"/>
                    <a:pt x="34" y="23"/>
                  </a:cubicBezTo>
                  <a:cubicBezTo>
                    <a:pt x="0" y="56"/>
                    <a:pt x="134" y="223"/>
                    <a:pt x="200" y="256"/>
                  </a:cubicBezTo>
                  <a:cubicBezTo>
                    <a:pt x="172" y="200"/>
                    <a:pt x="287" y="1"/>
                    <a:pt x="142" y="1"/>
                  </a:cubicBezTo>
                  <a:close/>
                </a:path>
              </a:pathLst>
            </a:custGeom>
            <a:solidFill>
              <a:srgbClr val="FACC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8"/>
            <p:cNvSpPr/>
            <p:nvPr/>
          </p:nvSpPr>
          <p:spPr>
            <a:xfrm>
              <a:off x="5930622" y="2769155"/>
              <a:ext cx="125251" cy="521794"/>
            </a:xfrm>
            <a:custGeom>
              <a:avLst/>
              <a:gdLst/>
              <a:ahLst/>
              <a:cxnLst/>
              <a:rect l="l" t="t" r="r" b="b"/>
              <a:pathLst>
                <a:path w="6139" h="25575" extrusionOk="0">
                  <a:moveTo>
                    <a:pt x="2449" y="1"/>
                  </a:moveTo>
                  <a:cubicBezTo>
                    <a:pt x="2321" y="1"/>
                    <a:pt x="2213" y="143"/>
                    <a:pt x="1968" y="423"/>
                  </a:cubicBezTo>
                  <a:cubicBezTo>
                    <a:pt x="1702" y="856"/>
                    <a:pt x="1335" y="1223"/>
                    <a:pt x="934" y="1490"/>
                  </a:cubicBezTo>
                  <a:cubicBezTo>
                    <a:pt x="0" y="2024"/>
                    <a:pt x="100" y="2891"/>
                    <a:pt x="134" y="3725"/>
                  </a:cubicBezTo>
                  <a:cubicBezTo>
                    <a:pt x="167" y="4159"/>
                    <a:pt x="334" y="4559"/>
                    <a:pt x="167" y="4926"/>
                  </a:cubicBezTo>
                  <a:cubicBezTo>
                    <a:pt x="0" y="5360"/>
                    <a:pt x="167" y="5693"/>
                    <a:pt x="334" y="6027"/>
                  </a:cubicBezTo>
                  <a:cubicBezTo>
                    <a:pt x="801" y="6894"/>
                    <a:pt x="567" y="7895"/>
                    <a:pt x="834" y="8762"/>
                  </a:cubicBezTo>
                  <a:cubicBezTo>
                    <a:pt x="834" y="8829"/>
                    <a:pt x="734" y="8929"/>
                    <a:pt x="634" y="9029"/>
                  </a:cubicBezTo>
                  <a:cubicBezTo>
                    <a:pt x="1068" y="10263"/>
                    <a:pt x="1468" y="11497"/>
                    <a:pt x="1902" y="12732"/>
                  </a:cubicBezTo>
                  <a:cubicBezTo>
                    <a:pt x="2135" y="13532"/>
                    <a:pt x="2469" y="14333"/>
                    <a:pt x="2636" y="15100"/>
                  </a:cubicBezTo>
                  <a:cubicBezTo>
                    <a:pt x="2902" y="16434"/>
                    <a:pt x="3436" y="17702"/>
                    <a:pt x="3803" y="19003"/>
                  </a:cubicBezTo>
                  <a:cubicBezTo>
                    <a:pt x="4037" y="19570"/>
                    <a:pt x="4203" y="20170"/>
                    <a:pt x="4370" y="20737"/>
                  </a:cubicBezTo>
                  <a:cubicBezTo>
                    <a:pt x="4770" y="22372"/>
                    <a:pt x="5037" y="24040"/>
                    <a:pt x="5704" y="25574"/>
                  </a:cubicBezTo>
                  <a:cubicBezTo>
                    <a:pt x="6105" y="25374"/>
                    <a:pt x="6138" y="25107"/>
                    <a:pt x="6105" y="24707"/>
                  </a:cubicBezTo>
                  <a:cubicBezTo>
                    <a:pt x="5971" y="23439"/>
                    <a:pt x="5571" y="22205"/>
                    <a:pt x="5338" y="20937"/>
                  </a:cubicBezTo>
                  <a:cubicBezTo>
                    <a:pt x="5137" y="19503"/>
                    <a:pt x="4937" y="18069"/>
                    <a:pt x="4904" y="16568"/>
                  </a:cubicBezTo>
                  <a:cubicBezTo>
                    <a:pt x="4871" y="15167"/>
                    <a:pt x="4570" y="13766"/>
                    <a:pt x="4404" y="12398"/>
                  </a:cubicBezTo>
                  <a:cubicBezTo>
                    <a:pt x="4604" y="12165"/>
                    <a:pt x="4470" y="11831"/>
                    <a:pt x="4437" y="11431"/>
                  </a:cubicBezTo>
                  <a:cubicBezTo>
                    <a:pt x="4137" y="8328"/>
                    <a:pt x="3770" y="5193"/>
                    <a:pt x="3470" y="2057"/>
                  </a:cubicBezTo>
                  <a:cubicBezTo>
                    <a:pt x="3436" y="1490"/>
                    <a:pt x="3436" y="823"/>
                    <a:pt x="2969" y="356"/>
                  </a:cubicBezTo>
                  <a:cubicBezTo>
                    <a:pt x="2699" y="118"/>
                    <a:pt x="2565" y="1"/>
                    <a:pt x="2449" y="1"/>
                  </a:cubicBezTo>
                  <a:close/>
                </a:path>
              </a:pathLst>
            </a:custGeom>
            <a:solidFill>
              <a:srgbClr val="FCC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8"/>
            <p:cNvSpPr/>
            <p:nvPr/>
          </p:nvSpPr>
          <p:spPr>
            <a:xfrm>
              <a:off x="5991871" y="2711763"/>
              <a:ext cx="51067" cy="316484"/>
            </a:xfrm>
            <a:custGeom>
              <a:avLst/>
              <a:gdLst/>
              <a:ahLst/>
              <a:cxnLst/>
              <a:rect l="l" t="t" r="r" b="b"/>
              <a:pathLst>
                <a:path w="2503" h="15512" extrusionOk="0">
                  <a:moveTo>
                    <a:pt x="401" y="0"/>
                  </a:moveTo>
                  <a:cubicBezTo>
                    <a:pt x="101" y="0"/>
                    <a:pt x="134" y="300"/>
                    <a:pt x="134" y="501"/>
                  </a:cubicBezTo>
                  <a:cubicBezTo>
                    <a:pt x="101" y="1401"/>
                    <a:pt x="67" y="2369"/>
                    <a:pt x="1" y="3303"/>
                  </a:cubicBezTo>
                  <a:cubicBezTo>
                    <a:pt x="267" y="5704"/>
                    <a:pt x="468" y="8139"/>
                    <a:pt x="768" y="10541"/>
                  </a:cubicBezTo>
                  <a:cubicBezTo>
                    <a:pt x="935" y="12075"/>
                    <a:pt x="901" y="13710"/>
                    <a:pt x="1402" y="15211"/>
                  </a:cubicBezTo>
                  <a:cubicBezTo>
                    <a:pt x="1649" y="14882"/>
                    <a:pt x="1774" y="14715"/>
                    <a:pt x="1885" y="14715"/>
                  </a:cubicBezTo>
                  <a:cubicBezTo>
                    <a:pt x="2000" y="14715"/>
                    <a:pt x="2100" y="14890"/>
                    <a:pt x="2302" y="15244"/>
                  </a:cubicBezTo>
                  <a:cubicBezTo>
                    <a:pt x="2336" y="15344"/>
                    <a:pt x="2436" y="15411"/>
                    <a:pt x="2502" y="15511"/>
                  </a:cubicBezTo>
                  <a:cubicBezTo>
                    <a:pt x="2102" y="13210"/>
                    <a:pt x="1802" y="10908"/>
                    <a:pt x="1602" y="8573"/>
                  </a:cubicBezTo>
                  <a:cubicBezTo>
                    <a:pt x="1435" y="6872"/>
                    <a:pt x="1135" y="5171"/>
                    <a:pt x="968" y="3469"/>
                  </a:cubicBezTo>
                  <a:cubicBezTo>
                    <a:pt x="901" y="2402"/>
                    <a:pt x="534" y="1368"/>
                    <a:pt x="801" y="334"/>
                  </a:cubicBezTo>
                  <a:cubicBezTo>
                    <a:pt x="668" y="200"/>
                    <a:pt x="534" y="0"/>
                    <a:pt x="401" y="0"/>
                  </a:cubicBezTo>
                  <a:close/>
                </a:path>
              </a:pathLst>
            </a:custGeom>
            <a:solidFill>
              <a:srgbClr val="F4C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8"/>
            <p:cNvSpPr/>
            <p:nvPr/>
          </p:nvSpPr>
          <p:spPr>
            <a:xfrm>
              <a:off x="5939477" y="2939740"/>
              <a:ext cx="4101" cy="4795"/>
            </a:xfrm>
            <a:custGeom>
              <a:avLst/>
              <a:gdLst/>
              <a:ahLst/>
              <a:cxnLst/>
              <a:rect l="l" t="t" r="r" b="b"/>
              <a:pathLst>
                <a:path w="201" h="235" extrusionOk="0">
                  <a:moveTo>
                    <a:pt x="0" y="1"/>
                  </a:moveTo>
                  <a:cubicBezTo>
                    <a:pt x="33" y="68"/>
                    <a:pt x="133" y="168"/>
                    <a:pt x="200" y="234"/>
                  </a:cubicBezTo>
                  <a:cubicBezTo>
                    <a:pt x="133" y="168"/>
                    <a:pt x="67" y="68"/>
                    <a:pt x="0" y="1"/>
                  </a:cubicBezTo>
                  <a:close/>
                </a:path>
              </a:pathLst>
            </a:custGeom>
            <a:solidFill>
              <a:srgbClr val="FCC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8"/>
            <p:cNvSpPr/>
            <p:nvPr/>
          </p:nvSpPr>
          <p:spPr>
            <a:xfrm>
              <a:off x="5935376" y="2930212"/>
              <a:ext cx="4121" cy="5468"/>
            </a:xfrm>
            <a:custGeom>
              <a:avLst/>
              <a:gdLst/>
              <a:ahLst/>
              <a:cxnLst/>
              <a:rect l="l" t="t" r="r" b="b"/>
              <a:pathLst>
                <a:path w="202" h="268" extrusionOk="0">
                  <a:moveTo>
                    <a:pt x="1" y="1"/>
                  </a:moveTo>
                  <a:cubicBezTo>
                    <a:pt x="34" y="101"/>
                    <a:pt x="134" y="168"/>
                    <a:pt x="201" y="268"/>
                  </a:cubicBezTo>
                  <a:cubicBezTo>
                    <a:pt x="134" y="168"/>
                    <a:pt x="68" y="101"/>
                    <a:pt x="1" y="1"/>
                  </a:cubicBezTo>
                  <a:close/>
                </a:path>
              </a:pathLst>
            </a:custGeom>
            <a:solidFill>
              <a:srgbClr val="FCC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8"/>
            <p:cNvSpPr/>
            <p:nvPr/>
          </p:nvSpPr>
          <p:spPr>
            <a:xfrm>
              <a:off x="6010926" y="3660377"/>
              <a:ext cx="189213" cy="147122"/>
            </a:xfrm>
            <a:custGeom>
              <a:avLst/>
              <a:gdLst/>
              <a:ahLst/>
              <a:cxnLst/>
              <a:rect l="l" t="t" r="r" b="b"/>
              <a:pathLst>
                <a:path w="9274" h="7211" extrusionOk="0">
                  <a:moveTo>
                    <a:pt x="3279" y="0"/>
                  </a:moveTo>
                  <a:cubicBezTo>
                    <a:pt x="3018" y="0"/>
                    <a:pt x="2885" y="180"/>
                    <a:pt x="2769" y="505"/>
                  </a:cubicBezTo>
                  <a:cubicBezTo>
                    <a:pt x="2536" y="1073"/>
                    <a:pt x="2436" y="1706"/>
                    <a:pt x="1869" y="2173"/>
                  </a:cubicBezTo>
                  <a:cubicBezTo>
                    <a:pt x="1668" y="2340"/>
                    <a:pt x="1768" y="2540"/>
                    <a:pt x="1768" y="2774"/>
                  </a:cubicBezTo>
                  <a:cubicBezTo>
                    <a:pt x="1795" y="3146"/>
                    <a:pt x="1737" y="3433"/>
                    <a:pt x="1425" y="3433"/>
                  </a:cubicBezTo>
                  <a:cubicBezTo>
                    <a:pt x="1346" y="3433"/>
                    <a:pt x="1250" y="3415"/>
                    <a:pt x="1135" y="3374"/>
                  </a:cubicBezTo>
                  <a:cubicBezTo>
                    <a:pt x="1027" y="3336"/>
                    <a:pt x="925" y="3319"/>
                    <a:pt x="827" y="3319"/>
                  </a:cubicBezTo>
                  <a:cubicBezTo>
                    <a:pt x="502" y="3319"/>
                    <a:pt x="232" y="3510"/>
                    <a:pt x="1" y="3741"/>
                  </a:cubicBezTo>
                  <a:cubicBezTo>
                    <a:pt x="601" y="4175"/>
                    <a:pt x="1201" y="4442"/>
                    <a:pt x="1602" y="5109"/>
                  </a:cubicBezTo>
                  <a:cubicBezTo>
                    <a:pt x="1668" y="5442"/>
                    <a:pt x="2035" y="5676"/>
                    <a:pt x="2035" y="6043"/>
                  </a:cubicBezTo>
                  <a:cubicBezTo>
                    <a:pt x="2169" y="6510"/>
                    <a:pt x="2436" y="6877"/>
                    <a:pt x="2702" y="7210"/>
                  </a:cubicBezTo>
                  <a:cubicBezTo>
                    <a:pt x="3837" y="7110"/>
                    <a:pt x="4504" y="6243"/>
                    <a:pt x="5271" y="5542"/>
                  </a:cubicBezTo>
                  <a:cubicBezTo>
                    <a:pt x="5304" y="5509"/>
                    <a:pt x="5371" y="5509"/>
                    <a:pt x="5438" y="5509"/>
                  </a:cubicBezTo>
                  <a:cubicBezTo>
                    <a:pt x="6038" y="5276"/>
                    <a:pt x="6639" y="5075"/>
                    <a:pt x="7139" y="4675"/>
                  </a:cubicBezTo>
                  <a:cubicBezTo>
                    <a:pt x="7539" y="4408"/>
                    <a:pt x="7973" y="4241"/>
                    <a:pt x="8473" y="4241"/>
                  </a:cubicBezTo>
                  <a:cubicBezTo>
                    <a:pt x="8707" y="4108"/>
                    <a:pt x="8974" y="3941"/>
                    <a:pt x="9207" y="3841"/>
                  </a:cubicBezTo>
                  <a:cubicBezTo>
                    <a:pt x="9207" y="3541"/>
                    <a:pt x="9274" y="3241"/>
                    <a:pt x="8874" y="3107"/>
                  </a:cubicBezTo>
                  <a:cubicBezTo>
                    <a:pt x="8106" y="2907"/>
                    <a:pt x="7806" y="2207"/>
                    <a:pt x="7473" y="1573"/>
                  </a:cubicBezTo>
                  <a:cubicBezTo>
                    <a:pt x="7155" y="1686"/>
                    <a:pt x="6868" y="2001"/>
                    <a:pt x="6538" y="2001"/>
                  </a:cubicBezTo>
                  <a:cubicBezTo>
                    <a:pt x="6383" y="2001"/>
                    <a:pt x="6219" y="1931"/>
                    <a:pt x="6038" y="1740"/>
                  </a:cubicBezTo>
                  <a:cubicBezTo>
                    <a:pt x="5438" y="1006"/>
                    <a:pt x="4604" y="539"/>
                    <a:pt x="3703" y="105"/>
                  </a:cubicBezTo>
                  <a:cubicBezTo>
                    <a:pt x="3531" y="34"/>
                    <a:pt x="3393" y="0"/>
                    <a:pt x="3279" y="0"/>
                  </a:cubicBezTo>
                  <a:close/>
                </a:path>
              </a:pathLst>
            </a:custGeom>
            <a:solidFill>
              <a:srgbClr val="F025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8"/>
            <p:cNvSpPr/>
            <p:nvPr/>
          </p:nvSpPr>
          <p:spPr>
            <a:xfrm>
              <a:off x="6005479" y="3382801"/>
              <a:ext cx="29543" cy="15771"/>
            </a:xfrm>
            <a:custGeom>
              <a:avLst/>
              <a:gdLst/>
              <a:ahLst/>
              <a:cxnLst/>
              <a:rect l="l" t="t" r="r" b="b"/>
              <a:pathLst>
                <a:path w="1448" h="773" extrusionOk="0">
                  <a:moveTo>
                    <a:pt x="1435" y="0"/>
                  </a:moveTo>
                  <a:lnTo>
                    <a:pt x="1435" y="0"/>
                  </a:lnTo>
                  <a:cubicBezTo>
                    <a:pt x="935" y="134"/>
                    <a:pt x="534" y="434"/>
                    <a:pt x="1" y="501"/>
                  </a:cubicBezTo>
                  <a:cubicBezTo>
                    <a:pt x="401" y="634"/>
                    <a:pt x="668" y="701"/>
                    <a:pt x="1001" y="768"/>
                  </a:cubicBezTo>
                  <a:cubicBezTo>
                    <a:pt x="1027" y="771"/>
                    <a:pt x="1051" y="773"/>
                    <a:pt x="1072" y="773"/>
                  </a:cubicBezTo>
                  <a:cubicBezTo>
                    <a:pt x="1448" y="773"/>
                    <a:pt x="1277" y="253"/>
                    <a:pt x="1435" y="0"/>
                  </a:cubicBezTo>
                  <a:close/>
                </a:path>
              </a:pathLst>
            </a:custGeom>
            <a:solidFill>
              <a:srgbClr val="F731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8"/>
            <p:cNvSpPr/>
            <p:nvPr/>
          </p:nvSpPr>
          <p:spPr>
            <a:xfrm>
              <a:off x="6006846" y="3381434"/>
              <a:ext cx="1387" cy="1653"/>
            </a:xfrm>
            <a:custGeom>
              <a:avLst/>
              <a:gdLst/>
              <a:ahLst/>
              <a:cxnLst/>
              <a:rect l="l" t="t" r="r" b="b"/>
              <a:pathLst>
                <a:path w="68" h="81" extrusionOk="0">
                  <a:moveTo>
                    <a:pt x="0" y="1"/>
                  </a:moveTo>
                  <a:cubicBezTo>
                    <a:pt x="19" y="56"/>
                    <a:pt x="37" y="80"/>
                    <a:pt x="50" y="80"/>
                  </a:cubicBezTo>
                  <a:cubicBezTo>
                    <a:pt x="60" y="80"/>
                    <a:pt x="67" y="64"/>
                    <a:pt x="67" y="34"/>
                  </a:cubicBezTo>
                  <a:cubicBezTo>
                    <a:pt x="67" y="34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F731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8"/>
            <p:cNvSpPr/>
            <p:nvPr/>
          </p:nvSpPr>
          <p:spPr>
            <a:xfrm>
              <a:off x="5987790" y="3385515"/>
              <a:ext cx="2061" cy="1387"/>
            </a:xfrm>
            <a:custGeom>
              <a:avLst/>
              <a:gdLst/>
              <a:ahLst/>
              <a:cxnLst/>
              <a:rect l="l" t="t" r="r" b="b"/>
              <a:pathLst>
                <a:path w="101" h="68" extrusionOk="0">
                  <a:moveTo>
                    <a:pt x="0" y="1"/>
                  </a:moveTo>
                  <a:lnTo>
                    <a:pt x="67" y="67"/>
                  </a:lnTo>
                  <a:lnTo>
                    <a:pt x="100" y="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731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8"/>
            <p:cNvSpPr/>
            <p:nvPr/>
          </p:nvSpPr>
          <p:spPr>
            <a:xfrm>
              <a:off x="5599857" y="2755322"/>
              <a:ext cx="86466" cy="336886"/>
            </a:xfrm>
            <a:custGeom>
              <a:avLst/>
              <a:gdLst/>
              <a:ahLst/>
              <a:cxnLst/>
              <a:rect l="l" t="t" r="r" b="b"/>
              <a:pathLst>
                <a:path w="4238" h="16512" extrusionOk="0">
                  <a:moveTo>
                    <a:pt x="968" y="0"/>
                  </a:moveTo>
                  <a:cubicBezTo>
                    <a:pt x="668" y="67"/>
                    <a:pt x="334" y="100"/>
                    <a:pt x="68" y="200"/>
                  </a:cubicBezTo>
                  <a:cubicBezTo>
                    <a:pt x="1" y="667"/>
                    <a:pt x="1" y="1101"/>
                    <a:pt x="68" y="1434"/>
                  </a:cubicBezTo>
                  <a:cubicBezTo>
                    <a:pt x="134" y="1534"/>
                    <a:pt x="168" y="1601"/>
                    <a:pt x="268" y="1701"/>
                  </a:cubicBezTo>
                  <a:cubicBezTo>
                    <a:pt x="168" y="2602"/>
                    <a:pt x="301" y="3503"/>
                    <a:pt x="468" y="4370"/>
                  </a:cubicBezTo>
                  <a:cubicBezTo>
                    <a:pt x="768" y="5838"/>
                    <a:pt x="835" y="7272"/>
                    <a:pt x="935" y="8773"/>
                  </a:cubicBezTo>
                  <a:cubicBezTo>
                    <a:pt x="1135" y="8940"/>
                    <a:pt x="1135" y="9173"/>
                    <a:pt x="1135" y="9407"/>
                  </a:cubicBezTo>
                  <a:cubicBezTo>
                    <a:pt x="1135" y="10774"/>
                    <a:pt x="1335" y="12109"/>
                    <a:pt x="1569" y="13443"/>
                  </a:cubicBezTo>
                  <a:cubicBezTo>
                    <a:pt x="1669" y="14210"/>
                    <a:pt x="1702" y="14944"/>
                    <a:pt x="1802" y="15711"/>
                  </a:cubicBezTo>
                  <a:cubicBezTo>
                    <a:pt x="2136" y="15845"/>
                    <a:pt x="1902" y="16278"/>
                    <a:pt x="2236" y="16512"/>
                  </a:cubicBezTo>
                  <a:cubicBezTo>
                    <a:pt x="2467" y="16049"/>
                    <a:pt x="2777" y="15797"/>
                    <a:pt x="3133" y="15797"/>
                  </a:cubicBezTo>
                  <a:cubicBezTo>
                    <a:pt x="3392" y="15797"/>
                    <a:pt x="3675" y="15931"/>
                    <a:pt x="3970" y="16212"/>
                  </a:cubicBezTo>
                  <a:cubicBezTo>
                    <a:pt x="4237" y="15311"/>
                    <a:pt x="3904" y="14677"/>
                    <a:pt x="3737" y="14010"/>
                  </a:cubicBezTo>
                  <a:cubicBezTo>
                    <a:pt x="3570" y="13443"/>
                    <a:pt x="3437" y="12909"/>
                    <a:pt x="3770" y="12376"/>
                  </a:cubicBezTo>
                  <a:cubicBezTo>
                    <a:pt x="4004" y="11909"/>
                    <a:pt x="3904" y="11608"/>
                    <a:pt x="3437" y="11375"/>
                  </a:cubicBezTo>
                  <a:cubicBezTo>
                    <a:pt x="3136" y="11208"/>
                    <a:pt x="2970" y="11008"/>
                    <a:pt x="2903" y="10674"/>
                  </a:cubicBezTo>
                  <a:cubicBezTo>
                    <a:pt x="2769" y="10074"/>
                    <a:pt x="2636" y="9507"/>
                    <a:pt x="2469" y="8906"/>
                  </a:cubicBezTo>
                  <a:cubicBezTo>
                    <a:pt x="1936" y="7172"/>
                    <a:pt x="1969" y="5270"/>
                    <a:pt x="1402" y="3503"/>
                  </a:cubicBezTo>
                  <a:cubicBezTo>
                    <a:pt x="1302" y="3202"/>
                    <a:pt x="1335" y="2835"/>
                    <a:pt x="1335" y="2502"/>
                  </a:cubicBezTo>
                  <a:cubicBezTo>
                    <a:pt x="1002" y="2102"/>
                    <a:pt x="1068" y="1568"/>
                    <a:pt x="935" y="1101"/>
                  </a:cubicBezTo>
                  <a:cubicBezTo>
                    <a:pt x="568" y="901"/>
                    <a:pt x="735" y="667"/>
                    <a:pt x="968" y="434"/>
                  </a:cubicBezTo>
                  <a:lnTo>
                    <a:pt x="968" y="0"/>
                  </a:lnTo>
                  <a:close/>
                </a:path>
              </a:pathLst>
            </a:custGeom>
            <a:solidFill>
              <a:srgbClr val="FCD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8"/>
            <p:cNvSpPr/>
            <p:nvPr/>
          </p:nvSpPr>
          <p:spPr>
            <a:xfrm>
              <a:off x="5863253" y="3211848"/>
              <a:ext cx="159262" cy="107256"/>
            </a:xfrm>
            <a:custGeom>
              <a:avLst/>
              <a:gdLst/>
              <a:ahLst/>
              <a:cxnLst/>
              <a:rect l="l" t="t" r="r" b="b"/>
              <a:pathLst>
                <a:path w="7806" h="5257" extrusionOk="0">
                  <a:moveTo>
                    <a:pt x="1905" y="0"/>
                  </a:moveTo>
                  <a:cubicBezTo>
                    <a:pt x="1823" y="0"/>
                    <a:pt x="1741" y="16"/>
                    <a:pt x="1668" y="40"/>
                  </a:cubicBezTo>
                  <a:cubicBezTo>
                    <a:pt x="1101" y="207"/>
                    <a:pt x="534" y="140"/>
                    <a:pt x="0" y="307"/>
                  </a:cubicBezTo>
                  <a:cubicBezTo>
                    <a:pt x="0" y="507"/>
                    <a:pt x="0" y="741"/>
                    <a:pt x="67" y="974"/>
                  </a:cubicBezTo>
                  <a:cubicBezTo>
                    <a:pt x="600" y="2308"/>
                    <a:pt x="1101" y="3576"/>
                    <a:pt x="1668" y="4910"/>
                  </a:cubicBezTo>
                  <a:cubicBezTo>
                    <a:pt x="2449" y="5147"/>
                    <a:pt x="3224" y="5256"/>
                    <a:pt x="3991" y="5256"/>
                  </a:cubicBezTo>
                  <a:cubicBezTo>
                    <a:pt x="5059" y="5256"/>
                    <a:pt x="6110" y="5045"/>
                    <a:pt x="7138" y="4677"/>
                  </a:cubicBezTo>
                  <a:cubicBezTo>
                    <a:pt x="7272" y="4543"/>
                    <a:pt x="7472" y="4577"/>
                    <a:pt x="7605" y="4477"/>
                  </a:cubicBezTo>
                  <a:lnTo>
                    <a:pt x="7806" y="4477"/>
                  </a:lnTo>
                  <a:cubicBezTo>
                    <a:pt x="7639" y="3643"/>
                    <a:pt x="7472" y="2842"/>
                    <a:pt x="6972" y="2142"/>
                  </a:cubicBezTo>
                  <a:cubicBezTo>
                    <a:pt x="6571" y="1308"/>
                    <a:pt x="5871" y="707"/>
                    <a:pt x="5070" y="240"/>
                  </a:cubicBezTo>
                  <a:cubicBezTo>
                    <a:pt x="4860" y="127"/>
                    <a:pt x="4657" y="61"/>
                    <a:pt x="4455" y="61"/>
                  </a:cubicBezTo>
                  <a:cubicBezTo>
                    <a:pt x="4240" y="61"/>
                    <a:pt x="4026" y="135"/>
                    <a:pt x="3803" y="307"/>
                  </a:cubicBezTo>
                  <a:cubicBezTo>
                    <a:pt x="3509" y="566"/>
                    <a:pt x="3233" y="754"/>
                    <a:pt x="2970" y="754"/>
                  </a:cubicBezTo>
                  <a:cubicBezTo>
                    <a:pt x="2726" y="754"/>
                    <a:pt x="2493" y="591"/>
                    <a:pt x="2268" y="173"/>
                  </a:cubicBezTo>
                  <a:cubicBezTo>
                    <a:pt x="2184" y="47"/>
                    <a:pt x="2046" y="0"/>
                    <a:pt x="1905" y="0"/>
                  </a:cubicBezTo>
                  <a:close/>
                </a:path>
              </a:pathLst>
            </a:custGeom>
            <a:solidFill>
              <a:srgbClr val="FDCB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8"/>
            <p:cNvSpPr/>
            <p:nvPr/>
          </p:nvSpPr>
          <p:spPr>
            <a:xfrm>
              <a:off x="6008886" y="3301803"/>
              <a:ext cx="9548" cy="5019"/>
            </a:xfrm>
            <a:custGeom>
              <a:avLst/>
              <a:gdLst/>
              <a:ahLst/>
              <a:cxnLst/>
              <a:rect l="l" t="t" r="r" b="b"/>
              <a:pathLst>
                <a:path w="468" h="246" extrusionOk="0">
                  <a:moveTo>
                    <a:pt x="467" y="1"/>
                  </a:moveTo>
                  <a:cubicBezTo>
                    <a:pt x="301" y="1"/>
                    <a:pt x="134" y="68"/>
                    <a:pt x="0" y="234"/>
                  </a:cubicBezTo>
                  <a:cubicBezTo>
                    <a:pt x="49" y="241"/>
                    <a:pt x="94" y="245"/>
                    <a:pt x="137" y="245"/>
                  </a:cubicBezTo>
                  <a:cubicBezTo>
                    <a:pt x="299" y="245"/>
                    <a:pt x="415" y="186"/>
                    <a:pt x="467" y="1"/>
                  </a:cubicBezTo>
                  <a:close/>
                </a:path>
              </a:pathLst>
            </a:custGeom>
            <a:solidFill>
              <a:srgbClr val="F1B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8"/>
            <p:cNvSpPr/>
            <p:nvPr/>
          </p:nvSpPr>
          <p:spPr>
            <a:xfrm>
              <a:off x="5784969" y="3195649"/>
              <a:ext cx="4795" cy="9548"/>
            </a:xfrm>
            <a:custGeom>
              <a:avLst/>
              <a:gdLst/>
              <a:ahLst/>
              <a:cxnLst/>
              <a:rect l="l" t="t" r="r" b="b"/>
              <a:pathLst>
                <a:path w="235" h="468" extrusionOk="0">
                  <a:moveTo>
                    <a:pt x="34" y="0"/>
                  </a:moveTo>
                  <a:lnTo>
                    <a:pt x="34" y="0"/>
                  </a:lnTo>
                  <a:cubicBezTo>
                    <a:pt x="1" y="167"/>
                    <a:pt x="34" y="367"/>
                    <a:pt x="234" y="467"/>
                  </a:cubicBezTo>
                  <a:cubicBezTo>
                    <a:pt x="234" y="300"/>
                    <a:pt x="201" y="134"/>
                    <a:pt x="34" y="0"/>
                  </a:cubicBezTo>
                  <a:close/>
                </a:path>
              </a:pathLst>
            </a:custGeom>
            <a:solidFill>
              <a:srgbClr val="F4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8"/>
            <p:cNvSpPr/>
            <p:nvPr/>
          </p:nvSpPr>
          <p:spPr>
            <a:xfrm>
              <a:off x="5860519" y="3297049"/>
              <a:ext cx="4101" cy="4774"/>
            </a:xfrm>
            <a:custGeom>
              <a:avLst/>
              <a:gdLst/>
              <a:ahLst/>
              <a:cxnLst/>
              <a:rect l="l" t="t" r="r" b="b"/>
              <a:pathLst>
                <a:path w="201" h="234" extrusionOk="0">
                  <a:moveTo>
                    <a:pt x="1" y="0"/>
                  </a:moveTo>
                  <a:lnTo>
                    <a:pt x="1" y="0"/>
                  </a:lnTo>
                  <a:cubicBezTo>
                    <a:pt x="67" y="67"/>
                    <a:pt x="167" y="167"/>
                    <a:pt x="201" y="234"/>
                  </a:cubicBezTo>
                  <a:cubicBezTo>
                    <a:pt x="167" y="134"/>
                    <a:pt x="67" y="34"/>
                    <a:pt x="1" y="0"/>
                  </a:cubicBezTo>
                  <a:close/>
                </a:path>
              </a:pathLst>
            </a:custGeom>
            <a:solidFill>
              <a:srgbClr val="F0B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8"/>
            <p:cNvSpPr/>
            <p:nvPr/>
          </p:nvSpPr>
          <p:spPr>
            <a:xfrm>
              <a:off x="5789070" y="3209931"/>
              <a:ext cx="4101" cy="5468"/>
            </a:xfrm>
            <a:custGeom>
              <a:avLst/>
              <a:gdLst/>
              <a:ahLst/>
              <a:cxnLst/>
              <a:rect l="l" t="t" r="r" b="b"/>
              <a:pathLst>
                <a:path w="201" h="268" extrusionOk="0">
                  <a:moveTo>
                    <a:pt x="0" y="1"/>
                  </a:moveTo>
                  <a:lnTo>
                    <a:pt x="0" y="1"/>
                  </a:lnTo>
                  <a:cubicBezTo>
                    <a:pt x="67" y="101"/>
                    <a:pt x="134" y="167"/>
                    <a:pt x="200" y="267"/>
                  </a:cubicBezTo>
                  <a:cubicBezTo>
                    <a:pt x="167" y="134"/>
                    <a:pt x="67" y="67"/>
                    <a:pt x="0" y="1"/>
                  </a:cubicBezTo>
                  <a:close/>
                </a:path>
              </a:pathLst>
            </a:custGeom>
            <a:solidFill>
              <a:srgbClr val="F4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8"/>
            <p:cNvSpPr/>
            <p:nvPr/>
          </p:nvSpPr>
          <p:spPr>
            <a:xfrm>
              <a:off x="6011600" y="3736703"/>
              <a:ext cx="32705" cy="27911"/>
            </a:xfrm>
            <a:custGeom>
              <a:avLst/>
              <a:gdLst/>
              <a:ahLst/>
              <a:cxnLst/>
              <a:rect l="l" t="t" r="r" b="b"/>
              <a:pathLst>
                <a:path w="1603" h="1368" extrusionOk="0">
                  <a:moveTo>
                    <a:pt x="1" y="0"/>
                  </a:moveTo>
                  <a:lnTo>
                    <a:pt x="1" y="0"/>
                  </a:lnTo>
                  <a:cubicBezTo>
                    <a:pt x="435" y="567"/>
                    <a:pt x="1102" y="934"/>
                    <a:pt x="1602" y="1368"/>
                  </a:cubicBezTo>
                  <a:cubicBezTo>
                    <a:pt x="1402" y="534"/>
                    <a:pt x="701" y="267"/>
                    <a:pt x="1" y="0"/>
                  </a:cubicBezTo>
                  <a:close/>
                </a:path>
              </a:pathLst>
            </a:custGeom>
            <a:solidFill>
              <a:srgbClr val="F42C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8"/>
            <p:cNvSpPr/>
            <p:nvPr/>
          </p:nvSpPr>
          <p:spPr>
            <a:xfrm>
              <a:off x="5415439" y="3097472"/>
              <a:ext cx="29951" cy="9712"/>
            </a:xfrm>
            <a:custGeom>
              <a:avLst/>
              <a:gdLst/>
              <a:ahLst/>
              <a:cxnLst/>
              <a:rect l="l" t="t" r="r" b="b"/>
              <a:pathLst>
                <a:path w="1468" h="476" extrusionOk="0">
                  <a:moveTo>
                    <a:pt x="634" y="0"/>
                  </a:moveTo>
                  <a:cubicBezTo>
                    <a:pt x="450" y="0"/>
                    <a:pt x="300" y="159"/>
                    <a:pt x="0" y="476"/>
                  </a:cubicBezTo>
                  <a:cubicBezTo>
                    <a:pt x="183" y="409"/>
                    <a:pt x="392" y="376"/>
                    <a:pt x="634" y="376"/>
                  </a:cubicBezTo>
                  <a:cubicBezTo>
                    <a:pt x="876" y="376"/>
                    <a:pt x="1151" y="409"/>
                    <a:pt x="1468" y="476"/>
                  </a:cubicBezTo>
                  <a:cubicBezTo>
                    <a:pt x="1034" y="159"/>
                    <a:pt x="817" y="0"/>
                    <a:pt x="634" y="0"/>
                  </a:cubicBezTo>
                  <a:close/>
                </a:path>
              </a:pathLst>
            </a:custGeom>
            <a:solidFill>
              <a:srgbClr val="FBC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8"/>
            <p:cNvSpPr/>
            <p:nvPr/>
          </p:nvSpPr>
          <p:spPr>
            <a:xfrm>
              <a:off x="5433128" y="2963570"/>
              <a:ext cx="6141" cy="14302"/>
            </a:xfrm>
            <a:custGeom>
              <a:avLst/>
              <a:gdLst/>
              <a:ahLst/>
              <a:cxnLst/>
              <a:rect l="l" t="t" r="r" b="b"/>
              <a:pathLst>
                <a:path w="301" h="701" extrusionOk="0">
                  <a:moveTo>
                    <a:pt x="34" y="0"/>
                  </a:moveTo>
                  <a:cubicBezTo>
                    <a:pt x="34" y="234"/>
                    <a:pt x="0" y="501"/>
                    <a:pt x="267" y="701"/>
                  </a:cubicBezTo>
                  <a:cubicBezTo>
                    <a:pt x="267" y="467"/>
                    <a:pt x="301" y="167"/>
                    <a:pt x="34" y="0"/>
                  </a:cubicBezTo>
                  <a:close/>
                </a:path>
              </a:pathLst>
            </a:custGeom>
            <a:solidFill>
              <a:srgbClr val="E5A0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8"/>
            <p:cNvSpPr/>
            <p:nvPr/>
          </p:nvSpPr>
          <p:spPr>
            <a:xfrm>
              <a:off x="6110287" y="3900718"/>
              <a:ext cx="85099" cy="73510"/>
            </a:xfrm>
            <a:custGeom>
              <a:avLst/>
              <a:gdLst/>
              <a:ahLst/>
              <a:cxnLst/>
              <a:rect l="l" t="t" r="r" b="b"/>
              <a:pathLst>
                <a:path w="4171" h="3603" extrusionOk="0">
                  <a:moveTo>
                    <a:pt x="3603" y="0"/>
                  </a:moveTo>
                  <a:cubicBezTo>
                    <a:pt x="3603" y="100"/>
                    <a:pt x="3603" y="167"/>
                    <a:pt x="3637" y="267"/>
                  </a:cubicBezTo>
                  <a:cubicBezTo>
                    <a:pt x="3537" y="300"/>
                    <a:pt x="3470" y="400"/>
                    <a:pt x="3370" y="467"/>
                  </a:cubicBezTo>
                  <a:cubicBezTo>
                    <a:pt x="2969" y="634"/>
                    <a:pt x="2669" y="1001"/>
                    <a:pt x="2202" y="1101"/>
                  </a:cubicBezTo>
                  <a:cubicBezTo>
                    <a:pt x="1769" y="1234"/>
                    <a:pt x="1535" y="1401"/>
                    <a:pt x="1802" y="1902"/>
                  </a:cubicBezTo>
                  <a:cubicBezTo>
                    <a:pt x="1896" y="2091"/>
                    <a:pt x="1807" y="2179"/>
                    <a:pt x="1675" y="2179"/>
                  </a:cubicBezTo>
                  <a:cubicBezTo>
                    <a:pt x="1621" y="2179"/>
                    <a:pt x="1560" y="2164"/>
                    <a:pt x="1502" y="2135"/>
                  </a:cubicBezTo>
                  <a:cubicBezTo>
                    <a:pt x="1412" y="2105"/>
                    <a:pt x="1329" y="2075"/>
                    <a:pt x="1256" y="2075"/>
                  </a:cubicBezTo>
                  <a:cubicBezTo>
                    <a:pt x="1166" y="2075"/>
                    <a:pt x="1090" y="2121"/>
                    <a:pt x="1035" y="2268"/>
                  </a:cubicBezTo>
                  <a:cubicBezTo>
                    <a:pt x="935" y="2635"/>
                    <a:pt x="668" y="2802"/>
                    <a:pt x="334" y="2936"/>
                  </a:cubicBezTo>
                  <a:cubicBezTo>
                    <a:pt x="1" y="3002"/>
                    <a:pt x="101" y="3336"/>
                    <a:pt x="101" y="3603"/>
                  </a:cubicBezTo>
                  <a:cubicBezTo>
                    <a:pt x="1068" y="3469"/>
                    <a:pt x="1769" y="3002"/>
                    <a:pt x="2302" y="2235"/>
                  </a:cubicBezTo>
                  <a:cubicBezTo>
                    <a:pt x="2736" y="1635"/>
                    <a:pt x="3170" y="1101"/>
                    <a:pt x="3803" y="734"/>
                  </a:cubicBezTo>
                  <a:cubicBezTo>
                    <a:pt x="3970" y="501"/>
                    <a:pt x="4170" y="334"/>
                    <a:pt x="4104" y="67"/>
                  </a:cubicBezTo>
                  <a:cubicBezTo>
                    <a:pt x="3937" y="0"/>
                    <a:pt x="3770" y="0"/>
                    <a:pt x="3603" y="0"/>
                  </a:cubicBezTo>
                  <a:close/>
                </a:path>
              </a:pathLst>
            </a:custGeom>
            <a:solidFill>
              <a:srgbClr val="FD9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8"/>
            <p:cNvSpPr/>
            <p:nvPr/>
          </p:nvSpPr>
          <p:spPr>
            <a:xfrm>
              <a:off x="6051079" y="3965374"/>
              <a:ext cx="40866" cy="24769"/>
            </a:xfrm>
            <a:custGeom>
              <a:avLst/>
              <a:gdLst/>
              <a:ahLst/>
              <a:cxnLst/>
              <a:rect l="l" t="t" r="r" b="b"/>
              <a:pathLst>
                <a:path w="2003" h="1214" extrusionOk="0">
                  <a:moveTo>
                    <a:pt x="1" y="0"/>
                  </a:moveTo>
                  <a:lnTo>
                    <a:pt x="1" y="0"/>
                  </a:lnTo>
                  <a:cubicBezTo>
                    <a:pt x="249" y="837"/>
                    <a:pt x="575" y="1214"/>
                    <a:pt x="1102" y="1214"/>
                  </a:cubicBezTo>
                  <a:cubicBezTo>
                    <a:pt x="1352" y="1214"/>
                    <a:pt x="1648" y="1129"/>
                    <a:pt x="2002" y="967"/>
                  </a:cubicBezTo>
                  <a:lnTo>
                    <a:pt x="2002" y="967"/>
                  </a:lnTo>
                  <a:cubicBezTo>
                    <a:pt x="1871" y="995"/>
                    <a:pt x="1749" y="1008"/>
                    <a:pt x="1633" y="1008"/>
                  </a:cubicBezTo>
                  <a:cubicBezTo>
                    <a:pt x="919" y="1008"/>
                    <a:pt x="460" y="517"/>
                    <a:pt x="1" y="0"/>
                  </a:cubicBezTo>
                  <a:close/>
                </a:path>
              </a:pathLst>
            </a:custGeom>
            <a:solidFill>
              <a:srgbClr val="F630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8"/>
            <p:cNvSpPr/>
            <p:nvPr/>
          </p:nvSpPr>
          <p:spPr>
            <a:xfrm>
              <a:off x="6187204" y="3892190"/>
              <a:ext cx="24503" cy="22157"/>
            </a:xfrm>
            <a:custGeom>
              <a:avLst/>
              <a:gdLst/>
              <a:ahLst/>
              <a:cxnLst/>
              <a:rect l="l" t="t" r="r" b="b"/>
              <a:pathLst>
                <a:path w="1201" h="1086" extrusionOk="0">
                  <a:moveTo>
                    <a:pt x="1057" y="1"/>
                  </a:moveTo>
                  <a:cubicBezTo>
                    <a:pt x="719" y="1"/>
                    <a:pt x="536" y="300"/>
                    <a:pt x="300" y="418"/>
                  </a:cubicBezTo>
                  <a:cubicBezTo>
                    <a:pt x="200" y="685"/>
                    <a:pt x="0" y="852"/>
                    <a:pt x="0" y="1085"/>
                  </a:cubicBezTo>
                  <a:cubicBezTo>
                    <a:pt x="500" y="885"/>
                    <a:pt x="867" y="452"/>
                    <a:pt x="1201" y="18"/>
                  </a:cubicBezTo>
                  <a:cubicBezTo>
                    <a:pt x="1150" y="6"/>
                    <a:pt x="1102" y="1"/>
                    <a:pt x="1057" y="1"/>
                  </a:cubicBezTo>
                  <a:close/>
                </a:path>
              </a:pathLst>
            </a:custGeom>
            <a:solidFill>
              <a:srgbClr val="F449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8"/>
            <p:cNvSpPr/>
            <p:nvPr/>
          </p:nvSpPr>
          <p:spPr>
            <a:xfrm>
              <a:off x="6066054" y="3773448"/>
              <a:ext cx="52414" cy="44110"/>
            </a:xfrm>
            <a:custGeom>
              <a:avLst/>
              <a:gdLst/>
              <a:ahLst/>
              <a:cxnLst/>
              <a:rect l="l" t="t" r="r" b="b"/>
              <a:pathLst>
                <a:path w="2569" h="2162" extrusionOk="0">
                  <a:moveTo>
                    <a:pt x="2569" y="0"/>
                  </a:moveTo>
                  <a:lnTo>
                    <a:pt x="2569" y="0"/>
                  </a:lnTo>
                  <a:cubicBezTo>
                    <a:pt x="1735" y="534"/>
                    <a:pt x="834" y="1135"/>
                    <a:pt x="0" y="1668"/>
                  </a:cubicBezTo>
                  <a:cubicBezTo>
                    <a:pt x="0" y="1959"/>
                    <a:pt x="123" y="2161"/>
                    <a:pt x="306" y="2161"/>
                  </a:cubicBezTo>
                  <a:cubicBezTo>
                    <a:pt x="375" y="2161"/>
                    <a:pt x="452" y="2133"/>
                    <a:pt x="534" y="2069"/>
                  </a:cubicBezTo>
                  <a:cubicBezTo>
                    <a:pt x="1201" y="1635"/>
                    <a:pt x="1735" y="968"/>
                    <a:pt x="2436" y="534"/>
                  </a:cubicBezTo>
                  <a:cubicBezTo>
                    <a:pt x="2569" y="467"/>
                    <a:pt x="2502" y="167"/>
                    <a:pt x="2569" y="0"/>
                  </a:cubicBezTo>
                  <a:close/>
                </a:path>
              </a:pathLst>
            </a:custGeom>
            <a:solidFill>
              <a:srgbClr val="FDA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8"/>
            <p:cNvSpPr/>
            <p:nvPr/>
          </p:nvSpPr>
          <p:spPr>
            <a:xfrm>
              <a:off x="6121855" y="3755759"/>
              <a:ext cx="34725" cy="17383"/>
            </a:xfrm>
            <a:custGeom>
              <a:avLst/>
              <a:gdLst/>
              <a:ahLst/>
              <a:cxnLst/>
              <a:rect l="l" t="t" r="r" b="b"/>
              <a:pathLst>
                <a:path w="1702" h="852" extrusionOk="0">
                  <a:moveTo>
                    <a:pt x="1702" y="0"/>
                  </a:moveTo>
                  <a:cubicBezTo>
                    <a:pt x="1035" y="67"/>
                    <a:pt x="501" y="400"/>
                    <a:pt x="1" y="834"/>
                  </a:cubicBezTo>
                  <a:cubicBezTo>
                    <a:pt x="62" y="846"/>
                    <a:pt x="123" y="852"/>
                    <a:pt x="182" y="852"/>
                  </a:cubicBezTo>
                  <a:cubicBezTo>
                    <a:pt x="532" y="852"/>
                    <a:pt x="856" y="671"/>
                    <a:pt x="1204" y="671"/>
                  </a:cubicBezTo>
                  <a:cubicBezTo>
                    <a:pt x="1279" y="671"/>
                    <a:pt x="1356" y="680"/>
                    <a:pt x="1435" y="701"/>
                  </a:cubicBezTo>
                  <a:cubicBezTo>
                    <a:pt x="1535" y="434"/>
                    <a:pt x="1602" y="234"/>
                    <a:pt x="1702" y="0"/>
                  </a:cubicBezTo>
                  <a:close/>
                </a:path>
              </a:pathLst>
            </a:custGeom>
            <a:solidFill>
              <a:srgbClr val="FDA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8"/>
            <p:cNvSpPr/>
            <p:nvPr/>
          </p:nvSpPr>
          <p:spPr>
            <a:xfrm>
              <a:off x="6051079" y="3783649"/>
              <a:ext cx="14996" cy="23851"/>
            </a:xfrm>
            <a:custGeom>
              <a:avLst/>
              <a:gdLst/>
              <a:ahLst/>
              <a:cxnLst/>
              <a:rect l="l" t="t" r="r" b="b"/>
              <a:pathLst>
                <a:path w="735" h="1169" extrusionOk="0">
                  <a:moveTo>
                    <a:pt x="67" y="1"/>
                  </a:moveTo>
                  <a:cubicBezTo>
                    <a:pt x="1" y="568"/>
                    <a:pt x="234" y="968"/>
                    <a:pt x="734" y="1168"/>
                  </a:cubicBezTo>
                  <a:cubicBezTo>
                    <a:pt x="668" y="701"/>
                    <a:pt x="368" y="368"/>
                    <a:pt x="67" y="1"/>
                  </a:cubicBezTo>
                  <a:close/>
                </a:path>
              </a:pathLst>
            </a:custGeom>
            <a:solidFill>
              <a:srgbClr val="FDA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8"/>
            <p:cNvSpPr/>
            <p:nvPr/>
          </p:nvSpPr>
          <p:spPr>
            <a:xfrm>
              <a:off x="6149765" y="3769367"/>
              <a:ext cx="6814" cy="14302"/>
            </a:xfrm>
            <a:custGeom>
              <a:avLst/>
              <a:gdLst/>
              <a:ahLst/>
              <a:cxnLst/>
              <a:rect l="l" t="t" r="r" b="b"/>
              <a:pathLst>
                <a:path w="334" h="701" extrusionOk="0">
                  <a:moveTo>
                    <a:pt x="67" y="0"/>
                  </a:moveTo>
                  <a:cubicBezTo>
                    <a:pt x="67" y="234"/>
                    <a:pt x="0" y="534"/>
                    <a:pt x="301" y="701"/>
                  </a:cubicBezTo>
                  <a:cubicBezTo>
                    <a:pt x="301" y="434"/>
                    <a:pt x="334" y="167"/>
                    <a:pt x="67" y="0"/>
                  </a:cubicBezTo>
                  <a:close/>
                </a:path>
              </a:pathLst>
            </a:custGeom>
            <a:solidFill>
              <a:srgbClr val="FDA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8"/>
            <p:cNvSpPr/>
            <p:nvPr/>
          </p:nvSpPr>
          <p:spPr>
            <a:xfrm>
              <a:off x="6137504" y="3780935"/>
              <a:ext cx="2754" cy="3428"/>
            </a:xfrm>
            <a:custGeom>
              <a:avLst/>
              <a:gdLst/>
              <a:ahLst/>
              <a:cxnLst/>
              <a:rect l="l" t="t" r="r" b="b"/>
              <a:pathLst>
                <a:path w="135" h="168" extrusionOk="0">
                  <a:moveTo>
                    <a:pt x="101" y="0"/>
                  </a:moveTo>
                  <a:cubicBezTo>
                    <a:pt x="68" y="34"/>
                    <a:pt x="1" y="34"/>
                    <a:pt x="1" y="67"/>
                  </a:cubicBezTo>
                  <a:cubicBezTo>
                    <a:pt x="1" y="67"/>
                    <a:pt x="68" y="134"/>
                    <a:pt x="68" y="167"/>
                  </a:cubicBezTo>
                  <a:lnTo>
                    <a:pt x="134" y="67"/>
                  </a:lnTo>
                  <a:cubicBezTo>
                    <a:pt x="101" y="67"/>
                    <a:pt x="101" y="34"/>
                    <a:pt x="101" y="0"/>
                  </a:cubicBezTo>
                  <a:close/>
                </a:path>
              </a:pathLst>
            </a:custGeom>
            <a:solidFill>
              <a:srgbClr val="FDA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8"/>
            <p:cNvSpPr/>
            <p:nvPr/>
          </p:nvSpPr>
          <p:spPr>
            <a:xfrm>
              <a:off x="6159293" y="3770040"/>
              <a:ext cx="5468" cy="5468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267" y="1"/>
                  </a:moveTo>
                  <a:cubicBezTo>
                    <a:pt x="201" y="67"/>
                    <a:pt x="0" y="134"/>
                    <a:pt x="201" y="267"/>
                  </a:cubicBezTo>
                  <a:cubicBezTo>
                    <a:pt x="201" y="201"/>
                    <a:pt x="234" y="67"/>
                    <a:pt x="267" y="1"/>
                  </a:cubicBezTo>
                  <a:close/>
                </a:path>
              </a:pathLst>
            </a:custGeom>
            <a:solidFill>
              <a:srgbClr val="FDA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8"/>
            <p:cNvSpPr/>
            <p:nvPr/>
          </p:nvSpPr>
          <p:spPr>
            <a:xfrm>
              <a:off x="6014660" y="3759492"/>
              <a:ext cx="5815" cy="3876"/>
            </a:xfrm>
            <a:custGeom>
              <a:avLst/>
              <a:gdLst/>
              <a:ahLst/>
              <a:cxnLst/>
              <a:rect l="l" t="t" r="r" b="b"/>
              <a:pathLst>
                <a:path w="285" h="190" extrusionOk="0">
                  <a:moveTo>
                    <a:pt x="126" y="1"/>
                  </a:moveTo>
                  <a:cubicBezTo>
                    <a:pt x="59" y="1"/>
                    <a:pt x="1" y="34"/>
                    <a:pt x="18" y="184"/>
                  </a:cubicBezTo>
                  <a:cubicBezTo>
                    <a:pt x="25" y="188"/>
                    <a:pt x="33" y="189"/>
                    <a:pt x="43" y="189"/>
                  </a:cubicBezTo>
                  <a:cubicBezTo>
                    <a:pt x="119" y="189"/>
                    <a:pt x="255" y="77"/>
                    <a:pt x="285" y="17"/>
                  </a:cubicBezTo>
                  <a:lnTo>
                    <a:pt x="285" y="17"/>
                  </a:lnTo>
                  <a:cubicBezTo>
                    <a:pt x="281" y="21"/>
                    <a:pt x="276" y="22"/>
                    <a:pt x="268" y="22"/>
                  </a:cubicBezTo>
                  <a:cubicBezTo>
                    <a:pt x="238" y="22"/>
                    <a:pt x="179" y="1"/>
                    <a:pt x="126" y="1"/>
                  </a:cubicBezTo>
                  <a:close/>
                </a:path>
              </a:pathLst>
            </a:custGeom>
            <a:solidFill>
              <a:srgbClr val="FC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8"/>
            <p:cNvSpPr/>
            <p:nvPr/>
          </p:nvSpPr>
          <p:spPr>
            <a:xfrm>
              <a:off x="6164741" y="3768000"/>
              <a:ext cx="2734" cy="2061"/>
            </a:xfrm>
            <a:custGeom>
              <a:avLst/>
              <a:gdLst/>
              <a:ahLst/>
              <a:cxnLst/>
              <a:rect l="l" t="t" r="r" b="b"/>
              <a:pathLst>
                <a:path w="134" h="101" extrusionOk="0">
                  <a:moveTo>
                    <a:pt x="67" y="1"/>
                  </a:moveTo>
                  <a:cubicBezTo>
                    <a:pt x="67" y="1"/>
                    <a:pt x="0" y="34"/>
                    <a:pt x="0" y="101"/>
                  </a:cubicBezTo>
                  <a:cubicBezTo>
                    <a:pt x="134" y="67"/>
                    <a:pt x="134" y="1"/>
                    <a:pt x="67" y="1"/>
                  </a:cubicBezTo>
                  <a:close/>
                </a:path>
              </a:pathLst>
            </a:custGeom>
            <a:solidFill>
              <a:srgbClr val="FDA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8"/>
            <p:cNvSpPr/>
            <p:nvPr/>
          </p:nvSpPr>
          <p:spPr>
            <a:xfrm>
              <a:off x="6155886" y="3783649"/>
              <a:ext cx="1387" cy="1755"/>
            </a:xfrm>
            <a:custGeom>
              <a:avLst/>
              <a:gdLst/>
              <a:ahLst/>
              <a:cxnLst/>
              <a:rect l="l" t="t" r="r" b="b"/>
              <a:pathLst>
                <a:path w="68" h="86" extrusionOk="0">
                  <a:moveTo>
                    <a:pt x="1" y="1"/>
                  </a:moveTo>
                  <a:cubicBezTo>
                    <a:pt x="1" y="43"/>
                    <a:pt x="14" y="85"/>
                    <a:pt x="32" y="85"/>
                  </a:cubicBezTo>
                  <a:cubicBezTo>
                    <a:pt x="43" y="85"/>
                    <a:pt x="55" y="71"/>
                    <a:pt x="67" y="34"/>
                  </a:cubicBezTo>
                  <a:cubicBezTo>
                    <a:pt x="67" y="34"/>
                    <a:pt x="34" y="1"/>
                    <a:pt x="1" y="1"/>
                  </a:cubicBezTo>
                  <a:close/>
                </a:path>
              </a:pathLst>
            </a:custGeom>
            <a:solidFill>
              <a:srgbClr val="FDA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8"/>
            <p:cNvSpPr/>
            <p:nvPr/>
          </p:nvSpPr>
          <p:spPr>
            <a:xfrm>
              <a:off x="6177676" y="3906166"/>
              <a:ext cx="5447" cy="4101"/>
            </a:xfrm>
            <a:custGeom>
              <a:avLst/>
              <a:gdLst/>
              <a:ahLst/>
              <a:cxnLst/>
              <a:rect l="l" t="t" r="r" b="b"/>
              <a:pathLst>
                <a:path w="267" h="201" extrusionOk="0">
                  <a:moveTo>
                    <a:pt x="267" y="0"/>
                  </a:moveTo>
                  <a:cubicBezTo>
                    <a:pt x="200" y="33"/>
                    <a:pt x="133" y="133"/>
                    <a:pt x="0" y="200"/>
                  </a:cubicBezTo>
                  <a:cubicBezTo>
                    <a:pt x="100" y="167"/>
                    <a:pt x="167" y="67"/>
                    <a:pt x="267" y="0"/>
                  </a:cubicBezTo>
                  <a:close/>
                </a:path>
              </a:pathLst>
            </a:custGeom>
            <a:solidFill>
              <a:srgbClr val="FFAC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8"/>
            <p:cNvSpPr/>
            <p:nvPr/>
          </p:nvSpPr>
          <p:spPr>
            <a:xfrm>
              <a:off x="6343038" y="2899833"/>
              <a:ext cx="22484" cy="22912"/>
            </a:xfrm>
            <a:custGeom>
              <a:avLst/>
              <a:gdLst/>
              <a:ahLst/>
              <a:cxnLst/>
              <a:rect l="l" t="t" r="r" b="b"/>
              <a:pathLst>
                <a:path w="1102" h="1123" extrusionOk="0">
                  <a:moveTo>
                    <a:pt x="302" y="1"/>
                  </a:moveTo>
                  <a:cubicBezTo>
                    <a:pt x="232" y="1"/>
                    <a:pt x="163" y="27"/>
                    <a:pt x="101" y="89"/>
                  </a:cubicBezTo>
                  <a:cubicBezTo>
                    <a:pt x="1" y="256"/>
                    <a:pt x="68" y="356"/>
                    <a:pt x="201" y="456"/>
                  </a:cubicBezTo>
                  <a:cubicBezTo>
                    <a:pt x="434" y="623"/>
                    <a:pt x="668" y="823"/>
                    <a:pt x="1002" y="1123"/>
                  </a:cubicBezTo>
                  <a:cubicBezTo>
                    <a:pt x="1102" y="489"/>
                    <a:pt x="835" y="289"/>
                    <a:pt x="535" y="89"/>
                  </a:cubicBezTo>
                  <a:cubicBezTo>
                    <a:pt x="463" y="35"/>
                    <a:pt x="382" y="1"/>
                    <a:pt x="302" y="1"/>
                  </a:cubicBezTo>
                  <a:close/>
                </a:path>
              </a:pathLst>
            </a:custGeom>
            <a:solidFill>
              <a:srgbClr val="FDD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8"/>
            <p:cNvSpPr/>
            <p:nvPr/>
          </p:nvSpPr>
          <p:spPr>
            <a:xfrm>
              <a:off x="6387291" y="2930906"/>
              <a:ext cx="13629" cy="15037"/>
            </a:xfrm>
            <a:custGeom>
              <a:avLst/>
              <a:gdLst/>
              <a:ahLst/>
              <a:cxnLst/>
              <a:rect l="l" t="t" r="r" b="b"/>
              <a:pathLst>
                <a:path w="668" h="737" extrusionOk="0">
                  <a:moveTo>
                    <a:pt x="567" y="0"/>
                  </a:moveTo>
                  <a:lnTo>
                    <a:pt x="567" y="0"/>
                  </a:lnTo>
                  <a:cubicBezTo>
                    <a:pt x="367" y="134"/>
                    <a:pt x="167" y="267"/>
                    <a:pt x="0" y="334"/>
                  </a:cubicBezTo>
                  <a:cubicBezTo>
                    <a:pt x="82" y="524"/>
                    <a:pt x="185" y="736"/>
                    <a:pt x="329" y="736"/>
                  </a:cubicBezTo>
                  <a:cubicBezTo>
                    <a:pt x="362" y="736"/>
                    <a:pt x="397" y="725"/>
                    <a:pt x="434" y="701"/>
                  </a:cubicBezTo>
                  <a:cubicBezTo>
                    <a:pt x="667" y="601"/>
                    <a:pt x="667" y="300"/>
                    <a:pt x="567" y="0"/>
                  </a:cubicBezTo>
                  <a:close/>
                </a:path>
              </a:pathLst>
            </a:custGeom>
            <a:solidFill>
              <a:srgbClr val="FDD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8"/>
            <p:cNvSpPr/>
            <p:nvPr/>
          </p:nvSpPr>
          <p:spPr>
            <a:xfrm>
              <a:off x="6385231" y="2936353"/>
              <a:ext cx="2081" cy="1367"/>
            </a:xfrm>
            <a:custGeom>
              <a:avLst/>
              <a:gdLst/>
              <a:ahLst/>
              <a:cxnLst/>
              <a:rect l="l" t="t" r="r" b="b"/>
              <a:pathLst>
                <a:path w="102" h="67" extrusionOk="0">
                  <a:moveTo>
                    <a:pt x="34" y="0"/>
                  </a:moveTo>
                  <a:lnTo>
                    <a:pt x="1" y="33"/>
                  </a:lnTo>
                  <a:lnTo>
                    <a:pt x="101" y="67"/>
                  </a:lnTo>
                  <a:lnTo>
                    <a:pt x="101" y="6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DD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8"/>
            <p:cNvSpPr/>
            <p:nvPr/>
          </p:nvSpPr>
          <p:spPr>
            <a:xfrm>
              <a:off x="6126629" y="2687545"/>
              <a:ext cx="17709" cy="17424"/>
            </a:xfrm>
            <a:custGeom>
              <a:avLst/>
              <a:gdLst/>
              <a:ahLst/>
              <a:cxnLst/>
              <a:rect l="l" t="t" r="r" b="b"/>
              <a:pathLst>
                <a:path w="868" h="854" extrusionOk="0">
                  <a:moveTo>
                    <a:pt x="214" y="1"/>
                  </a:moveTo>
                  <a:cubicBezTo>
                    <a:pt x="151" y="1"/>
                    <a:pt x="80" y="16"/>
                    <a:pt x="0" y="53"/>
                  </a:cubicBezTo>
                  <a:cubicBezTo>
                    <a:pt x="134" y="553"/>
                    <a:pt x="367" y="820"/>
                    <a:pt x="834" y="854"/>
                  </a:cubicBezTo>
                  <a:cubicBezTo>
                    <a:pt x="868" y="720"/>
                    <a:pt x="868" y="553"/>
                    <a:pt x="834" y="387"/>
                  </a:cubicBezTo>
                  <a:cubicBezTo>
                    <a:pt x="644" y="305"/>
                    <a:pt x="497" y="1"/>
                    <a:pt x="214" y="1"/>
                  </a:cubicBezTo>
                  <a:close/>
                </a:path>
              </a:pathLst>
            </a:custGeom>
            <a:solidFill>
              <a:srgbClr val="F0B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8"/>
            <p:cNvSpPr/>
            <p:nvPr/>
          </p:nvSpPr>
          <p:spPr>
            <a:xfrm>
              <a:off x="6112327" y="2685219"/>
              <a:ext cx="12956" cy="27911"/>
            </a:xfrm>
            <a:custGeom>
              <a:avLst/>
              <a:gdLst/>
              <a:ahLst/>
              <a:cxnLst/>
              <a:rect l="l" t="t" r="r" b="b"/>
              <a:pathLst>
                <a:path w="635" h="1368" extrusionOk="0">
                  <a:moveTo>
                    <a:pt x="201" y="0"/>
                  </a:moveTo>
                  <a:cubicBezTo>
                    <a:pt x="301" y="467"/>
                    <a:pt x="1" y="968"/>
                    <a:pt x="368" y="1368"/>
                  </a:cubicBezTo>
                  <a:cubicBezTo>
                    <a:pt x="334" y="934"/>
                    <a:pt x="635" y="434"/>
                    <a:pt x="201" y="0"/>
                  </a:cubicBezTo>
                  <a:close/>
                </a:path>
              </a:pathLst>
            </a:custGeom>
            <a:solidFill>
              <a:srgbClr val="F0B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8"/>
            <p:cNvSpPr/>
            <p:nvPr/>
          </p:nvSpPr>
          <p:spPr>
            <a:xfrm>
              <a:off x="5599857" y="2787293"/>
              <a:ext cx="4795" cy="5468"/>
            </a:xfrm>
            <a:custGeom>
              <a:avLst/>
              <a:gdLst/>
              <a:ahLst/>
              <a:cxnLst/>
              <a:rect l="l" t="t" r="r" b="b"/>
              <a:pathLst>
                <a:path w="235" h="268" extrusionOk="0">
                  <a:moveTo>
                    <a:pt x="1" y="1"/>
                  </a:moveTo>
                  <a:cubicBezTo>
                    <a:pt x="68" y="101"/>
                    <a:pt x="134" y="168"/>
                    <a:pt x="234" y="268"/>
                  </a:cubicBezTo>
                  <a:cubicBezTo>
                    <a:pt x="134" y="168"/>
                    <a:pt x="101" y="101"/>
                    <a:pt x="1" y="1"/>
                  </a:cubicBezTo>
                  <a:close/>
                </a:path>
              </a:pathLst>
            </a:custGeom>
            <a:solidFill>
              <a:srgbClr val="FBD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8"/>
            <p:cNvSpPr/>
            <p:nvPr/>
          </p:nvSpPr>
          <p:spPr>
            <a:xfrm>
              <a:off x="5701278" y="2623277"/>
              <a:ext cx="2734" cy="1387"/>
            </a:xfrm>
            <a:custGeom>
              <a:avLst/>
              <a:gdLst/>
              <a:ahLst/>
              <a:cxnLst/>
              <a:rect l="l" t="t" r="r" b="b"/>
              <a:pathLst>
                <a:path w="134" h="68" extrusionOk="0">
                  <a:moveTo>
                    <a:pt x="133" y="1"/>
                  </a:moveTo>
                  <a:lnTo>
                    <a:pt x="133" y="1"/>
                  </a:lnTo>
                  <a:cubicBezTo>
                    <a:pt x="0" y="34"/>
                    <a:pt x="0" y="67"/>
                    <a:pt x="100" y="67"/>
                  </a:cubicBezTo>
                  <a:cubicBezTo>
                    <a:pt x="100" y="67"/>
                    <a:pt x="133" y="34"/>
                    <a:pt x="133" y="1"/>
                  </a:cubicBezTo>
                  <a:close/>
                </a:path>
              </a:pathLst>
            </a:custGeom>
            <a:solidFill>
              <a:srgbClr val="FBD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8"/>
            <p:cNvSpPr/>
            <p:nvPr/>
          </p:nvSpPr>
          <p:spPr>
            <a:xfrm>
              <a:off x="5829895" y="3127586"/>
              <a:ext cx="179012" cy="127964"/>
            </a:xfrm>
            <a:custGeom>
              <a:avLst/>
              <a:gdLst/>
              <a:ahLst/>
              <a:cxnLst/>
              <a:rect l="l" t="t" r="r" b="b"/>
              <a:pathLst>
                <a:path w="8774" h="6272" extrusionOk="0">
                  <a:moveTo>
                    <a:pt x="7172" y="0"/>
                  </a:moveTo>
                  <a:cubicBezTo>
                    <a:pt x="7080" y="1228"/>
                    <a:pt x="6960" y="1439"/>
                    <a:pt x="5981" y="1439"/>
                  </a:cubicBezTo>
                  <a:cubicBezTo>
                    <a:pt x="5895" y="1439"/>
                    <a:pt x="5803" y="1437"/>
                    <a:pt x="5705" y="1435"/>
                  </a:cubicBezTo>
                  <a:cubicBezTo>
                    <a:pt x="5371" y="1435"/>
                    <a:pt x="5238" y="1602"/>
                    <a:pt x="5004" y="1668"/>
                  </a:cubicBezTo>
                  <a:cubicBezTo>
                    <a:pt x="4341" y="1929"/>
                    <a:pt x="3694" y="2173"/>
                    <a:pt x="3029" y="2173"/>
                  </a:cubicBezTo>
                  <a:cubicBezTo>
                    <a:pt x="2757" y="2173"/>
                    <a:pt x="2483" y="2132"/>
                    <a:pt x="2202" y="2035"/>
                  </a:cubicBezTo>
                  <a:cubicBezTo>
                    <a:pt x="1402" y="1768"/>
                    <a:pt x="634" y="1468"/>
                    <a:pt x="1" y="868"/>
                  </a:cubicBezTo>
                  <a:lnTo>
                    <a:pt x="1" y="868"/>
                  </a:lnTo>
                  <a:cubicBezTo>
                    <a:pt x="267" y="1535"/>
                    <a:pt x="434" y="2302"/>
                    <a:pt x="868" y="2936"/>
                  </a:cubicBezTo>
                  <a:cubicBezTo>
                    <a:pt x="1168" y="3336"/>
                    <a:pt x="1068" y="4037"/>
                    <a:pt x="1668" y="4337"/>
                  </a:cubicBezTo>
                  <a:cubicBezTo>
                    <a:pt x="1895" y="4521"/>
                    <a:pt x="2121" y="4585"/>
                    <a:pt x="2349" y="4585"/>
                  </a:cubicBezTo>
                  <a:cubicBezTo>
                    <a:pt x="2660" y="4585"/>
                    <a:pt x="2976" y="4466"/>
                    <a:pt x="3303" y="4370"/>
                  </a:cubicBezTo>
                  <a:cubicBezTo>
                    <a:pt x="3434" y="4335"/>
                    <a:pt x="3548" y="4303"/>
                    <a:pt x="3643" y="4303"/>
                  </a:cubicBezTo>
                  <a:cubicBezTo>
                    <a:pt x="3815" y="4303"/>
                    <a:pt x="3927" y="4406"/>
                    <a:pt x="3970" y="4770"/>
                  </a:cubicBezTo>
                  <a:cubicBezTo>
                    <a:pt x="3970" y="5115"/>
                    <a:pt x="4112" y="5238"/>
                    <a:pt x="4331" y="5238"/>
                  </a:cubicBezTo>
                  <a:cubicBezTo>
                    <a:pt x="4430" y="5238"/>
                    <a:pt x="4546" y="5212"/>
                    <a:pt x="4671" y="5171"/>
                  </a:cubicBezTo>
                  <a:cubicBezTo>
                    <a:pt x="5037" y="5104"/>
                    <a:pt x="5371" y="4971"/>
                    <a:pt x="5638" y="4637"/>
                  </a:cubicBezTo>
                  <a:cubicBezTo>
                    <a:pt x="5758" y="4448"/>
                    <a:pt x="5905" y="4374"/>
                    <a:pt x="6069" y="4374"/>
                  </a:cubicBezTo>
                  <a:cubicBezTo>
                    <a:pt x="6224" y="4374"/>
                    <a:pt x="6394" y="4440"/>
                    <a:pt x="6572" y="4537"/>
                  </a:cubicBezTo>
                  <a:cubicBezTo>
                    <a:pt x="7372" y="5004"/>
                    <a:pt x="7906" y="5771"/>
                    <a:pt x="8673" y="6272"/>
                  </a:cubicBezTo>
                  <a:cubicBezTo>
                    <a:pt x="8673" y="6038"/>
                    <a:pt x="8707" y="5805"/>
                    <a:pt x="8773" y="5538"/>
                  </a:cubicBezTo>
                  <a:cubicBezTo>
                    <a:pt x="8707" y="5471"/>
                    <a:pt x="8673" y="5371"/>
                    <a:pt x="8573" y="5304"/>
                  </a:cubicBezTo>
                  <a:cubicBezTo>
                    <a:pt x="8440" y="4704"/>
                    <a:pt x="8340" y="4137"/>
                    <a:pt x="8173" y="3536"/>
                  </a:cubicBezTo>
                  <a:cubicBezTo>
                    <a:pt x="7773" y="2369"/>
                    <a:pt x="7673" y="1135"/>
                    <a:pt x="7172" y="0"/>
                  </a:cubicBezTo>
                  <a:close/>
                </a:path>
              </a:pathLst>
            </a:custGeom>
            <a:solidFill>
              <a:srgbClr val="FCD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8"/>
            <p:cNvSpPr/>
            <p:nvPr/>
          </p:nvSpPr>
          <p:spPr>
            <a:xfrm>
              <a:off x="5877535" y="2853989"/>
              <a:ext cx="4101" cy="8875"/>
            </a:xfrm>
            <a:custGeom>
              <a:avLst/>
              <a:gdLst/>
              <a:ahLst/>
              <a:cxnLst/>
              <a:rect l="l" t="t" r="r" b="b"/>
              <a:pathLst>
                <a:path w="201" h="435" extrusionOk="0">
                  <a:moveTo>
                    <a:pt x="1" y="1"/>
                  </a:moveTo>
                  <a:cubicBezTo>
                    <a:pt x="1" y="168"/>
                    <a:pt x="34" y="334"/>
                    <a:pt x="201" y="434"/>
                  </a:cubicBezTo>
                  <a:cubicBezTo>
                    <a:pt x="201" y="268"/>
                    <a:pt x="167" y="101"/>
                    <a:pt x="1" y="1"/>
                  </a:cubicBezTo>
                  <a:close/>
                </a:path>
              </a:pathLst>
            </a:custGeom>
            <a:solidFill>
              <a:srgbClr val="FCD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8"/>
            <p:cNvSpPr/>
            <p:nvPr/>
          </p:nvSpPr>
          <p:spPr>
            <a:xfrm>
              <a:off x="6003439" y="3236474"/>
              <a:ext cx="4101" cy="5468"/>
            </a:xfrm>
            <a:custGeom>
              <a:avLst/>
              <a:gdLst/>
              <a:ahLst/>
              <a:cxnLst/>
              <a:rect l="l" t="t" r="r" b="b"/>
              <a:pathLst>
                <a:path w="201" h="268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101"/>
                    <a:pt x="134" y="167"/>
                    <a:pt x="201" y="267"/>
                  </a:cubicBezTo>
                  <a:cubicBezTo>
                    <a:pt x="134" y="167"/>
                    <a:pt x="67" y="101"/>
                    <a:pt x="1" y="1"/>
                  </a:cubicBezTo>
                  <a:close/>
                </a:path>
              </a:pathLst>
            </a:custGeom>
            <a:solidFill>
              <a:srgbClr val="FDCB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8"/>
            <p:cNvSpPr/>
            <p:nvPr/>
          </p:nvSpPr>
          <p:spPr>
            <a:xfrm>
              <a:off x="5782929" y="3107163"/>
              <a:ext cx="16363" cy="19076"/>
            </a:xfrm>
            <a:custGeom>
              <a:avLst/>
              <a:gdLst/>
              <a:ahLst/>
              <a:cxnLst/>
              <a:rect l="l" t="t" r="r" b="b"/>
              <a:pathLst>
                <a:path w="802" h="935" extrusionOk="0">
                  <a:moveTo>
                    <a:pt x="34" y="1"/>
                  </a:moveTo>
                  <a:lnTo>
                    <a:pt x="34" y="1"/>
                  </a:lnTo>
                  <a:cubicBezTo>
                    <a:pt x="1" y="368"/>
                    <a:pt x="34" y="701"/>
                    <a:pt x="468" y="935"/>
                  </a:cubicBezTo>
                  <a:cubicBezTo>
                    <a:pt x="435" y="601"/>
                    <a:pt x="768" y="434"/>
                    <a:pt x="801" y="34"/>
                  </a:cubicBezTo>
                  <a:lnTo>
                    <a:pt x="801" y="34"/>
                  </a:lnTo>
                  <a:cubicBezTo>
                    <a:pt x="670" y="93"/>
                    <a:pt x="551" y="119"/>
                    <a:pt x="439" y="119"/>
                  </a:cubicBezTo>
                  <a:cubicBezTo>
                    <a:pt x="296" y="119"/>
                    <a:pt x="165" y="76"/>
                    <a:pt x="34" y="1"/>
                  </a:cubicBezTo>
                  <a:close/>
                </a:path>
              </a:pathLst>
            </a:custGeom>
            <a:solidFill>
              <a:srgbClr val="F4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8"/>
            <p:cNvSpPr/>
            <p:nvPr/>
          </p:nvSpPr>
          <p:spPr>
            <a:xfrm>
              <a:off x="5792456" y="3126219"/>
              <a:ext cx="4121" cy="8875"/>
            </a:xfrm>
            <a:custGeom>
              <a:avLst/>
              <a:gdLst/>
              <a:ahLst/>
              <a:cxnLst/>
              <a:rect l="l" t="t" r="r" b="b"/>
              <a:pathLst>
                <a:path w="202" h="435" extrusionOk="0">
                  <a:moveTo>
                    <a:pt x="1" y="1"/>
                  </a:moveTo>
                  <a:cubicBezTo>
                    <a:pt x="1" y="167"/>
                    <a:pt x="34" y="368"/>
                    <a:pt x="201" y="434"/>
                  </a:cubicBezTo>
                  <a:cubicBezTo>
                    <a:pt x="201" y="268"/>
                    <a:pt x="168" y="101"/>
                    <a:pt x="1" y="1"/>
                  </a:cubicBezTo>
                  <a:close/>
                </a:path>
              </a:pathLst>
            </a:custGeom>
            <a:solidFill>
              <a:srgbClr val="F4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8"/>
            <p:cNvSpPr/>
            <p:nvPr/>
          </p:nvSpPr>
          <p:spPr>
            <a:xfrm>
              <a:off x="5603264" y="2765523"/>
              <a:ext cx="16363" cy="16465"/>
            </a:xfrm>
            <a:custGeom>
              <a:avLst/>
              <a:gdLst/>
              <a:ahLst/>
              <a:cxnLst/>
              <a:rect l="l" t="t" r="r" b="b"/>
              <a:pathLst>
                <a:path w="802" h="807" extrusionOk="0">
                  <a:moveTo>
                    <a:pt x="801" y="0"/>
                  </a:moveTo>
                  <a:cubicBezTo>
                    <a:pt x="401" y="0"/>
                    <a:pt x="1" y="167"/>
                    <a:pt x="134" y="601"/>
                  </a:cubicBezTo>
                  <a:cubicBezTo>
                    <a:pt x="173" y="758"/>
                    <a:pt x="248" y="807"/>
                    <a:pt x="337" y="807"/>
                  </a:cubicBezTo>
                  <a:cubicBezTo>
                    <a:pt x="475" y="807"/>
                    <a:pt x="646" y="688"/>
                    <a:pt x="768" y="668"/>
                  </a:cubicBezTo>
                  <a:cubicBezTo>
                    <a:pt x="768" y="401"/>
                    <a:pt x="768" y="201"/>
                    <a:pt x="801" y="0"/>
                  </a:cubicBezTo>
                  <a:close/>
                </a:path>
              </a:pathLst>
            </a:custGeom>
            <a:solidFill>
              <a:srgbClr val="FBD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8"/>
            <p:cNvSpPr/>
            <p:nvPr/>
          </p:nvSpPr>
          <p:spPr>
            <a:xfrm>
              <a:off x="6154519" y="3712607"/>
              <a:ext cx="5468" cy="4366"/>
            </a:xfrm>
            <a:custGeom>
              <a:avLst/>
              <a:gdLst/>
              <a:ahLst/>
              <a:cxnLst/>
              <a:rect l="l" t="t" r="r" b="b"/>
              <a:pathLst>
                <a:path w="268" h="214" extrusionOk="0">
                  <a:moveTo>
                    <a:pt x="68" y="1"/>
                  </a:moveTo>
                  <a:cubicBezTo>
                    <a:pt x="19" y="1"/>
                    <a:pt x="1" y="31"/>
                    <a:pt x="1" y="80"/>
                  </a:cubicBezTo>
                  <a:cubicBezTo>
                    <a:pt x="1" y="147"/>
                    <a:pt x="101" y="180"/>
                    <a:pt x="134" y="214"/>
                  </a:cubicBezTo>
                  <a:cubicBezTo>
                    <a:pt x="268" y="180"/>
                    <a:pt x="268" y="147"/>
                    <a:pt x="234" y="80"/>
                  </a:cubicBezTo>
                  <a:cubicBezTo>
                    <a:pt x="168" y="47"/>
                    <a:pt x="168" y="14"/>
                    <a:pt x="134" y="14"/>
                  </a:cubicBezTo>
                  <a:cubicBezTo>
                    <a:pt x="107" y="5"/>
                    <a:pt x="85" y="1"/>
                    <a:pt x="68" y="1"/>
                  </a:cubicBezTo>
                  <a:close/>
                </a:path>
              </a:pathLst>
            </a:custGeom>
            <a:solidFill>
              <a:srgbClr val="F42C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4" name="Google Shape;2334;p48"/>
          <p:cNvGrpSpPr/>
          <p:nvPr/>
        </p:nvGrpSpPr>
        <p:grpSpPr>
          <a:xfrm>
            <a:off x="6611862" y="2736062"/>
            <a:ext cx="1817822" cy="1871460"/>
            <a:chOff x="6611862" y="2736062"/>
            <a:chExt cx="1817822" cy="1871460"/>
          </a:xfrm>
        </p:grpSpPr>
        <p:sp>
          <p:nvSpPr>
            <p:cNvPr id="2335" name="Google Shape;2335;p48"/>
            <p:cNvSpPr/>
            <p:nvPr/>
          </p:nvSpPr>
          <p:spPr>
            <a:xfrm>
              <a:off x="8045831" y="3830615"/>
              <a:ext cx="66716" cy="51067"/>
            </a:xfrm>
            <a:custGeom>
              <a:avLst/>
              <a:gdLst/>
              <a:ahLst/>
              <a:cxnLst/>
              <a:rect l="l" t="t" r="r" b="b"/>
              <a:pathLst>
                <a:path w="3270" h="2503" extrusionOk="0">
                  <a:moveTo>
                    <a:pt x="1635" y="0"/>
                  </a:moveTo>
                  <a:cubicBezTo>
                    <a:pt x="0" y="0"/>
                    <a:pt x="0" y="2502"/>
                    <a:pt x="1635" y="2502"/>
                  </a:cubicBezTo>
                  <a:cubicBezTo>
                    <a:pt x="3269" y="2502"/>
                    <a:pt x="3269" y="0"/>
                    <a:pt x="1635" y="0"/>
                  </a:cubicBezTo>
                  <a:close/>
                </a:path>
              </a:pathLst>
            </a:custGeom>
            <a:solidFill>
              <a:srgbClr val="FFD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8"/>
            <p:cNvSpPr/>
            <p:nvPr/>
          </p:nvSpPr>
          <p:spPr>
            <a:xfrm>
              <a:off x="7841663" y="4179070"/>
              <a:ext cx="66716" cy="51067"/>
            </a:xfrm>
            <a:custGeom>
              <a:avLst/>
              <a:gdLst/>
              <a:ahLst/>
              <a:cxnLst/>
              <a:rect l="l" t="t" r="r" b="b"/>
              <a:pathLst>
                <a:path w="3270" h="2503" extrusionOk="0">
                  <a:moveTo>
                    <a:pt x="1635" y="0"/>
                  </a:moveTo>
                  <a:cubicBezTo>
                    <a:pt x="0" y="0"/>
                    <a:pt x="0" y="2502"/>
                    <a:pt x="1635" y="2502"/>
                  </a:cubicBezTo>
                  <a:cubicBezTo>
                    <a:pt x="3269" y="2502"/>
                    <a:pt x="3269" y="0"/>
                    <a:pt x="1635" y="0"/>
                  </a:cubicBezTo>
                  <a:close/>
                </a:path>
              </a:pathLst>
            </a:custGeom>
            <a:solidFill>
              <a:srgbClr val="FFD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8"/>
            <p:cNvSpPr/>
            <p:nvPr/>
          </p:nvSpPr>
          <p:spPr>
            <a:xfrm>
              <a:off x="6990267" y="3953479"/>
              <a:ext cx="727553" cy="411580"/>
            </a:xfrm>
            <a:custGeom>
              <a:avLst/>
              <a:gdLst/>
              <a:ahLst/>
              <a:cxnLst/>
              <a:rect l="l" t="t" r="r" b="b"/>
              <a:pathLst>
                <a:path w="35660" h="20173" extrusionOk="0">
                  <a:moveTo>
                    <a:pt x="1605" y="1"/>
                  </a:moveTo>
                  <a:cubicBezTo>
                    <a:pt x="1515" y="1"/>
                    <a:pt x="1425" y="6"/>
                    <a:pt x="1335" y="16"/>
                  </a:cubicBezTo>
                  <a:cubicBezTo>
                    <a:pt x="167" y="216"/>
                    <a:pt x="0" y="450"/>
                    <a:pt x="401" y="1517"/>
                  </a:cubicBezTo>
                  <a:cubicBezTo>
                    <a:pt x="734" y="2284"/>
                    <a:pt x="1001" y="3085"/>
                    <a:pt x="1468" y="3785"/>
                  </a:cubicBezTo>
                  <a:cubicBezTo>
                    <a:pt x="2135" y="4786"/>
                    <a:pt x="2702" y="5854"/>
                    <a:pt x="3169" y="6954"/>
                  </a:cubicBezTo>
                  <a:cubicBezTo>
                    <a:pt x="3570" y="8022"/>
                    <a:pt x="4470" y="8889"/>
                    <a:pt x="4070" y="10190"/>
                  </a:cubicBezTo>
                  <a:cubicBezTo>
                    <a:pt x="4003" y="10457"/>
                    <a:pt x="4337" y="10790"/>
                    <a:pt x="4470" y="11091"/>
                  </a:cubicBezTo>
                  <a:cubicBezTo>
                    <a:pt x="4837" y="11925"/>
                    <a:pt x="5371" y="12625"/>
                    <a:pt x="6005" y="13592"/>
                  </a:cubicBezTo>
                  <a:cubicBezTo>
                    <a:pt x="5471" y="13192"/>
                    <a:pt x="5204" y="12892"/>
                    <a:pt x="4971" y="12558"/>
                  </a:cubicBezTo>
                  <a:cubicBezTo>
                    <a:pt x="4427" y="11852"/>
                    <a:pt x="3953" y="11510"/>
                    <a:pt x="3440" y="11510"/>
                  </a:cubicBezTo>
                  <a:cubicBezTo>
                    <a:pt x="3009" y="11510"/>
                    <a:pt x="2551" y="11752"/>
                    <a:pt x="2002" y="12225"/>
                  </a:cubicBezTo>
                  <a:cubicBezTo>
                    <a:pt x="1468" y="12725"/>
                    <a:pt x="1335" y="13125"/>
                    <a:pt x="1868" y="13759"/>
                  </a:cubicBezTo>
                  <a:cubicBezTo>
                    <a:pt x="2502" y="14460"/>
                    <a:pt x="3003" y="15260"/>
                    <a:pt x="3403" y="16094"/>
                  </a:cubicBezTo>
                  <a:cubicBezTo>
                    <a:pt x="3036" y="16461"/>
                    <a:pt x="2502" y="16094"/>
                    <a:pt x="2235" y="16561"/>
                  </a:cubicBezTo>
                  <a:cubicBezTo>
                    <a:pt x="2202" y="16695"/>
                    <a:pt x="2235" y="16761"/>
                    <a:pt x="2369" y="16795"/>
                  </a:cubicBezTo>
                  <a:cubicBezTo>
                    <a:pt x="2502" y="16795"/>
                    <a:pt x="2636" y="16861"/>
                    <a:pt x="2736" y="16861"/>
                  </a:cubicBezTo>
                  <a:cubicBezTo>
                    <a:pt x="2986" y="16978"/>
                    <a:pt x="3261" y="16995"/>
                    <a:pt x="3541" y="16995"/>
                  </a:cubicBezTo>
                  <a:cubicBezTo>
                    <a:pt x="3652" y="16995"/>
                    <a:pt x="3765" y="16992"/>
                    <a:pt x="3876" y="16992"/>
                  </a:cubicBezTo>
                  <a:cubicBezTo>
                    <a:pt x="4044" y="16992"/>
                    <a:pt x="4210" y="16998"/>
                    <a:pt x="4370" y="17028"/>
                  </a:cubicBezTo>
                  <a:cubicBezTo>
                    <a:pt x="6372" y="17295"/>
                    <a:pt x="8406" y="17295"/>
                    <a:pt x="10408" y="17896"/>
                  </a:cubicBezTo>
                  <a:cubicBezTo>
                    <a:pt x="10744" y="17987"/>
                    <a:pt x="11087" y="18019"/>
                    <a:pt x="11434" y="18019"/>
                  </a:cubicBezTo>
                  <a:cubicBezTo>
                    <a:pt x="12257" y="18019"/>
                    <a:pt x="13107" y="17838"/>
                    <a:pt x="13950" y="17838"/>
                  </a:cubicBezTo>
                  <a:cubicBezTo>
                    <a:pt x="14305" y="17838"/>
                    <a:pt x="14660" y="17871"/>
                    <a:pt x="15011" y="17962"/>
                  </a:cubicBezTo>
                  <a:cubicBezTo>
                    <a:pt x="15507" y="18108"/>
                    <a:pt x="16053" y="18381"/>
                    <a:pt x="16628" y="18381"/>
                  </a:cubicBezTo>
                  <a:cubicBezTo>
                    <a:pt x="16711" y="18381"/>
                    <a:pt x="16795" y="18375"/>
                    <a:pt x="16879" y="18363"/>
                  </a:cubicBezTo>
                  <a:cubicBezTo>
                    <a:pt x="17261" y="18057"/>
                    <a:pt x="17468" y="17891"/>
                    <a:pt x="17606" y="17891"/>
                  </a:cubicBezTo>
                  <a:cubicBezTo>
                    <a:pt x="17769" y="17891"/>
                    <a:pt x="17835" y="18123"/>
                    <a:pt x="17980" y="18629"/>
                  </a:cubicBezTo>
                  <a:cubicBezTo>
                    <a:pt x="18039" y="18893"/>
                    <a:pt x="17942" y="19287"/>
                    <a:pt x="18327" y="19287"/>
                  </a:cubicBezTo>
                  <a:cubicBezTo>
                    <a:pt x="18380" y="19287"/>
                    <a:pt x="18441" y="19279"/>
                    <a:pt x="18514" y="19263"/>
                  </a:cubicBezTo>
                  <a:cubicBezTo>
                    <a:pt x="18536" y="18830"/>
                    <a:pt x="18762" y="18677"/>
                    <a:pt x="19019" y="18677"/>
                  </a:cubicBezTo>
                  <a:cubicBezTo>
                    <a:pt x="19139" y="18677"/>
                    <a:pt x="19265" y="18710"/>
                    <a:pt x="19381" y="18763"/>
                  </a:cubicBezTo>
                  <a:cubicBezTo>
                    <a:pt x="19781" y="18913"/>
                    <a:pt x="20190" y="18938"/>
                    <a:pt x="20599" y="18938"/>
                  </a:cubicBezTo>
                  <a:cubicBezTo>
                    <a:pt x="20803" y="18938"/>
                    <a:pt x="21007" y="18932"/>
                    <a:pt x="21210" y="18932"/>
                  </a:cubicBezTo>
                  <a:cubicBezTo>
                    <a:pt x="21414" y="18932"/>
                    <a:pt x="21616" y="18938"/>
                    <a:pt x="21816" y="18963"/>
                  </a:cubicBezTo>
                  <a:cubicBezTo>
                    <a:pt x="21928" y="18983"/>
                    <a:pt x="22042" y="18991"/>
                    <a:pt x="22156" y="18991"/>
                  </a:cubicBezTo>
                  <a:cubicBezTo>
                    <a:pt x="22560" y="18991"/>
                    <a:pt x="22976" y="18893"/>
                    <a:pt x="23385" y="18893"/>
                  </a:cubicBezTo>
                  <a:cubicBezTo>
                    <a:pt x="23622" y="18893"/>
                    <a:pt x="23856" y="18926"/>
                    <a:pt x="24084" y="19030"/>
                  </a:cubicBezTo>
                  <a:lnTo>
                    <a:pt x="24084" y="19463"/>
                  </a:lnTo>
                  <a:cubicBezTo>
                    <a:pt x="23984" y="19697"/>
                    <a:pt x="23984" y="19930"/>
                    <a:pt x="24018" y="20130"/>
                  </a:cubicBezTo>
                  <a:cubicBezTo>
                    <a:pt x="24100" y="20160"/>
                    <a:pt x="24167" y="20173"/>
                    <a:pt x="24223" y="20173"/>
                  </a:cubicBezTo>
                  <a:cubicBezTo>
                    <a:pt x="24487" y="20173"/>
                    <a:pt x="24496" y="19889"/>
                    <a:pt x="24551" y="19697"/>
                  </a:cubicBezTo>
                  <a:cubicBezTo>
                    <a:pt x="24651" y="19297"/>
                    <a:pt x="24585" y="18930"/>
                    <a:pt x="24685" y="18563"/>
                  </a:cubicBezTo>
                  <a:cubicBezTo>
                    <a:pt x="24773" y="18156"/>
                    <a:pt x="24909" y="17964"/>
                    <a:pt x="25086" y="17964"/>
                  </a:cubicBezTo>
                  <a:cubicBezTo>
                    <a:pt x="25243" y="17964"/>
                    <a:pt x="25433" y="18114"/>
                    <a:pt x="25652" y="18396"/>
                  </a:cubicBezTo>
                  <a:cubicBezTo>
                    <a:pt x="25742" y="18486"/>
                    <a:pt x="25826" y="18522"/>
                    <a:pt x="25909" y="18522"/>
                  </a:cubicBezTo>
                  <a:cubicBezTo>
                    <a:pt x="26010" y="18522"/>
                    <a:pt x="26109" y="18469"/>
                    <a:pt x="26219" y="18396"/>
                  </a:cubicBezTo>
                  <a:cubicBezTo>
                    <a:pt x="26353" y="18229"/>
                    <a:pt x="26486" y="18062"/>
                    <a:pt x="26653" y="17929"/>
                  </a:cubicBezTo>
                  <a:cubicBezTo>
                    <a:pt x="26720" y="17862"/>
                    <a:pt x="26820" y="17795"/>
                    <a:pt x="26886" y="17729"/>
                  </a:cubicBezTo>
                  <a:cubicBezTo>
                    <a:pt x="27245" y="17729"/>
                    <a:pt x="27147" y="17022"/>
                    <a:pt x="27442" y="17022"/>
                  </a:cubicBezTo>
                  <a:cubicBezTo>
                    <a:pt x="27504" y="17022"/>
                    <a:pt x="27583" y="17053"/>
                    <a:pt x="27687" y="17128"/>
                  </a:cubicBezTo>
                  <a:cubicBezTo>
                    <a:pt x="27989" y="17367"/>
                    <a:pt x="28231" y="17492"/>
                    <a:pt x="28455" y="17492"/>
                  </a:cubicBezTo>
                  <a:cubicBezTo>
                    <a:pt x="28701" y="17492"/>
                    <a:pt x="28926" y="17342"/>
                    <a:pt x="29188" y="17028"/>
                  </a:cubicBezTo>
                  <a:cubicBezTo>
                    <a:pt x="29488" y="16628"/>
                    <a:pt x="30055" y="16628"/>
                    <a:pt x="30556" y="16628"/>
                  </a:cubicBezTo>
                  <a:cubicBezTo>
                    <a:pt x="31423" y="16628"/>
                    <a:pt x="32324" y="16695"/>
                    <a:pt x="33191" y="16728"/>
                  </a:cubicBezTo>
                  <a:cubicBezTo>
                    <a:pt x="33593" y="16753"/>
                    <a:pt x="33995" y="16930"/>
                    <a:pt x="34383" y="16930"/>
                  </a:cubicBezTo>
                  <a:cubicBezTo>
                    <a:pt x="34510" y="16930"/>
                    <a:pt x="34635" y="16911"/>
                    <a:pt x="34759" y="16861"/>
                  </a:cubicBezTo>
                  <a:cubicBezTo>
                    <a:pt x="35659" y="16528"/>
                    <a:pt x="34892" y="15861"/>
                    <a:pt x="34925" y="15360"/>
                  </a:cubicBezTo>
                  <a:cubicBezTo>
                    <a:pt x="35192" y="13392"/>
                    <a:pt x="33591" y="11524"/>
                    <a:pt x="31590" y="11257"/>
                  </a:cubicBezTo>
                  <a:cubicBezTo>
                    <a:pt x="30756" y="11124"/>
                    <a:pt x="29688" y="9856"/>
                    <a:pt x="29922" y="9089"/>
                  </a:cubicBezTo>
                  <a:cubicBezTo>
                    <a:pt x="30222" y="8255"/>
                    <a:pt x="29989" y="7688"/>
                    <a:pt x="29488" y="7088"/>
                  </a:cubicBezTo>
                  <a:cubicBezTo>
                    <a:pt x="28521" y="5887"/>
                    <a:pt x="27687" y="4553"/>
                    <a:pt x="26519" y="3519"/>
                  </a:cubicBezTo>
                  <a:cubicBezTo>
                    <a:pt x="26353" y="3352"/>
                    <a:pt x="26086" y="3185"/>
                    <a:pt x="26219" y="2918"/>
                  </a:cubicBezTo>
                  <a:cubicBezTo>
                    <a:pt x="26297" y="2737"/>
                    <a:pt x="26476" y="2716"/>
                    <a:pt x="26661" y="2716"/>
                  </a:cubicBezTo>
                  <a:cubicBezTo>
                    <a:pt x="26714" y="2716"/>
                    <a:pt x="26768" y="2718"/>
                    <a:pt x="26820" y="2718"/>
                  </a:cubicBezTo>
                  <a:cubicBezTo>
                    <a:pt x="27086" y="2718"/>
                    <a:pt x="27368" y="2748"/>
                    <a:pt x="27645" y="2748"/>
                  </a:cubicBezTo>
                  <a:cubicBezTo>
                    <a:pt x="27783" y="2748"/>
                    <a:pt x="27920" y="2740"/>
                    <a:pt x="28054" y="2718"/>
                  </a:cubicBezTo>
                  <a:cubicBezTo>
                    <a:pt x="28221" y="2685"/>
                    <a:pt x="28387" y="2585"/>
                    <a:pt x="28487" y="2418"/>
                  </a:cubicBezTo>
                  <a:cubicBezTo>
                    <a:pt x="28487" y="2251"/>
                    <a:pt x="28421" y="2184"/>
                    <a:pt x="28321" y="2084"/>
                  </a:cubicBezTo>
                  <a:cubicBezTo>
                    <a:pt x="28020" y="1917"/>
                    <a:pt x="27654" y="1917"/>
                    <a:pt x="27320" y="1884"/>
                  </a:cubicBezTo>
                  <a:cubicBezTo>
                    <a:pt x="23350" y="1684"/>
                    <a:pt x="19348" y="1550"/>
                    <a:pt x="15378" y="1417"/>
                  </a:cubicBezTo>
                  <a:cubicBezTo>
                    <a:pt x="14344" y="1384"/>
                    <a:pt x="13243" y="1350"/>
                    <a:pt x="12209" y="1250"/>
                  </a:cubicBezTo>
                  <a:cubicBezTo>
                    <a:pt x="9407" y="1050"/>
                    <a:pt x="6672" y="416"/>
                    <a:pt x="3870" y="283"/>
                  </a:cubicBezTo>
                  <a:cubicBezTo>
                    <a:pt x="3810" y="288"/>
                    <a:pt x="3750" y="290"/>
                    <a:pt x="3690" y="290"/>
                  </a:cubicBezTo>
                  <a:cubicBezTo>
                    <a:pt x="3003" y="290"/>
                    <a:pt x="2314" y="1"/>
                    <a:pt x="1605" y="1"/>
                  </a:cubicBezTo>
                  <a:close/>
                </a:path>
              </a:pathLst>
            </a:custGeom>
            <a:solidFill>
              <a:srgbClr val="FF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8"/>
            <p:cNvSpPr/>
            <p:nvPr/>
          </p:nvSpPr>
          <p:spPr>
            <a:xfrm>
              <a:off x="7559231" y="3932689"/>
              <a:ext cx="739101" cy="366490"/>
            </a:xfrm>
            <a:custGeom>
              <a:avLst/>
              <a:gdLst/>
              <a:ahLst/>
              <a:cxnLst/>
              <a:rect l="l" t="t" r="r" b="b"/>
              <a:pathLst>
                <a:path w="36226" h="17963" extrusionOk="0">
                  <a:moveTo>
                    <a:pt x="22856" y="14375"/>
                  </a:moveTo>
                  <a:cubicBezTo>
                    <a:pt x="22887" y="14375"/>
                    <a:pt x="22918" y="14376"/>
                    <a:pt x="22950" y="14378"/>
                  </a:cubicBezTo>
                  <a:cubicBezTo>
                    <a:pt x="22633" y="14790"/>
                    <a:pt x="22074" y="14931"/>
                    <a:pt x="22049" y="15489"/>
                  </a:cubicBezTo>
                  <a:lnTo>
                    <a:pt x="22049" y="15489"/>
                  </a:lnTo>
                  <a:cubicBezTo>
                    <a:pt x="21859" y="15282"/>
                    <a:pt x="21664" y="15210"/>
                    <a:pt x="21467" y="15210"/>
                  </a:cubicBezTo>
                  <a:cubicBezTo>
                    <a:pt x="21035" y="15210"/>
                    <a:pt x="20594" y="15557"/>
                    <a:pt x="20181" y="15579"/>
                  </a:cubicBezTo>
                  <a:cubicBezTo>
                    <a:pt x="19134" y="15610"/>
                    <a:pt x="18172" y="16124"/>
                    <a:pt x="17138" y="16124"/>
                  </a:cubicBezTo>
                  <a:cubicBezTo>
                    <a:pt x="17052" y="16124"/>
                    <a:pt x="16966" y="16120"/>
                    <a:pt x="16879" y="16113"/>
                  </a:cubicBezTo>
                  <a:cubicBezTo>
                    <a:pt x="16445" y="15979"/>
                    <a:pt x="15945" y="15979"/>
                    <a:pt x="15311" y="15979"/>
                  </a:cubicBezTo>
                  <a:cubicBezTo>
                    <a:pt x="15424" y="15966"/>
                    <a:pt x="15532" y="15962"/>
                    <a:pt x="15636" y="15962"/>
                  </a:cubicBezTo>
                  <a:cubicBezTo>
                    <a:pt x="15791" y="15962"/>
                    <a:pt x="15935" y="15971"/>
                    <a:pt x="16070" y="15971"/>
                  </a:cubicBezTo>
                  <a:cubicBezTo>
                    <a:pt x="16295" y="15971"/>
                    <a:pt x="16495" y="15946"/>
                    <a:pt x="16679" y="15812"/>
                  </a:cubicBezTo>
                  <a:cubicBezTo>
                    <a:pt x="16982" y="15703"/>
                    <a:pt x="17304" y="15676"/>
                    <a:pt x="17632" y="15676"/>
                  </a:cubicBezTo>
                  <a:cubicBezTo>
                    <a:pt x="17941" y="15676"/>
                    <a:pt x="18255" y="15700"/>
                    <a:pt x="18564" y="15700"/>
                  </a:cubicBezTo>
                  <a:cubicBezTo>
                    <a:pt x="19223" y="15700"/>
                    <a:pt x="19855" y="15592"/>
                    <a:pt x="20348" y="14912"/>
                  </a:cubicBezTo>
                  <a:cubicBezTo>
                    <a:pt x="20510" y="14979"/>
                    <a:pt x="20664" y="15006"/>
                    <a:pt x="20812" y="15006"/>
                  </a:cubicBezTo>
                  <a:cubicBezTo>
                    <a:pt x="21519" y="15006"/>
                    <a:pt x="22098" y="14375"/>
                    <a:pt x="22856" y="14375"/>
                  </a:cubicBezTo>
                  <a:close/>
                  <a:moveTo>
                    <a:pt x="33557" y="1"/>
                  </a:moveTo>
                  <a:cubicBezTo>
                    <a:pt x="33457" y="1"/>
                    <a:pt x="33324" y="34"/>
                    <a:pt x="33224" y="68"/>
                  </a:cubicBezTo>
                  <a:cubicBezTo>
                    <a:pt x="33157" y="101"/>
                    <a:pt x="33024" y="201"/>
                    <a:pt x="32957" y="234"/>
                  </a:cubicBezTo>
                  <a:cubicBezTo>
                    <a:pt x="30388" y="1102"/>
                    <a:pt x="27787" y="1402"/>
                    <a:pt x="25151" y="1736"/>
                  </a:cubicBezTo>
                  <a:cubicBezTo>
                    <a:pt x="23561" y="1924"/>
                    <a:pt x="22015" y="2309"/>
                    <a:pt x="20424" y="2309"/>
                  </a:cubicBezTo>
                  <a:cubicBezTo>
                    <a:pt x="20045" y="2309"/>
                    <a:pt x="19665" y="2287"/>
                    <a:pt x="19280" y="2236"/>
                  </a:cubicBezTo>
                  <a:cubicBezTo>
                    <a:pt x="17446" y="2303"/>
                    <a:pt x="15544" y="2369"/>
                    <a:pt x="13710" y="2603"/>
                  </a:cubicBezTo>
                  <a:cubicBezTo>
                    <a:pt x="13468" y="2635"/>
                    <a:pt x="13224" y="2646"/>
                    <a:pt x="12980" y="2646"/>
                  </a:cubicBezTo>
                  <a:cubicBezTo>
                    <a:pt x="12409" y="2646"/>
                    <a:pt x="11833" y="2585"/>
                    <a:pt x="11260" y="2585"/>
                  </a:cubicBezTo>
                  <a:cubicBezTo>
                    <a:pt x="10795" y="2585"/>
                    <a:pt x="10332" y="2625"/>
                    <a:pt x="9874" y="2770"/>
                  </a:cubicBezTo>
                  <a:cubicBezTo>
                    <a:pt x="9540" y="3737"/>
                    <a:pt x="10474" y="3937"/>
                    <a:pt x="10975" y="4471"/>
                  </a:cubicBezTo>
                  <a:cubicBezTo>
                    <a:pt x="10927" y="4464"/>
                    <a:pt x="10880" y="4461"/>
                    <a:pt x="10832" y="4461"/>
                  </a:cubicBezTo>
                  <a:cubicBezTo>
                    <a:pt x="10483" y="4461"/>
                    <a:pt x="10149" y="4625"/>
                    <a:pt x="9944" y="4625"/>
                  </a:cubicBezTo>
                  <a:cubicBezTo>
                    <a:pt x="9904" y="4625"/>
                    <a:pt x="9869" y="4619"/>
                    <a:pt x="9840" y="4604"/>
                  </a:cubicBezTo>
                  <a:cubicBezTo>
                    <a:pt x="8673" y="4104"/>
                    <a:pt x="7472" y="4271"/>
                    <a:pt x="6271" y="4137"/>
                  </a:cubicBezTo>
                  <a:cubicBezTo>
                    <a:pt x="6271" y="4202"/>
                    <a:pt x="6243" y="4239"/>
                    <a:pt x="6206" y="4239"/>
                  </a:cubicBezTo>
                  <a:cubicBezTo>
                    <a:pt x="6185" y="4239"/>
                    <a:pt x="6161" y="4228"/>
                    <a:pt x="6138" y="4204"/>
                  </a:cubicBezTo>
                  <a:cubicBezTo>
                    <a:pt x="6338" y="3970"/>
                    <a:pt x="6838" y="4271"/>
                    <a:pt x="6938" y="3837"/>
                  </a:cubicBezTo>
                  <a:cubicBezTo>
                    <a:pt x="7005" y="3403"/>
                    <a:pt x="6805" y="3103"/>
                    <a:pt x="6371" y="3003"/>
                  </a:cubicBezTo>
                  <a:cubicBezTo>
                    <a:pt x="5824" y="2896"/>
                    <a:pt x="5280" y="2857"/>
                    <a:pt x="4738" y="2857"/>
                  </a:cubicBezTo>
                  <a:cubicBezTo>
                    <a:pt x="3761" y="2857"/>
                    <a:pt x="2788" y="2984"/>
                    <a:pt x="1801" y="3070"/>
                  </a:cubicBezTo>
                  <a:cubicBezTo>
                    <a:pt x="1368" y="3203"/>
                    <a:pt x="934" y="3137"/>
                    <a:pt x="534" y="3470"/>
                  </a:cubicBezTo>
                  <a:lnTo>
                    <a:pt x="100" y="3470"/>
                  </a:lnTo>
                  <a:cubicBezTo>
                    <a:pt x="0" y="4204"/>
                    <a:pt x="334" y="4704"/>
                    <a:pt x="934" y="5238"/>
                  </a:cubicBezTo>
                  <a:cubicBezTo>
                    <a:pt x="1635" y="5872"/>
                    <a:pt x="2135" y="6606"/>
                    <a:pt x="2702" y="7306"/>
                  </a:cubicBezTo>
                  <a:cubicBezTo>
                    <a:pt x="4170" y="9141"/>
                    <a:pt x="5004" y="11509"/>
                    <a:pt x="6805" y="13110"/>
                  </a:cubicBezTo>
                  <a:cubicBezTo>
                    <a:pt x="7038" y="13377"/>
                    <a:pt x="7305" y="13744"/>
                    <a:pt x="7372" y="14078"/>
                  </a:cubicBezTo>
                  <a:cubicBezTo>
                    <a:pt x="7839" y="15712"/>
                    <a:pt x="9173" y="16646"/>
                    <a:pt x="10307" y="17747"/>
                  </a:cubicBezTo>
                  <a:cubicBezTo>
                    <a:pt x="11334" y="17769"/>
                    <a:pt x="12331" y="17962"/>
                    <a:pt x="13366" y="17962"/>
                  </a:cubicBezTo>
                  <a:cubicBezTo>
                    <a:pt x="13912" y="17962"/>
                    <a:pt x="14468" y="17908"/>
                    <a:pt x="15044" y="17747"/>
                  </a:cubicBezTo>
                  <a:cubicBezTo>
                    <a:pt x="16045" y="17447"/>
                    <a:pt x="17279" y="17714"/>
                    <a:pt x="18280" y="17113"/>
                  </a:cubicBezTo>
                  <a:cubicBezTo>
                    <a:pt x="18698" y="16989"/>
                    <a:pt x="19110" y="16937"/>
                    <a:pt x="19524" y="16937"/>
                  </a:cubicBezTo>
                  <a:cubicBezTo>
                    <a:pt x="20001" y="16937"/>
                    <a:pt x="20482" y="17006"/>
                    <a:pt x="20982" y="17113"/>
                  </a:cubicBezTo>
                  <a:cubicBezTo>
                    <a:pt x="21645" y="16892"/>
                    <a:pt x="22129" y="16491"/>
                    <a:pt x="22150" y="15741"/>
                  </a:cubicBezTo>
                  <a:lnTo>
                    <a:pt x="22150" y="15741"/>
                  </a:lnTo>
                  <a:cubicBezTo>
                    <a:pt x="22374" y="16083"/>
                    <a:pt x="22608" y="16322"/>
                    <a:pt x="22920" y="16322"/>
                  </a:cubicBezTo>
                  <a:cubicBezTo>
                    <a:pt x="23124" y="16322"/>
                    <a:pt x="23361" y="16220"/>
                    <a:pt x="23650" y="15979"/>
                  </a:cubicBezTo>
                  <a:cubicBezTo>
                    <a:pt x="23874" y="15800"/>
                    <a:pt x="24044" y="15721"/>
                    <a:pt x="24194" y="15721"/>
                  </a:cubicBezTo>
                  <a:cubicBezTo>
                    <a:pt x="24379" y="15721"/>
                    <a:pt x="24533" y="15843"/>
                    <a:pt x="24718" y="16046"/>
                  </a:cubicBezTo>
                  <a:cubicBezTo>
                    <a:pt x="24684" y="16113"/>
                    <a:pt x="24718" y="16246"/>
                    <a:pt x="24784" y="16313"/>
                  </a:cubicBezTo>
                  <a:cubicBezTo>
                    <a:pt x="25008" y="16689"/>
                    <a:pt x="25260" y="16809"/>
                    <a:pt x="25527" y="16809"/>
                  </a:cubicBezTo>
                  <a:cubicBezTo>
                    <a:pt x="25898" y="16809"/>
                    <a:pt x="26298" y="16577"/>
                    <a:pt x="26686" y="16479"/>
                  </a:cubicBezTo>
                  <a:cubicBezTo>
                    <a:pt x="27046" y="16171"/>
                    <a:pt x="27405" y="15803"/>
                    <a:pt x="27887" y="15803"/>
                  </a:cubicBezTo>
                  <a:cubicBezTo>
                    <a:pt x="28031" y="15803"/>
                    <a:pt x="28185" y="15836"/>
                    <a:pt x="28354" y="15912"/>
                  </a:cubicBezTo>
                  <a:cubicBezTo>
                    <a:pt x="28396" y="15934"/>
                    <a:pt x="28437" y="15943"/>
                    <a:pt x="28475" y="15943"/>
                  </a:cubicBezTo>
                  <a:cubicBezTo>
                    <a:pt x="28675" y="15943"/>
                    <a:pt x="28819" y="15685"/>
                    <a:pt x="28987" y="15545"/>
                  </a:cubicBezTo>
                  <a:cubicBezTo>
                    <a:pt x="29788" y="14912"/>
                    <a:pt x="30122" y="13744"/>
                    <a:pt x="31289" y="13511"/>
                  </a:cubicBezTo>
                  <a:cubicBezTo>
                    <a:pt x="31356" y="13411"/>
                    <a:pt x="31456" y="13377"/>
                    <a:pt x="31523" y="13277"/>
                  </a:cubicBezTo>
                  <a:cubicBezTo>
                    <a:pt x="32123" y="13077"/>
                    <a:pt x="31789" y="12210"/>
                    <a:pt x="32390" y="12043"/>
                  </a:cubicBezTo>
                  <a:cubicBezTo>
                    <a:pt x="33391" y="11209"/>
                    <a:pt x="34191" y="10175"/>
                    <a:pt x="34658" y="8941"/>
                  </a:cubicBezTo>
                  <a:cubicBezTo>
                    <a:pt x="34691" y="8874"/>
                    <a:pt x="34725" y="8774"/>
                    <a:pt x="34825" y="8707"/>
                  </a:cubicBezTo>
                  <a:cubicBezTo>
                    <a:pt x="35158" y="8274"/>
                    <a:pt x="34825" y="7740"/>
                    <a:pt x="35125" y="7306"/>
                  </a:cubicBezTo>
                  <a:cubicBezTo>
                    <a:pt x="35392" y="7073"/>
                    <a:pt x="35158" y="6672"/>
                    <a:pt x="35392" y="6406"/>
                  </a:cubicBezTo>
                  <a:cubicBezTo>
                    <a:pt x="35559" y="6172"/>
                    <a:pt x="35726" y="5939"/>
                    <a:pt x="35859" y="5705"/>
                  </a:cubicBezTo>
                  <a:cubicBezTo>
                    <a:pt x="36226" y="5338"/>
                    <a:pt x="35826" y="5071"/>
                    <a:pt x="35726" y="4771"/>
                  </a:cubicBezTo>
                  <a:cubicBezTo>
                    <a:pt x="35525" y="4104"/>
                    <a:pt x="35726" y="3437"/>
                    <a:pt x="35692" y="2770"/>
                  </a:cubicBezTo>
                  <a:cubicBezTo>
                    <a:pt x="35659" y="1736"/>
                    <a:pt x="35492" y="768"/>
                    <a:pt x="34291" y="401"/>
                  </a:cubicBezTo>
                  <a:cubicBezTo>
                    <a:pt x="34224" y="401"/>
                    <a:pt x="34158" y="401"/>
                    <a:pt x="34124" y="368"/>
                  </a:cubicBezTo>
                  <a:cubicBezTo>
                    <a:pt x="33958" y="201"/>
                    <a:pt x="33824" y="34"/>
                    <a:pt x="33557" y="1"/>
                  </a:cubicBezTo>
                  <a:close/>
                </a:path>
              </a:pathLst>
            </a:custGeom>
            <a:solidFill>
              <a:srgbClr val="FFA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8"/>
            <p:cNvSpPr/>
            <p:nvPr/>
          </p:nvSpPr>
          <p:spPr>
            <a:xfrm>
              <a:off x="6632958" y="3821536"/>
              <a:ext cx="487314" cy="471685"/>
            </a:xfrm>
            <a:custGeom>
              <a:avLst/>
              <a:gdLst/>
              <a:ahLst/>
              <a:cxnLst/>
              <a:rect l="l" t="t" r="r" b="b"/>
              <a:pathLst>
                <a:path w="23885" h="23119" extrusionOk="0">
                  <a:moveTo>
                    <a:pt x="3711" y="0"/>
                  </a:moveTo>
                  <a:cubicBezTo>
                    <a:pt x="3577" y="0"/>
                    <a:pt x="3473" y="49"/>
                    <a:pt x="3370" y="179"/>
                  </a:cubicBezTo>
                  <a:lnTo>
                    <a:pt x="3370" y="145"/>
                  </a:lnTo>
                  <a:cubicBezTo>
                    <a:pt x="3303" y="179"/>
                    <a:pt x="3203" y="245"/>
                    <a:pt x="3137" y="345"/>
                  </a:cubicBezTo>
                  <a:cubicBezTo>
                    <a:pt x="2836" y="479"/>
                    <a:pt x="2569" y="712"/>
                    <a:pt x="2403" y="1012"/>
                  </a:cubicBezTo>
                  <a:cubicBezTo>
                    <a:pt x="2336" y="1079"/>
                    <a:pt x="2203" y="1146"/>
                    <a:pt x="2136" y="1213"/>
                  </a:cubicBezTo>
                  <a:cubicBezTo>
                    <a:pt x="2036" y="1346"/>
                    <a:pt x="1836" y="1346"/>
                    <a:pt x="1736" y="1513"/>
                  </a:cubicBezTo>
                  <a:lnTo>
                    <a:pt x="1802" y="1513"/>
                  </a:lnTo>
                  <a:cubicBezTo>
                    <a:pt x="1702" y="1546"/>
                    <a:pt x="1669" y="1580"/>
                    <a:pt x="1635" y="1680"/>
                  </a:cubicBezTo>
                  <a:cubicBezTo>
                    <a:pt x="1569" y="1746"/>
                    <a:pt x="1535" y="1846"/>
                    <a:pt x="1469" y="1880"/>
                  </a:cubicBezTo>
                  <a:lnTo>
                    <a:pt x="1369" y="1980"/>
                  </a:lnTo>
                  <a:cubicBezTo>
                    <a:pt x="1302" y="2013"/>
                    <a:pt x="1235" y="2080"/>
                    <a:pt x="1202" y="2180"/>
                  </a:cubicBezTo>
                  <a:cubicBezTo>
                    <a:pt x="1168" y="2247"/>
                    <a:pt x="1168" y="2380"/>
                    <a:pt x="1202" y="2480"/>
                  </a:cubicBezTo>
                  <a:cubicBezTo>
                    <a:pt x="1202" y="3247"/>
                    <a:pt x="1035" y="3981"/>
                    <a:pt x="234" y="4382"/>
                  </a:cubicBezTo>
                  <a:cubicBezTo>
                    <a:pt x="1" y="5015"/>
                    <a:pt x="201" y="5649"/>
                    <a:pt x="335" y="6250"/>
                  </a:cubicBezTo>
                  <a:cubicBezTo>
                    <a:pt x="902" y="7651"/>
                    <a:pt x="668" y="9252"/>
                    <a:pt x="1469" y="10586"/>
                  </a:cubicBezTo>
                  <a:cubicBezTo>
                    <a:pt x="1569" y="10719"/>
                    <a:pt x="1535" y="10920"/>
                    <a:pt x="1702" y="11053"/>
                  </a:cubicBezTo>
                  <a:cubicBezTo>
                    <a:pt x="1736" y="11153"/>
                    <a:pt x="1836" y="11220"/>
                    <a:pt x="1902" y="11320"/>
                  </a:cubicBezTo>
                  <a:cubicBezTo>
                    <a:pt x="2069" y="11553"/>
                    <a:pt x="2169" y="11820"/>
                    <a:pt x="2369" y="12020"/>
                  </a:cubicBezTo>
                  <a:cubicBezTo>
                    <a:pt x="2503" y="12154"/>
                    <a:pt x="2469" y="12354"/>
                    <a:pt x="2636" y="12487"/>
                  </a:cubicBezTo>
                  <a:lnTo>
                    <a:pt x="2636" y="12421"/>
                  </a:lnTo>
                  <a:cubicBezTo>
                    <a:pt x="2870" y="12654"/>
                    <a:pt x="2970" y="12921"/>
                    <a:pt x="3203" y="13154"/>
                  </a:cubicBezTo>
                  <a:cubicBezTo>
                    <a:pt x="3537" y="13388"/>
                    <a:pt x="3804" y="13722"/>
                    <a:pt x="3970" y="14089"/>
                  </a:cubicBezTo>
                  <a:cubicBezTo>
                    <a:pt x="4237" y="14722"/>
                    <a:pt x="4504" y="15423"/>
                    <a:pt x="5071" y="15856"/>
                  </a:cubicBezTo>
                  <a:cubicBezTo>
                    <a:pt x="5538" y="16190"/>
                    <a:pt x="5738" y="16657"/>
                    <a:pt x="5905" y="17157"/>
                  </a:cubicBezTo>
                  <a:cubicBezTo>
                    <a:pt x="6005" y="17224"/>
                    <a:pt x="6039" y="17324"/>
                    <a:pt x="6139" y="17391"/>
                  </a:cubicBezTo>
                  <a:cubicBezTo>
                    <a:pt x="6205" y="17524"/>
                    <a:pt x="6239" y="17591"/>
                    <a:pt x="6372" y="17658"/>
                  </a:cubicBezTo>
                  <a:lnTo>
                    <a:pt x="6372" y="17591"/>
                  </a:lnTo>
                  <a:cubicBezTo>
                    <a:pt x="6472" y="17825"/>
                    <a:pt x="6672" y="17758"/>
                    <a:pt x="6806" y="17891"/>
                  </a:cubicBezTo>
                  <a:cubicBezTo>
                    <a:pt x="6873" y="17991"/>
                    <a:pt x="6973" y="18058"/>
                    <a:pt x="7039" y="18091"/>
                  </a:cubicBezTo>
                  <a:cubicBezTo>
                    <a:pt x="7239" y="18325"/>
                    <a:pt x="7506" y="18392"/>
                    <a:pt x="7706" y="18592"/>
                  </a:cubicBezTo>
                  <a:cubicBezTo>
                    <a:pt x="7807" y="18692"/>
                    <a:pt x="7840" y="18759"/>
                    <a:pt x="7973" y="18825"/>
                  </a:cubicBezTo>
                  <a:cubicBezTo>
                    <a:pt x="8040" y="18992"/>
                    <a:pt x="8307" y="18925"/>
                    <a:pt x="8407" y="19059"/>
                  </a:cubicBezTo>
                  <a:cubicBezTo>
                    <a:pt x="8507" y="19192"/>
                    <a:pt x="8574" y="19259"/>
                    <a:pt x="8707" y="19326"/>
                  </a:cubicBezTo>
                  <a:lnTo>
                    <a:pt x="8807" y="19326"/>
                  </a:lnTo>
                  <a:lnTo>
                    <a:pt x="8874" y="19359"/>
                  </a:lnTo>
                  <a:cubicBezTo>
                    <a:pt x="8974" y="19426"/>
                    <a:pt x="9041" y="19526"/>
                    <a:pt x="9141" y="19559"/>
                  </a:cubicBezTo>
                  <a:cubicBezTo>
                    <a:pt x="9241" y="19726"/>
                    <a:pt x="9474" y="19693"/>
                    <a:pt x="9574" y="19826"/>
                  </a:cubicBezTo>
                  <a:cubicBezTo>
                    <a:pt x="9708" y="19993"/>
                    <a:pt x="9908" y="19926"/>
                    <a:pt x="10041" y="20059"/>
                  </a:cubicBezTo>
                  <a:cubicBezTo>
                    <a:pt x="10175" y="20226"/>
                    <a:pt x="10375" y="20193"/>
                    <a:pt x="10508" y="20326"/>
                  </a:cubicBezTo>
                  <a:cubicBezTo>
                    <a:pt x="10642" y="20493"/>
                    <a:pt x="10842" y="20426"/>
                    <a:pt x="10975" y="20560"/>
                  </a:cubicBezTo>
                  <a:cubicBezTo>
                    <a:pt x="11076" y="20727"/>
                    <a:pt x="11342" y="20693"/>
                    <a:pt x="11476" y="20827"/>
                  </a:cubicBezTo>
                  <a:cubicBezTo>
                    <a:pt x="11497" y="20806"/>
                    <a:pt x="11520" y="20798"/>
                    <a:pt x="11545" y="20798"/>
                  </a:cubicBezTo>
                  <a:cubicBezTo>
                    <a:pt x="11598" y="20798"/>
                    <a:pt x="11653" y="20837"/>
                    <a:pt x="11676" y="20860"/>
                  </a:cubicBezTo>
                  <a:cubicBezTo>
                    <a:pt x="11843" y="20927"/>
                    <a:pt x="12010" y="20927"/>
                    <a:pt x="12143" y="21060"/>
                  </a:cubicBezTo>
                  <a:cubicBezTo>
                    <a:pt x="12310" y="21227"/>
                    <a:pt x="12510" y="21194"/>
                    <a:pt x="12643" y="21327"/>
                  </a:cubicBezTo>
                  <a:lnTo>
                    <a:pt x="12743" y="21327"/>
                  </a:lnTo>
                  <a:lnTo>
                    <a:pt x="12843" y="21360"/>
                  </a:lnTo>
                  <a:cubicBezTo>
                    <a:pt x="12977" y="21427"/>
                    <a:pt x="13177" y="21427"/>
                    <a:pt x="13310" y="21561"/>
                  </a:cubicBezTo>
                  <a:cubicBezTo>
                    <a:pt x="13411" y="21727"/>
                    <a:pt x="13644" y="21727"/>
                    <a:pt x="13811" y="21827"/>
                  </a:cubicBezTo>
                  <a:lnTo>
                    <a:pt x="13878" y="21827"/>
                  </a:lnTo>
                  <a:lnTo>
                    <a:pt x="13978" y="21861"/>
                  </a:lnTo>
                  <a:cubicBezTo>
                    <a:pt x="14144" y="21994"/>
                    <a:pt x="14345" y="21994"/>
                    <a:pt x="14511" y="22061"/>
                  </a:cubicBezTo>
                  <a:cubicBezTo>
                    <a:pt x="14611" y="22061"/>
                    <a:pt x="14745" y="22094"/>
                    <a:pt x="14878" y="22094"/>
                  </a:cubicBezTo>
                  <a:cubicBezTo>
                    <a:pt x="15012" y="22228"/>
                    <a:pt x="15212" y="22228"/>
                    <a:pt x="15379" y="22328"/>
                  </a:cubicBezTo>
                  <a:lnTo>
                    <a:pt x="15445" y="22328"/>
                  </a:lnTo>
                  <a:lnTo>
                    <a:pt x="15545" y="22361"/>
                  </a:lnTo>
                  <a:cubicBezTo>
                    <a:pt x="15645" y="22428"/>
                    <a:pt x="15712" y="22495"/>
                    <a:pt x="15779" y="22495"/>
                  </a:cubicBezTo>
                  <a:cubicBezTo>
                    <a:pt x="16046" y="22495"/>
                    <a:pt x="16279" y="22495"/>
                    <a:pt x="16513" y="22595"/>
                  </a:cubicBezTo>
                  <a:cubicBezTo>
                    <a:pt x="16680" y="22595"/>
                    <a:pt x="16780" y="22661"/>
                    <a:pt x="16913" y="22661"/>
                  </a:cubicBezTo>
                  <a:cubicBezTo>
                    <a:pt x="17213" y="22895"/>
                    <a:pt x="17580" y="22695"/>
                    <a:pt x="17880" y="22895"/>
                  </a:cubicBezTo>
                  <a:cubicBezTo>
                    <a:pt x="18014" y="22895"/>
                    <a:pt x="18114" y="22928"/>
                    <a:pt x="18247" y="22928"/>
                  </a:cubicBezTo>
                  <a:cubicBezTo>
                    <a:pt x="18551" y="23061"/>
                    <a:pt x="18844" y="23118"/>
                    <a:pt x="19145" y="23118"/>
                  </a:cubicBezTo>
                  <a:cubicBezTo>
                    <a:pt x="19373" y="23118"/>
                    <a:pt x="19604" y="23086"/>
                    <a:pt x="19848" y="23028"/>
                  </a:cubicBezTo>
                  <a:cubicBezTo>
                    <a:pt x="19949" y="22970"/>
                    <a:pt x="20047" y="22949"/>
                    <a:pt x="20144" y="22949"/>
                  </a:cubicBezTo>
                  <a:cubicBezTo>
                    <a:pt x="20388" y="22949"/>
                    <a:pt x="20628" y="23079"/>
                    <a:pt x="20890" y="23079"/>
                  </a:cubicBezTo>
                  <a:cubicBezTo>
                    <a:pt x="20942" y="23079"/>
                    <a:pt x="20995" y="23074"/>
                    <a:pt x="21049" y="23062"/>
                  </a:cubicBezTo>
                  <a:cubicBezTo>
                    <a:pt x="21416" y="23028"/>
                    <a:pt x="21550" y="22828"/>
                    <a:pt x="21383" y="22528"/>
                  </a:cubicBezTo>
                  <a:cubicBezTo>
                    <a:pt x="20849" y="21694"/>
                    <a:pt x="20349" y="20860"/>
                    <a:pt x="19715" y="20093"/>
                  </a:cubicBezTo>
                  <a:cubicBezTo>
                    <a:pt x="19115" y="19392"/>
                    <a:pt x="19115" y="19359"/>
                    <a:pt x="19848" y="18759"/>
                  </a:cubicBezTo>
                  <a:cubicBezTo>
                    <a:pt x="20082" y="18558"/>
                    <a:pt x="20382" y="18525"/>
                    <a:pt x="20682" y="18392"/>
                  </a:cubicBezTo>
                  <a:cubicBezTo>
                    <a:pt x="21029" y="18231"/>
                    <a:pt x="21259" y="18141"/>
                    <a:pt x="21433" y="18141"/>
                  </a:cubicBezTo>
                  <a:cubicBezTo>
                    <a:pt x="21694" y="18141"/>
                    <a:pt x="21830" y="18345"/>
                    <a:pt x="22050" y="18825"/>
                  </a:cubicBezTo>
                  <a:cubicBezTo>
                    <a:pt x="22417" y="19559"/>
                    <a:pt x="23051" y="20059"/>
                    <a:pt x="23718" y="20660"/>
                  </a:cubicBezTo>
                  <a:cubicBezTo>
                    <a:pt x="23885" y="20026"/>
                    <a:pt x="23718" y="19526"/>
                    <a:pt x="23418" y="19259"/>
                  </a:cubicBezTo>
                  <a:cubicBezTo>
                    <a:pt x="22717" y="18692"/>
                    <a:pt x="22550" y="17825"/>
                    <a:pt x="22050" y="17091"/>
                  </a:cubicBezTo>
                  <a:cubicBezTo>
                    <a:pt x="21783" y="16757"/>
                    <a:pt x="21416" y="16057"/>
                    <a:pt x="21850" y="15756"/>
                  </a:cubicBezTo>
                  <a:cubicBezTo>
                    <a:pt x="22450" y="15323"/>
                    <a:pt x="21983" y="15089"/>
                    <a:pt x="21883" y="14722"/>
                  </a:cubicBezTo>
                  <a:cubicBezTo>
                    <a:pt x="21750" y="14222"/>
                    <a:pt x="21016" y="14355"/>
                    <a:pt x="21149" y="13988"/>
                  </a:cubicBezTo>
                  <a:cubicBezTo>
                    <a:pt x="21350" y="13388"/>
                    <a:pt x="20649" y="13321"/>
                    <a:pt x="20649" y="13021"/>
                  </a:cubicBezTo>
                  <a:cubicBezTo>
                    <a:pt x="20649" y="12154"/>
                    <a:pt x="20149" y="11653"/>
                    <a:pt x="19682" y="10986"/>
                  </a:cubicBezTo>
                  <a:cubicBezTo>
                    <a:pt x="18981" y="9986"/>
                    <a:pt x="18514" y="8818"/>
                    <a:pt x="18047" y="7684"/>
                  </a:cubicBezTo>
                  <a:cubicBezTo>
                    <a:pt x="17747" y="7050"/>
                    <a:pt x="17847" y="6917"/>
                    <a:pt x="18581" y="6783"/>
                  </a:cubicBezTo>
                  <a:cubicBezTo>
                    <a:pt x="18548" y="6183"/>
                    <a:pt x="18014" y="6283"/>
                    <a:pt x="17313" y="6049"/>
                  </a:cubicBezTo>
                  <a:cubicBezTo>
                    <a:pt x="15812" y="5716"/>
                    <a:pt x="14311" y="5482"/>
                    <a:pt x="12810" y="5182"/>
                  </a:cubicBezTo>
                  <a:cubicBezTo>
                    <a:pt x="12710" y="5149"/>
                    <a:pt x="12577" y="5149"/>
                    <a:pt x="12477" y="5082"/>
                  </a:cubicBezTo>
                  <a:cubicBezTo>
                    <a:pt x="12210" y="5049"/>
                    <a:pt x="11909" y="5015"/>
                    <a:pt x="11676" y="4882"/>
                  </a:cubicBezTo>
                  <a:cubicBezTo>
                    <a:pt x="11576" y="4849"/>
                    <a:pt x="11509" y="4815"/>
                    <a:pt x="11376" y="4748"/>
                  </a:cubicBezTo>
                  <a:cubicBezTo>
                    <a:pt x="10075" y="4415"/>
                    <a:pt x="8874" y="3848"/>
                    <a:pt x="7573" y="3548"/>
                  </a:cubicBezTo>
                  <a:cubicBezTo>
                    <a:pt x="6072" y="3214"/>
                    <a:pt x="5538" y="1980"/>
                    <a:pt x="4704" y="979"/>
                  </a:cubicBezTo>
                  <a:cubicBezTo>
                    <a:pt x="4638" y="579"/>
                    <a:pt x="4471" y="345"/>
                    <a:pt x="4171" y="145"/>
                  </a:cubicBezTo>
                  <a:cubicBezTo>
                    <a:pt x="4037" y="45"/>
                    <a:pt x="3970" y="12"/>
                    <a:pt x="3837" y="12"/>
                  </a:cubicBezTo>
                  <a:cubicBezTo>
                    <a:pt x="3792" y="4"/>
                    <a:pt x="3750" y="0"/>
                    <a:pt x="3711" y="0"/>
                  </a:cubicBezTo>
                  <a:close/>
                </a:path>
              </a:pathLst>
            </a:custGeom>
            <a:solidFill>
              <a:srgbClr val="FF9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8"/>
            <p:cNvSpPr/>
            <p:nvPr/>
          </p:nvSpPr>
          <p:spPr>
            <a:xfrm>
              <a:off x="6611862" y="2922051"/>
              <a:ext cx="267497" cy="617298"/>
            </a:xfrm>
            <a:custGeom>
              <a:avLst/>
              <a:gdLst/>
              <a:ahLst/>
              <a:cxnLst/>
              <a:rect l="l" t="t" r="r" b="b"/>
              <a:pathLst>
                <a:path w="13111" h="30256" extrusionOk="0">
                  <a:moveTo>
                    <a:pt x="7542" y="5373"/>
                  </a:moveTo>
                  <a:lnTo>
                    <a:pt x="7542" y="5373"/>
                  </a:lnTo>
                  <a:cubicBezTo>
                    <a:pt x="7520" y="5388"/>
                    <a:pt x="7497" y="5409"/>
                    <a:pt x="7473" y="5438"/>
                  </a:cubicBezTo>
                  <a:cubicBezTo>
                    <a:pt x="7473" y="5438"/>
                    <a:pt x="7473" y="5386"/>
                    <a:pt x="7542" y="5373"/>
                  </a:cubicBezTo>
                  <a:close/>
                  <a:moveTo>
                    <a:pt x="9957" y="23978"/>
                  </a:moveTo>
                  <a:cubicBezTo>
                    <a:pt x="9809" y="24148"/>
                    <a:pt x="9660" y="24318"/>
                    <a:pt x="9374" y="24318"/>
                  </a:cubicBezTo>
                  <a:cubicBezTo>
                    <a:pt x="9544" y="24177"/>
                    <a:pt x="9785" y="24131"/>
                    <a:pt x="9957" y="23978"/>
                  </a:cubicBezTo>
                  <a:close/>
                  <a:moveTo>
                    <a:pt x="9441" y="1"/>
                  </a:moveTo>
                  <a:cubicBezTo>
                    <a:pt x="9308" y="34"/>
                    <a:pt x="9241" y="67"/>
                    <a:pt x="9141" y="167"/>
                  </a:cubicBezTo>
                  <a:cubicBezTo>
                    <a:pt x="8640" y="701"/>
                    <a:pt x="8140" y="1268"/>
                    <a:pt x="7306" y="1368"/>
                  </a:cubicBezTo>
                  <a:cubicBezTo>
                    <a:pt x="7206" y="1435"/>
                    <a:pt x="7039" y="1435"/>
                    <a:pt x="6939" y="1602"/>
                  </a:cubicBezTo>
                  <a:lnTo>
                    <a:pt x="6939" y="1568"/>
                  </a:lnTo>
                  <a:cubicBezTo>
                    <a:pt x="6739" y="1735"/>
                    <a:pt x="6606" y="2035"/>
                    <a:pt x="6439" y="2235"/>
                  </a:cubicBezTo>
                  <a:cubicBezTo>
                    <a:pt x="6239" y="2436"/>
                    <a:pt x="6105" y="2702"/>
                    <a:pt x="5938" y="2903"/>
                  </a:cubicBezTo>
                  <a:cubicBezTo>
                    <a:pt x="5805" y="3003"/>
                    <a:pt x="5738" y="3069"/>
                    <a:pt x="5705" y="3169"/>
                  </a:cubicBezTo>
                  <a:cubicBezTo>
                    <a:pt x="5471" y="3336"/>
                    <a:pt x="5371" y="3570"/>
                    <a:pt x="5205" y="3837"/>
                  </a:cubicBezTo>
                  <a:cubicBezTo>
                    <a:pt x="5071" y="3937"/>
                    <a:pt x="4971" y="4103"/>
                    <a:pt x="4871" y="4270"/>
                  </a:cubicBezTo>
                  <a:cubicBezTo>
                    <a:pt x="4604" y="4737"/>
                    <a:pt x="4371" y="5171"/>
                    <a:pt x="4204" y="5605"/>
                  </a:cubicBezTo>
                  <a:cubicBezTo>
                    <a:pt x="4070" y="5771"/>
                    <a:pt x="4037" y="5938"/>
                    <a:pt x="3904" y="6072"/>
                  </a:cubicBezTo>
                  <a:cubicBezTo>
                    <a:pt x="3770" y="6305"/>
                    <a:pt x="3603" y="6539"/>
                    <a:pt x="3470" y="6772"/>
                  </a:cubicBezTo>
                  <a:cubicBezTo>
                    <a:pt x="3303" y="6905"/>
                    <a:pt x="3370" y="7106"/>
                    <a:pt x="3237" y="7239"/>
                  </a:cubicBezTo>
                  <a:cubicBezTo>
                    <a:pt x="3070" y="7372"/>
                    <a:pt x="3103" y="7573"/>
                    <a:pt x="3003" y="7706"/>
                  </a:cubicBezTo>
                  <a:cubicBezTo>
                    <a:pt x="2836" y="7773"/>
                    <a:pt x="2836" y="7940"/>
                    <a:pt x="2770" y="8106"/>
                  </a:cubicBezTo>
                  <a:cubicBezTo>
                    <a:pt x="2369" y="9641"/>
                    <a:pt x="3603" y="10541"/>
                    <a:pt x="4204" y="11642"/>
                  </a:cubicBezTo>
                  <a:cubicBezTo>
                    <a:pt x="4671" y="12476"/>
                    <a:pt x="4738" y="12610"/>
                    <a:pt x="3837" y="12910"/>
                  </a:cubicBezTo>
                  <a:cubicBezTo>
                    <a:pt x="2936" y="13210"/>
                    <a:pt x="2036" y="13077"/>
                    <a:pt x="1168" y="13310"/>
                  </a:cubicBezTo>
                  <a:cubicBezTo>
                    <a:pt x="1068" y="13377"/>
                    <a:pt x="968" y="13443"/>
                    <a:pt x="902" y="13544"/>
                  </a:cubicBezTo>
                  <a:cubicBezTo>
                    <a:pt x="568" y="13877"/>
                    <a:pt x="902" y="14377"/>
                    <a:pt x="601" y="14711"/>
                  </a:cubicBezTo>
                  <a:cubicBezTo>
                    <a:pt x="268" y="15045"/>
                    <a:pt x="568" y="15545"/>
                    <a:pt x="334" y="15879"/>
                  </a:cubicBezTo>
                  <a:cubicBezTo>
                    <a:pt x="368" y="15912"/>
                    <a:pt x="368" y="16012"/>
                    <a:pt x="334" y="16045"/>
                  </a:cubicBezTo>
                  <a:cubicBezTo>
                    <a:pt x="34" y="17013"/>
                    <a:pt x="201" y="17947"/>
                    <a:pt x="101" y="18914"/>
                  </a:cubicBezTo>
                  <a:cubicBezTo>
                    <a:pt x="101" y="19181"/>
                    <a:pt x="1" y="19448"/>
                    <a:pt x="201" y="19715"/>
                  </a:cubicBezTo>
                  <a:lnTo>
                    <a:pt x="201" y="20115"/>
                  </a:lnTo>
                  <a:cubicBezTo>
                    <a:pt x="401" y="20448"/>
                    <a:pt x="168" y="20782"/>
                    <a:pt x="401" y="21049"/>
                  </a:cubicBezTo>
                  <a:cubicBezTo>
                    <a:pt x="268" y="22750"/>
                    <a:pt x="535" y="24318"/>
                    <a:pt x="2069" y="25419"/>
                  </a:cubicBezTo>
                  <a:cubicBezTo>
                    <a:pt x="2136" y="25485"/>
                    <a:pt x="2236" y="25619"/>
                    <a:pt x="2303" y="25652"/>
                  </a:cubicBezTo>
                  <a:cubicBezTo>
                    <a:pt x="2703" y="25986"/>
                    <a:pt x="3070" y="26319"/>
                    <a:pt x="3370" y="26720"/>
                  </a:cubicBezTo>
                  <a:cubicBezTo>
                    <a:pt x="3437" y="26820"/>
                    <a:pt x="3537" y="26953"/>
                    <a:pt x="3704" y="26987"/>
                  </a:cubicBezTo>
                  <a:cubicBezTo>
                    <a:pt x="3770" y="27053"/>
                    <a:pt x="3870" y="27053"/>
                    <a:pt x="3970" y="27053"/>
                  </a:cubicBezTo>
                  <a:cubicBezTo>
                    <a:pt x="4039" y="27042"/>
                    <a:pt x="4106" y="27036"/>
                    <a:pt x="4172" y="27036"/>
                  </a:cubicBezTo>
                  <a:cubicBezTo>
                    <a:pt x="4678" y="27036"/>
                    <a:pt x="5095" y="27354"/>
                    <a:pt x="5538" y="27620"/>
                  </a:cubicBezTo>
                  <a:cubicBezTo>
                    <a:pt x="6439" y="28221"/>
                    <a:pt x="7373" y="28788"/>
                    <a:pt x="8407" y="29155"/>
                  </a:cubicBezTo>
                  <a:cubicBezTo>
                    <a:pt x="8607" y="29221"/>
                    <a:pt x="8774" y="29288"/>
                    <a:pt x="8974" y="29322"/>
                  </a:cubicBezTo>
                  <a:cubicBezTo>
                    <a:pt x="9141" y="29388"/>
                    <a:pt x="9274" y="29422"/>
                    <a:pt x="9441" y="29422"/>
                  </a:cubicBezTo>
                  <a:cubicBezTo>
                    <a:pt x="9775" y="29455"/>
                    <a:pt x="10108" y="29455"/>
                    <a:pt x="10408" y="29655"/>
                  </a:cubicBezTo>
                  <a:cubicBezTo>
                    <a:pt x="10475" y="29722"/>
                    <a:pt x="10575" y="29755"/>
                    <a:pt x="10642" y="29755"/>
                  </a:cubicBezTo>
                  <a:cubicBezTo>
                    <a:pt x="10685" y="29750"/>
                    <a:pt x="10727" y="29747"/>
                    <a:pt x="10766" y="29747"/>
                  </a:cubicBezTo>
                  <a:cubicBezTo>
                    <a:pt x="10972" y="29747"/>
                    <a:pt x="11130" y="29821"/>
                    <a:pt x="11242" y="29989"/>
                  </a:cubicBezTo>
                  <a:lnTo>
                    <a:pt x="11476" y="30122"/>
                  </a:lnTo>
                  <a:cubicBezTo>
                    <a:pt x="11743" y="30155"/>
                    <a:pt x="11976" y="30256"/>
                    <a:pt x="12243" y="30256"/>
                  </a:cubicBezTo>
                  <a:cubicBezTo>
                    <a:pt x="12310" y="30256"/>
                    <a:pt x="12410" y="30155"/>
                    <a:pt x="12443" y="30089"/>
                  </a:cubicBezTo>
                  <a:cubicBezTo>
                    <a:pt x="12210" y="29555"/>
                    <a:pt x="12810" y="28888"/>
                    <a:pt x="12210" y="28388"/>
                  </a:cubicBezTo>
                  <a:cubicBezTo>
                    <a:pt x="11075" y="28287"/>
                    <a:pt x="10408" y="27454"/>
                    <a:pt x="9708" y="26653"/>
                  </a:cubicBezTo>
                  <a:cubicBezTo>
                    <a:pt x="10141" y="26086"/>
                    <a:pt x="10575" y="25452"/>
                    <a:pt x="10909" y="24785"/>
                  </a:cubicBezTo>
                  <a:cubicBezTo>
                    <a:pt x="11075" y="24485"/>
                    <a:pt x="11476" y="24285"/>
                    <a:pt x="11209" y="23918"/>
                  </a:cubicBezTo>
                  <a:cubicBezTo>
                    <a:pt x="11040" y="23730"/>
                    <a:pt x="10849" y="23648"/>
                    <a:pt x="10644" y="23648"/>
                  </a:cubicBezTo>
                  <a:cubicBezTo>
                    <a:pt x="10485" y="23648"/>
                    <a:pt x="10316" y="23697"/>
                    <a:pt x="10141" y="23784"/>
                  </a:cubicBezTo>
                  <a:cubicBezTo>
                    <a:pt x="10106" y="23814"/>
                    <a:pt x="10073" y="23848"/>
                    <a:pt x="10041" y="23883"/>
                  </a:cubicBezTo>
                  <a:lnTo>
                    <a:pt x="10041" y="23883"/>
                  </a:lnTo>
                  <a:cubicBezTo>
                    <a:pt x="9942" y="23116"/>
                    <a:pt x="10608" y="22449"/>
                    <a:pt x="10141" y="21716"/>
                  </a:cubicBezTo>
                  <a:cubicBezTo>
                    <a:pt x="10121" y="21702"/>
                    <a:pt x="10100" y="21697"/>
                    <a:pt x="10080" y="21697"/>
                  </a:cubicBezTo>
                  <a:cubicBezTo>
                    <a:pt x="10013" y="21697"/>
                    <a:pt x="9949" y="21755"/>
                    <a:pt x="9899" y="21755"/>
                  </a:cubicBezTo>
                  <a:cubicBezTo>
                    <a:pt x="9890" y="21755"/>
                    <a:pt x="9882" y="21753"/>
                    <a:pt x="9875" y="21749"/>
                  </a:cubicBezTo>
                  <a:cubicBezTo>
                    <a:pt x="9908" y="21716"/>
                    <a:pt x="9975" y="21749"/>
                    <a:pt x="10041" y="21649"/>
                  </a:cubicBezTo>
                  <a:cubicBezTo>
                    <a:pt x="11142" y="21483"/>
                    <a:pt x="10809" y="20782"/>
                    <a:pt x="10542" y="20248"/>
                  </a:cubicBezTo>
                  <a:cubicBezTo>
                    <a:pt x="10141" y="19481"/>
                    <a:pt x="10208" y="18781"/>
                    <a:pt x="10542" y="18080"/>
                  </a:cubicBezTo>
                  <a:cubicBezTo>
                    <a:pt x="10542" y="17580"/>
                    <a:pt x="10141" y="17280"/>
                    <a:pt x="9875" y="16946"/>
                  </a:cubicBezTo>
                  <a:cubicBezTo>
                    <a:pt x="9141" y="16112"/>
                    <a:pt x="8907" y="15078"/>
                    <a:pt x="8740" y="14044"/>
                  </a:cubicBezTo>
                  <a:cubicBezTo>
                    <a:pt x="8707" y="13810"/>
                    <a:pt x="8740" y="13577"/>
                    <a:pt x="9041" y="13544"/>
                  </a:cubicBezTo>
                  <a:cubicBezTo>
                    <a:pt x="9065" y="13536"/>
                    <a:pt x="9087" y="13532"/>
                    <a:pt x="9107" y="13532"/>
                  </a:cubicBezTo>
                  <a:cubicBezTo>
                    <a:pt x="9257" y="13532"/>
                    <a:pt x="9320" y="13730"/>
                    <a:pt x="9408" y="13877"/>
                  </a:cubicBezTo>
                  <a:cubicBezTo>
                    <a:pt x="9574" y="14244"/>
                    <a:pt x="9541" y="14778"/>
                    <a:pt x="10041" y="14978"/>
                  </a:cubicBezTo>
                  <a:cubicBezTo>
                    <a:pt x="10909" y="14544"/>
                    <a:pt x="11776" y="14077"/>
                    <a:pt x="11609" y="12810"/>
                  </a:cubicBezTo>
                  <a:cubicBezTo>
                    <a:pt x="11609" y="12743"/>
                    <a:pt x="11643" y="12610"/>
                    <a:pt x="11743" y="12543"/>
                  </a:cubicBezTo>
                  <a:cubicBezTo>
                    <a:pt x="12643" y="11842"/>
                    <a:pt x="12577" y="10675"/>
                    <a:pt x="13110" y="9774"/>
                  </a:cubicBezTo>
                  <a:cubicBezTo>
                    <a:pt x="12761" y="9389"/>
                    <a:pt x="12402" y="9215"/>
                    <a:pt x="12028" y="9215"/>
                  </a:cubicBezTo>
                  <a:cubicBezTo>
                    <a:pt x="11722" y="9215"/>
                    <a:pt x="11405" y="9331"/>
                    <a:pt x="11075" y="9541"/>
                  </a:cubicBezTo>
                  <a:cubicBezTo>
                    <a:pt x="10975" y="9574"/>
                    <a:pt x="10909" y="9674"/>
                    <a:pt x="10809" y="9741"/>
                  </a:cubicBezTo>
                  <a:cubicBezTo>
                    <a:pt x="10592" y="9958"/>
                    <a:pt x="10467" y="10066"/>
                    <a:pt x="10362" y="10066"/>
                  </a:cubicBezTo>
                  <a:cubicBezTo>
                    <a:pt x="10258" y="10066"/>
                    <a:pt x="10175" y="9958"/>
                    <a:pt x="10041" y="9741"/>
                  </a:cubicBezTo>
                  <a:cubicBezTo>
                    <a:pt x="10075" y="9674"/>
                    <a:pt x="10075" y="9541"/>
                    <a:pt x="10108" y="9441"/>
                  </a:cubicBezTo>
                  <a:cubicBezTo>
                    <a:pt x="10375" y="8440"/>
                    <a:pt x="9474" y="8240"/>
                    <a:pt x="8941" y="8073"/>
                  </a:cubicBezTo>
                  <a:cubicBezTo>
                    <a:pt x="8875" y="8052"/>
                    <a:pt x="8816" y="8043"/>
                    <a:pt x="8765" y="8043"/>
                  </a:cubicBezTo>
                  <a:cubicBezTo>
                    <a:pt x="8317" y="8043"/>
                    <a:pt x="8346" y="8759"/>
                    <a:pt x="8107" y="9207"/>
                  </a:cubicBezTo>
                  <a:cubicBezTo>
                    <a:pt x="7873" y="8773"/>
                    <a:pt x="7606" y="8507"/>
                    <a:pt x="7440" y="8106"/>
                  </a:cubicBezTo>
                  <a:cubicBezTo>
                    <a:pt x="7573" y="8073"/>
                    <a:pt x="7640" y="8040"/>
                    <a:pt x="7740" y="8040"/>
                  </a:cubicBezTo>
                  <a:cubicBezTo>
                    <a:pt x="7901" y="8040"/>
                    <a:pt x="8078" y="8059"/>
                    <a:pt x="8247" y="8059"/>
                  </a:cubicBezTo>
                  <a:cubicBezTo>
                    <a:pt x="8569" y="8059"/>
                    <a:pt x="8865" y="7988"/>
                    <a:pt x="8974" y="7573"/>
                  </a:cubicBezTo>
                  <a:cubicBezTo>
                    <a:pt x="9107" y="7039"/>
                    <a:pt x="8607" y="6672"/>
                    <a:pt x="8140" y="6539"/>
                  </a:cubicBezTo>
                  <a:cubicBezTo>
                    <a:pt x="7373" y="6272"/>
                    <a:pt x="8073" y="5838"/>
                    <a:pt x="7940" y="5538"/>
                  </a:cubicBezTo>
                  <a:cubicBezTo>
                    <a:pt x="7863" y="5477"/>
                    <a:pt x="7794" y="5408"/>
                    <a:pt x="7725" y="5372"/>
                  </a:cubicBezTo>
                  <a:lnTo>
                    <a:pt x="7725" y="5372"/>
                  </a:lnTo>
                  <a:cubicBezTo>
                    <a:pt x="7847" y="5396"/>
                    <a:pt x="7943" y="5475"/>
                    <a:pt x="8040" y="5571"/>
                  </a:cubicBezTo>
                  <a:cubicBezTo>
                    <a:pt x="8907" y="5504"/>
                    <a:pt x="8774" y="5171"/>
                    <a:pt x="8207" y="4671"/>
                  </a:cubicBezTo>
                  <a:lnTo>
                    <a:pt x="8207" y="4671"/>
                  </a:lnTo>
                  <a:cubicBezTo>
                    <a:pt x="8657" y="4821"/>
                    <a:pt x="9107" y="4896"/>
                    <a:pt x="9572" y="4896"/>
                  </a:cubicBezTo>
                  <a:cubicBezTo>
                    <a:pt x="9727" y="4896"/>
                    <a:pt x="9883" y="4887"/>
                    <a:pt x="10041" y="4871"/>
                  </a:cubicBezTo>
                  <a:cubicBezTo>
                    <a:pt x="10242" y="4837"/>
                    <a:pt x="10475" y="4737"/>
                    <a:pt x="10542" y="4504"/>
                  </a:cubicBezTo>
                  <a:cubicBezTo>
                    <a:pt x="10575" y="4204"/>
                    <a:pt x="10375" y="4070"/>
                    <a:pt x="10141" y="4003"/>
                  </a:cubicBezTo>
                  <a:cubicBezTo>
                    <a:pt x="9975" y="3903"/>
                    <a:pt x="9808" y="3870"/>
                    <a:pt x="9641" y="3770"/>
                  </a:cubicBezTo>
                  <a:cubicBezTo>
                    <a:pt x="10642" y="3270"/>
                    <a:pt x="10875" y="2836"/>
                    <a:pt x="10442" y="1735"/>
                  </a:cubicBezTo>
                  <a:cubicBezTo>
                    <a:pt x="10242" y="1235"/>
                    <a:pt x="10075" y="701"/>
                    <a:pt x="9875" y="167"/>
                  </a:cubicBezTo>
                  <a:cubicBezTo>
                    <a:pt x="9875" y="101"/>
                    <a:pt x="9808" y="67"/>
                    <a:pt x="9775" y="34"/>
                  </a:cubicBezTo>
                  <a:cubicBezTo>
                    <a:pt x="9708" y="34"/>
                    <a:pt x="9641" y="1"/>
                    <a:pt x="9608" y="1"/>
                  </a:cubicBezTo>
                  <a:close/>
                </a:path>
              </a:pathLst>
            </a:custGeom>
            <a:solidFill>
              <a:srgbClr val="FFB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8"/>
            <p:cNvSpPr/>
            <p:nvPr/>
          </p:nvSpPr>
          <p:spPr>
            <a:xfrm>
              <a:off x="6813989" y="2782355"/>
              <a:ext cx="353249" cy="486028"/>
            </a:xfrm>
            <a:custGeom>
              <a:avLst/>
              <a:gdLst/>
              <a:ahLst/>
              <a:cxnLst/>
              <a:rect l="l" t="t" r="r" b="b"/>
              <a:pathLst>
                <a:path w="17314" h="23822" extrusionOk="0">
                  <a:moveTo>
                    <a:pt x="15436" y="1"/>
                  </a:moveTo>
                  <a:cubicBezTo>
                    <a:pt x="15348" y="1"/>
                    <a:pt x="15260" y="16"/>
                    <a:pt x="15178" y="43"/>
                  </a:cubicBezTo>
                  <a:cubicBezTo>
                    <a:pt x="15013" y="94"/>
                    <a:pt x="14850" y="111"/>
                    <a:pt x="14688" y="111"/>
                  </a:cubicBezTo>
                  <a:cubicBezTo>
                    <a:pt x="14407" y="111"/>
                    <a:pt x="14127" y="62"/>
                    <a:pt x="13833" y="62"/>
                  </a:cubicBezTo>
                  <a:cubicBezTo>
                    <a:pt x="13749" y="62"/>
                    <a:pt x="13664" y="66"/>
                    <a:pt x="13577" y="76"/>
                  </a:cubicBezTo>
                  <a:cubicBezTo>
                    <a:pt x="13488" y="76"/>
                    <a:pt x="13393" y="63"/>
                    <a:pt x="13299" y="63"/>
                  </a:cubicBezTo>
                  <a:cubicBezTo>
                    <a:pt x="13183" y="63"/>
                    <a:pt x="13070" y="83"/>
                    <a:pt x="12977" y="176"/>
                  </a:cubicBezTo>
                  <a:cubicBezTo>
                    <a:pt x="12910" y="176"/>
                    <a:pt x="12873" y="191"/>
                    <a:pt x="12846" y="191"/>
                  </a:cubicBezTo>
                  <a:cubicBezTo>
                    <a:pt x="12832" y="191"/>
                    <a:pt x="12821" y="187"/>
                    <a:pt x="12810" y="176"/>
                  </a:cubicBezTo>
                  <a:cubicBezTo>
                    <a:pt x="12643" y="243"/>
                    <a:pt x="12410" y="243"/>
                    <a:pt x="12276" y="376"/>
                  </a:cubicBezTo>
                  <a:cubicBezTo>
                    <a:pt x="12160" y="476"/>
                    <a:pt x="12035" y="476"/>
                    <a:pt x="11909" y="476"/>
                  </a:cubicBezTo>
                  <a:cubicBezTo>
                    <a:pt x="11784" y="476"/>
                    <a:pt x="11659" y="476"/>
                    <a:pt x="11543" y="576"/>
                  </a:cubicBezTo>
                  <a:cubicBezTo>
                    <a:pt x="11442" y="676"/>
                    <a:pt x="11317" y="676"/>
                    <a:pt x="11192" y="676"/>
                  </a:cubicBezTo>
                  <a:cubicBezTo>
                    <a:pt x="11067" y="676"/>
                    <a:pt x="10942" y="676"/>
                    <a:pt x="10842" y="777"/>
                  </a:cubicBezTo>
                  <a:cubicBezTo>
                    <a:pt x="10709" y="910"/>
                    <a:pt x="10508" y="877"/>
                    <a:pt x="10375" y="1010"/>
                  </a:cubicBezTo>
                  <a:cubicBezTo>
                    <a:pt x="10242" y="1110"/>
                    <a:pt x="10041" y="1077"/>
                    <a:pt x="9908" y="1210"/>
                  </a:cubicBezTo>
                  <a:cubicBezTo>
                    <a:pt x="9808" y="1344"/>
                    <a:pt x="9675" y="1377"/>
                    <a:pt x="9574" y="1544"/>
                  </a:cubicBezTo>
                  <a:cubicBezTo>
                    <a:pt x="9739" y="2267"/>
                    <a:pt x="9968" y="2991"/>
                    <a:pt x="10870" y="3107"/>
                  </a:cubicBezTo>
                  <a:lnTo>
                    <a:pt x="10870" y="3107"/>
                  </a:lnTo>
                  <a:cubicBezTo>
                    <a:pt x="10857" y="3106"/>
                    <a:pt x="10844" y="3106"/>
                    <a:pt x="10831" y="3106"/>
                  </a:cubicBezTo>
                  <a:cubicBezTo>
                    <a:pt x="10637" y="3106"/>
                    <a:pt x="10396" y="3199"/>
                    <a:pt x="10196" y="3199"/>
                  </a:cubicBezTo>
                  <a:cubicBezTo>
                    <a:pt x="9977" y="3199"/>
                    <a:pt x="9808" y="3086"/>
                    <a:pt x="9808" y="2611"/>
                  </a:cubicBezTo>
                  <a:cubicBezTo>
                    <a:pt x="9808" y="2411"/>
                    <a:pt x="9691" y="2369"/>
                    <a:pt x="9541" y="2369"/>
                  </a:cubicBezTo>
                  <a:cubicBezTo>
                    <a:pt x="9434" y="2369"/>
                    <a:pt x="9310" y="2391"/>
                    <a:pt x="9199" y="2391"/>
                  </a:cubicBezTo>
                  <a:cubicBezTo>
                    <a:pt x="9154" y="2391"/>
                    <a:pt x="9112" y="2387"/>
                    <a:pt x="9074" y="2378"/>
                  </a:cubicBezTo>
                  <a:cubicBezTo>
                    <a:pt x="9038" y="2364"/>
                    <a:pt x="9002" y="2358"/>
                    <a:pt x="8967" y="2358"/>
                  </a:cubicBezTo>
                  <a:cubicBezTo>
                    <a:pt x="8741" y="2358"/>
                    <a:pt x="8545" y="2614"/>
                    <a:pt x="8574" y="2845"/>
                  </a:cubicBezTo>
                  <a:cubicBezTo>
                    <a:pt x="8741" y="3612"/>
                    <a:pt x="8173" y="3612"/>
                    <a:pt x="7706" y="3745"/>
                  </a:cubicBezTo>
                  <a:cubicBezTo>
                    <a:pt x="7377" y="3862"/>
                    <a:pt x="7037" y="4135"/>
                    <a:pt x="6711" y="4135"/>
                  </a:cubicBezTo>
                  <a:cubicBezTo>
                    <a:pt x="6476" y="4135"/>
                    <a:pt x="6248" y="3993"/>
                    <a:pt x="6039" y="3545"/>
                  </a:cubicBezTo>
                  <a:cubicBezTo>
                    <a:pt x="5960" y="3337"/>
                    <a:pt x="5842" y="3250"/>
                    <a:pt x="5722" y="3250"/>
                  </a:cubicBezTo>
                  <a:cubicBezTo>
                    <a:pt x="5535" y="3250"/>
                    <a:pt x="5345" y="3461"/>
                    <a:pt x="5305" y="3745"/>
                  </a:cubicBezTo>
                  <a:cubicBezTo>
                    <a:pt x="5147" y="4330"/>
                    <a:pt x="4854" y="4566"/>
                    <a:pt x="4465" y="4566"/>
                  </a:cubicBezTo>
                  <a:cubicBezTo>
                    <a:pt x="4276" y="4566"/>
                    <a:pt x="4066" y="4510"/>
                    <a:pt x="3837" y="4412"/>
                  </a:cubicBezTo>
                  <a:cubicBezTo>
                    <a:pt x="3689" y="4348"/>
                    <a:pt x="3531" y="4319"/>
                    <a:pt x="3378" y="4319"/>
                  </a:cubicBezTo>
                  <a:cubicBezTo>
                    <a:pt x="2979" y="4319"/>
                    <a:pt x="2618" y="4514"/>
                    <a:pt x="2569" y="4779"/>
                  </a:cubicBezTo>
                  <a:cubicBezTo>
                    <a:pt x="2556" y="5150"/>
                    <a:pt x="2474" y="5255"/>
                    <a:pt x="2367" y="5255"/>
                  </a:cubicBezTo>
                  <a:cubicBezTo>
                    <a:pt x="2226" y="5255"/>
                    <a:pt x="2041" y="5075"/>
                    <a:pt x="1905" y="5075"/>
                  </a:cubicBezTo>
                  <a:cubicBezTo>
                    <a:pt x="1892" y="5075"/>
                    <a:pt x="1880" y="5076"/>
                    <a:pt x="1869" y="5080"/>
                  </a:cubicBezTo>
                  <a:cubicBezTo>
                    <a:pt x="1736" y="5113"/>
                    <a:pt x="1669" y="5113"/>
                    <a:pt x="1535" y="5180"/>
                  </a:cubicBezTo>
                  <a:cubicBezTo>
                    <a:pt x="1476" y="5180"/>
                    <a:pt x="1417" y="5166"/>
                    <a:pt x="1357" y="5166"/>
                  </a:cubicBezTo>
                  <a:cubicBezTo>
                    <a:pt x="1283" y="5166"/>
                    <a:pt x="1209" y="5187"/>
                    <a:pt x="1135" y="5280"/>
                  </a:cubicBezTo>
                  <a:cubicBezTo>
                    <a:pt x="1035" y="5346"/>
                    <a:pt x="968" y="5413"/>
                    <a:pt x="868" y="5513"/>
                  </a:cubicBezTo>
                  <a:cubicBezTo>
                    <a:pt x="768" y="5613"/>
                    <a:pt x="535" y="5580"/>
                    <a:pt x="435" y="5747"/>
                  </a:cubicBezTo>
                  <a:cubicBezTo>
                    <a:pt x="335" y="5780"/>
                    <a:pt x="234" y="5880"/>
                    <a:pt x="168" y="5947"/>
                  </a:cubicBezTo>
                  <a:cubicBezTo>
                    <a:pt x="134" y="6047"/>
                    <a:pt x="101" y="6114"/>
                    <a:pt x="101" y="6247"/>
                  </a:cubicBezTo>
                  <a:cubicBezTo>
                    <a:pt x="196" y="7005"/>
                    <a:pt x="545" y="7157"/>
                    <a:pt x="960" y="7157"/>
                  </a:cubicBezTo>
                  <a:cubicBezTo>
                    <a:pt x="1240" y="7157"/>
                    <a:pt x="1550" y="7088"/>
                    <a:pt x="1833" y="7088"/>
                  </a:cubicBezTo>
                  <a:cubicBezTo>
                    <a:pt x="2018" y="7088"/>
                    <a:pt x="2191" y="7117"/>
                    <a:pt x="2336" y="7214"/>
                  </a:cubicBezTo>
                  <a:cubicBezTo>
                    <a:pt x="2436" y="7448"/>
                    <a:pt x="2303" y="7715"/>
                    <a:pt x="2303" y="7948"/>
                  </a:cubicBezTo>
                  <a:cubicBezTo>
                    <a:pt x="2303" y="8249"/>
                    <a:pt x="2436" y="8382"/>
                    <a:pt x="2703" y="8382"/>
                  </a:cubicBezTo>
                  <a:cubicBezTo>
                    <a:pt x="3470" y="8349"/>
                    <a:pt x="4104" y="7615"/>
                    <a:pt x="4104" y="6848"/>
                  </a:cubicBezTo>
                  <a:cubicBezTo>
                    <a:pt x="4504" y="7548"/>
                    <a:pt x="5338" y="7515"/>
                    <a:pt x="5972" y="7882"/>
                  </a:cubicBezTo>
                  <a:cubicBezTo>
                    <a:pt x="6044" y="7922"/>
                    <a:pt x="6114" y="7941"/>
                    <a:pt x="6181" y="7941"/>
                  </a:cubicBezTo>
                  <a:cubicBezTo>
                    <a:pt x="6391" y="7941"/>
                    <a:pt x="6563" y="7752"/>
                    <a:pt x="6639" y="7448"/>
                  </a:cubicBezTo>
                  <a:cubicBezTo>
                    <a:pt x="6973" y="6080"/>
                    <a:pt x="8140" y="5580"/>
                    <a:pt x="9208" y="5013"/>
                  </a:cubicBezTo>
                  <a:cubicBezTo>
                    <a:pt x="9299" y="4967"/>
                    <a:pt x="9402" y="4941"/>
                    <a:pt x="9496" y="4941"/>
                  </a:cubicBezTo>
                  <a:cubicBezTo>
                    <a:pt x="9678" y="4941"/>
                    <a:pt x="9830" y="5038"/>
                    <a:pt x="9808" y="5280"/>
                  </a:cubicBezTo>
                  <a:cubicBezTo>
                    <a:pt x="9708" y="6247"/>
                    <a:pt x="10041" y="7281"/>
                    <a:pt x="8874" y="7882"/>
                  </a:cubicBezTo>
                  <a:cubicBezTo>
                    <a:pt x="8440" y="8082"/>
                    <a:pt x="8040" y="8449"/>
                    <a:pt x="8140" y="9049"/>
                  </a:cubicBezTo>
                  <a:cubicBezTo>
                    <a:pt x="8207" y="9750"/>
                    <a:pt x="7807" y="10183"/>
                    <a:pt x="7306" y="10550"/>
                  </a:cubicBezTo>
                  <a:cubicBezTo>
                    <a:pt x="7206" y="10617"/>
                    <a:pt x="7173" y="10717"/>
                    <a:pt x="7106" y="10784"/>
                  </a:cubicBezTo>
                  <a:cubicBezTo>
                    <a:pt x="6205" y="11584"/>
                    <a:pt x="5472" y="12518"/>
                    <a:pt x="5205" y="13619"/>
                  </a:cubicBezTo>
                  <a:cubicBezTo>
                    <a:pt x="5138" y="14086"/>
                    <a:pt x="4971" y="14253"/>
                    <a:pt x="4604" y="14453"/>
                  </a:cubicBezTo>
                  <a:cubicBezTo>
                    <a:pt x="3704" y="14953"/>
                    <a:pt x="2936" y="15554"/>
                    <a:pt x="3003" y="16755"/>
                  </a:cubicBezTo>
                  <a:cubicBezTo>
                    <a:pt x="2603" y="17355"/>
                    <a:pt x="1969" y="17789"/>
                    <a:pt x="2136" y="18689"/>
                  </a:cubicBezTo>
                  <a:cubicBezTo>
                    <a:pt x="2169" y="18956"/>
                    <a:pt x="1969" y="19090"/>
                    <a:pt x="1635" y="19123"/>
                  </a:cubicBezTo>
                  <a:cubicBezTo>
                    <a:pt x="1335" y="19190"/>
                    <a:pt x="968" y="19457"/>
                    <a:pt x="1168" y="19757"/>
                  </a:cubicBezTo>
                  <a:cubicBezTo>
                    <a:pt x="1669" y="20457"/>
                    <a:pt x="1135" y="20757"/>
                    <a:pt x="768" y="21124"/>
                  </a:cubicBezTo>
                  <a:cubicBezTo>
                    <a:pt x="468" y="21391"/>
                    <a:pt x="168" y="21591"/>
                    <a:pt x="1" y="21958"/>
                  </a:cubicBezTo>
                  <a:cubicBezTo>
                    <a:pt x="1" y="22058"/>
                    <a:pt x="1" y="22192"/>
                    <a:pt x="101" y="22192"/>
                  </a:cubicBezTo>
                  <a:cubicBezTo>
                    <a:pt x="368" y="22525"/>
                    <a:pt x="301" y="22926"/>
                    <a:pt x="435" y="23259"/>
                  </a:cubicBezTo>
                  <a:cubicBezTo>
                    <a:pt x="774" y="23630"/>
                    <a:pt x="1085" y="23822"/>
                    <a:pt x="1361" y="23822"/>
                  </a:cubicBezTo>
                  <a:cubicBezTo>
                    <a:pt x="1681" y="23822"/>
                    <a:pt x="1954" y="23563"/>
                    <a:pt x="2169" y="23026"/>
                  </a:cubicBezTo>
                  <a:cubicBezTo>
                    <a:pt x="2536" y="22192"/>
                    <a:pt x="2770" y="21258"/>
                    <a:pt x="2636" y="20357"/>
                  </a:cubicBezTo>
                  <a:cubicBezTo>
                    <a:pt x="2536" y="19690"/>
                    <a:pt x="2803" y="19256"/>
                    <a:pt x="3503" y="19190"/>
                  </a:cubicBezTo>
                  <a:cubicBezTo>
                    <a:pt x="3686" y="19231"/>
                    <a:pt x="3862" y="19250"/>
                    <a:pt x="4032" y="19250"/>
                  </a:cubicBezTo>
                  <a:cubicBezTo>
                    <a:pt x="4825" y="19250"/>
                    <a:pt x="5483" y="18827"/>
                    <a:pt x="6005" y="18222"/>
                  </a:cubicBezTo>
                  <a:cubicBezTo>
                    <a:pt x="6672" y="17388"/>
                    <a:pt x="7640" y="16688"/>
                    <a:pt x="7773" y="15387"/>
                  </a:cubicBezTo>
                  <a:cubicBezTo>
                    <a:pt x="7807" y="15787"/>
                    <a:pt x="8040" y="16054"/>
                    <a:pt x="8140" y="16354"/>
                  </a:cubicBezTo>
                  <a:cubicBezTo>
                    <a:pt x="8203" y="16541"/>
                    <a:pt x="8294" y="16758"/>
                    <a:pt x="8551" y="16758"/>
                  </a:cubicBezTo>
                  <a:cubicBezTo>
                    <a:pt x="8569" y="16758"/>
                    <a:pt x="8588" y="16757"/>
                    <a:pt x="8607" y="16755"/>
                  </a:cubicBezTo>
                  <a:cubicBezTo>
                    <a:pt x="8841" y="16721"/>
                    <a:pt x="8974" y="16521"/>
                    <a:pt x="9007" y="16288"/>
                  </a:cubicBezTo>
                  <a:cubicBezTo>
                    <a:pt x="9341" y="14887"/>
                    <a:pt x="10308" y="13686"/>
                    <a:pt x="10142" y="12118"/>
                  </a:cubicBezTo>
                  <a:cubicBezTo>
                    <a:pt x="11009" y="11217"/>
                    <a:pt x="11342" y="10183"/>
                    <a:pt x="11109" y="8916"/>
                  </a:cubicBezTo>
                  <a:cubicBezTo>
                    <a:pt x="10942" y="8048"/>
                    <a:pt x="11309" y="7515"/>
                    <a:pt x="12110" y="7114"/>
                  </a:cubicBezTo>
                  <a:cubicBezTo>
                    <a:pt x="12810" y="6781"/>
                    <a:pt x="13344" y="6280"/>
                    <a:pt x="13944" y="5780"/>
                  </a:cubicBezTo>
                  <a:cubicBezTo>
                    <a:pt x="14178" y="5547"/>
                    <a:pt x="14478" y="5213"/>
                    <a:pt x="14211" y="4913"/>
                  </a:cubicBezTo>
                  <a:cubicBezTo>
                    <a:pt x="13511" y="4046"/>
                    <a:pt x="14111" y="3845"/>
                    <a:pt x="14812" y="3612"/>
                  </a:cubicBezTo>
                  <a:cubicBezTo>
                    <a:pt x="15012" y="3545"/>
                    <a:pt x="15178" y="3245"/>
                    <a:pt x="15379" y="3078"/>
                  </a:cubicBezTo>
                  <a:cubicBezTo>
                    <a:pt x="15479" y="3045"/>
                    <a:pt x="15545" y="2945"/>
                    <a:pt x="15645" y="2911"/>
                  </a:cubicBezTo>
                  <a:cubicBezTo>
                    <a:pt x="15979" y="2745"/>
                    <a:pt x="16346" y="2678"/>
                    <a:pt x="16646" y="2411"/>
                  </a:cubicBezTo>
                  <a:cubicBezTo>
                    <a:pt x="17013" y="2111"/>
                    <a:pt x="17313" y="1777"/>
                    <a:pt x="16846" y="1344"/>
                  </a:cubicBezTo>
                  <a:cubicBezTo>
                    <a:pt x="16557" y="1163"/>
                    <a:pt x="16268" y="1012"/>
                    <a:pt x="15974" y="1012"/>
                  </a:cubicBezTo>
                  <a:cubicBezTo>
                    <a:pt x="15725" y="1012"/>
                    <a:pt x="15472" y="1120"/>
                    <a:pt x="15212" y="1410"/>
                  </a:cubicBezTo>
                  <a:cubicBezTo>
                    <a:pt x="15069" y="1589"/>
                    <a:pt x="14887" y="1653"/>
                    <a:pt x="14682" y="1653"/>
                  </a:cubicBezTo>
                  <a:cubicBezTo>
                    <a:pt x="14506" y="1653"/>
                    <a:pt x="14312" y="1606"/>
                    <a:pt x="14111" y="1544"/>
                  </a:cubicBezTo>
                  <a:cubicBezTo>
                    <a:pt x="14545" y="1177"/>
                    <a:pt x="14978" y="1110"/>
                    <a:pt x="15345" y="943"/>
                  </a:cubicBezTo>
                  <a:cubicBezTo>
                    <a:pt x="15645" y="877"/>
                    <a:pt x="15979" y="710"/>
                    <a:pt x="15946" y="376"/>
                  </a:cubicBezTo>
                  <a:cubicBezTo>
                    <a:pt x="15897" y="109"/>
                    <a:pt x="15671" y="1"/>
                    <a:pt x="15436" y="1"/>
                  </a:cubicBezTo>
                  <a:close/>
                </a:path>
              </a:pathLst>
            </a:custGeom>
            <a:solidFill>
              <a:srgbClr val="FFB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48"/>
            <p:cNvSpPr/>
            <p:nvPr/>
          </p:nvSpPr>
          <p:spPr>
            <a:xfrm>
              <a:off x="7750178" y="4243970"/>
              <a:ext cx="356248" cy="93729"/>
            </a:xfrm>
            <a:custGeom>
              <a:avLst/>
              <a:gdLst/>
              <a:ahLst/>
              <a:cxnLst/>
              <a:rect l="l" t="t" r="r" b="b"/>
              <a:pathLst>
                <a:path w="17461" h="4594" extrusionOk="0">
                  <a:moveTo>
                    <a:pt x="15421" y="855"/>
                  </a:moveTo>
                  <a:cubicBezTo>
                    <a:pt x="15318" y="1061"/>
                    <a:pt x="15257" y="1369"/>
                    <a:pt x="14658" y="1489"/>
                  </a:cubicBezTo>
                  <a:cubicBezTo>
                    <a:pt x="15121" y="1274"/>
                    <a:pt x="15270" y="1115"/>
                    <a:pt x="15421" y="855"/>
                  </a:cubicBezTo>
                  <a:close/>
                  <a:moveTo>
                    <a:pt x="15073" y="1"/>
                  </a:moveTo>
                  <a:cubicBezTo>
                    <a:pt x="14604" y="1"/>
                    <a:pt x="14193" y="79"/>
                    <a:pt x="13891" y="522"/>
                  </a:cubicBezTo>
                  <a:cubicBezTo>
                    <a:pt x="13820" y="651"/>
                    <a:pt x="13766" y="687"/>
                    <a:pt x="13719" y="687"/>
                  </a:cubicBezTo>
                  <a:cubicBezTo>
                    <a:pt x="13655" y="687"/>
                    <a:pt x="13600" y="622"/>
                    <a:pt x="13524" y="622"/>
                  </a:cubicBezTo>
                  <a:cubicBezTo>
                    <a:pt x="13157" y="622"/>
                    <a:pt x="13024" y="322"/>
                    <a:pt x="12757" y="188"/>
                  </a:cubicBezTo>
                  <a:cubicBezTo>
                    <a:pt x="12423" y="755"/>
                    <a:pt x="12190" y="1323"/>
                    <a:pt x="11523" y="1523"/>
                  </a:cubicBezTo>
                  <a:cubicBezTo>
                    <a:pt x="11189" y="1790"/>
                    <a:pt x="10789" y="1656"/>
                    <a:pt x="10489" y="1956"/>
                  </a:cubicBezTo>
                  <a:cubicBezTo>
                    <a:pt x="10276" y="2168"/>
                    <a:pt x="10083" y="2287"/>
                    <a:pt x="9884" y="2287"/>
                  </a:cubicBezTo>
                  <a:cubicBezTo>
                    <a:pt x="9707" y="2287"/>
                    <a:pt x="9525" y="2194"/>
                    <a:pt x="9321" y="1990"/>
                  </a:cubicBezTo>
                  <a:cubicBezTo>
                    <a:pt x="9121" y="1823"/>
                    <a:pt x="8921" y="1656"/>
                    <a:pt x="8754" y="1456"/>
                  </a:cubicBezTo>
                  <a:cubicBezTo>
                    <a:pt x="8087" y="1456"/>
                    <a:pt x="7520" y="1656"/>
                    <a:pt x="7353" y="2523"/>
                  </a:cubicBezTo>
                  <a:cubicBezTo>
                    <a:pt x="7014" y="2014"/>
                    <a:pt x="6634" y="1815"/>
                    <a:pt x="6230" y="1815"/>
                  </a:cubicBezTo>
                  <a:cubicBezTo>
                    <a:pt x="5999" y="1815"/>
                    <a:pt x="5761" y="1880"/>
                    <a:pt x="5518" y="1990"/>
                  </a:cubicBezTo>
                  <a:cubicBezTo>
                    <a:pt x="5082" y="2198"/>
                    <a:pt x="4645" y="2483"/>
                    <a:pt x="4192" y="2483"/>
                  </a:cubicBezTo>
                  <a:cubicBezTo>
                    <a:pt x="3919" y="2483"/>
                    <a:pt x="3639" y="2379"/>
                    <a:pt x="3350" y="2090"/>
                  </a:cubicBezTo>
                  <a:cubicBezTo>
                    <a:pt x="3317" y="2090"/>
                    <a:pt x="3250" y="2090"/>
                    <a:pt x="3150" y="2123"/>
                  </a:cubicBezTo>
                  <a:cubicBezTo>
                    <a:pt x="2800" y="2290"/>
                    <a:pt x="2433" y="2323"/>
                    <a:pt x="2062" y="2323"/>
                  </a:cubicBezTo>
                  <a:cubicBezTo>
                    <a:pt x="1814" y="2323"/>
                    <a:pt x="1565" y="2308"/>
                    <a:pt x="1318" y="2308"/>
                  </a:cubicBezTo>
                  <a:cubicBezTo>
                    <a:pt x="1194" y="2308"/>
                    <a:pt x="1071" y="2312"/>
                    <a:pt x="948" y="2323"/>
                  </a:cubicBezTo>
                  <a:cubicBezTo>
                    <a:pt x="733" y="2215"/>
                    <a:pt x="548" y="2156"/>
                    <a:pt x="406" y="2156"/>
                  </a:cubicBezTo>
                  <a:cubicBezTo>
                    <a:pt x="110" y="2156"/>
                    <a:pt x="1" y="2414"/>
                    <a:pt x="181" y="3024"/>
                  </a:cubicBezTo>
                  <a:cubicBezTo>
                    <a:pt x="248" y="3291"/>
                    <a:pt x="148" y="3524"/>
                    <a:pt x="248" y="3791"/>
                  </a:cubicBezTo>
                  <a:cubicBezTo>
                    <a:pt x="1082" y="4458"/>
                    <a:pt x="2016" y="4225"/>
                    <a:pt x="2950" y="4325"/>
                  </a:cubicBezTo>
                  <a:cubicBezTo>
                    <a:pt x="2971" y="4327"/>
                    <a:pt x="2992" y="4328"/>
                    <a:pt x="3013" y="4328"/>
                  </a:cubicBezTo>
                  <a:cubicBezTo>
                    <a:pt x="3321" y="4328"/>
                    <a:pt x="3590" y="4101"/>
                    <a:pt x="3684" y="3758"/>
                  </a:cubicBezTo>
                  <a:cubicBezTo>
                    <a:pt x="3750" y="3658"/>
                    <a:pt x="3784" y="3624"/>
                    <a:pt x="3684" y="3624"/>
                  </a:cubicBezTo>
                  <a:cubicBezTo>
                    <a:pt x="3581" y="3624"/>
                    <a:pt x="3655" y="3574"/>
                    <a:pt x="3712" y="3574"/>
                  </a:cubicBezTo>
                  <a:cubicBezTo>
                    <a:pt x="3747" y="3574"/>
                    <a:pt x="3776" y="3593"/>
                    <a:pt x="3750" y="3658"/>
                  </a:cubicBezTo>
                  <a:cubicBezTo>
                    <a:pt x="3895" y="4266"/>
                    <a:pt x="4216" y="4472"/>
                    <a:pt x="4800" y="4472"/>
                  </a:cubicBezTo>
                  <a:cubicBezTo>
                    <a:pt x="4889" y="4472"/>
                    <a:pt x="4984" y="4467"/>
                    <a:pt x="5085" y="4458"/>
                  </a:cubicBezTo>
                  <a:cubicBezTo>
                    <a:pt x="5563" y="4401"/>
                    <a:pt x="6064" y="4255"/>
                    <a:pt x="6561" y="4255"/>
                  </a:cubicBezTo>
                  <a:cubicBezTo>
                    <a:pt x="6930" y="4255"/>
                    <a:pt x="7298" y="4336"/>
                    <a:pt x="7653" y="4592"/>
                  </a:cubicBezTo>
                  <a:cubicBezTo>
                    <a:pt x="7716" y="4579"/>
                    <a:pt x="7779" y="4575"/>
                    <a:pt x="7842" y="4575"/>
                  </a:cubicBezTo>
                  <a:cubicBezTo>
                    <a:pt x="7976" y="4575"/>
                    <a:pt x="8109" y="4594"/>
                    <a:pt x="8243" y="4594"/>
                  </a:cubicBezTo>
                  <a:cubicBezTo>
                    <a:pt x="8380" y="4594"/>
                    <a:pt x="8517" y="4574"/>
                    <a:pt x="8654" y="4491"/>
                  </a:cubicBezTo>
                  <a:lnTo>
                    <a:pt x="8754" y="4458"/>
                  </a:lnTo>
                  <a:lnTo>
                    <a:pt x="8821" y="4458"/>
                  </a:lnTo>
                  <a:cubicBezTo>
                    <a:pt x="8927" y="4375"/>
                    <a:pt x="9043" y="4355"/>
                    <a:pt x="9160" y="4355"/>
                  </a:cubicBezTo>
                  <a:cubicBezTo>
                    <a:pt x="9267" y="4355"/>
                    <a:pt x="9376" y="4372"/>
                    <a:pt x="9483" y="4372"/>
                  </a:cubicBezTo>
                  <a:cubicBezTo>
                    <a:pt x="9588" y="4372"/>
                    <a:pt x="9692" y="4356"/>
                    <a:pt x="9788" y="4291"/>
                  </a:cubicBezTo>
                  <a:cubicBezTo>
                    <a:pt x="9921" y="4225"/>
                    <a:pt x="10088" y="4225"/>
                    <a:pt x="10188" y="4225"/>
                  </a:cubicBezTo>
                  <a:cubicBezTo>
                    <a:pt x="10355" y="4158"/>
                    <a:pt x="10522" y="4158"/>
                    <a:pt x="10689" y="4091"/>
                  </a:cubicBezTo>
                  <a:cubicBezTo>
                    <a:pt x="10822" y="4024"/>
                    <a:pt x="10989" y="4024"/>
                    <a:pt x="11122" y="4024"/>
                  </a:cubicBezTo>
                  <a:cubicBezTo>
                    <a:pt x="11289" y="3958"/>
                    <a:pt x="11456" y="3991"/>
                    <a:pt x="11623" y="3858"/>
                  </a:cubicBezTo>
                  <a:lnTo>
                    <a:pt x="11689" y="3824"/>
                  </a:lnTo>
                  <a:lnTo>
                    <a:pt x="11789" y="3824"/>
                  </a:lnTo>
                  <a:cubicBezTo>
                    <a:pt x="11890" y="3741"/>
                    <a:pt x="12015" y="3741"/>
                    <a:pt x="12140" y="3741"/>
                  </a:cubicBezTo>
                  <a:cubicBezTo>
                    <a:pt x="12265" y="3741"/>
                    <a:pt x="12390" y="3741"/>
                    <a:pt x="12490" y="3658"/>
                  </a:cubicBezTo>
                  <a:cubicBezTo>
                    <a:pt x="12623" y="3624"/>
                    <a:pt x="12790" y="3624"/>
                    <a:pt x="12924" y="3624"/>
                  </a:cubicBezTo>
                  <a:cubicBezTo>
                    <a:pt x="13024" y="3524"/>
                    <a:pt x="13257" y="3591"/>
                    <a:pt x="13424" y="3457"/>
                  </a:cubicBezTo>
                  <a:lnTo>
                    <a:pt x="13491" y="3391"/>
                  </a:lnTo>
                  <a:lnTo>
                    <a:pt x="13591" y="3391"/>
                  </a:lnTo>
                  <a:cubicBezTo>
                    <a:pt x="13758" y="3324"/>
                    <a:pt x="13924" y="3357"/>
                    <a:pt x="14091" y="3257"/>
                  </a:cubicBezTo>
                  <a:lnTo>
                    <a:pt x="14158" y="3191"/>
                  </a:lnTo>
                  <a:lnTo>
                    <a:pt x="14258" y="3191"/>
                  </a:lnTo>
                  <a:cubicBezTo>
                    <a:pt x="14425" y="3057"/>
                    <a:pt x="14625" y="3124"/>
                    <a:pt x="14758" y="2990"/>
                  </a:cubicBezTo>
                  <a:cubicBezTo>
                    <a:pt x="14792" y="2957"/>
                    <a:pt x="14858" y="2957"/>
                    <a:pt x="14925" y="2957"/>
                  </a:cubicBezTo>
                  <a:cubicBezTo>
                    <a:pt x="14992" y="2924"/>
                    <a:pt x="15092" y="2857"/>
                    <a:pt x="15159" y="2790"/>
                  </a:cubicBezTo>
                  <a:cubicBezTo>
                    <a:pt x="15392" y="2490"/>
                    <a:pt x="15759" y="2457"/>
                    <a:pt x="16093" y="2423"/>
                  </a:cubicBezTo>
                  <a:cubicBezTo>
                    <a:pt x="16159" y="2357"/>
                    <a:pt x="16193" y="2290"/>
                    <a:pt x="16226" y="2190"/>
                  </a:cubicBezTo>
                  <a:lnTo>
                    <a:pt x="16126" y="1956"/>
                  </a:lnTo>
                  <a:lnTo>
                    <a:pt x="16126" y="1956"/>
                  </a:lnTo>
                  <a:cubicBezTo>
                    <a:pt x="16226" y="2023"/>
                    <a:pt x="16359" y="2123"/>
                    <a:pt x="16493" y="2123"/>
                  </a:cubicBezTo>
                  <a:cubicBezTo>
                    <a:pt x="16535" y="2131"/>
                    <a:pt x="16578" y="2136"/>
                    <a:pt x="16623" y="2136"/>
                  </a:cubicBezTo>
                  <a:cubicBezTo>
                    <a:pt x="16758" y="2136"/>
                    <a:pt x="16901" y="2098"/>
                    <a:pt x="17027" y="2023"/>
                  </a:cubicBezTo>
                  <a:cubicBezTo>
                    <a:pt x="17460" y="1790"/>
                    <a:pt x="17460" y="1389"/>
                    <a:pt x="17327" y="1022"/>
                  </a:cubicBezTo>
                  <a:cubicBezTo>
                    <a:pt x="17193" y="1022"/>
                    <a:pt x="17039" y="937"/>
                    <a:pt x="16948" y="937"/>
                  </a:cubicBezTo>
                  <a:cubicBezTo>
                    <a:pt x="16925" y="937"/>
                    <a:pt x="16906" y="942"/>
                    <a:pt x="16893" y="956"/>
                  </a:cubicBezTo>
                  <a:cubicBezTo>
                    <a:pt x="16685" y="1139"/>
                    <a:pt x="16494" y="1211"/>
                    <a:pt x="16315" y="1211"/>
                  </a:cubicBezTo>
                  <a:cubicBezTo>
                    <a:pt x="16007" y="1211"/>
                    <a:pt x="15733" y="1000"/>
                    <a:pt x="15459" y="789"/>
                  </a:cubicBezTo>
                  <a:cubicBezTo>
                    <a:pt x="15525" y="489"/>
                    <a:pt x="15892" y="422"/>
                    <a:pt x="16059" y="22"/>
                  </a:cubicBezTo>
                  <a:lnTo>
                    <a:pt x="16059" y="22"/>
                  </a:lnTo>
                  <a:cubicBezTo>
                    <a:pt x="16003" y="24"/>
                    <a:pt x="15947" y="25"/>
                    <a:pt x="15892" y="25"/>
                  </a:cubicBezTo>
                  <a:cubicBezTo>
                    <a:pt x="15607" y="25"/>
                    <a:pt x="15331" y="1"/>
                    <a:pt x="15073" y="1"/>
                  </a:cubicBezTo>
                  <a:close/>
                </a:path>
              </a:pathLst>
            </a:custGeom>
            <a:solidFill>
              <a:srgbClr val="FFAC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8"/>
            <p:cNvSpPr/>
            <p:nvPr/>
          </p:nvSpPr>
          <p:spPr>
            <a:xfrm>
              <a:off x="7092361" y="2736062"/>
              <a:ext cx="381812" cy="87506"/>
            </a:xfrm>
            <a:custGeom>
              <a:avLst/>
              <a:gdLst/>
              <a:ahLst/>
              <a:cxnLst/>
              <a:rect l="l" t="t" r="r" b="b"/>
              <a:pathLst>
                <a:path w="18714" h="4289" extrusionOk="0">
                  <a:moveTo>
                    <a:pt x="14789" y="1"/>
                  </a:moveTo>
                  <a:cubicBezTo>
                    <a:pt x="14483" y="1"/>
                    <a:pt x="14179" y="20"/>
                    <a:pt x="13877" y="77"/>
                  </a:cubicBezTo>
                  <a:lnTo>
                    <a:pt x="13243" y="77"/>
                  </a:lnTo>
                  <a:cubicBezTo>
                    <a:pt x="13114" y="171"/>
                    <a:pt x="12972" y="194"/>
                    <a:pt x="12827" y="194"/>
                  </a:cubicBezTo>
                  <a:cubicBezTo>
                    <a:pt x="12679" y="194"/>
                    <a:pt x="12527" y="170"/>
                    <a:pt x="12381" y="170"/>
                  </a:cubicBezTo>
                  <a:cubicBezTo>
                    <a:pt x="12263" y="170"/>
                    <a:pt x="12148" y="186"/>
                    <a:pt x="12042" y="244"/>
                  </a:cubicBezTo>
                  <a:lnTo>
                    <a:pt x="11842" y="244"/>
                  </a:lnTo>
                  <a:cubicBezTo>
                    <a:pt x="11669" y="344"/>
                    <a:pt x="11503" y="370"/>
                    <a:pt x="11340" y="370"/>
                  </a:cubicBezTo>
                  <a:cubicBezTo>
                    <a:pt x="11162" y="370"/>
                    <a:pt x="10988" y="339"/>
                    <a:pt x="10815" y="339"/>
                  </a:cubicBezTo>
                  <a:cubicBezTo>
                    <a:pt x="10779" y="339"/>
                    <a:pt x="10744" y="340"/>
                    <a:pt x="10708" y="344"/>
                  </a:cubicBezTo>
                  <a:cubicBezTo>
                    <a:pt x="10672" y="335"/>
                    <a:pt x="10641" y="330"/>
                    <a:pt x="10613" y="330"/>
                  </a:cubicBezTo>
                  <a:cubicBezTo>
                    <a:pt x="10536" y="330"/>
                    <a:pt x="10481" y="361"/>
                    <a:pt x="10407" y="410"/>
                  </a:cubicBezTo>
                  <a:cubicBezTo>
                    <a:pt x="10391" y="444"/>
                    <a:pt x="10357" y="460"/>
                    <a:pt x="10324" y="460"/>
                  </a:cubicBezTo>
                  <a:cubicBezTo>
                    <a:pt x="10291" y="460"/>
                    <a:pt x="10257" y="444"/>
                    <a:pt x="10241" y="410"/>
                  </a:cubicBezTo>
                  <a:cubicBezTo>
                    <a:pt x="10047" y="502"/>
                    <a:pt x="9857" y="528"/>
                    <a:pt x="9668" y="528"/>
                  </a:cubicBezTo>
                  <a:cubicBezTo>
                    <a:pt x="9411" y="528"/>
                    <a:pt x="9157" y="480"/>
                    <a:pt x="8900" y="480"/>
                  </a:cubicBezTo>
                  <a:cubicBezTo>
                    <a:pt x="8726" y="480"/>
                    <a:pt x="8551" y="502"/>
                    <a:pt x="8373" y="577"/>
                  </a:cubicBezTo>
                  <a:cubicBezTo>
                    <a:pt x="8210" y="669"/>
                    <a:pt x="8041" y="695"/>
                    <a:pt x="7870" y="695"/>
                  </a:cubicBezTo>
                  <a:cubicBezTo>
                    <a:pt x="7639" y="695"/>
                    <a:pt x="7405" y="647"/>
                    <a:pt x="7180" y="647"/>
                  </a:cubicBezTo>
                  <a:cubicBezTo>
                    <a:pt x="7027" y="647"/>
                    <a:pt x="6879" y="669"/>
                    <a:pt x="6738" y="744"/>
                  </a:cubicBezTo>
                  <a:cubicBezTo>
                    <a:pt x="6716" y="744"/>
                    <a:pt x="6664" y="774"/>
                    <a:pt x="6622" y="774"/>
                  </a:cubicBezTo>
                  <a:cubicBezTo>
                    <a:pt x="6601" y="774"/>
                    <a:pt x="6583" y="766"/>
                    <a:pt x="6571" y="744"/>
                  </a:cubicBezTo>
                  <a:cubicBezTo>
                    <a:pt x="6476" y="797"/>
                    <a:pt x="6374" y="809"/>
                    <a:pt x="6269" y="809"/>
                  </a:cubicBezTo>
                  <a:cubicBezTo>
                    <a:pt x="6175" y="809"/>
                    <a:pt x="6078" y="799"/>
                    <a:pt x="5982" y="799"/>
                  </a:cubicBezTo>
                  <a:cubicBezTo>
                    <a:pt x="5851" y="799"/>
                    <a:pt x="5722" y="819"/>
                    <a:pt x="5604" y="911"/>
                  </a:cubicBezTo>
                  <a:cubicBezTo>
                    <a:pt x="5521" y="994"/>
                    <a:pt x="5421" y="1013"/>
                    <a:pt x="5313" y="1013"/>
                  </a:cubicBezTo>
                  <a:cubicBezTo>
                    <a:pt x="5215" y="1013"/>
                    <a:pt x="5111" y="997"/>
                    <a:pt x="5007" y="997"/>
                  </a:cubicBezTo>
                  <a:cubicBezTo>
                    <a:pt x="4903" y="997"/>
                    <a:pt x="4800" y="1013"/>
                    <a:pt x="4703" y="1077"/>
                  </a:cubicBezTo>
                  <a:cubicBezTo>
                    <a:pt x="4603" y="1144"/>
                    <a:pt x="4570" y="1144"/>
                    <a:pt x="4503" y="1144"/>
                  </a:cubicBezTo>
                  <a:cubicBezTo>
                    <a:pt x="4336" y="1244"/>
                    <a:pt x="4103" y="1211"/>
                    <a:pt x="4003" y="1344"/>
                  </a:cubicBezTo>
                  <a:lnTo>
                    <a:pt x="3769" y="1344"/>
                  </a:lnTo>
                  <a:cubicBezTo>
                    <a:pt x="3669" y="1444"/>
                    <a:pt x="3544" y="1444"/>
                    <a:pt x="3419" y="1444"/>
                  </a:cubicBezTo>
                  <a:cubicBezTo>
                    <a:pt x="3294" y="1444"/>
                    <a:pt x="3169" y="1444"/>
                    <a:pt x="3069" y="1544"/>
                  </a:cubicBezTo>
                  <a:lnTo>
                    <a:pt x="2902" y="1544"/>
                  </a:lnTo>
                  <a:cubicBezTo>
                    <a:pt x="2735" y="1645"/>
                    <a:pt x="2535" y="1578"/>
                    <a:pt x="2368" y="1711"/>
                  </a:cubicBezTo>
                  <a:lnTo>
                    <a:pt x="2202" y="1711"/>
                  </a:lnTo>
                  <a:cubicBezTo>
                    <a:pt x="2035" y="1811"/>
                    <a:pt x="1868" y="1745"/>
                    <a:pt x="1701" y="1878"/>
                  </a:cubicBezTo>
                  <a:cubicBezTo>
                    <a:pt x="1632" y="1961"/>
                    <a:pt x="1540" y="1975"/>
                    <a:pt x="1441" y="1975"/>
                  </a:cubicBezTo>
                  <a:cubicBezTo>
                    <a:pt x="1391" y="1975"/>
                    <a:pt x="1338" y="1971"/>
                    <a:pt x="1287" y="1971"/>
                  </a:cubicBezTo>
                  <a:cubicBezTo>
                    <a:pt x="1197" y="1971"/>
                    <a:pt x="1109" y="1983"/>
                    <a:pt x="1034" y="2045"/>
                  </a:cubicBezTo>
                  <a:cubicBezTo>
                    <a:pt x="967" y="2078"/>
                    <a:pt x="901" y="2078"/>
                    <a:pt x="834" y="2078"/>
                  </a:cubicBezTo>
                  <a:cubicBezTo>
                    <a:pt x="667" y="2178"/>
                    <a:pt x="500" y="2145"/>
                    <a:pt x="334" y="2278"/>
                  </a:cubicBezTo>
                  <a:cubicBezTo>
                    <a:pt x="234" y="2312"/>
                    <a:pt x="200" y="2312"/>
                    <a:pt x="133" y="2312"/>
                  </a:cubicBezTo>
                  <a:cubicBezTo>
                    <a:pt x="0" y="2345"/>
                    <a:pt x="0" y="2445"/>
                    <a:pt x="33" y="2512"/>
                  </a:cubicBezTo>
                  <a:cubicBezTo>
                    <a:pt x="59" y="2508"/>
                    <a:pt x="84" y="2506"/>
                    <a:pt x="109" y="2506"/>
                  </a:cubicBezTo>
                  <a:cubicBezTo>
                    <a:pt x="452" y="2506"/>
                    <a:pt x="690" y="2867"/>
                    <a:pt x="934" y="2867"/>
                  </a:cubicBezTo>
                  <a:cubicBezTo>
                    <a:pt x="967" y="2867"/>
                    <a:pt x="1001" y="2860"/>
                    <a:pt x="1034" y="2845"/>
                  </a:cubicBezTo>
                  <a:cubicBezTo>
                    <a:pt x="1270" y="2760"/>
                    <a:pt x="1492" y="2632"/>
                    <a:pt x="1745" y="2632"/>
                  </a:cubicBezTo>
                  <a:cubicBezTo>
                    <a:pt x="1885" y="2632"/>
                    <a:pt x="2035" y="2672"/>
                    <a:pt x="2202" y="2779"/>
                  </a:cubicBezTo>
                  <a:cubicBezTo>
                    <a:pt x="1568" y="3379"/>
                    <a:pt x="300" y="2979"/>
                    <a:pt x="33" y="4213"/>
                  </a:cubicBezTo>
                  <a:cubicBezTo>
                    <a:pt x="170" y="4161"/>
                    <a:pt x="296" y="4141"/>
                    <a:pt x="417" y="4141"/>
                  </a:cubicBezTo>
                  <a:cubicBezTo>
                    <a:pt x="680" y="4141"/>
                    <a:pt x="916" y="4234"/>
                    <a:pt x="1168" y="4280"/>
                  </a:cubicBezTo>
                  <a:cubicBezTo>
                    <a:pt x="1214" y="4286"/>
                    <a:pt x="1259" y="4289"/>
                    <a:pt x="1301" y="4289"/>
                  </a:cubicBezTo>
                  <a:cubicBezTo>
                    <a:pt x="1710" y="4289"/>
                    <a:pt x="1911" y="4006"/>
                    <a:pt x="2001" y="3613"/>
                  </a:cubicBezTo>
                  <a:cubicBezTo>
                    <a:pt x="2001" y="3590"/>
                    <a:pt x="2024" y="3583"/>
                    <a:pt x="2057" y="3583"/>
                  </a:cubicBezTo>
                  <a:cubicBezTo>
                    <a:pt x="2124" y="3583"/>
                    <a:pt x="2235" y="3613"/>
                    <a:pt x="2302" y="3613"/>
                  </a:cubicBezTo>
                  <a:cubicBezTo>
                    <a:pt x="2569" y="3646"/>
                    <a:pt x="2869" y="3713"/>
                    <a:pt x="3169" y="3779"/>
                  </a:cubicBezTo>
                  <a:cubicBezTo>
                    <a:pt x="3382" y="3820"/>
                    <a:pt x="3606" y="3839"/>
                    <a:pt x="3835" y="3839"/>
                  </a:cubicBezTo>
                  <a:cubicBezTo>
                    <a:pt x="5110" y="3839"/>
                    <a:pt x="6512" y="3247"/>
                    <a:pt x="6738" y="2512"/>
                  </a:cubicBezTo>
                  <a:cubicBezTo>
                    <a:pt x="7104" y="2973"/>
                    <a:pt x="7502" y="3147"/>
                    <a:pt x="7928" y="3147"/>
                  </a:cubicBezTo>
                  <a:cubicBezTo>
                    <a:pt x="8241" y="3147"/>
                    <a:pt x="8567" y="3053"/>
                    <a:pt x="8906" y="2912"/>
                  </a:cubicBezTo>
                  <a:cubicBezTo>
                    <a:pt x="10041" y="2412"/>
                    <a:pt x="11241" y="2378"/>
                    <a:pt x="12442" y="2245"/>
                  </a:cubicBezTo>
                  <a:cubicBezTo>
                    <a:pt x="12943" y="2078"/>
                    <a:pt x="13443" y="2011"/>
                    <a:pt x="13943" y="2011"/>
                  </a:cubicBezTo>
                  <a:cubicBezTo>
                    <a:pt x="14517" y="1753"/>
                    <a:pt x="15385" y="1816"/>
                    <a:pt x="15428" y="1182"/>
                  </a:cubicBezTo>
                  <a:lnTo>
                    <a:pt x="15428" y="1182"/>
                  </a:lnTo>
                  <a:cubicBezTo>
                    <a:pt x="15553" y="1392"/>
                    <a:pt x="15843" y="1511"/>
                    <a:pt x="16178" y="1511"/>
                  </a:cubicBezTo>
                  <a:cubicBezTo>
                    <a:pt x="16647" y="1511"/>
                    <a:pt x="17155" y="1706"/>
                    <a:pt x="17628" y="1706"/>
                  </a:cubicBezTo>
                  <a:cubicBezTo>
                    <a:pt x="18030" y="1706"/>
                    <a:pt x="18407" y="1565"/>
                    <a:pt x="18713" y="1044"/>
                  </a:cubicBezTo>
                  <a:cubicBezTo>
                    <a:pt x="18568" y="826"/>
                    <a:pt x="18373" y="806"/>
                    <a:pt x="18177" y="806"/>
                  </a:cubicBezTo>
                  <a:cubicBezTo>
                    <a:pt x="18133" y="806"/>
                    <a:pt x="18089" y="807"/>
                    <a:pt x="18046" y="807"/>
                  </a:cubicBezTo>
                  <a:cubicBezTo>
                    <a:pt x="17928" y="807"/>
                    <a:pt x="17813" y="799"/>
                    <a:pt x="17713" y="744"/>
                  </a:cubicBezTo>
                  <a:cubicBezTo>
                    <a:pt x="17379" y="644"/>
                    <a:pt x="17713" y="244"/>
                    <a:pt x="17446" y="143"/>
                  </a:cubicBezTo>
                  <a:cubicBezTo>
                    <a:pt x="17346" y="77"/>
                    <a:pt x="17246" y="77"/>
                    <a:pt x="17112" y="77"/>
                  </a:cubicBezTo>
                  <a:cubicBezTo>
                    <a:pt x="16988" y="84"/>
                    <a:pt x="16864" y="88"/>
                    <a:pt x="16739" y="88"/>
                  </a:cubicBezTo>
                  <a:cubicBezTo>
                    <a:pt x="16093" y="88"/>
                    <a:pt x="15439" y="1"/>
                    <a:pt x="14789" y="1"/>
                  </a:cubicBezTo>
                  <a:close/>
                </a:path>
              </a:pathLst>
            </a:custGeom>
            <a:solidFill>
              <a:srgbClr val="FFB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8"/>
            <p:cNvSpPr/>
            <p:nvPr/>
          </p:nvSpPr>
          <p:spPr>
            <a:xfrm>
              <a:off x="7514305" y="4301566"/>
              <a:ext cx="385220" cy="41846"/>
            </a:xfrm>
            <a:custGeom>
              <a:avLst/>
              <a:gdLst/>
              <a:ahLst/>
              <a:cxnLst/>
              <a:rect l="l" t="t" r="r" b="b"/>
              <a:pathLst>
                <a:path w="18881" h="2051" extrusionOk="0">
                  <a:moveTo>
                    <a:pt x="14911" y="1"/>
                  </a:moveTo>
                  <a:cubicBezTo>
                    <a:pt x="14911" y="835"/>
                    <a:pt x="14726" y="1251"/>
                    <a:pt x="14239" y="1251"/>
                  </a:cubicBezTo>
                  <a:cubicBezTo>
                    <a:pt x="14142" y="1251"/>
                    <a:pt x="14033" y="1235"/>
                    <a:pt x="13910" y="1201"/>
                  </a:cubicBezTo>
                  <a:cubicBezTo>
                    <a:pt x="13210" y="1001"/>
                    <a:pt x="12476" y="1135"/>
                    <a:pt x="11809" y="835"/>
                  </a:cubicBezTo>
                  <a:cubicBezTo>
                    <a:pt x="11730" y="756"/>
                    <a:pt x="11636" y="722"/>
                    <a:pt x="11538" y="722"/>
                  </a:cubicBezTo>
                  <a:cubicBezTo>
                    <a:pt x="11429" y="722"/>
                    <a:pt x="11314" y="764"/>
                    <a:pt x="11208" y="835"/>
                  </a:cubicBezTo>
                  <a:cubicBezTo>
                    <a:pt x="11095" y="885"/>
                    <a:pt x="10992" y="902"/>
                    <a:pt x="10890" y="902"/>
                  </a:cubicBezTo>
                  <a:cubicBezTo>
                    <a:pt x="10723" y="902"/>
                    <a:pt x="10562" y="855"/>
                    <a:pt x="10375" y="835"/>
                  </a:cubicBezTo>
                  <a:cubicBezTo>
                    <a:pt x="10174" y="801"/>
                    <a:pt x="10008" y="768"/>
                    <a:pt x="9841" y="668"/>
                  </a:cubicBezTo>
                  <a:cubicBezTo>
                    <a:pt x="9707" y="601"/>
                    <a:pt x="9574" y="534"/>
                    <a:pt x="9474" y="501"/>
                  </a:cubicBezTo>
                  <a:lnTo>
                    <a:pt x="9174" y="501"/>
                  </a:lnTo>
                  <a:cubicBezTo>
                    <a:pt x="9007" y="534"/>
                    <a:pt x="8807" y="534"/>
                    <a:pt x="8640" y="601"/>
                  </a:cubicBezTo>
                  <a:cubicBezTo>
                    <a:pt x="8540" y="634"/>
                    <a:pt x="8473" y="634"/>
                    <a:pt x="8373" y="668"/>
                  </a:cubicBezTo>
                  <a:cubicBezTo>
                    <a:pt x="8240" y="701"/>
                    <a:pt x="8140" y="801"/>
                    <a:pt x="8040" y="868"/>
                  </a:cubicBezTo>
                  <a:cubicBezTo>
                    <a:pt x="7973" y="968"/>
                    <a:pt x="7873" y="1035"/>
                    <a:pt x="7739" y="1101"/>
                  </a:cubicBezTo>
                  <a:cubicBezTo>
                    <a:pt x="7673" y="1135"/>
                    <a:pt x="7573" y="1135"/>
                    <a:pt x="7506" y="1135"/>
                  </a:cubicBezTo>
                  <a:cubicBezTo>
                    <a:pt x="7395" y="1135"/>
                    <a:pt x="7254" y="1120"/>
                    <a:pt x="7123" y="1120"/>
                  </a:cubicBezTo>
                  <a:cubicBezTo>
                    <a:pt x="7057" y="1120"/>
                    <a:pt x="6994" y="1124"/>
                    <a:pt x="6939" y="1135"/>
                  </a:cubicBezTo>
                  <a:cubicBezTo>
                    <a:pt x="6894" y="1179"/>
                    <a:pt x="6850" y="1198"/>
                    <a:pt x="6805" y="1198"/>
                  </a:cubicBezTo>
                  <a:cubicBezTo>
                    <a:pt x="6716" y="1198"/>
                    <a:pt x="6627" y="1124"/>
                    <a:pt x="6538" y="1035"/>
                  </a:cubicBezTo>
                  <a:cubicBezTo>
                    <a:pt x="6387" y="1053"/>
                    <a:pt x="6236" y="1061"/>
                    <a:pt x="6085" y="1061"/>
                  </a:cubicBezTo>
                  <a:cubicBezTo>
                    <a:pt x="5403" y="1061"/>
                    <a:pt x="4726" y="892"/>
                    <a:pt x="4070" y="701"/>
                  </a:cubicBezTo>
                  <a:cubicBezTo>
                    <a:pt x="4003" y="768"/>
                    <a:pt x="3970" y="801"/>
                    <a:pt x="3903" y="868"/>
                  </a:cubicBezTo>
                  <a:cubicBezTo>
                    <a:pt x="3903" y="964"/>
                    <a:pt x="3892" y="992"/>
                    <a:pt x="3872" y="992"/>
                  </a:cubicBezTo>
                  <a:cubicBezTo>
                    <a:pt x="3843" y="992"/>
                    <a:pt x="3795" y="935"/>
                    <a:pt x="3736" y="935"/>
                  </a:cubicBezTo>
                  <a:cubicBezTo>
                    <a:pt x="3570" y="868"/>
                    <a:pt x="3403" y="835"/>
                    <a:pt x="3203" y="835"/>
                  </a:cubicBezTo>
                  <a:cubicBezTo>
                    <a:pt x="2792" y="835"/>
                    <a:pt x="2359" y="767"/>
                    <a:pt x="1931" y="767"/>
                  </a:cubicBezTo>
                  <a:cubicBezTo>
                    <a:pt x="1456" y="767"/>
                    <a:pt x="989" y="850"/>
                    <a:pt x="568" y="1201"/>
                  </a:cubicBezTo>
                  <a:cubicBezTo>
                    <a:pt x="467" y="1302"/>
                    <a:pt x="301" y="1335"/>
                    <a:pt x="167" y="1435"/>
                  </a:cubicBezTo>
                  <a:cubicBezTo>
                    <a:pt x="0" y="1602"/>
                    <a:pt x="0" y="1802"/>
                    <a:pt x="167" y="1969"/>
                  </a:cubicBezTo>
                  <a:cubicBezTo>
                    <a:pt x="526" y="1990"/>
                    <a:pt x="911" y="2051"/>
                    <a:pt x="1297" y="2051"/>
                  </a:cubicBezTo>
                  <a:cubicBezTo>
                    <a:pt x="1522" y="2051"/>
                    <a:pt x="1748" y="2030"/>
                    <a:pt x="1969" y="1969"/>
                  </a:cubicBezTo>
                  <a:lnTo>
                    <a:pt x="2035" y="1935"/>
                  </a:lnTo>
                  <a:lnTo>
                    <a:pt x="2135" y="1935"/>
                  </a:lnTo>
                  <a:cubicBezTo>
                    <a:pt x="2401" y="1832"/>
                    <a:pt x="2681" y="1800"/>
                    <a:pt x="2964" y="1800"/>
                  </a:cubicBezTo>
                  <a:cubicBezTo>
                    <a:pt x="3321" y="1800"/>
                    <a:pt x="3684" y="1850"/>
                    <a:pt x="4037" y="1869"/>
                  </a:cubicBezTo>
                  <a:cubicBezTo>
                    <a:pt x="4526" y="1891"/>
                    <a:pt x="5017" y="1900"/>
                    <a:pt x="5510" y="1900"/>
                  </a:cubicBezTo>
                  <a:cubicBezTo>
                    <a:pt x="7200" y="1900"/>
                    <a:pt x="8911" y="1794"/>
                    <a:pt x="10641" y="1769"/>
                  </a:cubicBezTo>
                  <a:cubicBezTo>
                    <a:pt x="10861" y="1672"/>
                    <a:pt x="11087" y="1644"/>
                    <a:pt x="11315" y="1644"/>
                  </a:cubicBezTo>
                  <a:cubicBezTo>
                    <a:pt x="11642" y="1644"/>
                    <a:pt x="11976" y="1702"/>
                    <a:pt x="12309" y="1702"/>
                  </a:cubicBezTo>
                  <a:cubicBezTo>
                    <a:pt x="13635" y="1702"/>
                    <a:pt x="14999" y="1871"/>
                    <a:pt x="16357" y="1871"/>
                  </a:cubicBezTo>
                  <a:cubicBezTo>
                    <a:pt x="16810" y="1871"/>
                    <a:pt x="17263" y="1852"/>
                    <a:pt x="17713" y="1802"/>
                  </a:cubicBezTo>
                  <a:cubicBezTo>
                    <a:pt x="17797" y="1735"/>
                    <a:pt x="17880" y="1702"/>
                    <a:pt x="17963" y="1702"/>
                  </a:cubicBezTo>
                  <a:cubicBezTo>
                    <a:pt x="18047" y="1702"/>
                    <a:pt x="18130" y="1735"/>
                    <a:pt x="18213" y="1802"/>
                  </a:cubicBezTo>
                  <a:lnTo>
                    <a:pt x="18380" y="1802"/>
                  </a:lnTo>
                  <a:cubicBezTo>
                    <a:pt x="18514" y="1668"/>
                    <a:pt x="18747" y="1769"/>
                    <a:pt x="18881" y="1602"/>
                  </a:cubicBezTo>
                  <a:cubicBezTo>
                    <a:pt x="18729" y="1419"/>
                    <a:pt x="18521" y="1126"/>
                    <a:pt x="18435" y="1126"/>
                  </a:cubicBezTo>
                  <a:cubicBezTo>
                    <a:pt x="18427" y="1126"/>
                    <a:pt x="18420" y="1129"/>
                    <a:pt x="18414" y="1135"/>
                  </a:cubicBezTo>
                  <a:cubicBezTo>
                    <a:pt x="18209" y="1247"/>
                    <a:pt x="18002" y="1281"/>
                    <a:pt x="17793" y="1281"/>
                  </a:cubicBezTo>
                  <a:cubicBezTo>
                    <a:pt x="17470" y="1281"/>
                    <a:pt x="17144" y="1199"/>
                    <a:pt x="16822" y="1199"/>
                  </a:cubicBezTo>
                  <a:cubicBezTo>
                    <a:pt x="16673" y="1199"/>
                    <a:pt x="16525" y="1217"/>
                    <a:pt x="16379" y="1268"/>
                  </a:cubicBezTo>
                  <a:cubicBezTo>
                    <a:pt x="16152" y="1323"/>
                    <a:pt x="15975" y="1355"/>
                    <a:pt x="15837" y="1355"/>
                  </a:cubicBezTo>
                  <a:cubicBezTo>
                    <a:pt x="15467" y="1355"/>
                    <a:pt x="15378" y="1123"/>
                    <a:pt x="15378" y="468"/>
                  </a:cubicBezTo>
                  <a:cubicBezTo>
                    <a:pt x="15378" y="101"/>
                    <a:pt x="15211" y="34"/>
                    <a:pt x="14911" y="1"/>
                  </a:cubicBezTo>
                  <a:close/>
                </a:path>
              </a:pathLst>
            </a:custGeom>
            <a:solidFill>
              <a:srgbClr val="FEA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48"/>
            <p:cNvSpPr/>
            <p:nvPr/>
          </p:nvSpPr>
          <p:spPr>
            <a:xfrm>
              <a:off x="7446936" y="2738245"/>
              <a:ext cx="287206" cy="56556"/>
            </a:xfrm>
            <a:custGeom>
              <a:avLst/>
              <a:gdLst/>
              <a:ahLst/>
              <a:cxnLst/>
              <a:rect l="l" t="t" r="r" b="b"/>
              <a:pathLst>
                <a:path w="14077" h="2772" extrusionOk="0">
                  <a:moveTo>
                    <a:pt x="1410" y="1"/>
                  </a:moveTo>
                  <a:cubicBezTo>
                    <a:pt x="984" y="1"/>
                    <a:pt x="559" y="20"/>
                    <a:pt x="134" y="70"/>
                  </a:cubicBezTo>
                  <a:lnTo>
                    <a:pt x="134" y="270"/>
                  </a:lnTo>
                  <a:cubicBezTo>
                    <a:pt x="0" y="437"/>
                    <a:pt x="0" y="570"/>
                    <a:pt x="134" y="737"/>
                  </a:cubicBezTo>
                  <a:cubicBezTo>
                    <a:pt x="242" y="900"/>
                    <a:pt x="358" y="953"/>
                    <a:pt x="479" y="953"/>
                  </a:cubicBezTo>
                  <a:cubicBezTo>
                    <a:pt x="706" y="953"/>
                    <a:pt x="950" y="764"/>
                    <a:pt x="1195" y="764"/>
                  </a:cubicBezTo>
                  <a:cubicBezTo>
                    <a:pt x="1219" y="764"/>
                    <a:pt x="1243" y="766"/>
                    <a:pt x="1268" y="770"/>
                  </a:cubicBezTo>
                  <a:cubicBezTo>
                    <a:pt x="1465" y="1091"/>
                    <a:pt x="1862" y="1338"/>
                    <a:pt x="2137" y="1338"/>
                  </a:cubicBezTo>
                  <a:cubicBezTo>
                    <a:pt x="2234" y="1338"/>
                    <a:pt x="2316" y="1307"/>
                    <a:pt x="2368" y="1237"/>
                  </a:cubicBezTo>
                  <a:cubicBezTo>
                    <a:pt x="2567" y="964"/>
                    <a:pt x="2756" y="876"/>
                    <a:pt x="2941" y="876"/>
                  </a:cubicBezTo>
                  <a:cubicBezTo>
                    <a:pt x="3254" y="876"/>
                    <a:pt x="3555" y="1129"/>
                    <a:pt x="3870" y="1171"/>
                  </a:cubicBezTo>
                  <a:cubicBezTo>
                    <a:pt x="4337" y="1204"/>
                    <a:pt x="4837" y="1271"/>
                    <a:pt x="5304" y="1371"/>
                  </a:cubicBezTo>
                  <a:cubicBezTo>
                    <a:pt x="5938" y="1459"/>
                    <a:pt x="6562" y="1500"/>
                    <a:pt x="7188" y="1500"/>
                  </a:cubicBezTo>
                  <a:cubicBezTo>
                    <a:pt x="7747" y="1500"/>
                    <a:pt x="8306" y="1467"/>
                    <a:pt x="8873" y="1404"/>
                  </a:cubicBezTo>
                  <a:cubicBezTo>
                    <a:pt x="9007" y="1437"/>
                    <a:pt x="9173" y="1437"/>
                    <a:pt x="9307" y="1504"/>
                  </a:cubicBezTo>
                  <a:cubicBezTo>
                    <a:pt x="9373" y="1504"/>
                    <a:pt x="9474" y="1538"/>
                    <a:pt x="9540" y="1538"/>
                  </a:cubicBezTo>
                  <a:cubicBezTo>
                    <a:pt x="9707" y="1571"/>
                    <a:pt x="9840" y="1738"/>
                    <a:pt x="10007" y="1771"/>
                  </a:cubicBezTo>
                  <a:cubicBezTo>
                    <a:pt x="10141" y="1838"/>
                    <a:pt x="10207" y="1838"/>
                    <a:pt x="10307" y="1838"/>
                  </a:cubicBezTo>
                  <a:cubicBezTo>
                    <a:pt x="10608" y="1838"/>
                    <a:pt x="10875" y="1938"/>
                    <a:pt x="11141" y="2038"/>
                  </a:cubicBezTo>
                  <a:cubicBezTo>
                    <a:pt x="11208" y="2071"/>
                    <a:pt x="11342" y="2105"/>
                    <a:pt x="11442" y="2105"/>
                  </a:cubicBezTo>
                  <a:cubicBezTo>
                    <a:pt x="11909" y="2205"/>
                    <a:pt x="12342" y="2438"/>
                    <a:pt x="12843" y="2605"/>
                  </a:cubicBezTo>
                  <a:cubicBezTo>
                    <a:pt x="12909" y="2638"/>
                    <a:pt x="13043" y="2705"/>
                    <a:pt x="13143" y="2705"/>
                  </a:cubicBezTo>
                  <a:cubicBezTo>
                    <a:pt x="13210" y="2705"/>
                    <a:pt x="13343" y="2738"/>
                    <a:pt x="13410" y="2738"/>
                  </a:cubicBezTo>
                  <a:cubicBezTo>
                    <a:pt x="13576" y="2738"/>
                    <a:pt x="13710" y="2772"/>
                    <a:pt x="13877" y="2772"/>
                  </a:cubicBezTo>
                  <a:cubicBezTo>
                    <a:pt x="13977" y="2738"/>
                    <a:pt x="14043" y="2638"/>
                    <a:pt x="14077" y="2572"/>
                  </a:cubicBezTo>
                  <a:cubicBezTo>
                    <a:pt x="14077" y="2472"/>
                    <a:pt x="14077" y="2371"/>
                    <a:pt x="14043" y="2271"/>
                  </a:cubicBezTo>
                  <a:cubicBezTo>
                    <a:pt x="13643" y="1971"/>
                    <a:pt x="13143" y="1904"/>
                    <a:pt x="12676" y="1704"/>
                  </a:cubicBezTo>
                  <a:cubicBezTo>
                    <a:pt x="12509" y="1571"/>
                    <a:pt x="12309" y="1604"/>
                    <a:pt x="12142" y="1471"/>
                  </a:cubicBezTo>
                  <a:cubicBezTo>
                    <a:pt x="12109" y="1504"/>
                    <a:pt x="12075" y="1521"/>
                    <a:pt x="12046" y="1521"/>
                  </a:cubicBezTo>
                  <a:cubicBezTo>
                    <a:pt x="12017" y="1521"/>
                    <a:pt x="11992" y="1504"/>
                    <a:pt x="11975" y="1471"/>
                  </a:cubicBezTo>
                  <a:cubicBezTo>
                    <a:pt x="11842" y="1304"/>
                    <a:pt x="11642" y="1304"/>
                    <a:pt x="11475" y="1237"/>
                  </a:cubicBezTo>
                  <a:cubicBezTo>
                    <a:pt x="11442" y="1237"/>
                    <a:pt x="11342" y="1237"/>
                    <a:pt x="11308" y="1204"/>
                  </a:cubicBezTo>
                  <a:cubicBezTo>
                    <a:pt x="11148" y="1097"/>
                    <a:pt x="10983" y="1081"/>
                    <a:pt x="10820" y="1081"/>
                  </a:cubicBezTo>
                  <a:cubicBezTo>
                    <a:pt x="10751" y="1081"/>
                    <a:pt x="10682" y="1084"/>
                    <a:pt x="10614" y="1084"/>
                  </a:cubicBezTo>
                  <a:cubicBezTo>
                    <a:pt x="10445" y="1084"/>
                    <a:pt x="10284" y="1066"/>
                    <a:pt x="10141" y="937"/>
                  </a:cubicBezTo>
                  <a:cubicBezTo>
                    <a:pt x="10018" y="801"/>
                    <a:pt x="9862" y="776"/>
                    <a:pt x="9697" y="776"/>
                  </a:cubicBezTo>
                  <a:cubicBezTo>
                    <a:pt x="9603" y="776"/>
                    <a:pt x="9505" y="784"/>
                    <a:pt x="9410" y="784"/>
                  </a:cubicBezTo>
                  <a:cubicBezTo>
                    <a:pt x="9265" y="784"/>
                    <a:pt x="9125" y="765"/>
                    <a:pt x="9007" y="670"/>
                  </a:cubicBezTo>
                  <a:cubicBezTo>
                    <a:pt x="8957" y="595"/>
                    <a:pt x="8888" y="558"/>
                    <a:pt x="8800" y="558"/>
                  </a:cubicBezTo>
                  <a:cubicBezTo>
                    <a:pt x="8771" y="558"/>
                    <a:pt x="8740" y="562"/>
                    <a:pt x="8706" y="570"/>
                  </a:cubicBezTo>
                  <a:cubicBezTo>
                    <a:pt x="7939" y="403"/>
                    <a:pt x="7038" y="570"/>
                    <a:pt x="6271" y="337"/>
                  </a:cubicBezTo>
                  <a:cubicBezTo>
                    <a:pt x="6238" y="353"/>
                    <a:pt x="6205" y="362"/>
                    <a:pt x="6175" y="362"/>
                  </a:cubicBezTo>
                  <a:cubicBezTo>
                    <a:pt x="6146" y="362"/>
                    <a:pt x="6121" y="353"/>
                    <a:pt x="6104" y="337"/>
                  </a:cubicBezTo>
                  <a:cubicBezTo>
                    <a:pt x="5941" y="193"/>
                    <a:pt x="5765" y="176"/>
                    <a:pt x="5591" y="176"/>
                  </a:cubicBezTo>
                  <a:cubicBezTo>
                    <a:pt x="5534" y="176"/>
                    <a:pt x="5477" y="178"/>
                    <a:pt x="5421" y="178"/>
                  </a:cubicBezTo>
                  <a:cubicBezTo>
                    <a:pt x="5370" y="178"/>
                    <a:pt x="5320" y="176"/>
                    <a:pt x="5271" y="170"/>
                  </a:cubicBezTo>
                  <a:cubicBezTo>
                    <a:pt x="3970" y="170"/>
                    <a:pt x="2687" y="1"/>
                    <a:pt x="1410" y="1"/>
                  </a:cubicBezTo>
                  <a:close/>
                </a:path>
              </a:pathLst>
            </a:custGeom>
            <a:solidFill>
              <a:srgbClr val="FFB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48"/>
            <p:cNvSpPr/>
            <p:nvPr/>
          </p:nvSpPr>
          <p:spPr>
            <a:xfrm>
              <a:off x="7732081" y="2785334"/>
              <a:ext cx="193987" cy="104257"/>
            </a:xfrm>
            <a:custGeom>
              <a:avLst/>
              <a:gdLst/>
              <a:ahLst/>
              <a:cxnLst/>
              <a:rect l="l" t="t" r="r" b="b"/>
              <a:pathLst>
                <a:path w="9508" h="5110" extrusionOk="0">
                  <a:moveTo>
                    <a:pt x="451" y="1"/>
                  </a:moveTo>
                  <a:cubicBezTo>
                    <a:pt x="308" y="1"/>
                    <a:pt x="158" y="34"/>
                    <a:pt x="1" y="97"/>
                  </a:cubicBezTo>
                  <a:lnTo>
                    <a:pt x="1" y="364"/>
                  </a:lnTo>
                  <a:cubicBezTo>
                    <a:pt x="1" y="964"/>
                    <a:pt x="334" y="1298"/>
                    <a:pt x="968" y="1331"/>
                  </a:cubicBezTo>
                  <a:cubicBezTo>
                    <a:pt x="1197" y="1281"/>
                    <a:pt x="1436" y="1257"/>
                    <a:pt x="1674" y="1257"/>
                  </a:cubicBezTo>
                  <a:cubicBezTo>
                    <a:pt x="2551" y="1257"/>
                    <a:pt x="3422" y="1581"/>
                    <a:pt x="3737" y="2132"/>
                  </a:cubicBezTo>
                  <a:cubicBezTo>
                    <a:pt x="4099" y="2729"/>
                    <a:pt x="4435" y="2849"/>
                    <a:pt x="4787" y="2849"/>
                  </a:cubicBezTo>
                  <a:cubicBezTo>
                    <a:pt x="4985" y="2849"/>
                    <a:pt x="5188" y="2811"/>
                    <a:pt x="5405" y="2799"/>
                  </a:cubicBezTo>
                  <a:cubicBezTo>
                    <a:pt x="5805" y="2799"/>
                    <a:pt x="5905" y="2832"/>
                    <a:pt x="5872" y="2966"/>
                  </a:cubicBezTo>
                  <a:cubicBezTo>
                    <a:pt x="5638" y="4033"/>
                    <a:pt x="6505" y="3666"/>
                    <a:pt x="6972" y="3900"/>
                  </a:cubicBezTo>
                  <a:cubicBezTo>
                    <a:pt x="7072" y="3833"/>
                    <a:pt x="7173" y="3799"/>
                    <a:pt x="7239" y="3766"/>
                  </a:cubicBezTo>
                  <a:cubicBezTo>
                    <a:pt x="7306" y="3733"/>
                    <a:pt x="7306" y="3666"/>
                    <a:pt x="7339" y="3633"/>
                  </a:cubicBezTo>
                  <a:cubicBezTo>
                    <a:pt x="7409" y="3563"/>
                    <a:pt x="7479" y="3534"/>
                    <a:pt x="7544" y="3534"/>
                  </a:cubicBezTo>
                  <a:cubicBezTo>
                    <a:pt x="7667" y="3534"/>
                    <a:pt x="7775" y="3636"/>
                    <a:pt x="7840" y="3766"/>
                  </a:cubicBezTo>
                  <a:cubicBezTo>
                    <a:pt x="7973" y="4233"/>
                    <a:pt x="8340" y="4333"/>
                    <a:pt x="8574" y="4667"/>
                  </a:cubicBezTo>
                  <a:cubicBezTo>
                    <a:pt x="8756" y="4872"/>
                    <a:pt x="8908" y="5110"/>
                    <a:pt x="9125" y="5110"/>
                  </a:cubicBezTo>
                  <a:cubicBezTo>
                    <a:pt x="9224" y="5110"/>
                    <a:pt x="9338" y="5060"/>
                    <a:pt x="9474" y="4934"/>
                  </a:cubicBezTo>
                  <a:cubicBezTo>
                    <a:pt x="9508" y="4767"/>
                    <a:pt x="9474" y="4633"/>
                    <a:pt x="9407" y="4467"/>
                  </a:cubicBezTo>
                  <a:cubicBezTo>
                    <a:pt x="9407" y="3900"/>
                    <a:pt x="8907" y="3566"/>
                    <a:pt x="8574" y="3132"/>
                  </a:cubicBezTo>
                  <a:cubicBezTo>
                    <a:pt x="8507" y="3099"/>
                    <a:pt x="8473" y="2999"/>
                    <a:pt x="8373" y="2932"/>
                  </a:cubicBezTo>
                  <a:cubicBezTo>
                    <a:pt x="8240" y="2799"/>
                    <a:pt x="8040" y="2832"/>
                    <a:pt x="7906" y="2732"/>
                  </a:cubicBezTo>
                  <a:cubicBezTo>
                    <a:pt x="7740" y="2499"/>
                    <a:pt x="7406" y="2665"/>
                    <a:pt x="7239" y="2465"/>
                  </a:cubicBezTo>
                  <a:cubicBezTo>
                    <a:pt x="7072" y="2265"/>
                    <a:pt x="6739" y="2432"/>
                    <a:pt x="6572" y="2232"/>
                  </a:cubicBezTo>
                  <a:cubicBezTo>
                    <a:pt x="6372" y="1998"/>
                    <a:pt x="6072" y="2165"/>
                    <a:pt x="5872" y="1965"/>
                  </a:cubicBezTo>
                  <a:cubicBezTo>
                    <a:pt x="5671" y="1698"/>
                    <a:pt x="5238" y="1931"/>
                    <a:pt x="5038" y="1698"/>
                  </a:cubicBezTo>
                  <a:cubicBezTo>
                    <a:pt x="4871" y="1565"/>
                    <a:pt x="4671" y="1565"/>
                    <a:pt x="4504" y="1431"/>
                  </a:cubicBezTo>
                  <a:cubicBezTo>
                    <a:pt x="4270" y="1231"/>
                    <a:pt x="3937" y="1298"/>
                    <a:pt x="3770" y="1098"/>
                  </a:cubicBezTo>
                  <a:cubicBezTo>
                    <a:pt x="3336" y="964"/>
                    <a:pt x="2903" y="797"/>
                    <a:pt x="2469" y="697"/>
                  </a:cubicBezTo>
                  <a:cubicBezTo>
                    <a:pt x="2269" y="464"/>
                    <a:pt x="1935" y="631"/>
                    <a:pt x="1769" y="430"/>
                  </a:cubicBezTo>
                  <a:cubicBezTo>
                    <a:pt x="1635" y="230"/>
                    <a:pt x="1268" y="364"/>
                    <a:pt x="1068" y="197"/>
                  </a:cubicBezTo>
                  <a:cubicBezTo>
                    <a:pt x="1035" y="197"/>
                    <a:pt x="968" y="197"/>
                    <a:pt x="901" y="130"/>
                  </a:cubicBezTo>
                  <a:cubicBezTo>
                    <a:pt x="761" y="42"/>
                    <a:pt x="610" y="1"/>
                    <a:pt x="451" y="1"/>
                  </a:cubicBezTo>
                  <a:close/>
                </a:path>
              </a:pathLst>
            </a:custGeom>
            <a:solidFill>
              <a:srgbClr val="FFC3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8"/>
            <p:cNvSpPr/>
            <p:nvPr/>
          </p:nvSpPr>
          <p:spPr>
            <a:xfrm>
              <a:off x="7081711" y="4298853"/>
              <a:ext cx="254990" cy="35296"/>
            </a:xfrm>
            <a:custGeom>
              <a:avLst/>
              <a:gdLst/>
              <a:ahLst/>
              <a:cxnLst/>
              <a:rect l="l" t="t" r="r" b="b"/>
              <a:pathLst>
                <a:path w="12498" h="1730" extrusionOk="0">
                  <a:moveTo>
                    <a:pt x="55" y="0"/>
                  </a:moveTo>
                  <a:cubicBezTo>
                    <a:pt x="0" y="83"/>
                    <a:pt x="13" y="142"/>
                    <a:pt x="56" y="142"/>
                  </a:cubicBezTo>
                  <a:cubicBezTo>
                    <a:pt x="66" y="142"/>
                    <a:pt x="77" y="140"/>
                    <a:pt x="88" y="134"/>
                  </a:cubicBezTo>
                  <a:lnTo>
                    <a:pt x="188" y="134"/>
                  </a:lnTo>
                  <a:lnTo>
                    <a:pt x="255" y="167"/>
                  </a:lnTo>
                  <a:cubicBezTo>
                    <a:pt x="384" y="283"/>
                    <a:pt x="537" y="304"/>
                    <a:pt x="696" y="304"/>
                  </a:cubicBezTo>
                  <a:cubicBezTo>
                    <a:pt x="791" y="304"/>
                    <a:pt x="887" y="297"/>
                    <a:pt x="982" y="297"/>
                  </a:cubicBezTo>
                  <a:cubicBezTo>
                    <a:pt x="1141" y="297"/>
                    <a:pt x="1294" y="318"/>
                    <a:pt x="1423" y="434"/>
                  </a:cubicBezTo>
                  <a:cubicBezTo>
                    <a:pt x="2557" y="801"/>
                    <a:pt x="3724" y="767"/>
                    <a:pt x="4858" y="1001"/>
                  </a:cubicBezTo>
                  <a:cubicBezTo>
                    <a:pt x="4925" y="1134"/>
                    <a:pt x="5059" y="1168"/>
                    <a:pt x="5225" y="1168"/>
                  </a:cubicBezTo>
                  <a:cubicBezTo>
                    <a:pt x="6093" y="1234"/>
                    <a:pt x="6993" y="1301"/>
                    <a:pt x="7827" y="1334"/>
                  </a:cubicBezTo>
                  <a:cubicBezTo>
                    <a:pt x="9021" y="1389"/>
                    <a:pt x="10214" y="1730"/>
                    <a:pt x="11426" y="1730"/>
                  </a:cubicBezTo>
                  <a:cubicBezTo>
                    <a:pt x="11704" y="1730"/>
                    <a:pt x="11983" y="1712"/>
                    <a:pt x="12264" y="1668"/>
                  </a:cubicBezTo>
                  <a:cubicBezTo>
                    <a:pt x="12431" y="1601"/>
                    <a:pt x="12497" y="1501"/>
                    <a:pt x="12397" y="1334"/>
                  </a:cubicBezTo>
                  <a:cubicBezTo>
                    <a:pt x="11230" y="567"/>
                    <a:pt x="9762" y="968"/>
                    <a:pt x="8528" y="400"/>
                  </a:cubicBezTo>
                  <a:cubicBezTo>
                    <a:pt x="8494" y="375"/>
                    <a:pt x="8450" y="364"/>
                    <a:pt x="8403" y="364"/>
                  </a:cubicBezTo>
                  <a:cubicBezTo>
                    <a:pt x="8264" y="364"/>
                    <a:pt x="8085" y="451"/>
                    <a:pt x="7961" y="501"/>
                  </a:cubicBezTo>
                  <a:cubicBezTo>
                    <a:pt x="7506" y="748"/>
                    <a:pt x="7056" y="837"/>
                    <a:pt x="6611" y="837"/>
                  </a:cubicBezTo>
                  <a:cubicBezTo>
                    <a:pt x="5914" y="837"/>
                    <a:pt x="5230" y="617"/>
                    <a:pt x="4558" y="434"/>
                  </a:cubicBezTo>
                  <a:cubicBezTo>
                    <a:pt x="3558" y="167"/>
                    <a:pt x="3524" y="0"/>
                    <a:pt x="2890" y="0"/>
                  </a:cubicBezTo>
                  <a:close/>
                </a:path>
              </a:pathLst>
            </a:custGeom>
            <a:solidFill>
              <a:srgbClr val="FFA3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8"/>
            <p:cNvSpPr/>
            <p:nvPr/>
          </p:nvSpPr>
          <p:spPr>
            <a:xfrm>
              <a:off x="8313287" y="3570626"/>
              <a:ext cx="99381" cy="82487"/>
            </a:xfrm>
            <a:custGeom>
              <a:avLst/>
              <a:gdLst/>
              <a:ahLst/>
              <a:cxnLst/>
              <a:rect l="l" t="t" r="r" b="b"/>
              <a:pathLst>
                <a:path w="4871" h="4043" extrusionOk="0">
                  <a:moveTo>
                    <a:pt x="1168" y="1"/>
                  </a:moveTo>
                  <a:cubicBezTo>
                    <a:pt x="735" y="134"/>
                    <a:pt x="334" y="234"/>
                    <a:pt x="34" y="601"/>
                  </a:cubicBezTo>
                  <a:cubicBezTo>
                    <a:pt x="1" y="735"/>
                    <a:pt x="34" y="902"/>
                    <a:pt x="101" y="1002"/>
                  </a:cubicBezTo>
                  <a:cubicBezTo>
                    <a:pt x="168" y="1102"/>
                    <a:pt x="201" y="1168"/>
                    <a:pt x="268" y="1269"/>
                  </a:cubicBezTo>
                  <a:cubicBezTo>
                    <a:pt x="241" y="1950"/>
                    <a:pt x="318" y="2364"/>
                    <a:pt x="871" y="2364"/>
                  </a:cubicBezTo>
                  <a:cubicBezTo>
                    <a:pt x="1021" y="2364"/>
                    <a:pt x="1207" y="2333"/>
                    <a:pt x="1435" y="2269"/>
                  </a:cubicBezTo>
                  <a:cubicBezTo>
                    <a:pt x="1593" y="2224"/>
                    <a:pt x="1746" y="2203"/>
                    <a:pt x="1895" y="2203"/>
                  </a:cubicBezTo>
                  <a:cubicBezTo>
                    <a:pt x="2630" y="2203"/>
                    <a:pt x="3254" y="2721"/>
                    <a:pt x="3670" y="3470"/>
                  </a:cubicBezTo>
                  <a:cubicBezTo>
                    <a:pt x="3819" y="3790"/>
                    <a:pt x="4024" y="4042"/>
                    <a:pt x="4309" y="4042"/>
                  </a:cubicBezTo>
                  <a:cubicBezTo>
                    <a:pt x="4469" y="4042"/>
                    <a:pt x="4655" y="3962"/>
                    <a:pt x="4871" y="3770"/>
                  </a:cubicBezTo>
                  <a:cubicBezTo>
                    <a:pt x="4871" y="3070"/>
                    <a:pt x="4404" y="2503"/>
                    <a:pt x="4170" y="1902"/>
                  </a:cubicBezTo>
                  <a:cubicBezTo>
                    <a:pt x="3937" y="1502"/>
                    <a:pt x="3670" y="1235"/>
                    <a:pt x="3270" y="1002"/>
                  </a:cubicBezTo>
                  <a:cubicBezTo>
                    <a:pt x="3170" y="835"/>
                    <a:pt x="2936" y="902"/>
                    <a:pt x="2836" y="768"/>
                  </a:cubicBezTo>
                  <a:cubicBezTo>
                    <a:pt x="2703" y="601"/>
                    <a:pt x="2503" y="635"/>
                    <a:pt x="2369" y="501"/>
                  </a:cubicBezTo>
                  <a:cubicBezTo>
                    <a:pt x="2236" y="335"/>
                    <a:pt x="2002" y="401"/>
                    <a:pt x="1869" y="268"/>
                  </a:cubicBezTo>
                  <a:cubicBezTo>
                    <a:pt x="1769" y="268"/>
                    <a:pt x="1702" y="268"/>
                    <a:pt x="1669" y="234"/>
                  </a:cubicBezTo>
                  <a:cubicBezTo>
                    <a:pt x="1435" y="101"/>
                    <a:pt x="1268" y="68"/>
                    <a:pt x="1168" y="1"/>
                  </a:cubicBezTo>
                  <a:close/>
                </a:path>
              </a:pathLst>
            </a:custGeom>
            <a:solidFill>
              <a:srgbClr val="BEE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8"/>
            <p:cNvSpPr/>
            <p:nvPr/>
          </p:nvSpPr>
          <p:spPr>
            <a:xfrm>
              <a:off x="6934466" y="2808389"/>
              <a:ext cx="117070" cy="54515"/>
            </a:xfrm>
            <a:custGeom>
              <a:avLst/>
              <a:gdLst/>
              <a:ahLst/>
              <a:cxnLst/>
              <a:rect l="l" t="t" r="r" b="b"/>
              <a:pathLst>
                <a:path w="5738" h="2672" extrusionOk="0">
                  <a:moveTo>
                    <a:pt x="3569" y="1"/>
                  </a:moveTo>
                  <a:cubicBezTo>
                    <a:pt x="3503" y="68"/>
                    <a:pt x="3436" y="68"/>
                    <a:pt x="3403" y="68"/>
                  </a:cubicBezTo>
                  <a:cubicBezTo>
                    <a:pt x="3236" y="134"/>
                    <a:pt x="3002" y="134"/>
                    <a:pt x="2836" y="268"/>
                  </a:cubicBezTo>
                  <a:cubicBezTo>
                    <a:pt x="2735" y="401"/>
                    <a:pt x="2502" y="334"/>
                    <a:pt x="2402" y="468"/>
                  </a:cubicBezTo>
                  <a:cubicBezTo>
                    <a:pt x="2335" y="501"/>
                    <a:pt x="2302" y="501"/>
                    <a:pt x="2235" y="501"/>
                  </a:cubicBezTo>
                  <a:cubicBezTo>
                    <a:pt x="2068" y="601"/>
                    <a:pt x="1835" y="601"/>
                    <a:pt x="1735" y="735"/>
                  </a:cubicBezTo>
                  <a:cubicBezTo>
                    <a:pt x="1601" y="835"/>
                    <a:pt x="1401" y="801"/>
                    <a:pt x="1268" y="935"/>
                  </a:cubicBezTo>
                  <a:cubicBezTo>
                    <a:pt x="1234" y="968"/>
                    <a:pt x="1134" y="968"/>
                    <a:pt x="1101" y="968"/>
                  </a:cubicBezTo>
                  <a:cubicBezTo>
                    <a:pt x="968" y="1002"/>
                    <a:pt x="901" y="1102"/>
                    <a:pt x="801" y="1168"/>
                  </a:cubicBezTo>
                  <a:cubicBezTo>
                    <a:pt x="667" y="1302"/>
                    <a:pt x="467" y="1268"/>
                    <a:pt x="334" y="1402"/>
                  </a:cubicBezTo>
                  <a:cubicBezTo>
                    <a:pt x="300" y="1435"/>
                    <a:pt x="234" y="1435"/>
                    <a:pt x="167" y="1435"/>
                  </a:cubicBezTo>
                  <a:cubicBezTo>
                    <a:pt x="67" y="1469"/>
                    <a:pt x="0" y="1535"/>
                    <a:pt x="67" y="1669"/>
                  </a:cubicBezTo>
                  <a:cubicBezTo>
                    <a:pt x="134" y="1769"/>
                    <a:pt x="267" y="1802"/>
                    <a:pt x="334" y="1836"/>
                  </a:cubicBezTo>
                  <a:cubicBezTo>
                    <a:pt x="434" y="1877"/>
                    <a:pt x="542" y="1888"/>
                    <a:pt x="653" y="1888"/>
                  </a:cubicBezTo>
                  <a:cubicBezTo>
                    <a:pt x="764" y="1888"/>
                    <a:pt x="878" y="1877"/>
                    <a:pt x="988" y="1877"/>
                  </a:cubicBezTo>
                  <a:cubicBezTo>
                    <a:pt x="1209" y="1877"/>
                    <a:pt x="1418" y="1919"/>
                    <a:pt x="1568" y="2169"/>
                  </a:cubicBezTo>
                  <a:cubicBezTo>
                    <a:pt x="1635" y="2336"/>
                    <a:pt x="1735" y="2503"/>
                    <a:pt x="1935" y="2603"/>
                  </a:cubicBezTo>
                  <a:cubicBezTo>
                    <a:pt x="2031" y="2531"/>
                    <a:pt x="2129" y="2505"/>
                    <a:pt x="2230" y="2505"/>
                  </a:cubicBezTo>
                  <a:cubicBezTo>
                    <a:pt x="2483" y="2505"/>
                    <a:pt x="2750" y="2671"/>
                    <a:pt x="3028" y="2671"/>
                  </a:cubicBezTo>
                  <a:cubicBezTo>
                    <a:pt x="3097" y="2671"/>
                    <a:pt x="3166" y="2661"/>
                    <a:pt x="3236" y="2636"/>
                  </a:cubicBezTo>
                  <a:cubicBezTo>
                    <a:pt x="3069" y="2336"/>
                    <a:pt x="2936" y="2136"/>
                    <a:pt x="2902" y="1869"/>
                  </a:cubicBezTo>
                  <a:cubicBezTo>
                    <a:pt x="2836" y="1602"/>
                    <a:pt x="2802" y="1268"/>
                    <a:pt x="3236" y="1235"/>
                  </a:cubicBezTo>
                  <a:cubicBezTo>
                    <a:pt x="3306" y="1235"/>
                    <a:pt x="3311" y="1534"/>
                    <a:pt x="3413" y="1534"/>
                  </a:cubicBezTo>
                  <a:cubicBezTo>
                    <a:pt x="3455" y="1534"/>
                    <a:pt x="3514" y="1482"/>
                    <a:pt x="3603" y="1335"/>
                  </a:cubicBezTo>
                  <a:cubicBezTo>
                    <a:pt x="3607" y="1331"/>
                    <a:pt x="3612" y="1329"/>
                    <a:pt x="3620" y="1329"/>
                  </a:cubicBezTo>
                  <a:cubicBezTo>
                    <a:pt x="3672" y="1329"/>
                    <a:pt x="3795" y="1445"/>
                    <a:pt x="3736" y="1769"/>
                  </a:cubicBezTo>
                  <a:cubicBezTo>
                    <a:pt x="3630" y="2168"/>
                    <a:pt x="3927" y="2376"/>
                    <a:pt x="4085" y="2376"/>
                  </a:cubicBezTo>
                  <a:cubicBezTo>
                    <a:pt x="4125" y="2376"/>
                    <a:pt x="4156" y="2363"/>
                    <a:pt x="4170" y="2336"/>
                  </a:cubicBezTo>
                  <a:cubicBezTo>
                    <a:pt x="4310" y="2134"/>
                    <a:pt x="4428" y="2076"/>
                    <a:pt x="4548" y="2076"/>
                  </a:cubicBezTo>
                  <a:cubicBezTo>
                    <a:pt x="4686" y="2076"/>
                    <a:pt x="4826" y="2151"/>
                    <a:pt x="5004" y="2169"/>
                  </a:cubicBezTo>
                  <a:cubicBezTo>
                    <a:pt x="5049" y="2177"/>
                    <a:pt x="5092" y="2180"/>
                    <a:pt x="5133" y="2180"/>
                  </a:cubicBezTo>
                  <a:cubicBezTo>
                    <a:pt x="5455" y="2180"/>
                    <a:pt x="5649" y="1953"/>
                    <a:pt x="5738" y="1569"/>
                  </a:cubicBezTo>
                  <a:cubicBezTo>
                    <a:pt x="5337" y="1502"/>
                    <a:pt x="5070" y="1469"/>
                    <a:pt x="4737" y="1469"/>
                  </a:cubicBezTo>
                  <a:cubicBezTo>
                    <a:pt x="4670" y="1469"/>
                    <a:pt x="4595" y="1477"/>
                    <a:pt x="4537" y="1477"/>
                  </a:cubicBezTo>
                  <a:cubicBezTo>
                    <a:pt x="4478" y="1477"/>
                    <a:pt x="4437" y="1469"/>
                    <a:pt x="4437" y="1435"/>
                  </a:cubicBezTo>
                  <a:cubicBezTo>
                    <a:pt x="4603" y="835"/>
                    <a:pt x="3770" y="735"/>
                    <a:pt x="3870" y="168"/>
                  </a:cubicBezTo>
                  <a:cubicBezTo>
                    <a:pt x="3770" y="101"/>
                    <a:pt x="3703" y="101"/>
                    <a:pt x="3569" y="1"/>
                  </a:cubicBezTo>
                  <a:close/>
                </a:path>
              </a:pathLst>
            </a:custGeom>
            <a:solidFill>
              <a:srgbClr val="FFB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8"/>
            <p:cNvSpPr/>
            <p:nvPr/>
          </p:nvSpPr>
          <p:spPr>
            <a:xfrm>
              <a:off x="6844634" y="2840727"/>
              <a:ext cx="128638" cy="67736"/>
            </a:xfrm>
            <a:custGeom>
              <a:avLst/>
              <a:gdLst/>
              <a:ahLst/>
              <a:cxnLst/>
              <a:rect l="l" t="t" r="r" b="b"/>
              <a:pathLst>
                <a:path w="6305" h="3320" extrusionOk="0">
                  <a:moveTo>
                    <a:pt x="4407" y="0"/>
                  </a:moveTo>
                  <a:cubicBezTo>
                    <a:pt x="4361" y="0"/>
                    <a:pt x="4303" y="17"/>
                    <a:pt x="4236" y="50"/>
                  </a:cubicBezTo>
                  <a:cubicBezTo>
                    <a:pt x="4203" y="84"/>
                    <a:pt x="4170" y="84"/>
                    <a:pt x="4103" y="84"/>
                  </a:cubicBezTo>
                  <a:cubicBezTo>
                    <a:pt x="3970" y="150"/>
                    <a:pt x="3869" y="184"/>
                    <a:pt x="3803" y="251"/>
                  </a:cubicBezTo>
                  <a:cubicBezTo>
                    <a:pt x="3769" y="317"/>
                    <a:pt x="3669" y="317"/>
                    <a:pt x="3636" y="317"/>
                  </a:cubicBezTo>
                  <a:cubicBezTo>
                    <a:pt x="3503" y="351"/>
                    <a:pt x="3369" y="384"/>
                    <a:pt x="3302" y="484"/>
                  </a:cubicBezTo>
                  <a:cubicBezTo>
                    <a:pt x="3169" y="584"/>
                    <a:pt x="3002" y="584"/>
                    <a:pt x="2869" y="718"/>
                  </a:cubicBezTo>
                  <a:lnTo>
                    <a:pt x="2702" y="718"/>
                  </a:lnTo>
                  <a:cubicBezTo>
                    <a:pt x="2602" y="751"/>
                    <a:pt x="2502" y="851"/>
                    <a:pt x="2435" y="918"/>
                  </a:cubicBezTo>
                  <a:cubicBezTo>
                    <a:pt x="2302" y="1051"/>
                    <a:pt x="2102" y="984"/>
                    <a:pt x="1968" y="1151"/>
                  </a:cubicBezTo>
                  <a:cubicBezTo>
                    <a:pt x="1835" y="1251"/>
                    <a:pt x="1635" y="1218"/>
                    <a:pt x="1501" y="1385"/>
                  </a:cubicBezTo>
                  <a:cubicBezTo>
                    <a:pt x="1434" y="1418"/>
                    <a:pt x="1334" y="1518"/>
                    <a:pt x="1268" y="1585"/>
                  </a:cubicBezTo>
                  <a:cubicBezTo>
                    <a:pt x="1134" y="1718"/>
                    <a:pt x="934" y="1685"/>
                    <a:pt x="801" y="1818"/>
                  </a:cubicBezTo>
                  <a:cubicBezTo>
                    <a:pt x="701" y="1885"/>
                    <a:pt x="634" y="1918"/>
                    <a:pt x="500" y="1918"/>
                  </a:cubicBezTo>
                  <a:cubicBezTo>
                    <a:pt x="434" y="1918"/>
                    <a:pt x="367" y="1985"/>
                    <a:pt x="334" y="2052"/>
                  </a:cubicBezTo>
                  <a:cubicBezTo>
                    <a:pt x="267" y="2085"/>
                    <a:pt x="167" y="2185"/>
                    <a:pt x="100" y="2252"/>
                  </a:cubicBezTo>
                  <a:cubicBezTo>
                    <a:pt x="0" y="2319"/>
                    <a:pt x="0" y="2385"/>
                    <a:pt x="33" y="2485"/>
                  </a:cubicBezTo>
                  <a:cubicBezTo>
                    <a:pt x="500" y="2485"/>
                    <a:pt x="967" y="2485"/>
                    <a:pt x="967" y="3153"/>
                  </a:cubicBezTo>
                  <a:cubicBezTo>
                    <a:pt x="967" y="3219"/>
                    <a:pt x="1101" y="3319"/>
                    <a:pt x="1201" y="3319"/>
                  </a:cubicBezTo>
                  <a:cubicBezTo>
                    <a:pt x="1368" y="3319"/>
                    <a:pt x="1434" y="3153"/>
                    <a:pt x="1368" y="2986"/>
                  </a:cubicBezTo>
                  <a:cubicBezTo>
                    <a:pt x="1334" y="2852"/>
                    <a:pt x="1268" y="2686"/>
                    <a:pt x="1201" y="2552"/>
                  </a:cubicBezTo>
                  <a:cubicBezTo>
                    <a:pt x="1147" y="2148"/>
                    <a:pt x="1485" y="1744"/>
                    <a:pt x="1810" y="1744"/>
                  </a:cubicBezTo>
                  <a:cubicBezTo>
                    <a:pt x="1887" y="1744"/>
                    <a:pt x="1964" y="1767"/>
                    <a:pt x="2035" y="1818"/>
                  </a:cubicBezTo>
                  <a:cubicBezTo>
                    <a:pt x="2335" y="2018"/>
                    <a:pt x="2602" y="1985"/>
                    <a:pt x="2869" y="2018"/>
                  </a:cubicBezTo>
                  <a:cubicBezTo>
                    <a:pt x="2973" y="2027"/>
                    <a:pt x="3068" y="2032"/>
                    <a:pt x="3153" y="2032"/>
                  </a:cubicBezTo>
                  <a:cubicBezTo>
                    <a:pt x="3720" y="2032"/>
                    <a:pt x="3887" y="1822"/>
                    <a:pt x="4003" y="1185"/>
                  </a:cubicBezTo>
                  <a:cubicBezTo>
                    <a:pt x="4036" y="984"/>
                    <a:pt x="3970" y="718"/>
                    <a:pt x="4303" y="651"/>
                  </a:cubicBezTo>
                  <a:cubicBezTo>
                    <a:pt x="4336" y="718"/>
                    <a:pt x="4370" y="818"/>
                    <a:pt x="4470" y="884"/>
                  </a:cubicBezTo>
                  <a:cubicBezTo>
                    <a:pt x="4631" y="1078"/>
                    <a:pt x="4449" y="1553"/>
                    <a:pt x="4770" y="1553"/>
                  </a:cubicBezTo>
                  <a:cubicBezTo>
                    <a:pt x="4781" y="1553"/>
                    <a:pt x="4792" y="1553"/>
                    <a:pt x="4803" y="1551"/>
                  </a:cubicBezTo>
                  <a:cubicBezTo>
                    <a:pt x="4988" y="1551"/>
                    <a:pt x="5173" y="1602"/>
                    <a:pt x="5350" y="1602"/>
                  </a:cubicBezTo>
                  <a:cubicBezTo>
                    <a:pt x="5461" y="1602"/>
                    <a:pt x="5568" y="1582"/>
                    <a:pt x="5671" y="1518"/>
                  </a:cubicBezTo>
                  <a:cubicBezTo>
                    <a:pt x="5871" y="1351"/>
                    <a:pt x="6104" y="1218"/>
                    <a:pt x="6305" y="1051"/>
                  </a:cubicBezTo>
                  <a:cubicBezTo>
                    <a:pt x="6204" y="884"/>
                    <a:pt x="6171" y="751"/>
                    <a:pt x="6104" y="584"/>
                  </a:cubicBezTo>
                  <a:cubicBezTo>
                    <a:pt x="5604" y="551"/>
                    <a:pt x="5104" y="551"/>
                    <a:pt x="4770" y="84"/>
                  </a:cubicBezTo>
                  <a:cubicBezTo>
                    <a:pt x="4670" y="50"/>
                    <a:pt x="4570" y="50"/>
                    <a:pt x="4503" y="50"/>
                  </a:cubicBezTo>
                  <a:cubicBezTo>
                    <a:pt x="4487" y="17"/>
                    <a:pt x="4453" y="0"/>
                    <a:pt x="4407" y="0"/>
                  </a:cubicBezTo>
                  <a:close/>
                </a:path>
              </a:pathLst>
            </a:custGeom>
            <a:solidFill>
              <a:srgbClr val="FFB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8"/>
            <p:cNvSpPr/>
            <p:nvPr/>
          </p:nvSpPr>
          <p:spPr>
            <a:xfrm>
              <a:off x="8053319" y="4291753"/>
              <a:ext cx="25197" cy="12568"/>
            </a:xfrm>
            <a:custGeom>
              <a:avLst/>
              <a:gdLst/>
              <a:ahLst/>
              <a:cxnLst/>
              <a:rect l="l" t="t" r="r" b="b"/>
              <a:pathLst>
                <a:path w="1235" h="616" extrusionOk="0">
                  <a:moveTo>
                    <a:pt x="701" y="0"/>
                  </a:moveTo>
                  <a:cubicBezTo>
                    <a:pt x="402" y="0"/>
                    <a:pt x="162" y="146"/>
                    <a:pt x="0" y="515"/>
                  </a:cubicBezTo>
                  <a:cubicBezTo>
                    <a:pt x="84" y="582"/>
                    <a:pt x="167" y="615"/>
                    <a:pt x="242" y="615"/>
                  </a:cubicBezTo>
                  <a:cubicBezTo>
                    <a:pt x="317" y="615"/>
                    <a:pt x="384" y="582"/>
                    <a:pt x="434" y="515"/>
                  </a:cubicBezTo>
                  <a:cubicBezTo>
                    <a:pt x="534" y="448"/>
                    <a:pt x="768" y="482"/>
                    <a:pt x="901" y="348"/>
                  </a:cubicBezTo>
                  <a:cubicBezTo>
                    <a:pt x="968" y="315"/>
                    <a:pt x="1001" y="315"/>
                    <a:pt x="1101" y="315"/>
                  </a:cubicBezTo>
                  <a:lnTo>
                    <a:pt x="1235" y="181"/>
                  </a:lnTo>
                  <a:cubicBezTo>
                    <a:pt x="1235" y="148"/>
                    <a:pt x="1168" y="115"/>
                    <a:pt x="1134" y="81"/>
                  </a:cubicBezTo>
                  <a:cubicBezTo>
                    <a:pt x="980" y="30"/>
                    <a:pt x="835" y="0"/>
                    <a:pt x="701" y="0"/>
                  </a:cubicBezTo>
                  <a:close/>
                </a:path>
              </a:pathLst>
            </a:custGeom>
            <a:solidFill>
              <a:srgbClr val="FFB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8"/>
            <p:cNvSpPr/>
            <p:nvPr/>
          </p:nvSpPr>
          <p:spPr>
            <a:xfrm>
              <a:off x="8076455" y="4283531"/>
              <a:ext cx="25891" cy="13302"/>
            </a:xfrm>
            <a:custGeom>
              <a:avLst/>
              <a:gdLst/>
              <a:ahLst/>
              <a:cxnLst/>
              <a:rect l="l" t="t" r="r" b="b"/>
              <a:pathLst>
                <a:path w="1269" h="652" extrusionOk="0">
                  <a:moveTo>
                    <a:pt x="1085" y="1"/>
                  </a:moveTo>
                  <a:cubicBezTo>
                    <a:pt x="1043" y="1"/>
                    <a:pt x="1001" y="17"/>
                    <a:pt x="968" y="51"/>
                  </a:cubicBezTo>
                  <a:lnTo>
                    <a:pt x="301" y="51"/>
                  </a:lnTo>
                  <a:cubicBezTo>
                    <a:pt x="201" y="151"/>
                    <a:pt x="101" y="151"/>
                    <a:pt x="34" y="318"/>
                  </a:cubicBezTo>
                  <a:cubicBezTo>
                    <a:pt x="34" y="384"/>
                    <a:pt x="0" y="418"/>
                    <a:pt x="0" y="518"/>
                  </a:cubicBezTo>
                  <a:lnTo>
                    <a:pt x="34" y="551"/>
                  </a:lnTo>
                  <a:cubicBezTo>
                    <a:pt x="101" y="618"/>
                    <a:pt x="176" y="651"/>
                    <a:pt x="251" y="651"/>
                  </a:cubicBezTo>
                  <a:cubicBezTo>
                    <a:pt x="326" y="651"/>
                    <a:pt x="401" y="618"/>
                    <a:pt x="467" y="551"/>
                  </a:cubicBezTo>
                  <a:cubicBezTo>
                    <a:pt x="601" y="418"/>
                    <a:pt x="801" y="484"/>
                    <a:pt x="934" y="351"/>
                  </a:cubicBezTo>
                  <a:cubicBezTo>
                    <a:pt x="1001" y="318"/>
                    <a:pt x="1035" y="318"/>
                    <a:pt x="1135" y="318"/>
                  </a:cubicBezTo>
                  <a:cubicBezTo>
                    <a:pt x="1201" y="217"/>
                    <a:pt x="1268" y="184"/>
                    <a:pt x="1201" y="51"/>
                  </a:cubicBezTo>
                  <a:cubicBezTo>
                    <a:pt x="1168" y="17"/>
                    <a:pt x="1126" y="1"/>
                    <a:pt x="1085" y="1"/>
                  </a:cubicBezTo>
                  <a:close/>
                </a:path>
              </a:pathLst>
            </a:custGeom>
            <a:solidFill>
              <a:srgbClr val="FFB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48"/>
            <p:cNvSpPr/>
            <p:nvPr/>
          </p:nvSpPr>
          <p:spPr>
            <a:xfrm>
              <a:off x="7512938" y="4002792"/>
              <a:ext cx="257276" cy="326705"/>
            </a:xfrm>
            <a:custGeom>
              <a:avLst/>
              <a:gdLst/>
              <a:ahLst/>
              <a:cxnLst/>
              <a:rect l="l" t="t" r="r" b="b"/>
              <a:pathLst>
                <a:path w="12610" h="16013" extrusionOk="0">
                  <a:moveTo>
                    <a:pt x="635" y="1"/>
                  </a:moveTo>
                  <a:cubicBezTo>
                    <a:pt x="401" y="1"/>
                    <a:pt x="168" y="1"/>
                    <a:pt x="101" y="301"/>
                  </a:cubicBezTo>
                  <a:cubicBezTo>
                    <a:pt x="1" y="501"/>
                    <a:pt x="67" y="768"/>
                    <a:pt x="234" y="935"/>
                  </a:cubicBezTo>
                  <a:cubicBezTo>
                    <a:pt x="268" y="1001"/>
                    <a:pt x="401" y="1035"/>
                    <a:pt x="468" y="1135"/>
                  </a:cubicBezTo>
                  <a:cubicBezTo>
                    <a:pt x="1902" y="2302"/>
                    <a:pt x="2803" y="3937"/>
                    <a:pt x="3970" y="5305"/>
                  </a:cubicBezTo>
                  <a:cubicBezTo>
                    <a:pt x="4304" y="5705"/>
                    <a:pt x="4270" y="6539"/>
                    <a:pt x="3937" y="6639"/>
                  </a:cubicBezTo>
                  <a:cubicBezTo>
                    <a:pt x="3170" y="6806"/>
                    <a:pt x="3603" y="7039"/>
                    <a:pt x="3904" y="7173"/>
                  </a:cubicBezTo>
                  <a:cubicBezTo>
                    <a:pt x="4337" y="7373"/>
                    <a:pt x="4604" y="7673"/>
                    <a:pt x="4437" y="8207"/>
                  </a:cubicBezTo>
                  <a:cubicBezTo>
                    <a:pt x="4304" y="8607"/>
                    <a:pt x="4604" y="8707"/>
                    <a:pt x="4904" y="8840"/>
                  </a:cubicBezTo>
                  <a:cubicBezTo>
                    <a:pt x="5471" y="9141"/>
                    <a:pt x="6105" y="9107"/>
                    <a:pt x="6672" y="9141"/>
                  </a:cubicBezTo>
                  <a:cubicBezTo>
                    <a:pt x="6772" y="9141"/>
                    <a:pt x="6886" y="9127"/>
                    <a:pt x="6992" y="9127"/>
                  </a:cubicBezTo>
                  <a:cubicBezTo>
                    <a:pt x="7167" y="9127"/>
                    <a:pt x="7318" y="9166"/>
                    <a:pt x="7339" y="9374"/>
                  </a:cubicBezTo>
                  <a:cubicBezTo>
                    <a:pt x="7439" y="10041"/>
                    <a:pt x="8006" y="10308"/>
                    <a:pt x="8407" y="10675"/>
                  </a:cubicBezTo>
                  <a:cubicBezTo>
                    <a:pt x="9141" y="11376"/>
                    <a:pt x="9341" y="11976"/>
                    <a:pt x="9007" y="12977"/>
                  </a:cubicBezTo>
                  <a:cubicBezTo>
                    <a:pt x="8940" y="13210"/>
                    <a:pt x="8740" y="13444"/>
                    <a:pt x="9141" y="13611"/>
                  </a:cubicBezTo>
                  <a:cubicBezTo>
                    <a:pt x="9341" y="13677"/>
                    <a:pt x="9407" y="13911"/>
                    <a:pt x="9307" y="14044"/>
                  </a:cubicBezTo>
                  <a:cubicBezTo>
                    <a:pt x="9268" y="14182"/>
                    <a:pt x="9171" y="14227"/>
                    <a:pt x="9057" y="14227"/>
                  </a:cubicBezTo>
                  <a:cubicBezTo>
                    <a:pt x="8977" y="14227"/>
                    <a:pt x="8889" y="14205"/>
                    <a:pt x="8807" y="14178"/>
                  </a:cubicBezTo>
                  <a:cubicBezTo>
                    <a:pt x="7573" y="13911"/>
                    <a:pt x="6272" y="13944"/>
                    <a:pt x="4971" y="13911"/>
                  </a:cubicBezTo>
                  <a:cubicBezTo>
                    <a:pt x="4854" y="13897"/>
                    <a:pt x="4733" y="13889"/>
                    <a:pt x="4612" y="13889"/>
                  </a:cubicBezTo>
                  <a:cubicBezTo>
                    <a:pt x="4149" y="13889"/>
                    <a:pt x="3673" y="14007"/>
                    <a:pt x="3303" y="14378"/>
                  </a:cubicBezTo>
                  <a:cubicBezTo>
                    <a:pt x="3040" y="14674"/>
                    <a:pt x="2898" y="14832"/>
                    <a:pt x="2770" y="14832"/>
                  </a:cubicBezTo>
                  <a:cubicBezTo>
                    <a:pt x="2639" y="14832"/>
                    <a:pt x="2522" y="14666"/>
                    <a:pt x="2302" y="14311"/>
                  </a:cubicBezTo>
                  <a:cubicBezTo>
                    <a:pt x="2193" y="14158"/>
                    <a:pt x="2083" y="14076"/>
                    <a:pt x="1964" y="14076"/>
                  </a:cubicBezTo>
                  <a:cubicBezTo>
                    <a:pt x="1902" y="14076"/>
                    <a:pt x="1837" y="14098"/>
                    <a:pt x="1769" y="14144"/>
                  </a:cubicBezTo>
                  <a:cubicBezTo>
                    <a:pt x="1602" y="14244"/>
                    <a:pt x="1235" y="14144"/>
                    <a:pt x="1402" y="14411"/>
                  </a:cubicBezTo>
                  <a:cubicBezTo>
                    <a:pt x="1802" y="15078"/>
                    <a:pt x="1001" y="14978"/>
                    <a:pt x="901" y="15312"/>
                  </a:cubicBezTo>
                  <a:cubicBezTo>
                    <a:pt x="668" y="15445"/>
                    <a:pt x="635" y="15612"/>
                    <a:pt x="635" y="15779"/>
                  </a:cubicBezTo>
                  <a:cubicBezTo>
                    <a:pt x="1008" y="15672"/>
                    <a:pt x="1376" y="15645"/>
                    <a:pt x="1744" y="15645"/>
                  </a:cubicBezTo>
                  <a:cubicBezTo>
                    <a:pt x="2111" y="15645"/>
                    <a:pt x="2477" y="15672"/>
                    <a:pt x="2846" y="15672"/>
                  </a:cubicBezTo>
                  <a:cubicBezTo>
                    <a:pt x="3031" y="15672"/>
                    <a:pt x="3216" y="15665"/>
                    <a:pt x="3403" y="15645"/>
                  </a:cubicBezTo>
                  <a:cubicBezTo>
                    <a:pt x="3421" y="15652"/>
                    <a:pt x="3437" y="15655"/>
                    <a:pt x="3453" y="15655"/>
                  </a:cubicBezTo>
                  <a:cubicBezTo>
                    <a:pt x="3624" y="15655"/>
                    <a:pt x="3712" y="15307"/>
                    <a:pt x="3891" y="15307"/>
                  </a:cubicBezTo>
                  <a:cubicBezTo>
                    <a:pt x="3950" y="15307"/>
                    <a:pt x="4019" y="15345"/>
                    <a:pt x="4104" y="15445"/>
                  </a:cubicBezTo>
                  <a:cubicBezTo>
                    <a:pt x="4210" y="15424"/>
                    <a:pt x="4330" y="15348"/>
                    <a:pt x="4438" y="15348"/>
                  </a:cubicBezTo>
                  <a:cubicBezTo>
                    <a:pt x="4499" y="15348"/>
                    <a:pt x="4556" y="15373"/>
                    <a:pt x="4604" y="15445"/>
                  </a:cubicBezTo>
                  <a:cubicBezTo>
                    <a:pt x="4839" y="15788"/>
                    <a:pt x="5130" y="15910"/>
                    <a:pt x="5466" y="15910"/>
                  </a:cubicBezTo>
                  <a:cubicBezTo>
                    <a:pt x="5654" y="15910"/>
                    <a:pt x="5856" y="15872"/>
                    <a:pt x="6072" y="15812"/>
                  </a:cubicBezTo>
                  <a:cubicBezTo>
                    <a:pt x="6158" y="15769"/>
                    <a:pt x="6262" y="15757"/>
                    <a:pt x="6371" y="15757"/>
                  </a:cubicBezTo>
                  <a:cubicBezTo>
                    <a:pt x="6517" y="15757"/>
                    <a:pt x="6672" y="15779"/>
                    <a:pt x="6806" y="15779"/>
                  </a:cubicBezTo>
                  <a:cubicBezTo>
                    <a:pt x="6839" y="15812"/>
                    <a:pt x="6872" y="15829"/>
                    <a:pt x="6906" y="15829"/>
                  </a:cubicBezTo>
                  <a:cubicBezTo>
                    <a:pt x="6939" y="15829"/>
                    <a:pt x="6972" y="15812"/>
                    <a:pt x="7006" y="15779"/>
                  </a:cubicBezTo>
                  <a:cubicBezTo>
                    <a:pt x="7273" y="15779"/>
                    <a:pt x="7473" y="15946"/>
                    <a:pt x="7706" y="16012"/>
                  </a:cubicBezTo>
                  <a:cubicBezTo>
                    <a:pt x="7773" y="15946"/>
                    <a:pt x="7873" y="15912"/>
                    <a:pt x="7973" y="15845"/>
                  </a:cubicBezTo>
                  <a:cubicBezTo>
                    <a:pt x="8073" y="15812"/>
                    <a:pt x="8140" y="15712"/>
                    <a:pt x="8240" y="15645"/>
                  </a:cubicBezTo>
                  <a:cubicBezTo>
                    <a:pt x="8307" y="15612"/>
                    <a:pt x="8407" y="15512"/>
                    <a:pt x="8473" y="15445"/>
                  </a:cubicBezTo>
                  <a:lnTo>
                    <a:pt x="8674" y="15445"/>
                  </a:lnTo>
                  <a:cubicBezTo>
                    <a:pt x="8873" y="15395"/>
                    <a:pt x="8961" y="15084"/>
                    <a:pt x="9160" y="15084"/>
                  </a:cubicBezTo>
                  <a:cubicBezTo>
                    <a:pt x="9227" y="15084"/>
                    <a:pt x="9307" y="15119"/>
                    <a:pt x="9407" y="15212"/>
                  </a:cubicBezTo>
                  <a:lnTo>
                    <a:pt x="9608" y="15212"/>
                  </a:lnTo>
                  <a:cubicBezTo>
                    <a:pt x="9641" y="15312"/>
                    <a:pt x="9741" y="15378"/>
                    <a:pt x="9808" y="15479"/>
                  </a:cubicBezTo>
                  <a:cubicBezTo>
                    <a:pt x="9975" y="15545"/>
                    <a:pt x="10108" y="15645"/>
                    <a:pt x="10275" y="15712"/>
                  </a:cubicBezTo>
                  <a:cubicBezTo>
                    <a:pt x="10466" y="15573"/>
                    <a:pt x="10658" y="15470"/>
                    <a:pt x="10855" y="15470"/>
                  </a:cubicBezTo>
                  <a:cubicBezTo>
                    <a:pt x="11034" y="15470"/>
                    <a:pt x="11218" y="15556"/>
                    <a:pt x="11409" y="15779"/>
                  </a:cubicBezTo>
                  <a:cubicBezTo>
                    <a:pt x="11476" y="15612"/>
                    <a:pt x="11676" y="15545"/>
                    <a:pt x="11843" y="15545"/>
                  </a:cubicBezTo>
                  <a:cubicBezTo>
                    <a:pt x="11776" y="15312"/>
                    <a:pt x="12176" y="14978"/>
                    <a:pt x="11976" y="14845"/>
                  </a:cubicBezTo>
                  <a:cubicBezTo>
                    <a:pt x="11409" y="14444"/>
                    <a:pt x="11909" y="14344"/>
                    <a:pt x="12143" y="14211"/>
                  </a:cubicBezTo>
                  <a:cubicBezTo>
                    <a:pt x="12209" y="14178"/>
                    <a:pt x="12285" y="14169"/>
                    <a:pt x="12364" y="14169"/>
                  </a:cubicBezTo>
                  <a:cubicBezTo>
                    <a:pt x="12443" y="14169"/>
                    <a:pt x="12526" y="14178"/>
                    <a:pt x="12610" y="14178"/>
                  </a:cubicBezTo>
                  <a:cubicBezTo>
                    <a:pt x="12109" y="13344"/>
                    <a:pt x="11309" y="12710"/>
                    <a:pt x="10675" y="12009"/>
                  </a:cubicBezTo>
                  <a:cubicBezTo>
                    <a:pt x="10508" y="11843"/>
                    <a:pt x="10275" y="11776"/>
                    <a:pt x="10241" y="11509"/>
                  </a:cubicBezTo>
                  <a:cubicBezTo>
                    <a:pt x="10075" y="10208"/>
                    <a:pt x="9174" y="9441"/>
                    <a:pt x="8407" y="8507"/>
                  </a:cubicBezTo>
                  <a:cubicBezTo>
                    <a:pt x="7840" y="7873"/>
                    <a:pt x="7106" y="7339"/>
                    <a:pt x="7106" y="6339"/>
                  </a:cubicBezTo>
                  <a:cubicBezTo>
                    <a:pt x="7106" y="6172"/>
                    <a:pt x="6906" y="6005"/>
                    <a:pt x="6772" y="5872"/>
                  </a:cubicBezTo>
                  <a:cubicBezTo>
                    <a:pt x="6472" y="5538"/>
                    <a:pt x="6239" y="5171"/>
                    <a:pt x="5938" y="4804"/>
                  </a:cubicBezTo>
                  <a:cubicBezTo>
                    <a:pt x="5238" y="3870"/>
                    <a:pt x="4771" y="2836"/>
                    <a:pt x="3904" y="2102"/>
                  </a:cubicBezTo>
                  <a:cubicBezTo>
                    <a:pt x="3236" y="1502"/>
                    <a:pt x="2736" y="835"/>
                    <a:pt x="2336" y="34"/>
                  </a:cubicBezTo>
                  <a:cubicBezTo>
                    <a:pt x="1769" y="34"/>
                    <a:pt x="1235" y="1"/>
                    <a:pt x="635" y="1"/>
                  </a:cubicBezTo>
                  <a:close/>
                </a:path>
              </a:pathLst>
            </a:custGeom>
            <a:solidFill>
              <a:srgbClr val="FFA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8"/>
            <p:cNvSpPr/>
            <p:nvPr/>
          </p:nvSpPr>
          <p:spPr>
            <a:xfrm>
              <a:off x="6831699" y="3871318"/>
              <a:ext cx="484580" cy="117212"/>
            </a:xfrm>
            <a:custGeom>
              <a:avLst/>
              <a:gdLst/>
              <a:ahLst/>
              <a:cxnLst/>
              <a:rect l="l" t="t" r="r" b="b"/>
              <a:pathLst>
                <a:path w="23751" h="5745" extrusionOk="0">
                  <a:moveTo>
                    <a:pt x="764" y="0"/>
                  </a:moveTo>
                  <a:cubicBezTo>
                    <a:pt x="522" y="0"/>
                    <a:pt x="287" y="67"/>
                    <a:pt x="67" y="274"/>
                  </a:cubicBezTo>
                  <a:cubicBezTo>
                    <a:pt x="0" y="774"/>
                    <a:pt x="434" y="874"/>
                    <a:pt x="734" y="907"/>
                  </a:cubicBezTo>
                  <a:cubicBezTo>
                    <a:pt x="1735" y="1108"/>
                    <a:pt x="2168" y="1641"/>
                    <a:pt x="2068" y="2709"/>
                  </a:cubicBezTo>
                  <a:lnTo>
                    <a:pt x="2269" y="2709"/>
                  </a:lnTo>
                  <a:cubicBezTo>
                    <a:pt x="2394" y="2768"/>
                    <a:pt x="2502" y="2794"/>
                    <a:pt x="2598" y="2794"/>
                  </a:cubicBezTo>
                  <a:cubicBezTo>
                    <a:pt x="2985" y="2794"/>
                    <a:pt x="3162" y="2376"/>
                    <a:pt x="3403" y="2108"/>
                  </a:cubicBezTo>
                  <a:cubicBezTo>
                    <a:pt x="3469" y="2075"/>
                    <a:pt x="3469" y="2042"/>
                    <a:pt x="3436" y="2042"/>
                  </a:cubicBezTo>
                  <a:cubicBezTo>
                    <a:pt x="3359" y="2011"/>
                    <a:pt x="3382" y="1987"/>
                    <a:pt x="3415" y="1987"/>
                  </a:cubicBezTo>
                  <a:cubicBezTo>
                    <a:pt x="3454" y="1987"/>
                    <a:pt x="3508" y="2019"/>
                    <a:pt x="3436" y="2108"/>
                  </a:cubicBezTo>
                  <a:cubicBezTo>
                    <a:pt x="3469" y="2509"/>
                    <a:pt x="2802" y="2542"/>
                    <a:pt x="2969" y="3009"/>
                  </a:cubicBezTo>
                  <a:lnTo>
                    <a:pt x="3169" y="3009"/>
                  </a:lnTo>
                  <a:cubicBezTo>
                    <a:pt x="3345" y="3108"/>
                    <a:pt x="3508" y="3148"/>
                    <a:pt x="3666" y="3148"/>
                  </a:cubicBezTo>
                  <a:cubicBezTo>
                    <a:pt x="4197" y="3148"/>
                    <a:pt x="4661" y="2696"/>
                    <a:pt x="5304" y="2542"/>
                  </a:cubicBezTo>
                  <a:lnTo>
                    <a:pt x="5304" y="2542"/>
                  </a:lnTo>
                  <a:cubicBezTo>
                    <a:pt x="4604" y="3109"/>
                    <a:pt x="4770" y="3376"/>
                    <a:pt x="5437" y="3409"/>
                  </a:cubicBezTo>
                  <a:cubicBezTo>
                    <a:pt x="5571" y="3426"/>
                    <a:pt x="5721" y="3426"/>
                    <a:pt x="5875" y="3426"/>
                  </a:cubicBezTo>
                  <a:cubicBezTo>
                    <a:pt x="6030" y="3426"/>
                    <a:pt x="6188" y="3426"/>
                    <a:pt x="6338" y="3443"/>
                  </a:cubicBezTo>
                  <a:cubicBezTo>
                    <a:pt x="6587" y="3443"/>
                    <a:pt x="6835" y="3558"/>
                    <a:pt x="7060" y="3558"/>
                  </a:cubicBezTo>
                  <a:cubicBezTo>
                    <a:pt x="7197" y="3558"/>
                    <a:pt x="7325" y="3515"/>
                    <a:pt x="7439" y="3376"/>
                  </a:cubicBezTo>
                  <a:cubicBezTo>
                    <a:pt x="7706" y="3009"/>
                    <a:pt x="7339" y="2609"/>
                    <a:pt x="7172" y="2242"/>
                  </a:cubicBezTo>
                  <a:lnTo>
                    <a:pt x="7172" y="2242"/>
                  </a:lnTo>
                  <a:cubicBezTo>
                    <a:pt x="8506" y="2375"/>
                    <a:pt x="9874" y="2542"/>
                    <a:pt x="11142" y="2575"/>
                  </a:cubicBezTo>
                  <a:cubicBezTo>
                    <a:pt x="10908" y="2575"/>
                    <a:pt x="10574" y="2675"/>
                    <a:pt x="10208" y="2709"/>
                  </a:cubicBezTo>
                  <a:cubicBezTo>
                    <a:pt x="9941" y="2742"/>
                    <a:pt x="9874" y="2942"/>
                    <a:pt x="9974" y="3209"/>
                  </a:cubicBezTo>
                  <a:cubicBezTo>
                    <a:pt x="10141" y="3543"/>
                    <a:pt x="10775" y="3543"/>
                    <a:pt x="10508" y="4210"/>
                  </a:cubicBezTo>
                  <a:cubicBezTo>
                    <a:pt x="10441" y="4410"/>
                    <a:pt x="11275" y="4410"/>
                    <a:pt x="11609" y="4610"/>
                  </a:cubicBezTo>
                  <a:cubicBezTo>
                    <a:pt x="12442" y="4710"/>
                    <a:pt x="13276" y="4643"/>
                    <a:pt x="14110" y="4910"/>
                  </a:cubicBezTo>
                  <a:cubicBezTo>
                    <a:pt x="14978" y="5177"/>
                    <a:pt x="15978" y="5110"/>
                    <a:pt x="16879" y="5244"/>
                  </a:cubicBezTo>
                  <a:cubicBezTo>
                    <a:pt x="18947" y="5477"/>
                    <a:pt x="20949" y="5744"/>
                    <a:pt x="22983" y="5744"/>
                  </a:cubicBezTo>
                  <a:cubicBezTo>
                    <a:pt x="22950" y="5244"/>
                    <a:pt x="23751" y="4443"/>
                    <a:pt x="22683" y="4277"/>
                  </a:cubicBezTo>
                  <a:cubicBezTo>
                    <a:pt x="21516" y="4076"/>
                    <a:pt x="20515" y="3509"/>
                    <a:pt x="19447" y="3076"/>
                  </a:cubicBezTo>
                  <a:cubicBezTo>
                    <a:pt x="16445" y="2575"/>
                    <a:pt x="13410" y="2375"/>
                    <a:pt x="10441" y="1575"/>
                  </a:cubicBezTo>
                  <a:cubicBezTo>
                    <a:pt x="10174" y="1541"/>
                    <a:pt x="9907" y="1541"/>
                    <a:pt x="9640" y="1541"/>
                  </a:cubicBezTo>
                  <a:cubicBezTo>
                    <a:pt x="9572" y="1542"/>
                    <a:pt x="9505" y="1543"/>
                    <a:pt x="9437" y="1543"/>
                  </a:cubicBezTo>
                  <a:cubicBezTo>
                    <a:pt x="7644" y="1543"/>
                    <a:pt x="5940" y="1126"/>
                    <a:pt x="4237" y="741"/>
                  </a:cubicBezTo>
                  <a:cubicBezTo>
                    <a:pt x="3469" y="474"/>
                    <a:pt x="2669" y="374"/>
                    <a:pt x="1935" y="207"/>
                  </a:cubicBezTo>
                  <a:cubicBezTo>
                    <a:pt x="1547" y="166"/>
                    <a:pt x="1146" y="0"/>
                    <a:pt x="764" y="0"/>
                  </a:cubicBezTo>
                  <a:close/>
                </a:path>
              </a:pathLst>
            </a:custGeom>
            <a:solidFill>
              <a:srgbClr val="E97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8"/>
            <p:cNvSpPr/>
            <p:nvPr/>
          </p:nvSpPr>
          <p:spPr>
            <a:xfrm>
              <a:off x="7231873" y="3934056"/>
              <a:ext cx="347659" cy="64003"/>
            </a:xfrm>
            <a:custGeom>
              <a:avLst/>
              <a:gdLst/>
              <a:ahLst/>
              <a:cxnLst/>
              <a:rect l="l" t="t" r="r" b="b"/>
              <a:pathLst>
                <a:path w="17040" h="3137" extrusionOk="0">
                  <a:moveTo>
                    <a:pt x="901" y="1"/>
                  </a:moveTo>
                  <a:cubicBezTo>
                    <a:pt x="567" y="34"/>
                    <a:pt x="234" y="34"/>
                    <a:pt x="0" y="301"/>
                  </a:cubicBezTo>
                  <a:cubicBezTo>
                    <a:pt x="734" y="801"/>
                    <a:pt x="1234" y="1035"/>
                    <a:pt x="1935" y="1135"/>
                  </a:cubicBezTo>
                  <a:cubicBezTo>
                    <a:pt x="2068" y="1135"/>
                    <a:pt x="2168" y="1168"/>
                    <a:pt x="2202" y="1302"/>
                  </a:cubicBezTo>
                  <a:cubicBezTo>
                    <a:pt x="2242" y="1545"/>
                    <a:pt x="2320" y="1640"/>
                    <a:pt x="2464" y="1640"/>
                  </a:cubicBezTo>
                  <a:cubicBezTo>
                    <a:pt x="2558" y="1640"/>
                    <a:pt x="2679" y="1601"/>
                    <a:pt x="2836" y="1535"/>
                  </a:cubicBezTo>
                  <a:cubicBezTo>
                    <a:pt x="2929" y="1488"/>
                    <a:pt x="3016" y="1467"/>
                    <a:pt x="3090" y="1467"/>
                  </a:cubicBezTo>
                  <a:cubicBezTo>
                    <a:pt x="3333" y="1467"/>
                    <a:pt x="3448" y="1695"/>
                    <a:pt x="3269" y="2002"/>
                  </a:cubicBezTo>
                  <a:cubicBezTo>
                    <a:pt x="3102" y="2302"/>
                    <a:pt x="3036" y="2469"/>
                    <a:pt x="3336" y="2703"/>
                  </a:cubicBezTo>
                  <a:cubicBezTo>
                    <a:pt x="7472" y="2869"/>
                    <a:pt x="11575" y="3003"/>
                    <a:pt x="15678" y="3136"/>
                  </a:cubicBezTo>
                  <a:cubicBezTo>
                    <a:pt x="15737" y="3019"/>
                    <a:pt x="15512" y="2824"/>
                    <a:pt x="15774" y="2824"/>
                  </a:cubicBezTo>
                  <a:cubicBezTo>
                    <a:pt x="15810" y="2824"/>
                    <a:pt x="15855" y="2828"/>
                    <a:pt x="15912" y="2836"/>
                  </a:cubicBezTo>
                  <a:cubicBezTo>
                    <a:pt x="16094" y="2873"/>
                    <a:pt x="16250" y="2891"/>
                    <a:pt x="16380" y="2891"/>
                  </a:cubicBezTo>
                  <a:cubicBezTo>
                    <a:pt x="16965" y="2891"/>
                    <a:pt x="17040" y="2514"/>
                    <a:pt x="16712" y="1669"/>
                  </a:cubicBezTo>
                  <a:cubicBezTo>
                    <a:pt x="16045" y="1035"/>
                    <a:pt x="15111" y="1502"/>
                    <a:pt x="14411" y="1135"/>
                  </a:cubicBezTo>
                  <a:cubicBezTo>
                    <a:pt x="13110" y="901"/>
                    <a:pt x="11842" y="1001"/>
                    <a:pt x="10541" y="901"/>
                  </a:cubicBezTo>
                  <a:cubicBezTo>
                    <a:pt x="7339" y="701"/>
                    <a:pt x="4103" y="368"/>
                    <a:pt x="901" y="1"/>
                  </a:cubicBezTo>
                  <a:close/>
                </a:path>
              </a:pathLst>
            </a:custGeom>
            <a:solidFill>
              <a:srgbClr val="DF7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8"/>
            <p:cNvSpPr/>
            <p:nvPr/>
          </p:nvSpPr>
          <p:spPr>
            <a:xfrm>
              <a:off x="7297202" y="4306239"/>
              <a:ext cx="76917" cy="288675"/>
            </a:xfrm>
            <a:custGeom>
              <a:avLst/>
              <a:gdLst/>
              <a:ahLst/>
              <a:cxnLst/>
              <a:rect l="l" t="t" r="r" b="b"/>
              <a:pathLst>
                <a:path w="3770" h="14149" extrusionOk="0">
                  <a:moveTo>
                    <a:pt x="2428" y="1"/>
                  </a:moveTo>
                  <a:cubicBezTo>
                    <a:pt x="2169" y="1"/>
                    <a:pt x="1991" y="161"/>
                    <a:pt x="1869" y="405"/>
                  </a:cubicBezTo>
                  <a:cubicBezTo>
                    <a:pt x="1835" y="572"/>
                    <a:pt x="1835" y="772"/>
                    <a:pt x="1802" y="939"/>
                  </a:cubicBezTo>
                  <a:lnTo>
                    <a:pt x="1802" y="1173"/>
                  </a:lnTo>
                  <a:cubicBezTo>
                    <a:pt x="1835" y="1239"/>
                    <a:pt x="1835" y="1306"/>
                    <a:pt x="1802" y="1406"/>
                  </a:cubicBezTo>
                  <a:cubicBezTo>
                    <a:pt x="2035" y="1973"/>
                    <a:pt x="1969" y="2607"/>
                    <a:pt x="1969" y="3241"/>
                  </a:cubicBezTo>
                  <a:cubicBezTo>
                    <a:pt x="2202" y="4775"/>
                    <a:pt x="2269" y="6276"/>
                    <a:pt x="2269" y="7811"/>
                  </a:cubicBezTo>
                  <a:cubicBezTo>
                    <a:pt x="2436" y="8678"/>
                    <a:pt x="2636" y="9579"/>
                    <a:pt x="2169" y="10413"/>
                  </a:cubicBezTo>
                  <a:cubicBezTo>
                    <a:pt x="2169" y="10579"/>
                    <a:pt x="2135" y="10746"/>
                    <a:pt x="1935" y="10813"/>
                  </a:cubicBezTo>
                  <a:cubicBezTo>
                    <a:pt x="1935" y="10946"/>
                    <a:pt x="1869" y="11013"/>
                    <a:pt x="1768" y="11080"/>
                  </a:cubicBezTo>
                  <a:cubicBezTo>
                    <a:pt x="1668" y="11246"/>
                    <a:pt x="1568" y="11347"/>
                    <a:pt x="1435" y="11447"/>
                  </a:cubicBezTo>
                  <a:cubicBezTo>
                    <a:pt x="1435" y="11580"/>
                    <a:pt x="1335" y="11647"/>
                    <a:pt x="1201" y="11680"/>
                  </a:cubicBezTo>
                  <a:cubicBezTo>
                    <a:pt x="1201" y="11814"/>
                    <a:pt x="1135" y="11914"/>
                    <a:pt x="1001" y="11947"/>
                  </a:cubicBezTo>
                  <a:cubicBezTo>
                    <a:pt x="1001" y="12080"/>
                    <a:pt x="935" y="12147"/>
                    <a:pt x="801" y="12214"/>
                  </a:cubicBezTo>
                  <a:cubicBezTo>
                    <a:pt x="668" y="12481"/>
                    <a:pt x="501" y="12714"/>
                    <a:pt x="267" y="12814"/>
                  </a:cubicBezTo>
                  <a:cubicBezTo>
                    <a:pt x="267" y="12948"/>
                    <a:pt x="167" y="13048"/>
                    <a:pt x="34" y="13081"/>
                  </a:cubicBezTo>
                  <a:cubicBezTo>
                    <a:pt x="1" y="13381"/>
                    <a:pt x="1" y="13648"/>
                    <a:pt x="1" y="13915"/>
                  </a:cubicBezTo>
                  <a:cubicBezTo>
                    <a:pt x="67" y="13915"/>
                    <a:pt x="167" y="13982"/>
                    <a:pt x="201" y="14115"/>
                  </a:cubicBezTo>
                  <a:cubicBezTo>
                    <a:pt x="401" y="14115"/>
                    <a:pt x="634" y="14149"/>
                    <a:pt x="834" y="14149"/>
                  </a:cubicBezTo>
                  <a:cubicBezTo>
                    <a:pt x="1135" y="13882"/>
                    <a:pt x="1468" y="13581"/>
                    <a:pt x="1735" y="13281"/>
                  </a:cubicBezTo>
                  <a:cubicBezTo>
                    <a:pt x="1735" y="13148"/>
                    <a:pt x="1835" y="13081"/>
                    <a:pt x="1969" y="13048"/>
                  </a:cubicBezTo>
                  <a:cubicBezTo>
                    <a:pt x="2135" y="12647"/>
                    <a:pt x="2369" y="12381"/>
                    <a:pt x="2702" y="12147"/>
                  </a:cubicBezTo>
                  <a:cubicBezTo>
                    <a:pt x="2769" y="12047"/>
                    <a:pt x="2803" y="11947"/>
                    <a:pt x="2903" y="11914"/>
                  </a:cubicBezTo>
                  <a:cubicBezTo>
                    <a:pt x="2969" y="11713"/>
                    <a:pt x="3036" y="11580"/>
                    <a:pt x="3203" y="11480"/>
                  </a:cubicBezTo>
                  <a:cubicBezTo>
                    <a:pt x="3203" y="11313"/>
                    <a:pt x="3303" y="11146"/>
                    <a:pt x="3470" y="11080"/>
                  </a:cubicBezTo>
                  <a:cubicBezTo>
                    <a:pt x="3470" y="10913"/>
                    <a:pt x="3503" y="10746"/>
                    <a:pt x="3670" y="10613"/>
                  </a:cubicBezTo>
                  <a:cubicBezTo>
                    <a:pt x="3703" y="9879"/>
                    <a:pt x="3770" y="9145"/>
                    <a:pt x="3703" y="8444"/>
                  </a:cubicBezTo>
                  <a:cubicBezTo>
                    <a:pt x="3603" y="6243"/>
                    <a:pt x="3436" y="4075"/>
                    <a:pt x="3303" y="1873"/>
                  </a:cubicBezTo>
                  <a:cubicBezTo>
                    <a:pt x="3003" y="1473"/>
                    <a:pt x="3270" y="972"/>
                    <a:pt x="3136" y="572"/>
                  </a:cubicBezTo>
                  <a:cubicBezTo>
                    <a:pt x="3036" y="272"/>
                    <a:pt x="2836" y="72"/>
                    <a:pt x="2502" y="5"/>
                  </a:cubicBezTo>
                  <a:cubicBezTo>
                    <a:pt x="2477" y="2"/>
                    <a:pt x="2452" y="1"/>
                    <a:pt x="2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48"/>
            <p:cNvSpPr/>
            <p:nvPr/>
          </p:nvSpPr>
          <p:spPr>
            <a:xfrm>
              <a:off x="7464625" y="4307483"/>
              <a:ext cx="52414" cy="300039"/>
            </a:xfrm>
            <a:custGeom>
              <a:avLst/>
              <a:gdLst/>
              <a:ahLst/>
              <a:cxnLst/>
              <a:rect l="l" t="t" r="r" b="b"/>
              <a:pathLst>
                <a:path w="2569" h="14706" extrusionOk="0">
                  <a:moveTo>
                    <a:pt x="1800" y="0"/>
                  </a:moveTo>
                  <a:cubicBezTo>
                    <a:pt x="1521" y="0"/>
                    <a:pt x="1328" y="242"/>
                    <a:pt x="1268" y="511"/>
                  </a:cubicBezTo>
                  <a:cubicBezTo>
                    <a:pt x="1168" y="811"/>
                    <a:pt x="1168" y="1078"/>
                    <a:pt x="1135" y="1378"/>
                  </a:cubicBezTo>
                  <a:cubicBezTo>
                    <a:pt x="1101" y="1812"/>
                    <a:pt x="1135" y="2246"/>
                    <a:pt x="901" y="2679"/>
                  </a:cubicBezTo>
                  <a:cubicBezTo>
                    <a:pt x="801" y="3347"/>
                    <a:pt x="901" y="3980"/>
                    <a:pt x="601" y="4581"/>
                  </a:cubicBezTo>
                  <a:cubicBezTo>
                    <a:pt x="567" y="5181"/>
                    <a:pt x="501" y="5715"/>
                    <a:pt x="467" y="6315"/>
                  </a:cubicBezTo>
                  <a:cubicBezTo>
                    <a:pt x="267" y="8550"/>
                    <a:pt x="0" y="10752"/>
                    <a:pt x="67" y="13020"/>
                  </a:cubicBezTo>
                  <a:cubicBezTo>
                    <a:pt x="301" y="13354"/>
                    <a:pt x="467" y="13721"/>
                    <a:pt x="501" y="14154"/>
                  </a:cubicBezTo>
                  <a:cubicBezTo>
                    <a:pt x="748" y="14374"/>
                    <a:pt x="927" y="14706"/>
                    <a:pt x="1261" y="14706"/>
                  </a:cubicBezTo>
                  <a:cubicBezTo>
                    <a:pt x="1333" y="14706"/>
                    <a:pt x="1412" y="14690"/>
                    <a:pt x="1501" y="14655"/>
                  </a:cubicBezTo>
                  <a:cubicBezTo>
                    <a:pt x="2002" y="14421"/>
                    <a:pt x="1935" y="14021"/>
                    <a:pt x="1835" y="13587"/>
                  </a:cubicBezTo>
                  <a:cubicBezTo>
                    <a:pt x="1802" y="13554"/>
                    <a:pt x="1802" y="13487"/>
                    <a:pt x="1802" y="13387"/>
                  </a:cubicBezTo>
                  <a:cubicBezTo>
                    <a:pt x="1635" y="13320"/>
                    <a:pt x="1602" y="13087"/>
                    <a:pt x="1602" y="12920"/>
                  </a:cubicBezTo>
                  <a:cubicBezTo>
                    <a:pt x="1268" y="12653"/>
                    <a:pt x="1335" y="12253"/>
                    <a:pt x="1301" y="11819"/>
                  </a:cubicBezTo>
                  <a:cubicBezTo>
                    <a:pt x="1401" y="10552"/>
                    <a:pt x="1468" y="9251"/>
                    <a:pt x="1602" y="7983"/>
                  </a:cubicBezTo>
                  <a:cubicBezTo>
                    <a:pt x="1735" y="6749"/>
                    <a:pt x="1768" y="5548"/>
                    <a:pt x="2102" y="4381"/>
                  </a:cubicBezTo>
                  <a:cubicBezTo>
                    <a:pt x="2169" y="3380"/>
                    <a:pt x="2235" y="2413"/>
                    <a:pt x="2502" y="1479"/>
                  </a:cubicBezTo>
                  <a:cubicBezTo>
                    <a:pt x="2502" y="1312"/>
                    <a:pt x="2569" y="1178"/>
                    <a:pt x="2569" y="1012"/>
                  </a:cubicBezTo>
                  <a:cubicBezTo>
                    <a:pt x="2569" y="845"/>
                    <a:pt x="2569" y="678"/>
                    <a:pt x="2502" y="545"/>
                  </a:cubicBezTo>
                  <a:cubicBezTo>
                    <a:pt x="2435" y="211"/>
                    <a:pt x="2235" y="11"/>
                    <a:pt x="1902" y="11"/>
                  </a:cubicBezTo>
                  <a:cubicBezTo>
                    <a:pt x="1867" y="4"/>
                    <a:pt x="1833" y="0"/>
                    <a:pt x="18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48"/>
            <p:cNvSpPr/>
            <p:nvPr/>
          </p:nvSpPr>
          <p:spPr>
            <a:xfrm>
              <a:off x="6896354" y="3912756"/>
              <a:ext cx="181052" cy="54699"/>
            </a:xfrm>
            <a:custGeom>
              <a:avLst/>
              <a:gdLst/>
              <a:ahLst/>
              <a:cxnLst/>
              <a:rect l="l" t="t" r="r" b="b"/>
              <a:pathLst>
                <a:path w="8874" h="2681" extrusionOk="0">
                  <a:moveTo>
                    <a:pt x="4066" y="0"/>
                  </a:moveTo>
                  <a:cubicBezTo>
                    <a:pt x="3885" y="0"/>
                    <a:pt x="3708" y="25"/>
                    <a:pt x="3536" y="111"/>
                  </a:cubicBezTo>
                  <a:cubicBezTo>
                    <a:pt x="3469" y="177"/>
                    <a:pt x="3369" y="277"/>
                    <a:pt x="3336" y="378"/>
                  </a:cubicBezTo>
                  <a:cubicBezTo>
                    <a:pt x="3305" y="499"/>
                    <a:pt x="3414" y="649"/>
                    <a:pt x="3484" y="649"/>
                  </a:cubicBezTo>
                  <a:cubicBezTo>
                    <a:pt x="3490" y="649"/>
                    <a:pt x="3497" y="647"/>
                    <a:pt x="3503" y="644"/>
                  </a:cubicBezTo>
                  <a:cubicBezTo>
                    <a:pt x="3645" y="595"/>
                    <a:pt x="3753" y="574"/>
                    <a:pt x="3834" y="574"/>
                  </a:cubicBezTo>
                  <a:cubicBezTo>
                    <a:pt x="4245" y="574"/>
                    <a:pt x="3975" y="1127"/>
                    <a:pt x="4170" y="1378"/>
                  </a:cubicBezTo>
                  <a:cubicBezTo>
                    <a:pt x="3978" y="1223"/>
                    <a:pt x="3779" y="1173"/>
                    <a:pt x="3577" y="1173"/>
                  </a:cubicBezTo>
                  <a:cubicBezTo>
                    <a:pt x="3206" y="1173"/>
                    <a:pt x="2826" y="1342"/>
                    <a:pt x="2467" y="1342"/>
                  </a:cubicBezTo>
                  <a:cubicBezTo>
                    <a:pt x="2307" y="1342"/>
                    <a:pt x="2151" y="1309"/>
                    <a:pt x="2002" y="1211"/>
                  </a:cubicBezTo>
                  <a:cubicBezTo>
                    <a:pt x="1935" y="978"/>
                    <a:pt x="2002" y="911"/>
                    <a:pt x="2135" y="878"/>
                  </a:cubicBezTo>
                  <a:cubicBezTo>
                    <a:pt x="2335" y="811"/>
                    <a:pt x="2669" y="811"/>
                    <a:pt x="2602" y="511"/>
                  </a:cubicBezTo>
                  <a:cubicBezTo>
                    <a:pt x="2555" y="386"/>
                    <a:pt x="2458" y="356"/>
                    <a:pt x="2353" y="356"/>
                  </a:cubicBezTo>
                  <a:cubicBezTo>
                    <a:pt x="2256" y="356"/>
                    <a:pt x="2153" y="382"/>
                    <a:pt x="2080" y="382"/>
                  </a:cubicBezTo>
                  <a:cubicBezTo>
                    <a:pt x="2063" y="382"/>
                    <a:pt x="2048" y="381"/>
                    <a:pt x="2035" y="378"/>
                  </a:cubicBezTo>
                  <a:cubicBezTo>
                    <a:pt x="1951" y="339"/>
                    <a:pt x="1873" y="324"/>
                    <a:pt x="1800" y="324"/>
                  </a:cubicBezTo>
                  <a:cubicBezTo>
                    <a:pt x="1555" y="324"/>
                    <a:pt x="1378" y="500"/>
                    <a:pt x="1301" y="578"/>
                  </a:cubicBezTo>
                  <a:cubicBezTo>
                    <a:pt x="1063" y="935"/>
                    <a:pt x="739" y="986"/>
                    <a:pt x="404" y="986"/>
                  </a:cubicBezTo>
                  <a:cubicBezTo>
                    <a:pt x="270" y="986"/>
                    <a:pt x="134" y="978"/>
                    <a:pt x="0" y="978"/>
                  </a:cubicBezTo>
                  <a:cubicBezTo>
                    <a:pt x="100" y="1045"/>
                    <a:pt x="167" y="1111"/>
                    <a:pt x="334" y="1178"/>
                  </a:cubicBezTo>
                  <a:cubicBezTo>
                    <a:pt x="1501" y="1412"/>
                    <a:pt x="2669" y="1545"/>
                    <a:pt x="3836" y="1845"/>
                  </a:cubicBezTo>
                  <a:cubicBezTo>
                    <a:pt x="4503" y="2012"/>
                    <a:pt x="5171" y="1912"/>
                    <a:pt x="5771" y="2346"/>
                  </a:cubicBezTo>
                  <a:cubicBezTo>
                    <a:pt x="5858" y="2336"/>
                    <a:pt x="5946" y="2332"/>
                    <a:pt x="6033" y="2332"/>
                  </a:cubicBezTo>
                  <a:cubicBezTo>
                    <a:pt x="6810" y="2332"/>
                    <a:pt x="7569" y="2681"/>
                    <a:pt x="8376" y="2681"/>
                  </a:cubicBezTo>
                  <a:cubicBezTo>
                    <a:pt x="8408" y="2681"/>
                    <a:pt x="8441" y="2680"/>
                    <a:pt x="8473" y="2679"/>
                  </a:cubicBezTo>
                  <a:cubicBezTo>
                    <a:pt x="8239" y="2246"/>
                    <a:pt x="7539" y="2446"/>
                    <a:pt x="7472" y="1879"/>
                  </a:cubicBezTo>
                  <a:cubicBezTo>
                    <a:pt x="7739" y="1578"/>
                    <a:pt x="8173" y="1879"/>
                    <a:pt x="8339" y="1478"/>
                  </a:cubicBezTo>
                  <a:lnTo>
                    <a:pt x="8339" y="1478"/>
                  </a:lnTo>
                  <a:cubicBezTo>
                    <a:pt x="8148" y="1485"/>
                    <a:pt x="7995" y="1491"/>
                    <a:pt x="7871" y="1491"/>
                  </a:cubicBezTo>
                  <a:cubicBezTo>
                    <a:pt x="7390" y="1491"/>
                    <a:pt x="7330" y="1409"/>
                    <a:pt x="7039" y="1011"/>
                  </a:cubicBezTo>
                  <a:lnTo>
                    <a:pt x="7039" y="1011"/>
                  </a:lnTo>
                  <a:cubicBezTo>
                    <a:pt x="7092" y="1020"/>
                    <a:pt x="7144" y="1023"/>
                    <a:pt x="7196" y="1023"/>
                  </a:cubicBezTo>
                  <a:cubicBezTo>
                    <a:pt x="7578" y="1023"/>
                    <a:pt x="7928" y="824"/>
                    <a:pt x="8303" y="824"/>
                  </a:cubicBezTo>
                  <a:cubicBezTo>
                    <a:pt x="8485" y="824"/>
                    <a:pt x="8673" y="871"/>
                    <a:pt x="8873" y="1011"/>
                  </a:cubicBezTo>
                  <a:cubicBezTo>
                    <a:pt x="8773" y="578"/>
                    <a:pt x="8540" y="411"/>
                    <a:pt x="8273" y="378"/>
                  </a:cubicBezTo>
                  <a:cubicBezTo>
                    <a:pt x="7105" y="277"/>
                    <a:pt x="5971" y="111"/>
                    <a:pt x="4804" y="44"/>
                  </a:cubicBezTo>
                  <a:cubicBezTo>
                    <a:pt x="4556" y="44"/>
                    <a:pt x="4308" y="0"/>
                    <a:pt x="4066" y="0"/>
                  </a:cubicBezTo>
                  <a:close/>
                </a:path>
              </a:pathLst>
            </a:custGeom>
            <a:solidFill>
              <a:srgbClr val="EE8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48"/>
            <p:cNvSpPr/>
            <p:nvPr/>
          </p:nvSpPr>
          <p:spPr>
            <a:xfrm>
              <a:off x="7380240" y="4263414"/>
              <a:ext cx="119110" cy="43437"/>
            </a:xfrm>
            <a:custGeom>
              <a:avLst/>
              <a:gdLst/>
              <a:ahLst/>
              <a:cxnLst/>
              <a:rect l="l" t="t" r="r" b="b"/>
              <a:pathLst>
                <a:path w="5838" h="2129" extrusionOk="0">
                  <a:moveTo>
                    <a:pt x="3097" y="0"/>
                  </a:moveTo>
                  <a:cubicBezTo>
                    <a:pt x="2771" y="0"/>
                    <a:pt x="2431" y="66"/>
                    <a:pt x="2068" y="236"/>
                  </a:cubicBezTo>
                  <a:cubicBezTo>
                    <a:pt x="1434" y="536"/>
                    <a:pt x="834" y="1070"/>
                    <a:pt x="0" y="1070"/>
                  </a:cubicBezTo>
                  <a:cubicBezTo>
                    <a:pt x="350" y="1288"/>
                    <a:pt x="699" y="1421"/>
                    <a:pt x="1039" y="1421"/>
                  </a:cubicBezTo>
                  <a:cubicBezTo>
                    <a:pt x="1218" y="1421"/>
                    <a:pt x="1395" y="1384"/>
                    <a:pt x="1568" y="1304"/>
                  </a:cubicBezTo>
                  <a:cubicBezTo>
                    <a:pt x="1901" y="1137"/>
                    <a:pt x="2168" y="1203"/>
                    <a:pt x="2469" y="1170"/>
                  </a:cubicBezTo>
                  <a:cubicBezTo>
                    <a:pt x="2531" y="1159"/>
                    <a:pt x="2592" y="1154"/>
                    <a:pt x="2652" y="1154"/>
                  </a:cubicBezTo>
                  <a:cubicBezTo>
                    <a:pt x="3196" y="1154"/>
                    <a:pt x="3648" y="1555"/>
                    <a:pt x="4170" y="1555"/>
                  </a:cubicBezTo>
                  <a:cubicBezTo>
                    <a:pt x="4298" y="1555"/>
                    <a:pt x="4431" y="1531"/>
                    <a:pt x="4570" y="1470"/>
                  </a:cubicBezTo>
                  <a:cubicBezTo>
                    <a:pt x="4593" y="1457"/>
                    <a:pt x="4615" y="1450"/>
                    <a:pt x="4635" y="1450"/>
                  </a:cubicBezTo>
                  <a:cubicBezTo>
                    <a:pt x="4764" y="1450"/>
                    <a:pt x="4846" y="1693"/>
                    <a:pt x="4904" y="1837"/>
                  </a:cubicBezTo>
                  <a:cubicBezTo>
                    <a:pt x="4929" y="1964"/>
                    <a:pt x="4954" y="2128"/>
                    <a:pt x="5081" y="2128"/>
                  </a:cubicBezTo>
                  <a:cubicBezTo>
                    <a:pt x="5121" y="2128"/>
                    <a:pt x="5172" y="2111"/>
                    <a:pt x="5237" y="2071"/>
                  </a:cubicBezTo>
                  <a:cubicBezTo>
                    <a:pt x="5404" y="1904"/>
                    <a:pt x="5838" y="1704"/>
                    <a:pt x="5637" y="1537"/>
                  </a:cubicBezTo>
                  <a:cubicBezTo>
                    <a:pt x="5237" y="1237"/>
                    <a:pt x="5404" y="636"/>
                    <a:pt x="4937" y="470"/>
                  </a:cubicBezTo>
                  <a:cubicBezTo>
                    <a:pt x="4320" y="249"/>
                    <a:pt x="3733" y="0"/>
                    <a:pt x="3097" y="0"/>
                  </a:cubicBezTo>
                  <a:close/>
                </a:path>
              </a:pathLst>
            </a:custGeom>
            <a:solidFill>
              <a:srgbClr val="FFA4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48"/>
            <p:cNvSpPr/>
            <p:nvPr/>
          </p:nvSpPr>
          <p:spPr>
            <a:xfrm>
              <a:off x="7540849" y="3965721"/>
              <a:ext cx="170157" cy="37112"/>
            </a:xfrm>
            <a:custGeom>
              <a:avLst/>
              <a:gdLst/>
              <a:ahLst/>
              <a:cxnLst/>
              <a:rect l="l" t="t" r="r" b="b"/>
              <a:pathLst>
                <a:path w="8340" h="1819" extrusionOk="0">
                  <a:moveTo>
                    <a:pt x="1748" y="1"/>
                  </a:moveTo>
                  <a:cubicBezTo>
                    <a:pt x="1663" y="1"/>
                    <a:pt x="1576" y="73"/>
                    <a:pt x="1501" y="283"/>
                  </a:cubicBezTo>
                  <a:cubicBezTo>
                    <a:pt x="1602" y="550"/>
                    <a:pt x="1668" y="884"/>
                    <a:pt x="1501" y="1117"/>
                  </a:cubicBezTo>
                  <a:cubicBezTo>
                    <a:pt x="1443" y="1223"/>
                    <a:pt x="1372" y="1258"/>
                    <a:pt x="1294" y="1258"/>
                  </a:cubicBezTo>
                  <a:cubicBezTo>
                    <a:pt x="1151" y="1258"/>
                    <a:pt x="986" y="1139"/>
                    <a:pt x="834" y="1117"/>
                  </a:cubicBezTo>
                  <a:cubicBezTo>
                    <a:pt x="809" y="1114"/>
                    <a:pt x="783" y="1112"/>
                    <a:pt x="756" y="1112"/>
                  </a:cubicBezTo>
                  <a:cubicBezTo>
                    <a:pt x="542" y="1112"/>
                    <a:pt x="297" y="1221"/>
                    <a:pt x="0" y="1251"/>
                  </a:cubicBezTo>
                  <a:cubicBezTo>
                    <a:pt x="234" y="1417"/>
                    <a:pt x="434" y="1417"/>
                    <a:pt x="534" y="1618"/>
                  </a:cubicBezTo>
                  <a:cubicBezTo>
                    <a:pt x="834" y="1618"/>
                    <a:pt x="1168" y="1651"/>
                    <a:pt x="1401" y="1651"/>
                  </a:cubicBezTo>
                  <a:cubicBezTo>
                    <a:pt x="1608" y="1745"/>
                    <a:pt x="1826" y="1786"/>
                    <a:pt x="2042" y="1786"/>
                  </a:cubicBezTo>
                  <a:cubicBezTo>
                    <a:pt x="2209" y="1786"/>
                    <a:pt x="2375" y="1761"/>
                    <a:pt x="2536" y="1718"/>
                  </a:cubicBezTo>
                  <a:cubicBezTo>
                    <a:pt x="3765" y="1718"/>
                    <a:pt x="5012" y="1591"/>
                    <a:pt x="6250" y="1591"/>
                  </a:cubicBezTo>
                  <a:cubicBezTo>
                    <a:pt x="6692" y="1591"/>
                    <a:pt x="7134" y="1607"/>
                    <a:pt x="7572" y="1651"/>
                  </a:cubicBezTo>
                  <a:cubicBezTo>
                    <a:pt x="7713" y="1760"/>
                    <a:pt x="7839" y="1819"/>
                    <a:pt x="7957" y="1819"/>
                  </a:cubicBezTo>
                  <a:cubicBezTo>
                    <a:pt x="8092" y="1819"/>
                    <a:pt x="8216" y="1744"/>
                    <a:pt x="8340" y="1584"/>
                  </a:cubicBezTo>
                  <a:cubicBezTo>
                    <a:pt x="7906" y="1051"/>
                    <a:pt x="6939" y="984"/>
                    <a:pt x="6872" y="117"/>
                  </a:cubicBezTo>
                  <a:cubicBezTo>
                    <a:pt x="6872" y="83"/>
                    <a:pt x="6705" y="50"/>
                    <a:pt x="6572" y="50"/>
                  </a:cubicBezTo>
                  <a:cubicBezTo>
                    <a:pt x="6454" y="98"/>
                    <a:pt x="6330" y="114"/>
                    <a:pt x="6201" y="114"/>
                  </a:cubicBezTo>
                  <a:cubicBezTo>
                    <a:pt x="5975" y="114"/>
                    <a:pt x="5738" y="66"/>
                    <a:pt x="5509" y="66"/>
                  </a:cubicBezTo>
                  <a:cubicBezTo>
                    <a:pt x="5241" y="66"/>
                    <a:pt x="4984" y="131"/>
                    <a:pt x="4770" y="417"/>
                  </a:cubicBezTo>
                  <a:cubicBezTo>
                    <a:pt x="4737" y="550"/>
                    <a:pt x="4937" y="584"/>
                    <a:pt x="4871" y="650"/>
                  </a:cubicBezTo>
                  <a:cubicBezTo>
                    <a:pt x="4864" y="664"/>
                    <a:pt x="4853" y="669"/>
                    <a:pt x="4839" y="669"/>
                  </a:cubicBezTo>
                  <a:cubicBezTo>
                    <a:pt x="4792" y="669"/>
                    <a:pt x="4711" y="611"/>
                    <a:pt x="4639" y="611"/>
                  </a:cubicBezTo>
                  <a:cubicBezTo>
                    <a:pt x="4627" y="611"/>
                    <a:pt x="4615" y="613"/>
                    <a:pt x="4604" y="617"/>
                  </a:cubicBezTo>
                  <a:cubicBezTo>
                    <a:pt x="4504" y="617"/>
                    <a:pt x="4337" y="650"/>
                    <a:pt x="4203" y="750"/>
                  </a:cubicBezTo>
                  <a:cubicBezTo>
                    <a:pt x="3806" y="1004"/>
                    <a:pt x="3417" y="1198"/>
                    <a:pt x="3064" y="1198"/>
                  </a:cubicBezTo>
                  <a:cubicBezTo>
                    <a:pt x="2675" y="1198"/>
                    <a:pt x="2331" y="963"/>
                    <a:pt x="2069" y="317"/>
                  </a:cubicBezTo>
                  <a:cubicBezTo>
                    <a:pt x="2027" y="212"/>
                    <a:pt x="1892" y="1"/>
                    <a:pt x="1748" y="1"/>
                  </a:cubicBezTo>
                  <a:close/>
                </a:path>
              </a:pathLst>
            </a:custGeom>
            <a:solidFill>
              <a:srgbClr val="E68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48"/>
            <p:cNvSpPr/>
            <p:nvPr/>
          </p:nvSpPr>
          <p:spPr>
            <a:xfrm>
              <a:off x="7536075" y="4157259"/>
              <a:ext cx="60595" cy="28931"/>
            </a:xfrm>
            <a:custGeom>
              <a:avLst/>
              <a:gdLst/>
              <a:ahLst/>
              <a:cxnLst/>
              <a:rect l="l" t="t" r="r" b="b"/>
              <a:pathLst>
                <a:path w="2970" h="1418" extrusionOk="0">
                  <a:moveTo>
                    <a:pt x="705" y="1"/>
                  </a:moveTo>
                  <a:cubicBezTo>
                    <a:pt x="483" y="1"/>
                    <a:pt x="284" y="169"/>
                    <a:pt x="168" y="402"/>
                  </a:cubicBezTo>
                  <a:cubicBezTo>
                    <a:pt x="1" y="769"/>
                    <a:pt x="334" y="1336"/>
                    <a:pt x="801" y="1370"/>
                  </a:cubicBezTo>
                  <a:cubicBezTo>
                    <a:pt x="1068" y="1403"/>
                    <a:pt x="1335" y="1403"/>
                    <a:pt x="1602" y="1403"/>
                  </a:cubicBezTo>
                  <a:cubicBezTo>
                    <a:pt x="1735" y="1403"/>
                    <a:pt x="1899" y="1418"/>
                    <a:pt x="2052" y="1418"/>
                  </a:cubicBezTo>
                  <a:cubicBezTo>
                    <a:pt x="2128" y="1418"/>
                    <a:pt x="2202" y="1414"/>
                    <a:pt x="2269" y="1403"/>
                  </a:cubicBezTo>
                  <a:cubicBezTo>
                    <a:pt x="2314" y="1403"/>
                    <a:pt x="2361" y="1405"/>
                    <a:pt x="2410" y="1405"/>
                  </a:cubicBezTo>
                  <a:cubicBezTo>
                    <a:pt x="2580" y="1405"/>
                    <a:pt x="2758" y="1384"/>
                    <a:pt x="2836" y="1203"/>
                  </a:cubicBezTo>
                  <a:cubicBezTo>
                    <a:pt x="2970" y="869"/>
                    <a:pt x="2836" y="569"/>
                    <a:pt x="2603" y="402"/>
                  </a:cubicBezTo>
                  <a:cubicBezTo>
                    <a:pt x="2401" y="276"/>
                    <a:pt x="2160" y="111"/>
                    <a:pt x="1911" y="111"/>
                  </a:cubicBezTo>
                  <a:cubicBezTo>
                    <a:pt x="1831" y="111"/>
                    <a:pt x="1750" y="128"/>
                    <a:pt x="1669" y="169"/>
                  </a:cubicBezTo>
                  <a:cubicBezTo>
                    <a:pt x="1552" y="219"/>
                    <a:pt x="1452" y="260"/>
                    <a:pt x="1348" y="260"/>
                  </a:cubicBezTo>
                  <a:cubicBezTo>
                    <a:pt x="1243" y="260"/>
                    <a:pt x="1135" y="219"/>
                    <a:pt x="1002" y="102"/>
                  </a:cubicBezTo>
                  <a:cubicBezTo>
                    <a:pt x="901" y="32"/>
                    <a:pt x="801" y="1"/>
                    <a:pt x="705" y="1"/>
                  </a:cubicBezTo>
                  <a:close/>
                </a:path>
              </a:pathLst>
            </a:custGeom>
            <a:solidFill>
              <a:srgbClr val="FFA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48"/>
            <p:cNvSpPr/>
            <p:nvPr/>
          </p:nvSpPr>
          <p:spPr>
            <a:xfrm>
              <a:off x="7569433" y="3999385"/>
              <a:ext cx="23830" cy="5386"/>
            </a:xfrm>
            <a:custGeom>
              <a:avLst/>
              <a:gdLst/>
              <a:ahLst/>
              <a:cxnLst/>
              <a:rect l="l" t="t" r="r" b="b"/>
              <a:pathLst>
                <a:path w="1168" h="264" extrusionOk="0">
                  <a:moveTo>
                    <a:pt x="34" y="1"/>
                  </a:moveTo>
                  <a:cubicBezTo>
                    <a:pt x="34" y="101"/>
                    <a:pt x="34" y="134"/>
                    <a:pt x="0" y="201"/>
                  </a:cubicBezTo>
                  <a:cubicBezTo>
                    <a:pt x="27" y="199"/>
                    <a:pt x="54" y="198"/>
                    <a:pt x="80" y="198"/>
                  </a:cubicBezTo>
                  <a:cubicBezTo>
                    <a:pt x="303" y="198"/>
                    <a:pt x="517" y="264"/>
                    <a:pt x="716" y="264"/>
                  </a:cubicBezTo>
                  <a:cubicBezTo>
                    <a:pt x="877" y="264"/>
                    <a:pt x="1028" y="221"/>
                    <a:pt x="1168" y="68"/>
                  </a:cubicBezTo>
                  <a:cubicBezTo>
                    <a:pt x="801" y="68"/>
                    <a:pt x="434" y="1"/>
                    <a:pt x="34" y="1"/>
                  </a:cubicBezTo>
                  <a:close/>
                </a:path>
              </a:pathLst>
            </a:custGeom>
            <a:solidFill>
              <a:srgbClr val="FFA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8"/>
            <p:cNvSpPr/>
            <p:nvPr/>
          </p:nvSpPr>
          <p:spPr>
            <a:xfrm>
              <a:off x="7348249" y="4285244"/>
              <a:ext cx="9548" cy="6406"/>
            </a:xfrm>
            <a:custGeom>
              <a:avLst/>
              <a:gdLst/>
              <a:ahLst/>
              <a:cxnLst/>
              <a:rect l="l" t="t" r="r" b="b"/>
              <a:pathLst>
                <a:path w="468" h="314" extrusionOk="0">
                  <a:moveTo>
                    <a:pt x="200" y="0"/>
                  </a:moveTo>
                  <a:cubicBezTo>
                    <a:pt x="167" y="67"/>
                    <a:pt x="100" y="67"/>
                    <a:pt x="0" y="100"/>
                  </a:cubicBezTo>
                  <a:cubicBezTo>
                    <a:pt x="100" y="167"/>
                    <a:pt x="167" y="267"/>
                    <a:pt x="267" y="300"/>
                  </a:cubicBezTo>
                  <a:cubicBezTo>
                    <a:pt x="285" y="309"/>
                    <a:pt x="305" y="313"/>
                    <a:pt x="325" y="313"/>
                  </a:cubicBezTo>
                  <a:cubicBezTo>
                    <a:pt x="380" y="313"/>
                    <a:pt x="434" y="282"/>
                    <a:pt x="434" y="234"/>
                  </a:cubicBezTo>
                  <a:cubicBezTo>
                    <a:pt x="467" y="100"/>
                    <a:pt x="334" y="67"/>
                    <a:pt x="200" y="0"/>
                  </a:cubicBezTo>
                  <a:close/>
                </a:path>
              </a:pathLst>
            </a:custGeom>
            <a:solidFill>
              <a:srgbClr val="FFA4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8"/>
            <p:cNvSpPr/>
            <p:nvPr/>
          </p:nvSpPr>
          <p:spPr>
            <a:xfrm>
              <a:off x="7365938" y="4283184"/>
              <a:ext cx="5468" cy="4795"/>
            </a:xfrm>
            <a:custGeom>
              <a:avLst/>
              <a:gdLst/>
              <a:ahLst/>
              <a:cxnLst/>
              <a:rect l="l" t="t" r="r" b="b"/>
              <a:pathLst>
                <a:path w="268" h="235" extrusionOk="0">
                  <a:moveTo>
                    <a:pt x="101" y="1"/>
                  </a:moveTo>
                  <a:cubicBezTo>
                    <a:pt x="67" y="34"/>
                    <a:pt x="1" y="101"/>
                    <a:pt x="1" y="168"/>
                  </a:cubicBezTo>
                  <a:cubicBezTo>
                    <a:pt x="1" y="201"/>
                    <a:pt x="134" y="201"/>
                    <a:pt x="167" y="234"/>
                  </a:cubicBezTo>
                  <a:cubicBezTo>
                    <a:pt x="234" y="201"/>
                    <a:pt x="234" y="168"/>
                    <a:pt x="267" y="68"/>
                  </a:cubicBezTo>
                  <a:cubicBezTo>
                    <a:pt x="167" y="34"/>
                    <a:pt x="134" y="34"/>
                    <a:pt x="101" y="1"/>
                  </a:cubicBezTo>
                  <a:close/>
                </a:path>
              </a:pathLst>
            </a:custGeom>
            <a:solidFill>
              <a:srgbClr val="FFA4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8"/>
            <p:cNvSpPr/>
            <p:nvPr/>
          </p:nvSpPr>
          <p:spPr>
            <a:xfrm>
              <a:off x="7672200" y="3951745"/>
              <a:ext cx="285166" cy="51680"/>
            </a:xfrm>
            <a:custGeom>
              <a:avLst/>
              <a:gdLst/>
              <a:ahLst/>
              <a:cxnLst/>
              <a:rect l="l" t="t" r="r" b="b"/>
              <a:pathLst>
                <a:path w="13977" h="2533" extrusionOk="0">
                  <a:moveTo>
                    <a:pt x="12910" y="1"/>
                  </a:moveTo>
                  <a:cubicBezTo>
                    <a:pt x="9407" y="134"/>
                    <a:pt x="5838" y="268"/>
                    <a:pt x="2302" y="268"/>
                  </a:cubicBezTo>
                  <a:cubicBezTo>
                    <a:pt x="1601" y="268"/>
                    <a:pt x="834" y="301"/>
                    <a:pt x="167" y="601"/>
                  </a:cubicBezTo>
                  <a:cubicBezTo>
                    <a:pt x="34" y="668"/>
                    <a:pt x="0" y="802"/>
                    <a:pt x="100" y="935"/>
                  </a:cubicBezTo>
                  <a:cubicBezTo>
                    <a:pt x="401" y="1035"/>
                    <a:pt x="934" y="968"/>
                    <a:pt x="434" y="1502"/>
                  </a:cubicBezTo>
                  <a:cubicBezTo>
                    <a:pt x="267" y="1669"/>
                    <a:pt x="234" y="1869"/>
                    <a:pt x="601" y="1936"/>
                  </a:cubicBezTo>
                  <a:cubicBezTo>
                    <a:pt x="1001" y="1969"/>
                    <a:pt x="1468" y="2069"/>
                    <a:pt x="1902" y="2136"/>
                  </a:cubicBezTo>
                  <a:cubicBezTo>
                    <a:pt x="2288" y="2399"/>
                    <a:pt x="2683" y="2533"/>
                    <a:pt x="3077" y="2533"/>
                  </a:cubicBezTo>
                  <a:cubicBezTo>
                    <a:pt x="3433" y="2533"/>
                    <a:pt x="3789" y="2424"/>
                    <a:pt x="4137" y="2203"/>
                  </a:cubicBezTo>
                  <a:cubicBezTo>
                    <a:pt x="4327" y="2050"/>
                    <a:pt x="4529" y="2017"/>
                    <a:pt x="4741" y="2017"/>
                  </a:cubicBezTo>
                  <a:cubicBezTo>
                    <a:pt x="4900" y="2017"/>
                    <a:pt x="5066" y="2036"/>
                    <a:pt x="5237" y="2036"/>
                  </a:cubicBezTo>
                  <a:cubicBezTo>
                    <a:pt x="5888" y="2082"/>
                    <a:pt x="6554" y="2145"/>
                    <a:pt x="7214" y="2145"/>
                  </a:cubicBezTo>
                  <a:cubicBezTo>
                    <a:pt x="7502" y="2145"/>
                    <a:pt x="7789" y="2133"/>
                    <a:pt x="8073" y="2102"/>
                  </a:cubicBezTo>
                  <a:cubicBezTo>
                    <a:pt x="9941" y="1836"/>
                    <a:pt x="11842" y="1836"/>
                    <a:pt x="13777" y="1669"/>
                  </a:cubicBezTo>
                  <a:cubicBezTo>
                    <a:pt x="13977" y="1435"/>
                    <a:pt x="13910" y="1168"/>
                    <a:pt x="13677" y="1102"/>
                  </a:cubicBezTo>
                  <a:cubicBezTo>
                    <a:pt x="13243" y="868"/>
                    <a:pt x="13143" y="535"/>
                    <a:pt x="13243" y="134"/>
                  </a:cubicBezTo>
                  <a:cubicBezTo>
                    <a:pt x="13143" y="34"/>
                    <a:pt x="13010" y="1"/>
                    <a:pt x="12910" y="1"/>
                  </a:cubicBezTo>
                  <a:close/>
                </a:path>
              </a:pathLst>
            </a:custGeom>
            <a:solidFill>
              <a:srgbClr val="DE7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48"/>
            <p:cNvSpPr/>
            <p:nvPr/>
          </p:nvSpPr>
          <p:spPr>
            <a:xfrm>
              <a:off x="7932862" y="3932016"/>
              <a:ext cx="304915" cy="54515"/>
            </a:xfrm>
            <a:custGeom>
              <a:avLst/>
              <a:gdLst/>
              <a:ahLst/>
              <a:cxnLst/>
              <a:rect l="l" t="t" r="r" b="b"/>
              <a:pathLst>
                <a:path w="14945" h="2672" extrusionOk="0">
                  <a:moveTo>
                    <a:pt x="13176" y="1"/>
                  </a:moveTo>
                  <a:cubicBezTo>
                    <a:pt x="10875" y="267"/>
                    <a:pt x="8573" y="167"/>
                    <a:pt x="6305" y="634"/>
                  </a:cubicBezTo>
                  <a:cubicBezTo>
                    <a:pt x="6041" y="628"/>
                    <a:pt x="5779" y="624"/>
                    <a:pt x="5517" y="624"/>
                  </a:cubicBezTo>
                  <a:cubicBezTo>
                    <a:pt x="4389" y="624"/>
                    <a:pt x="3279" y="697"/>
                    <a:pt x="2168" y="968"/>
                  </a:cubicBezTo>
                  <a:cubicBezTo>
                    <a:pt x="1701" y="1235"/>
                    <a:pt x="2035" y="1735"/>
                    <a:pt x="1901" y="2069"/>
                  </a:cubicBezTo>
                  <a:cubicBezTo>
                    <a:pt x="1844" y="2092"/>
                    <a:pt x="1834" y="2118"/>
                    <a:pt x="1840" y="2140"/>
                  </a:cubicBezTo>
                  <a:lnTo>
                    <a:pt x="1840" y="2140"/>
                  </a:lnTo>
                  <a:cubicBezTo>
                    <a:pt x="1838" y="2138"/>
                    <a:pt x="1837" y="2137"/>
                    <a:pt x="1835" y="2135"/>
                  </a:cubicBezTo>
                  <a:cubicBezTo>
                    <a:pt x="1701" y="2102"/>
                    <a:pt x="1901" y="2002"/>
                    <a:pt x="1835" y="1969"/>
                  </a:cubicBezTo>
                  <a:cubicBezTo>
                    <a:pt x="1801" y="1568"/>
                    <a:pt x="1568" y="1302"/>
                    <a:pt x="1201" y="1135"/>
                  </a:cubicBezTo>
                  <a:cubicBezTo>
                    <a:pt x="1116" y="1110"/>
                    <a:pt x="1030" y="1095"/>
                    <a:pt x="948" y="1095"/>
                  </a:cubicBezTo>
                  <a:cubicBezTo>
                    <a:pt x="805" y="1095"/>
                    <a:pt x="673" y="1141"/>
                    <a:pt x="567" y="1268"/>
                  </a:cubicBezTo>
                  <a:cubicBezTo>
                    <a:pt x="367" y="1335"/>
                    <a:pt x="200" y="1468"/>
                    <a:pt x="0" y="1602"/>
                  </a:cubicBezTo>
                  <a:cubicBezTo>
                    <a:pt x="134" y="1835"/>
                    <a:pt x="334" y="2069"/>
                    <a:pt x="634" y="2135"/>
                  </a:cubicBezTo>
                  <a:cubicBezTo>
                    <a:pt x="901" y="2202"/>
                    <a:pt x="1001" y="2336"/>
                    <a:pt x="1001" y="2602"/>
                  </a:cubicBezTo>
                  <a:cubicBezTo>
                    <a:pt x="1426" y="2650"/>
                    <a:pt x="1847" y="2672"/>
                    <a:pt x="2262" y="2672"/>
                  </a:cubicBezTo>
                  <a:cubicBezTo>
                    <a:pt x="3016" y="2672"/>
                    <a:pt x="3747" y="2598"/>
                    <a:pt x="4437" y="2469"/>
                  </a:cubicBezTo>
                  <a:cubicBezTo>
                    <a:pt x="5204" y="2336"/>
                    <a:pt x="6004" y="2269"/>
                    <a:pt x="6772" y="2135"/>
                  </a:cubicBezTo>
                  <a:cubicBezTo>
                    <a:pt x="8840" y="1802"/>
                    <a:pt x="10841" y="1602"/>
                    <a:pt x="12843" y="1101"/>
                  </a:cubicBezTo>
                  <a:cubicBezTo>
                    <a:pt x="13576" y="935"/>
                    <a:pt x="14344" y="801"/>
                    <a:pt x="14944" y="334"/>
                  </a:cubicBezTo>
                  <a:cubicBezTo>
                    <a:pt x="14677" y="67"/>
                    <a:pt x="14277" y="67"/>
                    <a:pt x="13910" y="1"/>
                  </a:cubicBezTo>
                  <a:close/>
                </a:path>
              </a:pathLst>
            </a:custGeom>
            <a:solidFill>
              <a:srgbClr val="E98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8"/>
            <p:cNvSpPr/>
            <p:nvPr/>
          </p:nvSpPr>
          <p:spPr>
            <a:xfrm>
              <a:off x="7675607" y="3995304"/>
              <a:ext cx="118437" cy="44947"/>
            </a:xfrm>
            <a:custGeom>
              <a:avLst/>
              <a:gdLst/>
              <a:ahLst/>
              <a:cxnLst/>
              <a:rect l="l" t="t" r="r" b="b"/>
              <a:pathLst>
                <a:path w="5805" h="2203" extrusionOk="0">
                  <a:moveTo>
                    <a:pt x="1735" y="1"/>
                  </a:moveTo>
                  <a:cubicBezTo>
                    <a:pt x="1636" y="159"/>
                    <a:pt x="1489" y="200"/>
                    <a:pt x="1324" y="200"/>
                  </a:cubicBezTo>
                  <a:cubicBezTo>
                    <a:pt x="1211" y="200"/>
                    <a:pt x="1089" y="181"/>
                    <a:pt x="967" y="168"/>
                  </a:cubicBezTo>
                  <a:lnTo>
                    <a:pt x="967" y="168"/>
                  </a:lnTo>
                  <a:cubicBezTo>
                    <a:pt x="1001" y="501"/>
                    <a:pt x="1101" y="801"/>
                    <a:pt x="500" y="868"/>
                  </a:cubicBezTo>
                  <a:cubicBezTo>
                    <a:pt x="0" y="968"/>
                    <a:pt x="0" y="1168"/>
                    <a:pt x="467" y="1502"/>
                  </a:cubicBezTo>
                  <a:cubicBezTo>
                    <a:pt x="667" y="1226"/>
                    <a:pt x="930" y="1133"/>
                    <a:pt x="1182" y="1133"/>
                  </a:cubicBezTo>
                  <a:cubicBezTo>
                    <a:pt x="1477" y="1133"/>
                    <a:pt x="1757" y="1260"/>
                    <a:pt x="1901" y="1368"/>
                  </a:cubicBezTo>
                  <a:cubicBezTo>
                    <a:pt x="2091" y="1574"/>
                    <a:pt x="2250" y="1644"/>
                    <a:pt x="2405" y="1644"/>
                  </a:cubicBezTo>
                  <a:cubicBezTo>
                    <a:pt x="2577" y="1644"/>
                    <a:pt x="2742" y="1556"/>
                    <a:pt x="2936" y="1469"/>
                  </a:cubicBezTo>
                  <a:cubicBezTo>
                    <a:pt x="3089" y="1392"/>
                    <a:pt x="3235" y="1347"/>
                    <a:pt x="3362" y="1347"/>
                  </a:cubicBezTo>
                  <a:cubicBezTo>
                    <a:pt x="3619" y="1347"/>
                    <a:pt x="3792" y="1532"/>
                    <a:pt x="3769" y="2002"/>
                  </a:cubicBezTo>
                  <a:cubicBezTo>
                    <a:pt x="3769" y="2069"/>
                    <a:pt x="3903" y="2169"/>
                    <a:pt x="3970" y="2202"/>
                  </a:cubicBezTo>
                  <a:cubicBezTo>
                    <a:pt x="4403" y="2136"/>
                    <a:pt x="4270" y="1669"/>
                    <a:pt x="4570" y="1535"/>
                  </a:cubicBezTo>
                  <a:cubicBezTo>
                    <a:pt x="4601" y="1522"/>
                    <a:pt x="4629" y="1516"/>
                    <a:pt x="4657" y="1516"/>
                  </a:cubicBezTo>
                  <a:cubicBezTo>
                    <a:pt x="4866" y="1516"/>
                    <a:pt x="4998" y="1865"/>
                    <a:pt x="5222" y="1865"/>
                  </a:cubicBezTo>
                  <a:cubicBezTo>
                    <a:pt x="5258" y="1865"/>
                    <a:pt x="5296" y="1856"/>
                    <a:pt x="5337" y="1835"/>
                  </a:cubicBezTo>
                  <a:cubicBezTo>
                    <a:pt x="5437" y="1702"/>
                    <a:pt x="5437" y="1535"/>
                    <a:pt x="5504" y="1402"/>
                  </a:cubicBezTo>
                  <a:cubicBezTo>
                    <a:pt x="5604" y="1302"/>
                    <a:pt x="5804" y="1168"/>
                    <a:pt x="5637" y="901"/>
                  </a:cubicBezTo>
                  <a:lnTo>
                    <a:pt x="5637" y="901"/>
                  </a:lnTo>
                  <a:cubicBezTo>
                    <a:pt x="5517" y="918"/>
                    <a:pt x="5397" y="930"/>
                    <a:pt x="5281" y="930"/>
                  </a:cubicBezTo>
                  <a:cubicBezTo>
                    <a:pt x="4916" y="930"/>
                    <a:pt x="4597" y="808"/>
                    <a:pt x="4470" y="301"/>
                  </a:cubicBezTo>
                  <a:cubicBezTo>
                    <a:pt x="4437" y="134"/>
                    <a:pt x="4136" y="134"/>
                    <a:pt x="3970" y="68"/>
                  </a:cubicBezTo>
                  <a:cubicBezTo>
                    <a:pt x="3236" y="34"/>
                    <a:pt x="2469" y="34"/>
                    <a:pt x="1735" y="1"/>
                  </a:cubicBezTo>
                  <a:close/>
                </a:path>
              </a:pathLst>
            </a:custGeom>
            <a:solidFill>
              <a:srgbClr val="FEAD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8"/>
            <p:cNvSpPr/>
            <p:nvPr/>
          </p:nvSpPr>
          <p:spPr>
            <a:xfrm>
              <a:off x="8096184" y="4171582"/>
              <a:ext cx="126618" cy="113683"/>
            </a:xfrm>
            <a:custGeom>
              <a:avLst/>
              <a:gdLst/>
              <a:ahLst/>
              <a:cxnLst/>
              <a:rect l="l" t="t" r="r" b="b"/>
              <a:pathLst>
                <a:path w="6206" h="5572" extrusionOk="0">
                  <a:moveTo>
                    <a:pt x="5872" y="0"/>
                  </a:moveTo>
                  <a:cubicBezTo>
                    <a:pt x="5638" y="134"/>
                    <a:pt x="5338" y="201"/>
                    <a:pt x="5071" y="334"/>
                  </a:cubicBezTo>
                  <a:cubicBezTo>
                    <a:pt x="5505" y="901"/>
                    <a:pt x="5505" y="901"/>
                    <a:pt x="4904" y="1368"/>
                  </a:cubicBezTo>
                  <a:cubicBezTo>
                    <a:pt x="4690" y="1490"/>
                    <a:pt x="4560" y="1810"/>
                    <a:pt x="4256" y="1810"/>
                  </a:cubicBezTo>
                  <a:cubicBezTo>
                    <a:pt x="4229" y="1810"/>
                    <a:pt x="4201" y="1807"/>
                    <a:pt x="4170" y="1802"/>
                  </a:cubicBezTo>
                  <a:cubicBezTo>
                    <a:pt x="4122" y="1790"/>
                    <a:pt x="4078" y="1784"/>
                    <a:pt x="4038" y="1784"/>
                  </a:cubicBezTo>
                  <a:cubicBezTo>
                    <a:pt x="3634" y="1784"/>
                    <a:pt x="3601" y="2341"/>
                    <a:pt x="3236" y="2402"/>
                  </a:cubicBezTo>
                  <a:cubicBezTo>
                    <a:pt x="3470" y="2902"/>
                    <a:pt x="3070" y="3003"/>
                    <a:pt x="2803" y="3203"/>
                  </a:cubicBezTo>
                  <a:cubicBezTo>
                    <a:pt x="2477" y="3453"/>
                    <a:pt x="2283" y="3798"/>
                    <a:pt x="1881" y="3798"/>
                  </a:cubicBezTo>
                  <a:cubicBezTo>
                    <a:pt x="1748" y="3798"/>
                    <a:pt x="1592" y="3761"/>
                    <a:pt x="1402" y="3670"/>
                  </a:cubicBezTo>
                  <a:cubicBezTo>
                    <a:pt x="1342" y="3644"/>
                    <a:pt x="1282" y="3632"/>
                    <a:pt x="1223" y="3632"/>
                  </a:cubicBezTo>
                  <a:cubicBezTo>
                    <a:pt x="826" y="3632"/>
                    <a:pt x="467" y="4176"/>
                    <a:pt x="234" y="4670"/>
                  </a:cubicBezTo>
                  <a:lnTo>
                    <a:pt x="1" y="5538"/>
                  </a:lnTo>
                  <a:cubicBezTo>
                    <a:pt x="68" y="5571"/>
                    <a:pt x="168" y="5571"/>
                    <a:pt x="234" y="5571"/>
                  </a:cubicBezTo>
                  <a:lnTo>
                    <a:pt x="668" y="5571"/>
                  </a:lnTo>
                  <a:cubicBezTo>
                    <a:pt x="1002" y="5271"/>
                    <a:pt x="1368" y="5171"/>
                    <a:pt x="1769" y="5137"/>
                  </a:cubicBezTo>
                  <a:cubicBezTo>
                    <a:pt x="1869" y="5037"/>
                    <a:pt x="1969" y="5004"/>
                    <a:pt x="2036" y="4904"/>
                  </a:cubicBezTo>
                  <a:cubicBezTo>
                    <a:pt x="2136" y="4837"/>
                    <a:pt x="2202" y="4804"/>
                    <a:pt x="2302" y="4704"/>
                  </a:cubicBezTo>
                  <a:cubicBezTo>
                    <a:pt x="2369" y="4637"/>
                    <a:pt x="2469" y="4537"/>
                    <a:pt x="2503" y="4470"/>
                  </a:cubicBezTo>
                  <a:cubicBezTo>
                    <a:pt x="2536" y="4370"/>
                    <a:pt x="2603" y="4303"/>
                    <a:pt x="2703" y="4203"/>
                  </a:cubicBezTo>
                  <a:cubicBezTo>
                    <a:pt x="2803" y="4137"/>
                    <a:pt x="2870" y="4070"/>
                    <a:pt x="2970" y="4003"/>
                  </a:cubicBezTo>
                  <a:cubicBezTo>
                    <a:pt x="3203" y="3703"/>
                    <a:pt x="3437" y="3403"/>
                    <a:pt x="3870" y="3336"/>
                  </a:cubicBezTo>
                  <a:cubicBezTo>
                    <a:pt x="3904" y="3236"/>
                    <a:pt x="4004" y="3203"/>
                    <a:pt x="4070" y="3136"/>
                  </a:cubicBezTo>
                  <a:cubicBezTo>
                    <a:pt x="4271" y="2502"/>
                    <a:pt x="4838" y="2202"/>
                    <a:pt x="5271" y="1802"/>
                  </a:cubicBezTo>
                  <a:cubicBezTo>
                    <a:pt x="5371" y="1468"/>
                    <a:pt x="5705" y="1235"/>
                    <a:pt x="5838" y="968"/>
                  </a:cubicBezTo>
                  <a:cubicBezTo>
                    <a:pt x="5905" y="834"/>
                    <a:pt x="6005" y="734"/>
                    <a:pt x="6072" y="701"/>
                  </a:cubicBezTo>
                  <a:cubicBezTo>
                    <a:pt x="6205" y="401"/>
                    <a:pt x="6072" y="201"/>
                    <a:pt x="5872" y="0"/>
                  </a:cubicBezTo>
                  <a:close/>
                </a:path>
              </a:pathLst>
            </a:custGeom>
            <a:solidFill>
              <a:srgbClr val="FFB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8"/>
            <p:cNvSpPr/>
            <p:nvPr/>
          </p:nvSpPr>
          <p:spPr>
            <a:xfrm>
              <a:off x="7896791" y="4210367"/>
              <a:ext cx="140900" cy="58984"/>
            </a:xfrm>
            <a:custGeom>
              <a:avLst/>
              <a:gdLst/>
              <a:ahLst/>
              <a:cxnLst/>
              <a:rect l="l" t="t" r="r" b="b"/>
              <a:pathLst>
                <a:path w="6906" h="2891" extrusionOk="0">
                  <a:moveTo>
                    <a:pt x="6672" y="1"/>
                  </a:moveTo>
                  <a:lnTo>
                    <a:pt x="6672" y="1"/>
                  </a:lnTo>
                  <a:cubicBezTo>
                    <a:pt x="6171" y="434"/>
                    <a:pt x="5471" y="301"/>
                    <a:pt x="5004" y="668"/>
                  </a:cubicBezTo>
                  <a:cubicBezTo>
                    <a:pt x="4768" y="861"/>
                    <a:pt x="4587" y="957"/>
                    <a:pt x="4364" y="957"/>
                  </a:cubicBezTo>
                  <a:cubicBezTo>
                    <a:pt x="4240" y="957"/>
                    <a:pt x="4103" y="928"/>
                    <a:pt x="3936" y="868"/>
                  </a:cubicBezTo>
                  <a:cubicBezTo>
                    <a:pt x="3810" y="828"/>
                    <a:pt x="3700" y="808"/>
                    <a:pt x="3607" y="808"/>
                  </a:cubicBezTo>
                  <a:cubicBezTo>
                    <a:pt x="3233" y="808"/>
                    <a:pt x="3116" y="1128"/>
                    <a:pt x="3169" y="1769"/>
                  </a:cubicBezTo>
                  <a:cubicBezTo>
                    <a:pt x="2890" y="1693"/>
                    <a:pt x="2650" y="1346"/>
                    <a:pt x="2374" y="1346"/>
                  </a:cubicBezTo>
                  <a:cubicBezTo>
                    <a:pt x="2288" y="1346"/>
                    <a:pt x="2198" y="1381"/>
                    <a:pt x="2102" y="1468"/>
                  </a:cubicBezTo>
                  <a:cubicBezTo>
                    <a:pt x="1833" y="1680"/>
                    <a:pt x="1585" y="1747"/>
                    <a:pt x="1329" y="1747"/>
                  </a:cubicBezTo>
                  <a:cubicBezTo>
                    <a:pt x="1140" y="1747"/>
                    <a:pt x="946" y="1711"/>
                    <a:pt x="734" y="1669"/>
                  </a:cubicBezTo>
                  <a:cubicBezTo>
                    <a:pt x="664" y="1660"/>
                    <a:pt x="597" y="1653"/>
                    <a:pt x="531" y="1653"/>
                  </a:cubicBezTo>
                  <a:cubicBezTo>
                    <a:pt x="345" y="1653"/>
                    <a:pt x="173" y="1705"/>
                    <a:pt x="0" y="1902"/>
                  </a:cubicBezTo>
                  <a:cubicBezTo>
                    <a:pt x="0" y="1935"/>
                    <a:pt x="67" y="1969"/>
                    <a:pt x="67" y="2002"/>
                  </a:cubicBezTo>
                  <a:cubicBezTo>
                    <a:pt x="167" y="2136"/>
                    <a:pt x="234" y="2302"/>
                    <a:pt x="234" y="2469"/>
                  </a:cubicBezTo>
                  <a:lnTo>
                    <a:pt x="234" y="2603"/>
                  </a:lnTo>
                  <a:cubicBezTo>
                    <a:pt x="446" y="2798"/>
                    <a:pt x="674" y="2890"/>
                    <a:pt x="906" y="2890"/>
                  </a:cubicBezTo>
                  <a:cubicBezTo>
                    <a:pt x="1149" y="2890"/>
                    <a:pt x="1396" y="2790"/>
                    <a:pt x="1635" y="2603"/>
                  </a:cubicBezTo>
                  <a:cubicBezTo>
                    <a:pt x="1851" y="2408"/>
                    <a:pt x="2053" y="2284"/>
                    <a:pt x="2277" y="2284"/>
                  </a:cubicBezTo>
                  <a:cubicBezTo>
                    <a:pt x="2399" y="2284"/>
                    <a:pt x="2528" y="2320"/>
                    <a:pt x="2669" y="2402"/>
                  </a:cubicBezTo>
                  <a:cubicBezTo>
                    <a:pt x="2705" y="2415"/>
                    <a:pt x="2760" y="2422"/>
                    <a:pt x="2819" y="2422"/>
                  </a:cubicBezTo>
                  <a:cubicBezTo>
                    <a:pt x="2922" y="2422"/>
                    <a:pt x="3039" y="2399"/>
                    <a:pt x="3102" y="2336"/>
                  </a:cubicBezTo>
                  <a:cubicBezTo>
                    <a:pt x="3669" y="1835"/>
                    <a:pt x="4503" y="2269"/>
                    <a:pt x="5104" y="1735"/>
                  </a:cubicBezTo>
                  <a:cubicBezTo>
                    <a:pt x="5109" y="1725"/>
                    <a:pt x="5121" y="1720"/>
                    <a:pt x="5137" y="1720"/>
                  </a:cubicBezTo>
                  <a:cubicBezTo>
                    <a:pt x="5219" y="1720"/>
                    <a:pt x="5420" y="1846"/>
                    <a:pt x="5504" y="1902"/>
                  </a:cubicBezTo>
                  <a:cubicBezTo>
                    <a:pt x="5738" y="1502"/>
                    <a:pt x="6004" y="1235"/>
                    <a:pt x="6405" y="968"/>
                  </a:cubicBezTo>
                  <a:cubicBezTo>
                    <a:pt x="6838" y="768"/>
                    <a:pt x="6905" y="468"/>
                    <a:pt x="6672" y="1"/>
                  </a:cubicBezTo>
                  <a:close/>
                </a:path>
              </a:pathLst>
            </a:custGeom>
            <a:solidFill>
              <a:srgbClr val="FFAC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8"/>
            <p:cNvSpPr/>
            <p:nvPr/>
          </p:nvSpPr>
          <p:spPr>
            <a:xfrm>
              <a:off x="7927415" y="4269738"/>
              <a:ext cx="57188" cy="37806"/>
            </a:xfrm>
            <a:custGeom>
              <a:avLst/>
              <a:gdLst/>
              <a:ahLst/>
              <a:cxnLst/>
              <a:rect l="l" t="t" r="r" b="b"/>
              <a:pathLst>
                <a:path w="2803" h="1853" extrusionOk="0">
                  <a:moveTo>
                    <a:pt x="1613" y="1"/>
                  </a:moveTo>
                  <a:cubicBezTo>
                    <a:pt x="1166" y="1"/>
                    <a:pt x="704" y="104"/>
                    <a:pt x="234" y="226"/>
                  </a:cubicBezTo>
                  <a:lnTo>
                    <a:pt x="0" y="226"/>
                  </a:lnTo>
                  <a:cubicBezTo>
                    <a:pt x="228" y="654"/>
                    <a:pt x="237" y="1324"/>
                    <a:pt x="858" y="1324"/>
                  </a:cubicBezTo>
                  <a:cubicBezTo>
                    <a:pt x="964" y="1324"/>
                    <a:pt x="1088" y="1304"/>
                    <a:pt x="1234" y="1260"/>
                  </a:cubicBezTo>
                  <a:cubicBezTo>
                    <a:pt x="1252" y="1255"/>
                    <a:pt x="1268" y="1253"/>
                    <a:pt x="1283" y="1253"/>
                  </a:cubicBezTo>
                  <a:cubicBezTo>
                    <a:pt x="1464" y="1253"/>
                    <a:pt x="1445" y="1607"/>
                    <a:pt x="1568" y="1761"/>
                  </a:cubicBezTo>
                  <a:cubicBezTo>
                    <a:pt x="1601" y="1827"/>
                    <a:pt x="1668" y="1852"/>
                    <a:pt x="1743" y="1852"/>
                  </a:cubicBezTo>
                  <a:cubicBezTo>
                    <a:pt x="1818" y="1852"/>
                    <a:pt x="1902" y="1827"/>
                    <a:pt x="1968" y="1794"/>
                  </a:cubicBezTo>
                  <a:cubicBezTo>
                    <a:pt x="2168" y="1727"/>
                    <a:pt x="2135" y="1527"/>
                    <a:pt x="2068" y="1427"/>
                  </a:cubicBezTo>
                  <a:cubicBezTo>
                    <a:pt x="1635" y="960"/>
                    <a:pt x="1835" y="760"/>
                    <a:pt x="2335" y="593"/>
                  </a:cubicBezTo>
                  <a:cubicBezTo>
                    <a:pt x="2502" y="560"/>
                    <a:pt x="2635" y="426"/>
                    <a:pt x="2802" y="326"/>
                  </a:cubicBezTo>
                  <a:cubicBezTo>
                    <a:pt x="2420" y="87"/>
                    <a:pt x="2022" y="1"/>
                    <a:pt x="1613" y="1"/>
                  </a:cubicBezTo>
                  <a:close/>
                </a:path>
              </a:pathLst>
            </a:custGeom>
            <a:solidFill>
              <a:srgbClr val="FFB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8"/>
            <p:cNvSpPr/>
            <p:nvPr/>
          </p:nvSpPr>
          <p:spPr>
            <a:xfrm>
              <a:off x="8216661" y="4108293"/>
              <a:ext cx="50374" cy="78284"/>
            </a:xfrm>
            <a:custGeom>
              <a:avLst/>
              <a:gdLst/>
              <a:ahLst/>
              <a:cxnLst/>
              <a:rect l="l" t="t" r="r" b="b"/>
              <a:pathLst>
                <a:path w="2469" h="3837" extrusionOk="0">
                  <a:moveTo>
                    <a:pt x="2468" y="0"/>
                  </a:moveTo>
                  <a:lnTo>
                    <a:pt x="2468" y="0"/>
                  </a:lnTo>
                  <a:cubicBezTo>
                    <a:pt x="2102" y="234"/>
                    <a:pt x="2001" y="601"/>
                    <a:pt x="1835" y="934"/>
                  </a:cubicBezTo>
                  <a:cubicBezTo>
                    <a:pt x="1434" y="1835"/>
                    <a:pt x="767" y="2469"/>
                    <a:pt x="67" y="3136"/>
                  </a:cubicBezTo>
                  <a:cubicBezTo>
                    <a:pt x="0" y="3369"/>
                    <a:pt x="167" y="3636"/>
                    <a:pt x="267" y="3836"/>
                  </a:cubicBezTo>
                  <a:cubicBezTo>
                    <a:pt x="400" y="3770"/>
                    <a:pt x="567" y="3736"/>
                    <a:pt x="734" y="3569"/>
                  </a:cubicBezTo>
                  <a:cubicBezTo>
                    <a:pt x="734" y="3269"/>
                    <a:pt x="901" y="3002"/>
                    <a:pt x="1168" y="2902"/>
                  </a:cubicBezTo>
                  <a:cubicBezTo>
                    <a:pt x="1234" y="2735"/>
                    <a:pt x="1301" y="2569"/>
                    <a:pt x="1468" y="2469"/>
                  </a:cubicBezTo>
                  <a:cubicBezTo>
                    <a:pt x="1568" y="2402"/>
                    <a:pt x="1601" y="2302"/>
                    <a:pt x="1668" y="2235"/>
                  </a:cubicBezTo>
                  <a:cubicBezTo>
                    <a:pt x="1735" y="1902"/>
                    <a:pt x="1901" y="1601"/>
                    <a:pt x="2168" y="1334"/>
                  </a:cubicBezTo>
                  <a:cubicBezTo>
                    <a:pt x="2168" y="1168"/>
                    <a:pt x="2235" y="1001"/>
                    <a:pt x="2402" y="901"/>
                  </a:cubicBezTo>
                  <a:cubicBezTo>
                    <a:pt x="2435" y="601"/>
                    <a:pt x="2435" y="300"/>
                    <a:pt x="2468" y="0"/>
                  </a:cubicBezTo>
                  <a:close/>
                </a:path>
              </a:pathLst>
            </a:custGeom>
            <a:solidFill>
              <a:srgbClr val="FFC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8"/>
            <p:cNvSpPr/>
            <p:nvPr/>
          </p:nvSpPr>
          <p:spPr>
            <a:xfrm>
              <a:off x="7862759" y="4248479"/>
              <a:ext cx="43580" cy="15220"/>
            </a:xfrm>
            <a:custGeom>
              <a:avLst/>
              <a:gdLst/>
              <a:ahLst/>
              <a:cxnLst/>
              <a:rect l="l" t="t" r="r" b="b"/>
              <a:pathLst>
                <a:path w="2136" h="746" extrusionOk="0">
                  <a:moveTo>
                    <a:pt x="1735" y="1"/>
                  </a:moveTo>
                  <a:cubicBezTo>
                    <a:pt x="1464" y="182"/>
                    <a:pt x="1163" y="206"/>
                    <a:pt x="844" y="206"/>
                  </a:cubicBezTo>
                  <a:cubicBezTo>
                    <a:pt x="728" y="206"/>
                    <a:pt x="610" y="202"/>
                    <a:pt x="490" y="202"/>
                  </a:cubicBezTo>
                  <a:cubicBezTo>
                    <a:pt x="330" y="202"/>
                    <a:pt x="166" y="208"/>
                    <a:pt x="0" y="234"/>
                  </a:cubicBezTo>
                  <a:cubicBezTo>
                    <a:pt x="225" y="431"/>
                    <a:pt x="355" y="698"/>
                    <a:pt x="590" y="698"/>
                  </a:cubicBezTo>
                  <a:cubicBezTo>
                    <a:pt x="634" y="698"/>
                    <a:pt x="681" y="689"/>
                    <a:pt x="734" y="668"/>
                  </a:cubicBezTo>
                  <a:cubicBezTo>
                    <a:pt x="816" y="640"/>
                    <a:pt x="897" y="630"/>
                    <a:pt x="977" y="630"/>
                  </a:cubicBezTo>
                  <a:cubicBezTo>
                    <a:pt x="1242" y="630"/>
                    <a:pt x="1498" y="745"/>
                    <a:pt x="1766" y="745"/>
                  </a:cubicBezTo>
                  <a:cubicBezTo>
                    <a:pt x="1811" y="745"/>
                    <a:pt x="1856" y="742"/>
                    <a:pt x="1902" y="735"/>
                  </a:cubicBezTo>
                  <a:cubicBezTo>
                    <a:pt x="2135" y="434"/>
                    <a:pt x="1935" y="234"/>
                    <a:pt x="1735" y="1"/>
                  </a:cubicBezTo>
                  <a:close/>
                </a:path>
              </a:pathLst>
            </a:custGeom>
            <a:solidFill>
              <a:srgbClr val="FFAC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8"/>
            <p:cNvSpPr/>
            <p:nvPr/>
          </p:nvSpPr>
          <p:spPr>
            <a:xfrm>
              <a:off x="8216661" y="3918407"/>
              <a:ext cx="34031" cy="21790"/>
            </a:xfrm>
            <a:custGeom>
              <a:avLst/>
              <a:gdLst/>
              <a:ahLst/>
              <a:cxnLst/>
              <a:rect l="l" t="t" r="r" b="b"/>
              <a:pathLst>
                <a:path w="1668" h="1068" extrusionOk="0">
                  <a:moveTo>
                    <a:pt x="1434" y="0"/>
                  </a:moveTo>
                  <a:cubicBezTo>
                    <a:pt x="734" y="0"/>
                    <a:pt x="167" y="234"/>
                    <a:pt x="0" y="1001"/>
                  </a:cubicBezTo>
                  <a:cubicBezTo>
                    <a:pt x="400" y="1001"/>
                    <a:pt x="767" y="1068"/>
                    <a:pt x="1134" y="1068"/>
                  </a:cubicBezTo>
                  <a:cubicBezTo>
                    <a:pt x="1134" y="968"/>
                    <a:pt x="1168" y="934"/>
                    <a:pt x="1168" y="901"/>
                  </a:cubicBezTo>
                  <a:cubicBezTo>
                    <a:pt x="1301" y="734"/>
                    <a:pt x="1468" y="601"/>
                    <a:pt x="1601" y="434"/>
                  </a:cubicBezTo>
                  <a:cubicBezTo>
                    <a:pt x="1668" y="367"/>
                    <a:pt x="1668" y="301"/>
                    <a:pt x="1668" y="234"/>
                  </a:cubicBezTo>
                  <a:cubicBezTo>
                    <a:pt x="1601" y="134"/>
                    <a:pt x="1568" y="67"/>
                    <a:pt x="1434" y="0"/>
                  </a:cubicBezTo>
                  <a:close/>
                </a:path>
              </a:pathLst>
            </a:custGeom>
            <a:solidFill>
              <a:srgbClr val="CE7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8"/>
            <p:cNvSpPr/>
            <p:nvPr/>
          </p:nvSpPr>
          <p:spPr>
            <a:xfrm>
              <a:off x="8239798" y="3926568"/>
              <a:ext cx="9548" cy="10242"/>
            </a:xfrm>
            <a:custGeom>
              <a:avLst/>
              <a:gdLst/>
              <a:ahLst/>
              <a:cxnLst/>
              <a:rect l="l" t="t" r="r" b="b"/>
              <a:pathLst>
                <a:path w="468" h="502" extrusionOk="0">
                  <a:moveTo>
                    <a:pt x="467" y="1"/>
                  </a:moveTo>
                  <a:cubicBezTo>
                    <a:pt x="134" y="1"/>
                    <a:pt x="0" y="168"/>
                    <a:pt x="34" y="434"/>
                  </a:cubicBezTo>
                  <a:lnTo>
                    <a:pt x="134" y="501"/>
                  </a:lnTo>
                  <a:lnTo>
                    <a:pt x="267" y="501"/>
                  </a:lnTo>
                  <a:cubicBezTo>
                    <a:pt x="434" y="368"/>
                    <a:pt x="467" y="201"/>
                    <a:pt x="467" y="1"/>
                  </a:cubicBezTo>
                  <a:close/>
                </a:path>
              </a:pathLst>
            </a:custGeom>
            <a:solidFill>
              <a:srgbClr val="E98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8"/>
            <p:cNvSpPr/>
            <p:nvPr/>
          </p:nvSpPr>
          <p:spPr>
            <a:xfrm>
              <a:off x="7685808" y="4026622"/>
              <a:ext cx="2061" cy="2734"/>
            </a:xfrm>
            <a:custGeom>
              <a:avLst/>
              <a:gdLst/>
              <a:ahLst/>
              <a:cxnLst/>
              <a:rect l="l" t="t" r="r" b="b"/>
              <a:pathLst>
                <a:path w="101" h="134" extrusionOk="0">
                  <a:moveTo>
                    <a:pt x="0" y="0"/>
                  </a:moveTo>
                  <a:lnTo>
                    <a:pt x="67" y="134"/>
                  </a:lnTo>
                  <a:lnTo>
                    <a:pt x="101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AD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8"/>
            <p:cNvSpPr/>
            <p:nvPr/>
          </p:nvSpPr>
          <p:spPr>
            <a:xfrm>
              <a:off x="6724851" y="3840817"/>
              <a:ext cx="161302" cy="85772"/>
            </a:xfrm>
            <a:custGeom>
              <a:avLst/>
              <a:gdLst/>
              <a:ahLst/>
              <a:cxnLst/>
              <a:rect l="l" t="t" r="r" b="b"/>
              <a:pathLst>
                <a:path w="7906" h="4204" extrusionOk="0">
                  <a:moveTo>
                    <a:pt x="467" y="1"/>
                  </a:moveTo>
                  <a:cubicBezTo>
                    <a:pt x="400" y="1"/>
                    <a:pt x="367" y="34"/>
                    <a:pt x="334" y="67"/>
                  </a:cubicBezTo>
                  <a:cubicBezTo>
                    <a:pt x="200" y="568"/>
                    <a:pt x="0" y="1035"/>
                    <a:pt x="834" y="1035"/>
                  </a:cubicBezTo>
                  <a:cubicBezTo>
                    <a:pt x="1234" y="1035"/>
                    <a:pt x="1401" y="1368"/>
                    <a:pt x="1401" y="1735"/>
                  </a:cubicBezTo>
                  <a:cubicBezTo>
                    <a:pt x="1401" y="1935"/>
                    <a:pt x="1368" y="2269"/>
                    <a:pt x="1635" y="2302"/>
                  </a:cubicBezTo>
                  <a:cubicBezTo>
                    <a:pt x="2068" y="2402"/>
                    <a:pt x="2369" y="2769"/>
                    <a:pt x="2836" y="2869"/>
                  </a:cubicBezTo>
                  <a:cubicBezTo>
                    <a:pt x="4370" y="3136"/>
                    <a:pt x="5704" y="3904"/>
                    <a:pt x="7239" y="4204"/>
                  </a:cubicBezTo>
                  <a:cubicBezTo>
                    <a:pt x="7305" y="3937"/>
                    <a:pt x="7405" y="3803"/>
                    <a:pt x="7639" y="3703"/>
                  </a:cubicBezTo>
                  <a:cubicBezTo>
                    <a:pt x="7739" y="3603"/>
                    <a:pt x="7906" y="3470"/>
                    <a:pt x="7706" y="3370"/>
                  </a:cubicBezTo>
                  <a:cubicBezTo>
                    <a:pt x="7238" y="3058"/>
                    <a:pt x="7208" y="2223"/>
                    <a:pt x="6471" y="2223"/>
                  </a:cubicBezTo>
                  <a:cubicBezTo>
                    <a:pt x="6419" y="2223"/>
                    <a:pt x="6364" y="2227"/>
                    <a:pt x="6305" y="2236"/>
                  </a:cubicBezTo>
                  <a:cubicBezTo>
                    <a:pt x="6250" y="2242"/>
                    <a:pt x="6189" y="2246"/>
                    <a:pt x="6126" y="2246"/>
                  </a:cubicBezTo>
                  <a:cubicBezTo>
                    <a:pt x="5841" y="2246"/>
                    <a:pt x="5495" y="2169"/>
                    <a:pt x="5304" y="1869"/>
                  </a:cubicBezTo>
                  <a:cubicBezTo>
                    <a:pt x="5371" y="1202"/>
                    <a:pt x="4837" y="1102"/>
                    <a:pt x="4470" y="1001"/>
                  </a:cubicBezTo>
                  <a:cubicBezTo>
                    <a:pt x="3836" y="735"/>
                    <a:pt x="3169" y="601"/>
                    <a:pt x="2502" y="434"/>
                  </a:cubicBezTo>
                  <a:cubicBezTo>
                    <a:pt x="2068" y="334"/>
                    <a:pt x="1668" y="234"/>
                    <a:pt x="1234" y="101"/>
                  </a:cubicBezTo>
                  <a:lnTo>
                    <a:pt x="634" y="1"/>
                  </a:lnTo>
                  <a:close/>
                </a:path>
              </a:pathLst>
            </a:custGeom>
            <a:solidFill>
              <a:srgbClr val="EE8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8"/>
            <p:cNvSpPr/>
            <p:nvPr/>
          </p:nvSpPr>
          <p:spPr>
            <a:xfrm>
              <a:off x="6698980" y="3682248"/>
              <a:ext cx="37459" cy="145653"/>
            </a:xfrm>
            <a:custGeom>
              <a:avLst/>
              <a:gdLst/>
              <a:ahLst/>
              <a:cxnLst/>
              <a:rect l="l" t="t" r="r" b="b"/>
              <a:pathLst>
                <a:path w="1836" h="7139" extrusionOk="0">
                  <a:moveTo>
                    <a:pt x="534" y="1"/>
                  </a:moveTo>
                  <a:cubicBezTo>
                    <a:pt x="1" y="1001"/>
                    <a:pt x="34" y="2069"/>
                    <a:pt x="34" y="3169"/>
                  </a:cubicBezTo>
                  <a:cubicBezTo>
                    <a:pt x="167" y="3336"/>
                    <a:pt x="167" y="3603"/>
                    <a:pt x="234" y="3803"/>
                  </a:cubicBezTo>
                  <a:cubicBezTo>
                    <a:pt x="434" y="4904"/>
                    <a:pt x="434" y="6105"/>
                    <a:pt x="1001" y="7139"/>
                  </a:cubicBezTo>
                  <a:lnTo>
                    <a:pt x="1168" y="7072"/>
                  </a:lnTo>
                  <a:lnTo>
                    <a:pt x="1435" y="7072"/>
                  </a:lnTo>
                  <a:cubicBezTo>
                    <a:pt x="1602" y="7006"/>
                    <a:pt x="1835" y="6939"/>
                    <a:pt x="1702" y="6705"/>
                  </a:cubicBezTo>
                  <a:cubicBezTo>
                    <a:pt x="1168" y="5738"/>
                    <a:pt x="1168" y="4570"/>
                    <a:pt x="835" y="3536"/>
                  </a:cubicBezTo>
                  <a:cubicBezTo>
                    <a:pt x="601" y="2903"/>
                    <a:pt x="601" y="2269"/>
                    <a:pt x="801" y="1568"/>
                  </a:cubicBezTo>
                  <a:cubicBezTo>
                    <a:pt x="968" y="1035"/>
                    <a:pt x="1001" y="468"/>
                    <a:pt x="534" y="1"/>
                  </a:cubicBezTo>
                  <a:close/>
                </a:path>
              </a:pathLst>
            </a:custGeom>
            <a:solidFill>
              <a:srgbClr val="CE7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8"/>
            <p:cNvSpPr/>
            <p:nvPr/>
          </p:nvSpPr>
          <p:spPr>
            <a:xfrm>
              <a:off x="6703755" y="4089911"/>
              <a:ext cx="57861" cy="86445"/>
            </a:xfrm>
            <a:custGeom>
              <a:avLst/>
              <a:gdLst/>
              <a:ahLst/>
              <a:cxnLst/>
              <a:rect l="l" t="t" r="r" b="b"/>
              <a:pathLst>
                <a:path w="2836" h="4237" extrusionOk="0">
                  <a:moveTo>
                    <a:pt x="0" y="0"/>
                  </a:moveTo>
                  <a:cubicBezTo>
                    <a:pt x="0" y="101"/>
                    <a:pt x="33" y="267"/>
                    <a:pt x="33" y="401"/>
                  </a:cubicBezTo>
                  <a:cubicBezTo>
                    <a:pt x="200" y="501"/>
                    <a:pt x="234" y="668"/>
                    <a:pt x="234" y="868"/>
                  </a:cubicBezTo>
                  <a:cubicBezTo>
                    <a:pt x="400" y="1001"/>
                    <a:pt x="434" y="1201"/>
                    <a:pt x="434" y="1368"/>
                  </a:cubicBezTo>
                  <a:cubicBezTo>
                    <a:pt x="601" y="1502"/>
                    <a:pt x="667" y="1668"/>
                    <a:pt x="667" y="1835"/>
                  </a:cubicBezTo>
                  <a:cubicBezTo>
                    <a:pt x="834" y="1902"/>
                    <a:pt x="901" y="2069"/>
                    <a:pt x="901" y="2235"/>
                  </a:cubicBezTo>
                  <a:cubicBezTo>
                    <a:pt x="934" y="2336"/>
                    <a:pt x="1034" y="2402"/>
                    <a:pt x="1068" y="2502"/>
                  </a:cubicBezTo>
                  <a:cubicBezTo>
                    <a:pt x="1401" y="2702"/>
                    <a:pt x="1601" y="3003"/>
                    <a:pt x="1768" y="3403"/>
                  </a:cubicBezTo>
                  <a:cubicBezTo>
                    <a:pt x="2202" y="3570"/>
                    <a:pt x="2435" y="3837"/>
                    <a:pt x="2602" y="4204"/>
                  </a:cubicBezTo>
                  <a:cubicBezTo>
                    <a:pt x="2669" y="4237"/>
                    <a:pt x="2735" y="4237"/>
                    <a:pt x="2835" y="4237"/>
                  </a:cubicBezTo>
                  <a:cubicBezTo>
                    <a:pt x="2835" y="3703"/>
                    <a:pt x="2702" y="3169"/>
                    <a:pt x="2202" y="2869"/>
                  </a:cubicBezTo>
                  <a:cubicBezTo>
                    <a:pt x="1568" y="2502"/>
                    <a:pt x="1268" y="1902"/>
                    <a:pt x="1034" y="1301"/>
                  </a:cubicBezTo>
                  <a:cubicBezTo>
                    <a:pt x="834" y="734"/>
                    <a:pt x="534" y="234"/>
                    <a:pt x="0" y="0"/>
                  </a:cubicBezTo>
                  <a:close/>
                </a:path>
              </a:pathLst>
            </a:custGeom>
            <a:solidFill>
              <a:srgbClr val="FFA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8"/>
            <p:cNvSpPr/>
            <p:nvPr/>
          </p:nvSpPr>
          <p:spPr>
            <a:xfrm>
              <a:off x="6639772" y="3870768"/>
              <a:ext cx="27931" cy="80325"/>
            </a:xfrm>
            <a:custGeom>
              <a:avLst/>
              <a:gdLst/>
              <a:ahLst/>
              <a:cxnLst/>
              <a:rect l="l" t="t" r="r" b="b"/>
              <a:pathLst>
                <a:path w="1369" h="3937" extrusionOk="0">
                  <a:moveTo>
                    <a:pt x="968" y="0"/>
                  </a:moveTo>
                  <a:cubicBezTo>
                    <a:pt x="901" y="0"/>
                    <a:pt x="834" y="67"/>
                    <a:pt x="801" y="67"/>
                  </a:cubicBezTo>
                  <a:cubicBezTo>
                    <a:pt x="701" y="134"/>
                    <a:pt x="634" y="234"/>
                    <a:pt x="568" y="301"/>
                  </a:cubicBezTo>
                  <a:cubicBezTo>
                    <a:pt x="1" y="1301"/>
                    <a:pt x="1" y="2402"/>
                    <a:pt x="1" y="3470"/>
                  </a:cubicBezTo>
                  <a:cubicBezTo>
                    <a:pt x="167" y="3570"/>
                    <a:pt x="201" y="3770"/>
                    <a:pt x="201" y="3937"/>
                  </a:cubicBezTo>
                  <a:lnTo>
                    <a:pt x="401" y="3937"/>
                  </a:lnTo>
                  <a:cubicBezTo>
                    <a:pt x="568" y="3336"/>
                    <a:pt x="167" y="2736"/>
                    <a:pt x="468" y="2102"/>
                  </a:cubicBezTo>
                  <a:cubicBezTo>
                    <a:pt x="1068" y="1502"/>
                    <a:pt x="1368" y="834"/>
                    <a:pt x="968" y="0"/>
                  </a:cubicBezTo>
                  <a:close/>
                </a:path>
              </a:pathLst>
            </a:custGeom>
            <a:solidFill>
              <a:srgbClr val="FFC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8"/>
            <p:cNvSpPr/>
            <p:nvPr/>
          </p:nvSpPr>
          <p:spPr>
            <a:xfrm>
              <a:off x="6649974" y="3868054"/>
              <a:ext cx="26564" cy="47415"/>
            </a:xfrm>
            <a:custGeom>
              <a:avLst/>
              <a:gdLst/>
              <a:ahLst/>
              <a:cxnLst/>
              <a:rect l="l" t="t" r="r" b="b"/>
              <a:pathLst>
                <a:path w="1302" h="2324" extrusionOk="0">
                  <a:moveTo>
                    <a:pt x="535" y="0"/>
                  </a:moveTo>
                  <a:cubicBezTo>
                    <a:pt x="535" y="33"/>
                    <a:pt x="535" y="100"/>
                    <a:pt x="501" y="167"/>
                  </a:cubicBezTo>
                  <a:cubicBezTo>
                    <a:pt x="401" y="867"/>
                    <a:pt x="334" y="1568"/>
                    <a:pt x="1" y="2235"/>
                  </a:cubicBezTo>
                  <a:cubicBezTo>
                    <a:pt x="81" y="2255"/>
                    <a:pt x="186" y="2324"/>
                    <a:pt x="279" y="2324"/>
                  </a:cubicBezTo>
                  <a:cubicBezTo>
                    <a:pt x="339" y="2324"/>
                    <a:pt x="395" y="2294"/>
                    <a:pt x="435" y="2202"/>
                  </a:cubicBezTo>
                  <a:cubicBezTo>
                    <a:pt x="568" y="1901"/>
                    <a:pt x="601" y="1501"/>
                    <a:pt x="835" y="1268"/>
                  </a:cubicBezTo>
                  <a:cubicBezTo>
                    <a:pt x="1302" y="767"/>
                    <a:pt x="1035" y="400"/>
                    <a:pt x="735" y="0"/>
                  </a:cubicBezTo>
                  <a:close/>
                </a:path>
              </a:pathLst>
            </a:custGeom>
            <a:solidFill>
              <a:srgbClr val="FF9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8"/>
            <p:cNvSpPr/>
            <p:nvPr/>
          </p:nvSpPr>
          <p:spPr>
            <a:xfrm>
              <a:off x="6877971" y="3902636"/>
              <a:ext cx="29971" cy="28870"/>
            </a:xfrm>
            <a:custGeom>
              <a:avLst/>
              <a:gdLst/>
              <a:ahLst/>
              <a:cxnLst/>
              <a:rect l="l" t="t" r="r" b="b"/>
              <a:pathLst>
                <a:path w="1469" h="1415" extrusionOk="0">
                  <a:moveTo>
                    <a:pt x="1121" y="0"/>
                  </a:moveTo>
                  <a:cubicBezTo>
                    <a:pt x="1035" y="0"/>
                    <a:pt x="992" y="93"/>
                    <a:pt x="968" y="240"/>
                  </a:cubicBezTo>
                  <a:cubicBezTo>
                    <a:pt x="868" y="840"/>
                    <a:pt x="568" y="1174"/>
                    <a:pt x="1" y="1207"/>
                  </a:cubicBezTo>
                  <a:cubicBezTo>
                    <a:pt x="112" y="1385"/>
                    <a:pt x="253" y="1415"/>
                    <a:pt x="413" y="1415"/>
                  </a:cubicBezTo>
                  <a:cubicBezTo>
                    <a:pt x="493" y="1415"/>
                    <a:pt x="579" y="1407"/>
                    <a:pt x="668" y="1407"/>
                  </a:cubicBezTo>
                  <a:cubicBezTo>
                    <a:pt x="834" y="1007"/>
                    <a:pt x="1468" y="940"/>
                    <a:pt x="1468" y="373"/>
                  </a:cubicBezTo>
                  <a:cubicBezTo>
                    <a:pt x="1468" y="173"/>
                    <a:pt x="1368" y="73"/>
                    <a:pt x="1235" y="40"/>
                  </a:cubicBezTo>
                  <a:cubicBezTo>
                    <a:pt x="1190" y="13"/>
                    <a:pt x="1153" y="0"/>
                    <a:pt x="1121" y="0"/>
                  </a:cubicBezTo>
                  <a:close/>
                </a:path>
              </a:pathLst>
            </a:custGeom>
            <a:solidFill>
              <a:srgbClr val="EE8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8"/>
            <p:cNvSpPr/>
            <p:nvPr/>
          </p:nvSpPr>
          <p:spPr>
            <a:xfrm>
              <a:off x="6722810" y="3826474"/>
              <a:ext cx="18689" cy="15730"/>
            </a:xfrm>
            <a:custGeom>
              <a:avLst/>
              <a:gdLst/>
              <a:ahLst/>
              <a:cxnLst/>
              <a:rect l="l" t="t" r="r" b="b"/>
              <a:pathLst>
                <a:path w="916" h="771" extrusionOk="0">
                  <a:moveTo>
                    <a:pt x="175" y="0"/>
                  </a:moveTo>
                  <a:cubicBezTo>
                    <a:pt x="140" y="0"/>
                    <a:pt x="104" y="1"/>
                    <a:pt x="67" y="3"/>
                  </a:cubicBezTo>
                  <a:lnTo>
                    <a:pt x="0" y="70"/>
                  </a:lnTo>
                  <a:cubicBezTo>
                    <a:pt x="134" y="303"/>
                    <a:pt x="300" y="504"/>
                    <a:pt x="434" y="770"/>
                  </a:cubicBezTo>
                  <a:lnTo>
                    <a:pt x="634" y="770"/>
                  </a:lnTo>
                  <a:cubicBezTo>
                    <a:pt x="915" y="239"/>
                    <a:pt x="698" y="0"/>
                    <a:pt x="175" y="0"/>
                  </a:cubicBezTo>
                  <a:close/>
                </a:path>
              </a:pathLst>
            </a:custGeom>
            <a:solidFill>
              <a:srgbClr val="CE7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8"/>
            <p:cNvSpPr/>
            <p:nvPr/>
          </p:nvSpPr>
          <p:spPr>
            <a:xfrm>
              <a:off x="6664949" y="3863280"/>
              <a:ext cx="5468" cy="4101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67" y="1"/>
                  </a:moveTo>
                  <a:cubicBezTo>
                    <a:pt x="67" y="101"/>
                    <a:pt x="1" y="134"/>
                    <a:pt x="1" y="201"/>
                  </a:cubicBezTo>
                  <a:cubicBezTo>
                    <a:pt x="134" y="167"/>
                    <a:pt x="234" y="101"/>
                    <a:pt x="268" y="1"/>
                  </a:cubicBezTo>
                  <a:close/>
                </a:path>
              </a:pathLst>
            </a:custGeom>
            <a:solidFill>
              <a:srgbClr val="FF9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8"/>
            <p:cNvSpPr/>
            <p:nvPr/>
          </p:nvSpPr>
          <p:spPr>
            <a:xfrm>
              <a:off x="6669723" y="3858526"/>
              <a:ext cx="4774" cy="4101"/>
            </a:xfrm>
            <a:custGeom>
              <a:avLst/>
              <a:gdLst/>
              <a:ahLst/>
              <a:cxnLst/>
              <a:rect l="l" t="t" r="r" b="b"/>
              <a:pathLst>
                <a:path w="234" h="201" extrusionOk="0">
                  <a:moveTo>
                    <a:pt x="34" y="0"/>
                  </a:moveTo>
                  <a:cubicBezTo>
                    <a:pt x="34" y="67"/>
                    <a:pt x="34" y="167"/>
                    <a:pt x="0" y="200"/>
                  </a:cubicBezTo>
                  <a:cubicBezTo>
                    <a:pt x="67" y="133"/>
                    <a:pt x="167" y="67"/>
                    <a:pt x="234" y="0"/>
                  </a:cubicBezTo>
                  <a:close/>
                </a:path>
              </a:pathLst>
            </a:custGeom>
            <a:solidFill>
              <a:srgbClr val="FF9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8"/>
            <p:cNvSpPr/>
            <p:nvPr/>
          </p:nvSpPr>
          <p:spPr>
            <a:xfrm>
              <a:off x="6795627" y="3023717"/>
              <a:ext cx="354595" cy="484498"/>
            </a:xfrm>
            <a:custGeom>
              <a:avLst/>
              <a:gdLst/>
              <a:ahLst/>
              <a:cxnLst/>
              <a:rect l="l" t="t" r="r" b="b"/>
              <a:pathLst>
                <a:path w="17380" h="23747" extrusionOk="0">
                  <a:moveTo>
                    <a:pt x="10974" y="0"/>
                  </a:moveTo>
                  <a:cubicBezTo>
                    <a:pt x="10897" y="0"/>
                    <a:pt x="10809" y="27"/>
                    <a:pt x="10708" y="88"/>
                  </a:cubicBezTo>
                  <a:cubicBezTo>
                    <a:pt x="10708" y="521"/>
                    <a:pt x="10708" y="922"/>
                    <a:pt x="10675" y="1355"/>
                  </a:cubicBezTo>
                  <a:cubicBezTo>
                    <a:pt x="10675" y="1756"/>
                    <a:pt x="10775" y="2223"/>
                    <a:pt x="10541" y="2456"/>
                  </a:cubicBezTo>
                  <a:cubicBezTo>
                    <a:pt x="9874" y="3057"/>
                    <a:pt x="9707" y="3857"/>
                    <a:pt x="9574" y="4624"/>
                  </a:cubicBezTo>
                  <a:cubicBezTo>
                    <a:pt x="9574" y="4691"/>
                    <a:pt x="9440" y="4724"/>
                    <a:pt x="9174" y="4891"/>
                  </a:cubicBezTo>
                  <a:cubicBezTo>
                    <a:pt x="9774" y="4124"/>
                    <a:pt x="8573" y="3790"/>
                    <a:pt x="9107" y="3190"/>
                  </a:cubicBezTo>
                  <a:cubicBezTo>
                    <a:pt x="9073" y="3123"/>
                    <a:pt x="9040" y="3057"/>
                    <a:pt x="8940" y="3057"/>
                  </a:cubicBezTo>
                  <a:cubicBezTo>
                    <a:pt x="8884" y="3036"/>
                    <a:pt x="8828" y="3027"/>
                    <a:pt x="8775" y="3027"/>
                  </a:cubicBezTo>
                  <a:cubicBezTo>
                    <a:pt x="8481" y="3027"/>
                    <a:pt x="8255" y="3313"/>
                    <a:pt x="8340" y="3624"/>
                  </a:cubicBezTo>
                  <a:cubicBezTo>
                    <a:pt x="8406" y="3957"/>
                    <a:pt x="8406" y="4257"/>
                    <a:pt x="8173" y="4458"/>
                  </a:cubicBezTo>
                  <a:cubicBezTo>
                    <a:pt x="7372" y="5191"/>
                    <a:pt x="6905" y="6192"/>
                    <a:pt x="6071" y="6859"/>
                  </a:cubicBezTo>
                  <a:cubicBezTo>
                    <a:pt x="5871" y="6726"/>
                    <a:pt x="6105" y="6426"/>
                    <a:pt x="5871" y="6392"/>
                  </a:cubicBezTo>
                  <a:cubicBezTo>
                    <a:pt x="5704" y="6392"/>
                    <a:pt x="5571" y="6526"/>
                    <a:pt x="5571" y="6693"/>
                  </a:cubicBezTo>
                  <a:cubicBezTo>
                    <a:pt x="5571" y="6926"/>
                    <a:pt x="5771" y="7226"/>
                    <a:pt x="5438" y="7393"/>
                  </a:cubicBezTo>
                  <a:cubicBezTo>
                    <a:pt x="5141" y="7079"/>
                    <a:pt x="4991" y="6929"/>
                    <a:pt x="4857" y="6929"/>
                  </a:cubicBezTo>
                  <a:cubicBezTo>
                    <a:pt x="4735" y="6929"/>
                    <a:pt x="4628" y="7054"/>
                    <a:pt x="4437" y="7293"/>
                  </a:cubicBezTo>
                  <a:cubicBezTo>
                    <a:pt x="4003" y="7893"/>
                    <a:pt x="4103" y="8561"/>
                    <a:pt x="4203" y="9261"/>
                  </a:cubicBezTo>
                  <a:cubicBezTo>
                    <a:pt x="4203" y="11262"/>
                    <a:pt x="3770" y="12930"/>
                    <a:pt x="1435" y="13364"/>
                  </a:cubicBezTo>
                  <a:cubicBezTo>
                    <a:pt x="1201" y="13397"/>
                    <a:pt x="734" y="13564"/>
                    <a:pt x="834" y="13698"/>
                  </a:cubicBezTo>
                  <a:cubicBezTo>
                    <a:pt x="1201" y="14231"/>
                    <a:pt x="734" y="14765"/>
                    <a:pt x="1068" y="15299"/>
                  </a:cubicBezTo>
                  <a:cubicBezTo>
                    <a:pt x="1668" y="16233"/>
                    <a:pt x="1568" y="16266"/>
                    <a:pt x="834" y="16933"/>
                  </a:cubicBezTo>
                  <a:lnTo>
                    <a:pt x="834" y="17067"/>
                  </a:lnTo>
                  <a:cubicBezTo>
                    <a:pt x="1268" y="17100"/>
                    <a:pt x="1034" y="17367"/>
                    <a:pt x="1001" y="17600"/>
                  </a:cubicBezTo>
                  <a:cubicBezTo>
                    <a:pt x="868" y="18134"/>
                    <a:pt x="334" y="18634"/>
                    <a:pt x="934" y="19135"/>
                  </a:cubicBezTo>
                  <a:cubicBezTo>
                    <a:pt x="1268" y="19201"/>
                    <a:pt x="1668" y="19068"/>
                    <a:pt x="2002" y="19368"/>
                  </a:cubicBezTo>
                  <a:cubicBezTo>
                    <a:pt x="1068" y="20102"/>
                    <a:pt x="1001" y="21303"/>
                    <a:pt x="0" y="21937"/>
                  </a:cubicBezTo>
                  <a:cubicBezTo>
                    <a:pt x="334" y="22137"/>
                    <a:pt x="567" y="22304"/>
                    <a:pt x="834" y="22471"/>
                  </a:cubicBezTo>
                  <a:cubicBezTo>
                    <a:pt x="1068" y="22637"/>
                    <a:pt x="1201" y="22938"/>
                    <a:pt x="1268" y="23238"/>
                  </a:cubicBezTo>
                  <a:cubicBezTo>
                    <a:pt x="1359" y="23421"/>
                    <a:pt x="1562" y="23576"/>
                    <a:pt x="1775" y="23576"/>
                  </a:cubicBezTo>
                  <a:cubicBezTo>
                    <a:pt x="1795" y="23576"/>
                    <a:pt x="1815" y="23574"/>
                    <a:pt x="1835" y="23571"/>
                  </a:cubicBezTo>
                  <a:cubicBezTo>
                    <a:pt x="1903" y="23550"/>
                    <a:pt x="1968" y="23542"/>
                    <a:pt x="2031" y="23542"/>
                  </a:cubicBezTo>
                  <a:cubicBezTo>
                    <a:pt x="2341" y="23542"/>
                    <a:pt x="2610" y="23746"/>
                    <a:pt x="2928" y="23746"/>
                  </a:cubicBezTo>
                  <a:cubicBezTo>
                    <a:pt x="2963" y="23746"/>
                    <a:pt x="2999" y="23744"/>
                    <a:pt x="3036" y="23738"/>
                  </a:cubicBezTo>
                  <a:cubicBezTo>
                    <a:pt x="3236" y="23538"/>
                    <a:pt x="3236" y="23138"/>
                    <a:pt x="3436" y="23071"/>
                  </a:cubicBezTo>
                  <a:cubicBezTo>
                    <a:pt x="4570" y="22571"/>
                    <a:pt x="4403" y="21937"/>
                    <a:pt x="3603" y="21236"/>
                  </a:cubicBezTo>
                  <a:cubicBezTo>
                    <a:pt x="3688" y="21181"/>
                    <a:pt x="3778" y="21159"/>
                    <a:pt x="3871" y="21159"/>
                  </a:cubicBezTo>
                  <a:cubicBezTo>
                    <a:pt x="4251" y="21159"/>
                    <a:pt x="4681" y="21532"/>
                    <a:pt x="5027" y="21532"/>
                  </a:cubicBezTo>
                  <a:cubicBezTo>
                    <a:pt x="5259" y="21532"/>
                    <a:pt x="5454" y="21364"/>
                    <a:pt x="5571" y="20803"/>
                  </a:cubicBezTo>
                  <a:cubicBezTo>
                    <a:pt x="5671" y="20869"/>
                    <a:pt x="5738" y="21036"/>
                    <a:pt x="5838" y="21036"/>
                  </a:cubicBezTo>
                  <a:cubicBezTo>
                    <a:pt x="6428" y="21116"/>
                    <a:pt x="7025" y="21241"/>
                    <a:pt x="7608" y="21241"/>
                  </a:cubicBezTo>
                  <a:cubicBezTo>
                    <a:pt x="8246" y="21241"/>
                    <a:pt x="8866" y="21092"/>
                    <a:pt x="9440" y="20569"/>
                  </a:cubicBezTo>
                  <a:cubicBezTo>
                    <a:pt x="9707" y="20369"/>
                    <a:pt x="10007" y="20236"/>
                    <a:pt x="9674" y="19869"/>
                  </a:cubicBezTo>
                  <a:cubicBezTo>
                    <a:pt x="9624" y="19819"/>
                    <a:pt x="9549" y="19819"/>
                    <a:pt x="9486" y="19819"/>
                  </a:cubicBezTo>
                  <a:cubicBezTo>
                    <a:pt x="9424" y="19819"/>
                    <a:pt x="9374" y="19819"/>
                    <a:pt x="9374" y="19769"/>
                  </a:cubicBezTo>
                  <a:cubicBezTo>
                    <a:pt x="9374" y="19744"/>
                    <a:pt x="9396" y="19737"/>
                    <a:pt x="9427" y="19737"/>
                  </a:cubicBezTo>
                  <a:cubicBezTo>
                    <a:pt x="9460" y="19737"/>
                    <a:pt x="9502" y="19745"/>
                    <a:pt x="9534" y="19745"/>
                  </a:cubicBezTo>
                  <a:cubicBezTo>
                    <a:pt x="9552" y="19745"/>
                    <a:pt x="9566" y="19743"/>
                    <a:pt x="9574" y="19735"/>
                  </a:cubicBezTo>
                  <a:cubicBezTo>
                    <a:pt x="10171" y="19497"/>
                    <a:pt x="10741" y="19258"/>
                    <a:pt x="11427" y="19258"/>
                  </a:cubicBezTo>
                  <a:cubicBezTo>
                    <a:pt x="11508" y="19258"/>
                    <a:pt x="11591" y="19261"/>
                    <a:pt x="11675" y="19268"/>
                  </a:cubicBezTo>
                  <a:cubicBezTo>
                    <a:pt x="12209" y="19302"/>
                    <a:pt x="12709" y="19302"/>
                    <a:pt x="13210" y="19535"/>
                  </a:cubicBezTo>
                  <a:cubicBezTo>
                    <a:pt x="13346" y="19594"/>
                    <a:pt x="13474" y="19621"/>
                    <a:pt x="13593" y="19621"/>
                  </a:cubicBezTo>
                  <a:cubicBezTo>
                    <a:pt x="13880" y="19621"/>
                    <a:pt x="14112" y="19461"/>
                    <a:pt x="14277" y="19201"/>
                  </a:cubicBezTo>
                  <a:cubicBezTo>
                    <a:pt x="15078" y="18067"/>
                    <a:pt x="15678" y="16800"/>
                    <a:pt x="15912" y="15432"/>
                  </a:cubicBezTo>
                  <a:cubicBezTo>
                    <a:pt x="16207" y="15452"/>
                    <a:pt x="16538" y="15658"/>
                    <a:pt x="16835" y="15658"/>
                  </a:cubicBezTo>
                  <a:cubicBezTo>
                    <a:pt x="17040" y="15658"/>
                    <a:pt x="17229" y="15559"/>
                    <a:pt x="17379" y="15232"/>
                  </a:cubicBezTo>
                  <a:cubicBezTo>
                    <a:pt x="17379" y="14698"/>
                    <a:pt x="17046" y="14298"/>
                    <a:pt x="16712" y="13931"/>
                  </a:cubicBezTo>
                  <a:cubicBezTo>
                    <a:pt x="16345" y="13531"/>
                    <a:pt x="16045" y="13064"/>
                    <a:pt x="15878" y="12563"/>
                  </a:cubicBezTo>
                  <a:cubicBezTo>
                    <a:pt x="15111" y="10195"/>
                    <a:pt x="13844" y="7960"/>
                    <a:pt x="13210" y="5558"/>
                  </a:cubicBezTo>
                  <a:cubicBezTo>
                    <a:pt x="13076" y="5191"/>
                    <a:pt x="12843" y="4858"/>
                    <a:pt x="12443" y="4724"/>
                  </a:cubicBezTo>
                  <a:cubicBezTo>
                    <a:pt x="12009" y="4591"/>
                    <a:pt x="11909" y="4391"/>
                    <a:pt x="12042" y="3957"/>
                  </a:cubicBezTo>
                  <a:cubicBezTo>
                    <a:pt x="12409" y="2623"/>
                    <a:pt x="11609" y="1556"/>
                    <a:pt x="11342" y="355"/>
                  </a:cubicBezTo>
                  <a:cubicBezTo>
                    <a:pt x="11272" y="145"/>
                    <a:pt x="11153" y="0"/>
                    <a:pt x="10974" y="0"/>
                  </a:cubicBezTo>
                  <a:close/>
                </a:path>
              </a:pathLst>
            </a:custGeom>
            <a:solidFill>
              <a:srgbClr val="FFB7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8"/>
            <p:cNvSpPr/>
            <p:nvPr/>
          </p:nvSpPr>
          <p:spPr>
            <a:xfrm>
              <a:off x="6752741" y="2875268"/>
              <a:ext cx="272945" cy="262070"/>
            </a:xfrm>
            <a:custGeom>
              <a:avLst/>
              <a:gdLst/>
              <a:ahLst/>
              <a:cxnLst/>
              <a:rect l="l" t="t" r="r" b="b"/>
              <a:pathLst>
                <a:path w="13378" h="12845" extrusionOk="0">
                  <a:moveTo>
                    <a:pt x="12448" y="1"/>
                  </a:moveTo>
                  <a:cubicBezTo>
                    <a:pt x="12323" y="1"/>
                    <a:pt x="12191" y="24"/>
                    <a:pt x="12043" y="92"/>
                  </a:cubicBezTo>
                  <a:cubicBezTo>
                    <a:pt x="11009" y="526"/>
                    <a:pt x="10408" y="1560"/>
                    <a:pt x="9374" y="1993"/>
                  </a:cubicBezTo>
                  <a:cubicBezTo>
                    <a:pt x="9074" y="2127"/>
                    <a:pt x="9141" y="2327"/>
                    <a:pt x="9307" y="2527"/>
                  </a:cubicBezTo>
                  <a:cubicBezTo>
                    <a:pt x="9408" y="2727"/>
                    <a:pt x="9574" y="2961"/>
                    <a:pt x="9241" y="3061"/>
                  </a:cubicBezTo>
                  <a:cubicBezTo>
                    <a:pt x="9174" y="3094"/>
                    <a:pt x="9096" y="3113"/>
                    <a:pt x="9020" y="3113"/>
                  </a:cubicBezTo>
                  <a:cubicBezTo>
                    <a:pt x="8866" y="3113"/>
                    <a:pt x="8718" y="3038"/>
                    <a:pt x="8674" y="2861"/>
                  </a:cubicBezTo>
                  <a:cubicBezTo>
                    <a:pt x="8566" y="2619"/>
                    <a:pt x="8502" y="2507"/>
                    <a:pt x="8273" y="2507"/>
                  </a:cubicBezTo>
                  <a:cubicBezTo>
                    <a:pt x="8217" y="2507"/>
                    <a:pt x="8152" y="2514"/>
                    <a:pt x="8073" y="2527"/>
                  </a:cubicBezTo>
                  <a:cubicBezTo>
                    <a:pt x="7961" y="2565"/>
                    <a:pt x="7860" y="2583"/>
                    <a:pt x="7772" y="2583"/>
                  </a:cubicBezTo>
                  <a:cubicBezTo>
                    <a:pt x="7470" y="2583"/>
                    <a:pt x="7321" y="2359"/>
                    <a:pt x="7373" y="1893"/>
                  </a:cubicBezTo>
                  <a:cubicBezTo>
                    <a:pt x="7406" y="1760"/>
                    <a:pt x="7306" y="1693"/>
                    <a:pt x="7173" y="1693"/>
                  </a:cubicBezTo>
                  <a:cubicBezTo>
                    <a:pt x="7039" y="1693"/>
                    <a:pt x="7006" y="1827"/>
                    <a:pt x="6972" y="1893"/>
                  </a:cubicBezTo>
                  <a:cubicBezTo>
                    <a:pt x="6839" y="2127"/>
                    <a:pt x="6839" y="2327"/>
                    <a:pt x="6906" y="2560"/>
                  </a:cubicBezTo>
                  <a:cubicBezTo>
                    <a:pt x="6968" y="2809"/>
                    <a:pt x="6972" y="3201"/>
                    <a:pt x="6704" y="3201"/>
                  </a:cubicBezTo>
                  <a:cubicBezTo>
                    <a:pt x="6684" y="3201"/>
                    <a:pt x="6662" y="3199"/>
                    <a:pt x="6639" y="3194"/>
                  </a:cubicBezTo>
                  <a:cubicBezTo>
                    <a:pt x="6600" y="3189"/>
                    <a:pt x="6564" y="3186"/>
                    <a:pt x="6528" y="3186"/>
                  </a:cubicBezTo>
                  <a:cubicBezTo>
                    <a:pt x="6132" y="3186"/>
                    <a:pt x="5903" y="3503"/>
                    <a:pt x="5505" y="3594"/>
                  </a:cubicBezTo>
                  <a:cubicBezTo>
                    <a:pt x="5872" y="3027"/>
                    <a:pt x="5738" y="2527"/>
                    <a:pt x="5471" y="1927"/>
                  </a:cubicBezTo>
                  <a:cubicBezTo>
                    <a:pt x="5312" y="2235"/>
                    <a:pt x="5122" y="2326"/>
                    <a:pt x="4919" y="2326"/>
                  </a:cubicBezTo>
                  <a:cubicBezTo>
                    <a:pt x="4622" y="2326"/>
                    <a:pt x="4296" y="2130"/>
                    <a:pt x="3996" y="2130"/>
                  </a:cubicBezTo>
                  <a:cubicBezTo>
                    <a:pt x="3858" y="2130"/>
                    <a:pt x="3725" y="2172"/>
                    <a:pt x="3603" y="2294"/>
                  </a:cubicBezTo>
                  <a:cubicBezTo>
                    <a:pt x="3598" y="2297"/>
                    <a:pt x="3594" y="2298"/>
                    <a:pt x="3589" y="2298"/>
                  </a:cubicBezTo>
                  <a:cubicBezTo>
                    <a:pt x="3499" y="2298"/>
                    <a:pt x="3455" y="1718"/>
                    <a:pt x="3170" y="1560"/>
                  </a:cubicBezTo>
                  <a:cubicBezTo>
                    <a:pt x="3003" y="1860"/>
                    <a:pt x="2803" y="2160"/>
                    <a:pt x="2803" y="2527"/>
                  </a:cubicBezTo>
                  <a:cubicBezTo>
                    <a:pt x="2703" y="3328"/>
                    <a:pt x="3136" y="3928"/>
                    <a:pt x="3437" y="4595"/>
                  </a:cubicBezTo>
                  <a:cubicBezTo>
                    <a:pt x="3534" y="4854"/>
                    <a:pt x="3223" y="5866"/>
                    <a:pt x="3052" y="5866"/>
                  </a:cubicBezTo>
                  <a:cubicBezTo>
                    <a:pt x="3047" y="5866"/>
                    <a:pt x="3041" y="5865"/>
                    <a:pt x="3036" y="5863"/>
                  </a:cubicBezTo>
                  <a:cubicBezTo>
                    <a:pt x="2922" y="5817"/>
                    <a:pt x="2833" y="5798"/>
                    <a:pt x="2761" y="5798"/>
                  </a:cubicBezTo>
                  <a:cubicBezTo>
                    <a:pt x="2414" y="5798"/>
                    <a:pt x="2496" y="6252"/>
                    <a:pt x="2302" y="6363"/>
                  </a:cubicBezTo>
                  <a:cubicBezTo>
                    <a:pt x="2769" y="6563"/>
                    <a:pt x="3070" y="6697"/>
                    <a:pt x="3470" y="6863"/>
                  </a:cubicBezTo>
                  <a:cubicBezTo>
                    <a:pt x="3311" y="7079"/>
                    <a:pt x="3153" y="7144"/>
                    <a:pt x="2994" y="7144"/>
                  </a:cubicBezTo>
                  <a:cubicBezTo>
                    <a:pt x="2751" y="7144"/>
                    <a:pt x="2508" y="6991"/>
                    <a:pt x="2265" y="6991"/>
                  </a:cubicBezTo>
                  <a:cubicBezTo>
                    <a:pt x="2200" y="6991"/>
                    <a:pt x="2134" y="7002"/>
                    <a:pt x="2069" y="7030"/>
                  </a:cubicBezTo>
                  <a:cubicBezTo>
                    <a:pt x="2016" y="7055"/>
                    <a:pt x="1963" y="7065"/>
                    <a:pt x="1910" y="7065"/>
                  </a:cubicBezTo>
                  <a:cubicBezTo>
                    <a:pt x="1581" y="7065"/>
                    <a:pt x="1245" y="6662"/>
                    <a:pt x="859" y="6662"/>
                  </a:cubicBezTo>
                  <a:cubicBezTo>
                    <a:pt x="797" y="6662"/>
                    <a:pt x="733" y="6672"/>
                    <a:pt x="668" y="6697"/>
                  </a:cubicBezTo>
                  <a:cubicBezTo>
                    <a:pt x="535" y="7364"/>
                    <a:pt x="1302" y="7330"/>
                    <a:pt x="1502" y="7697"/>
                  </a:cubicBezTo>
                  <a:cubicBezTo>
                    <a:pt x="1335" y="7898"/>
                    <a:pt x="1168" y="7931"/>
                    <a:pt x="968" y="7931"/>
                  </a:cubicBezTo>
                  <a:cubicBezTo>
                    <a:pt x="635" y="8231"/>
                    <a:pt x="301" y="8531"/>
                    <a:pt x="401" y="9165"/>
                  </a:cubicBezTo>
                  <a:cubicBezTo>
                    <a:pt x="535" y="9111"/>
                    <a:pt x="660" y="9087"/>
                    <a:pt x="777" y="9087"/>
                  </a:cubicBezTo>
                  <a:cubicBezTo>
                    <a:pt x="1240" y="9087"/>
                    <a:pt x="1576" y="9466"/>
                    <a:pt x="1869" y="9866"/>
                  </a:cubicBezTo>
                  <a:cubicBezTo>
                    <a:pt x="1704" y="9960"/>
                    <a:pt x="1622" y="10254"/>
                    <a:pt x="1436" y="10254"/>
                  </a:cubicBezTo>
                  <a:cubicBezTo>
                    <a:pt x="1358" y="10254"/>
                    <a:pt x="1262" y="10203"/>
                    <a:pt x="1135" y="10066"/>
                  </a:cubicBezTo>
                  <a:cubicBezTo>
                    <a:pt x="1093" y="10029"/>
                    <a:pt x="1049" y="10015"/>
                    <a:pt x="1002" y="10015"/>
                  </a:cubicBezTo>
                  <a:cubicBezTo>
                    <a:pt x="830" y="10015"/>
                    <a:pt x="630" y="10216"/>
                    <a:pt x="429" y="10216"/>
                  </a:cubicBezTo>
                  <a:cubicBezTo>
                    <a:pt x="341" y="10216"/>
                    <a:pt x="253" y="10177"/>
                    <a:pt x="168" y="10066"/>
                  </a:cubicBezTo>
                  <a:cubicBezTo>
                    <a:pt x="162" y="10055"/>
                    <a:pt x="154" y="10050"/>
                    <a:pt x="145" y="10050"/>
                  </a:cubicBezTo>
                  <a:cubicBezTo>
                    <a:pt x="95" y="10050"/>
                    <a:pt x="1" y="10182"/>
                    <a:pt x="1" y="10266"/>
                  </a:cubicBezTo>
                  <a:cubicBezTo>
                    <a:pt x="1" y="10900"/>
                    <a:pt x="735" y="11100"/>
                    <a:pt x="801" y="11734"/>
                  </a:cubicBezTo>
                  <a:cubicBezTo>
                    <a:pt x="801" y="11834"/>
                    <a:pt x="1030" y="11935"/>
                    <a:pt x="1271" y="11935"/>
                  </a:cubicBezTo>
                  <a:cubicBezTo>
                    <a:pt x="1349" y="11935"/>
                    <a:pt x="1429" y="11925"/>
                    <a:pt x="1502" y="11900"/>
                  </a:cubicBezTo>
                  <a:cubicBezTo>
                    <a:pt x="1432" y="11177"/>
                    <a:pt x="1444" y="10992"/>
                    <a:pt x="1754" y="10992"/>
                  </a:cubicBezTo>
                  <a:cubicBezTo>
                    <a:pt x="1887" y="10992"/>
                    <a:pt x="2075" y="11026"/>
                    <a:pt x="2336" y="11066"/>
                  </a:cubicBezTo>
                  <a:cubicBezTo>
                    <a:pt x="3170" y="11200"/>
                    <a:pt x="2903" y="11667"/>
                    <a:pt x="2836" y="12101"/>
                  </a:cubicBezTo>
                  <a:cubicBezTo>
                    <a:pt x="2636" y="12234"/>
                    <a:pt x="2503" y="12501"/>
                    <a:pt x="2703" y="12668"/>
                  </a:cubicBezTo>
                  <a:cubicBezTo>
                    <a:pt x="2868" y="12796"/>
                    <a:pt x="3044" y="12844"/>
                    <a:pt x="3224" y="12844"/>
                  </a:cubicBezTo>
                  <a:cubicBezTo>
                    <a:pt x="3371" y="12844"/>
                    <a:pt x="3521" y="12813"/>
                    <a:pt x="3670" y="12768"/>
                  </a:cubicBezTo>
                  <a:cubicBezTo>
                    <a:pt x="3970" y="12701"/>
                    <a:pt x="3904" y="12401"/>
                    <a:pt x="3970" y="12167"/>
                  </a:cubicBezTo>
                  <a:cubicBezTo>
                    <a:pt x="3904" y="12067"/>
                    <a:pt x="3804" y="12034"/>
                    <a:pt x="3837" y="11900"/>
                  </a:cubicBezTo>
                  <a:lnTo>
                    <a:pt x="3904" y="11867"/>
                  </a:lnTo>
                  <a:lnTo>
                    <a:pt x="3904" y="11934"/>
                  </a:lnTo>
                  <a:cubicBezTo>
                    <a:pt x="3870" y="12034"/>
                    <a:pt x="3904" y="12067"/>
                    <a:pt x="3970" y="12167"/>
                  </a:cubicBezTo>
                  <a:cubicBezTo>
                    <a:pt x="4296" y="12021"/>
                    <a:pt x="4629" y="11938"/>
                    <a:pt x="4963" y="11938"/>
                  </a:cubicBezTo>
                  <a:cubicBezTo>
                    <a:pt x="5313" y="11938"/>
                    <a:pt x="5664" y="12029"/>
                    <a:pt x="6005" y="12234"/>
                  </a:cubicBezTo>
                  <a:cubicBezTo>
                    <a:pt x="6505" y="11066"/>
                    <a:pt x="7173" y="10066"/>
                    <a:pt x="8540" y="9866"/>
                  </a:cubicBezTo>
                  <a:cubicBezTo>
                    <a:pt x="8507" y="9365"/>
                    <a:pt x="8173" y="8865"/>
                    <a:pt x="8707" y="8398"/>
                  </a:cubicBezTo>
                  <a:cubicBezTo>
                    <a:pt x="9374" y="7831"/>
                    <a:pt x="9541" y="6863"/>
                    <a:pt x="10308" y="6330"/>
                  </a:cubicBezTo>
                  <a:lnTo>
                    <a:pt x="10308" y="6196"/>
                  </a:lnTo>
                  <a:cubicBezTo>
                    <a:pt x="10842" y="5829"/>
                    <a:pt x="11642" y="5563"/>
                    <a:pt x="11376" y="4695"/>
                  </a:cubicBezTo>
                  <a:cubicBezTo>
                    <a:pt x="11209" y="4095"/>
                    <a:pt x="11476" y="3761"/>
                    <a:pt x="11876" y="3561"/>
                  </a:cubicBezTo>
                  <a:cubicBezTo>
                    <a:pt x="12410" y="3328"/>
                    <a:pt x="12743" y="2861"/>
                    <a:pt x="13144" y="2427"/>
                  </a:cubicBezTo>
                  <a:cubicBezTo>
                    <a:pt x="13244" y="2327"/>
                    <a:pt x="13377" y="2160"/>
                    <a:pt x="13244" y="2060"/>
                  </a:cubicBezTo>
                  <a:cubicBezTo>
                    <a:pt x="12543" y="1693"/>
                    <a:pt x="13244" y="1193"/>
                    <a:pt x="13077" y="759"/>
                  </a:cubicBezTo>
                  <a:cubicBezTo>
                    <a:pt x="13010" y="559"/>
                    <a:pt x="13377" y="225"/>
                    <a:pt x="12977" y="92"/>
                  </a:cubicBezTo>
                  <a:cubicBezTo>
                    <a:pt x="12798" y="52"/>
                    <a:pt x="12631" y="1"/>
                    <a:pt x="12448" y="1"/>
                  </a:cubicBezTo>
                  <a:close/>
                </a:path>
              </a:pathLst>
            </a:custGeom>
            <a:solidFill>
              <a:srgbClr val="FFA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8"/>
            <p:cNvSpPr/>
            <p:nvPr/>
          </p:nvSpPr>
          <p:spPr>
            <a:xfrm>
              <a:off x="6632958" y="3470348"/>
              <a:ext cx="289960" cy="196823"/>
            </a:xfrm>
            <a:custGeom>
              <a:avLst/>
              <a:gdLst/>
              <a:ahLst/>
              <a:cxnLst/>
              <a:rect l="l" t="t" r="r" b="b"/>
              <a:pathLst>
                <a:path w="14212" h="9647" extrusionOk="0">
                  <a:moveTo>
                    <a:pt x="11276" y="6617"/>
                  </a:moveTo>
                  <a:lnTo>
                    <a:pt x="11276" y="6617"/>
                  </a:lnTo>
                  <a:cubicBezTo>
                    <a:pt x="11722" y="6713"/>
                    <a:pt x="12169" y="6717"/>
                    <a:pt x="12032" y="7301"/>
                  </a:cubicBezTo>
                  <a:lnTo>
                    <a:pt x="12032" y="7301"/>
                  </a:lnTo>
                  <a:cubicBezTo>
                    <a:pt x="12035" y="6999"/>
                    <a:pt x="11880" y="6749"/>
                    <a:pt x="11276" y="6617"/>
                  </a:cubicBezTo>
                  <a:close/>
                  <a:moveTo>
                    <a:pt x="2753" y="0"/>
                  </a:moveTo>
                  <a:cubicBezTo>
                    <a:pt x="2715" y="0"/>
                    <a:pt x="2676" y="5"/>
                    <a:pt x="2636" y="12"/>
                  </a:cubicBezTo>
                  <a:lnTo>
                    <a:pt x="2436" y="12"/>
                  </a:lnTo>
                  <a:cubicBezTo>
                    <a:pt x="2069" y="513"/>
                    <a:pt x="2102" y="1180"/>
                    <a:pt x="1602" y="1580"/>
                  </a:cubicBezTo>
                  <a:cubicBezTo>
                    <a:pt x="1569" y="1914"/>
                    <a:pt x="1402" y="2147"/>
                    <a:pt x="1168" y="2314"/>
                  </a:cubicBezTo>
                  <a:cubicBezTo>
                    <a:pt x="1135" y="2481"/>
                    <a:pt x="1068" y="2648"/>
                    <a:pt x="902" y="2748"/>
                  </a:cubicBezTo>
                  <a:cubicBezTo>
                    <a:pt x="868" y="2981"/>
                    <a:pt x="835" y="3081"/>
                    <a:pt x="668" y="3215"/>
                  </a:cubicBezTo>
                  <a:cubicBezTo>
                    <a:pt x="635" y="3482"/>
                    <a:pt x="568" y="3715"/>
                    <a:pt x="368" y="3882"/>
                  </a:cubicBezTo>
                  <a:cubicBezTo>
                    <a:pt x="168" y="5216"/>
                    <a:pt x="1" y="6517"/>
                    <a:pt x="701" y="7718"/>
                  </a:cubicBezTo>
                  <a:cubicBezTo>
                    <a:pt x="1068" y="7918"/>
                    <a:pt x="1335" y="8185"/>
                    <a:pt x="1535" y="8519"/>
                  </a:cubicBezTo>
                  <a:cubicBezTo>
                    <a:pt x="1669" y="8552"/>
                    <a:pt x="1736" y="8619"/>
                    <a:pt x="1836" y="8685"/>
                  </a:cubicBezTo>
                  <a:cubicBezTo>
                    <a:pt x="2002" y="8719"/>
                    <a:pt x="2169" y="8752"/>
                    <a:pt x="2336" y="8852"/>
                  </a:cubicBezTo>
                  <a:cubicBezTo>
                    <a:pt x="2636" y="8919"/>
                    <a:pt x="2970" y="8919"/>
                    <a:pt x="3203" y="9119"/>
                  </a:cubicBezTo>
                  <a:cubicBezTo>
                    <a:pt x="3570" y="9119"/>
                    <a:pt x="3870" y="9219"/>
                    <a:pt x="3904" y="9619"/>
                  </a:cubicBezTo>
                  <a:cubicBezTo>
                    <a:pt x="3954" y="9638"/>
                    <a:pt x="3997" y="9646"/>
                    <a:pt x="4035" y="9646"/>
                  </a:cubicBezTo>
                  <a:cubicBezTo>
                    <a:pt x="4199" y="9646"/>
                    <a:pt x="4269" y="9494"/>
                    <a:pt x="4404" y="9386"/>
                  </a:cubicBezTo>
                  <a:cubicBezTo>
                    <a:pt x="4538" y="9286"/>
                    <a:pt x="4704" y="9219"/>
                    <a:pt x="4738" y="9086"/>
                  </a:cubicBezTo>
                  <a:cubicBezTo>
                    <a:pt x="5056" y="8225"/>
                    <a:pt x="5679" y="7882"/>
                    <a:pt x="6548" y="7882"/>
                  </a:cubicBezTo>
                  <a:cubicBezTo>
                    <a:pt x="6589" y="7882"/>
                    <a:pt x="6630" y="7883"/>
                    <a:pt x="6672" y="7885"/>
                  </a:cubicBezTo>
                  <a:cubicBezTo>
                    <a:pt x="6696" y="7891"/>
                    <a:pt x="6721" y="7893"/>
                    <a:pt x="6746" y="7893"/>
                  </a:cubicBezTo>
                  <a:cubicBezTo>
                    <a:pt x="6863" y="7893"/>
                    <a:pt x="6990" y="7834"/>
                    <a:pt x="7073" y="7751"/>
                  </a:cubicBezTo>
                  <a:cubicBezTo>
                    <a:pt x="7381" y="7513"/>
                    <a:pt x="7684" y="7416"/>
                    <a:pt x="7981" y="7416"/>
                  </a:cubicBezTo>
                  <a:cubicBezTo>
                    <a:pt x="8390" y="7416"/>
                    <a:pt x="8788" y="7600"/>
                    <a:pt x="9174" y="7851"/>
                  </a:cubicBezTo>
                  <a:cubicBezTo>
                    <a:pt x="9241" y="7918"/>
                    <a:pt x="9374" y="7951"/>
                    <a:pt x="9474" y="7951"/>
                  </a:cubicBezTo>
                  <a:cubicBezTo>
                    <a:pt x="9574" y="7951"/>
                    <a:pt x="9675" y="7918"/>
                    <a:pt x="9741" y="7885"/>
                  </a:cubicBezTo>
                  <a:cubicBezTo>
                    <a:pt x="9894" y="7783"/>
                    <a:pt x="10067" y="7739"/>
                    <a:pt x="10243" y="7739"/>
                  </a:cubicBezTo>
                  <a:cubicBezTo>
                    <a:pt x="10298" y="7739"/>
                    <a:pt x="10353" y="7743"/>
                    <a:pt x="10408" y="7751"/>
                  </a:cubicBezTo>
                  <a:cubicBezTo>
                    <a:pt x="10424" y="7750"/>
                    <a:pt x="10439" y="7750"/>
                    <a:pt x="10454" y="7750"/>
                  </a:cubicBezTo>
                  <a:cubicBezTo>
                    <a:pt x="10857" y="7750"/>
                    <a:pt x="11219" y="8097"/>
                    <a:pt x="11629" y="8097"/>
                  </a:cubicBezTo>
                  <a:cubicBezTo>
                    <a:pt x="11709" y="8097"/>
                    <a:pt x="11791" y="8083"/>
                    <a:pt x="11876" y="8052"/>
                  </a:cubicBezTo>
                  <a:cubicBezTo>
                    <a:pt x="11906" y="7919"/>
                    <a:pt x="11945" y="7786"/>
                    <a:pt x="11977" y="7657"/>
                  </a:cubicBezTo>
                  <a:lnTo>
                    <a:pt x="11977" y="7657"/>
                  </a:lnTo>
                  <a:cubicBezTo>
                    <a:pt x="12011" y="7891"/>
                    <a:pt x="12215" y="8060"/>
                    <a:pt x="12510" y="8085"/>
                  </a:cubicBezTo>
                  <a:cubicBezTo>
                    <a:pt x="12877" y="8085"/>
                    <a:pt x="12877" y="7751"/>
                    <a:pt x="12910" y="7518"/>
                  </a:cubicBezTo>
                  <a:cubicBezTo>
                    <a:pt x="12944" y="7351"/>
                    <a:pt x="13010" y="7218"/>
                    <a:pt x="13077" y="7084"/>
                  </a:cubicBezTo>
                  <a:cubicBezTo>
                    <a:pt x="13110" y="7017"/>
                    <a:pt x="13177" y="6884"/>
                    <a:pt x="13210" y="6817"/>
                  </a:cubicBezTo>
                  <a:cubicBezTo>
                    <a:pt x="13277" y="6484"/>
                    <a:pt x="13544" y="6350"/>
                    <a:pt x="13777" y="6184"/>
                  </a:cubicBezTo>
                  <a:cubicBezTo>
                    <a:pt x="14044" y="6017"/>
                    <a:pt x="14211" y="5817"/>
                    <a:pt x="13911" y="5550"/>
                  </a:cubicBezTo>
                  <a:cubicBezTo>
                    <a:pt x="13677" y="5383"/>
                    <a:pt x="13377" y="5250"/>
                    <a:pt x="13077" y="5216"/>
                  </a:cubicBezTo>
                  <a:cubicBezTo>
                    <a:pt x="11076" y="4816"/>
                    <a:pt x="9241" y="4049"/>
                    <a:pt x="7406" y="3215"/>
                  </a:cubicBezTo>
                  <a:cubicBezTo>
                    <a:pt x="5972" y="2214"/>
                    <a:pt x="4204" y="1547"/>
                    <a:pt x="3036" y="146"/>
                  </a:cubicBezTo>
                  <a:cubicBezTo>
                    <a:pt x="2986" y="44"/>
                    <a:pt x="2876" y="0"/>
                    <a:pt x="2753" y="0"/>
                  </a:cubicBezTo>
                  <a:close/>
                </a:path>
              </a:pathLst>
            </a:custGeom>
            <a:solidFill>
              <a:srgbClr val="B4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8"/>
            <p:cNvSpPr/>
            <p:nvPr/>
          </p:nvSpPr>
          <p:spPr>
            <a:xfrm>
              <a:off x="6848714" y="3329938"/>
              <a:ext cx="334173" cy="221653"/>
            </a:xfrm>
            <a:custGeom>
              <a:avLst/>
              <a:gdLst/>
              <a:ahLst/>
              <a:cxnLst/>
              <a:rect l="l" t="t" r="r" b="b"/>
              <a:pathLst>
                <a:path w="16379" h="10864" extrusionOk="0">
                  <a:moveTo>
                    <a:pt x="13083" y="0"/>
                  </a:moveTo>
                  <a:cubicBezTo>
                    <a:pt x="12932" y="0"/>
                    <a:pt x="12774" y="48"/>
                    <a:pt x="12609" y="123"/>
                  </a:cubicBezTo>
                  <a:cubicBezTo>
                    <a:pt x="12976" y="1124"/>
                    <a:pt x="12843" y="1524"/>
                    <a:pt x="12109" y="2358"/>
                  </a:cubicBezTo>
                  <a:cubicBezTo>
                    <a:pt x="11942" y="2525"/>
                    <a:pt x="11642" y="2758"/>
                    <a:pt x="11842" y="3025"/>
                  </a:cubicBezTo>
                  <a:cubicBezTo>
                    <a:pt x="12142" y="3392"/>
                    <a:pt x="11775" y="3459"/>
                    <a:pt x="11642" y="3725"/>
                  </a:cubicBezTo>
                  <a:cubicBezTo>
                    <a:pt x="11395" y="4124"/>
                    <a:pt x="11094" y="4274"/>
                    <a:pt x="10770" y="4274"/>
                  </a:cubicBezTo>
                  <a:cubicBezTo>
                    <a:pt x="10525" y="4274"/>
                    <a:pt x="10266" y="4188"/>
                    <a:pt x="10007" y="4059"/>
                  </a:cubicBezTo>
                  <a:cubicBezTo>
                    <a:pt x="9795" y="3943"/>
                    <a:pt x="9605" y="3850"/>
                    <a:pt x="9398" y="3850"/>
                  </a:cubicBezTo>
                  <a:cubicBezTo>
                    <a:pt x="9248" y="3850"/>
                    <a:pt x="9089" y="3899"/>
                    <a:pt x="8907" y="4026"/>
                  </a:cubicBezTo>
                  <a:cubicBezTo>
                    <a:pt x="8827" y="4078"/>
                    <a:pt x="8751" y="4100"/>
                    <a:pt x="8676" y="4100"/>
                  </a:cubicBezTo>
                  <a:cubicBezTo>
                    <a:pt x="8372" y="4100"/>
                    <a:pt x="8094" y="3746"/>
                    <a:pt x="7772" y="3692"/>
                  </a:cubicBezTo>
                  <a:cubicBezTo>
                    <a:pt x="7743" y="3685"/>
                    <a:pt x="7716" y="3681"/>
                    <a:pt x="7692" y="3681"/>
                  </a:cubicBezTo>
                  <a:cubicBezTo>
                    <a:pt x="7341" y="3681"/>
                    <a:pt x="7608" y="4443"/>
                    <a:pt x="7194" y="4443"/>
                  </a:cubicBezTo>
                  <a:cubicBezTo>
                    <a:pt x="7135" y="4443"/>
                    <a:pt x="7062" y="4428"/>
                    <a:pt x="6972" y="4393"/>
                  </a:cubicBezTo>
                  <a:cubicBezTo>
                    <a:pt x="6937" y="4378"/>
                    <a:pt x="6906" y="4371"/>
                    <a:pt x="6878" y="4371"/>
                  </a:cubicBezTo>
                  <a:cubicBezTo>
                    <a:pt x="6719" y="4371"/>
                    <a:pt x="6667" y="4589"/>
                    <a:pt x="6638" y="4760"/>
                  </a:cubicBezTo>
                  <a:cubicBezTo>
                    <a:pt x="6772" y="4893"/>
                    <a:pt x="7172" y="5026"/>
                    <a:pt x="6772" y="5193"/>
                  </a:cubicBezTo>
                  <a:cubicBezTo>
                    <a:pt x="6238" y="5360"/>
                    <a:pt x="5738" y="5594"/>
                    <a:pt x="5404" y="6094"/>
                  </a:cubicBezTo>
                  <a:cubicBezTo>
                    <a:pt x="5184" y="5929"/>
                    <a:pt x="4965" y="5493"/>
                    <a:pt x="4819" y="5493"/>
                  </a:cubicBezTo>
                  <a:cubicBezTo>
                    <a:pt x="4788" y="5493"/>
                    <a:pt x="4760" y="5513"/>
                    <a:pt x="4737" y="5560"/>
                  </a:cubicBezTo>
                  <a:cubicBezTo>
                    <a:pt x="4602" y="5778"/>
                    <a:pt x="4455" y="5844"/>
                    <a:pt x="4303" y="5844"/>
                  </a:cubicBezTo>
                  <a:cubicBezTo>
                    <a:pt x="4067" y="5844"/>
                    <a:pt x="3821" y="5683"/>
                    <a:pt x="3600" y="5683"/>
                  </a:cubicBezTo>
                  <a:cubicBezTo>
                    <a:pt x="3507" y="5683"/>
                    <a:pt x="3418" y="5712"/>
                    <a:pt x="3336" y="5794"/>
                  </a:cubicBezTo>
                  <a:cubicBezTo>
                    <a:pt x="3319" y="5828"/>
                    <a:pt x="3295" y="5842"/>
                    <a:pt x="3270" y="5842"/>
                  </a:cubicBezTo>
                  <a:cubicBezTo>
                    <a:pt x="3195" y="5842"/>
                    <a:pt x="3102" y="5718"/>
                    <a:pt x="3102" y="5594"/>
                  </a:cubicBezTo>
                  <a:cubicBezTo>
                    <a:pt x="3102" y="5447"/>
                    <a:pt x="3102" y="5248"/>
                    <a:pt x="2920" y="5248"/>
                  </a:cubicBezTo>
                  <a:cubicBezTo>
                    <a:pt x="2896" y="5248"/>
                    <a:pt x="2868" y="5252"/>
                    <a:pt x="2836" y="5260"/>
                  </a:cubicBezTo>
                  <a:cubicBezTo>
                    <a:pt x="2735" y="5327"/>
                    <a:pt x="2435" y="5460"/>
                    <a:pt x="2469" y="5760"/>
                  </a:cubicBezTo>
                  <a:cubicBezTo>
                    <a:pt x="2502" y="5960"/>
                    <a:pt x="2769" y="6161"/>
                    <a:pt x="2435" y="6294"/>
                  </a:cubicBezTo>
                  <a:cubicBezTo>
                    <a:pt x="2386" y="6313"/>
                    <a:pt x="2340" y="6321"/>
                    <a:pt x="2296" y="6321"/>
                  </a:cubicBezTo>
                  <a:cubicBezTo>
                    <a:pt x="2106" y="6321"/>
                    <a:pt x="1971" y="6163"/>
                    <a:pt x="1835" y="6027"/>
                  </a:cubicBezTo>
                  <a:cubicBezTo>
                    <a:pt x="1801" y="5927"/>
                    <a:pt x="1768" y="5860"/>
                    <a:pt x="1735" y="5794"/>
                  </a:cubicBezTo>
                  <a:cubicBezTo>
                    <a:pt x="1596" y="5682"/>
                    <a:pt x="1462" y="5629"/>
                    <a:pt x="1332" y="5629"/>
                  </a:cubicBezTo>
                  <a:cubicBezTo>
                    <a:pt x="1151" y="5629"/>
                    <a:pt x="976" y="5733"/>
                    <a:pt x="801" y="5927"/>
                  </a:cubicBezTo>
                  <a:cubicBezTo>
                    <a:pt x="567" y="6227"/>
                    <a:pt x="667" y="6394"/>
                    <a:pt x="968" y="6594"/>
                  </a:cubicBezTo>
                  <a:cubicBezTo>
                    <a:pt x="1234" y="6761"/>
                    <a:pt x="1501" y="6928"/>
                    <a:pt x="1435" y="7295"/>
                  </a:cubicBezTo>
                  <a:cubicBezTo>
                    <a:pt x="467" y="7628"/>
                    <a:pt x="400" y="7762"/>
                    <a:pt x="400" y="8629"/>
                  </a:cubicBezTo>
                  <a:cubicBezTo>
                    <a:pt x="801" y="9063"/>
                    <a:pt x="100" y="9096"/>
                    <a:pt x="0" y="9430"/>
                  </a:cubicBezTo>
                  <a:cubicBezTo>
                    <a:pt x="0" y="9763"/>
                    <a:pt x="467" y="9897"/>
                    <a:pt x="367" y="10264"/>
                  </a:cubicBezTo>
                  <a:cubicBezTo>
                    <a:pt x="434" y="10797"/>
                    <a:pt x="867" y="10764"/>
                    <a:pt x="1201" y="10864"/>
                  </a:cubicBezTo>
                  <a:cubicBezTo>
                    <a:pt x="1468" y="10864"/>
                    <a:pt x="1768" y="10797"/>
                    <a:pt x="2002" y="10797"/>
                  </a:cubicBezTo>
                  <a:cubicBezTo>
                    <a:pt x="2083" y="10806"/>
                    <a:pt x="2165" y="10809"/>
                    <a:pt x="2246" y="10809"/>
                  </a:cubicBezTo>
                  <a:cubicBezTo>
                    <a:pt x="2684" y="10809"/>
                    <a:pt x="3124" y="10705"/>
                    <a:pt x="3577" y="10705"/>
                  </a:cubicBezTo>
                  <a:cubicBezTo>
                    <a:pt x="3696" y="10705"/>
                    <a:pt x="3815" y="10712"/>
                    <a:pt x="3936" y="10731"/>
                  </a:cubicBezTo>
                  <a:cubicBezTo>
                    <a:pt x="3959" y="10733"/>
                    <a:pt x="3981" y="10735"/>
                    <a:pt x="4004" y="10735"/>
                  </a:cubicBezTo>
                  <a:cubicBezTo>
                    <a:pt x="4247" y="10735"/>
                    <a:pt x="4476" y="10572"/>
                    <a:pt x="4537" y="10297"/>
                  </a:cubicBezTo>
                  <a:cubicBezTo>
                    <a:pt x="4670" y="10030"/>
                    <a:pt x="4470" y="9863"/>
                    <a:pt x="4203" y="9696"/>
                  </a:cubicBezTo>
                  <a:cubicBezTo>
                    <a:pt x="3970" y="9530"/>
                    <a:pt x="3770" y="9396"/>
                    <a:pt x="3603" y="9196"/>
                  </a:cubicBezTo>
                  <a:cubicBezTo>
                    <a:pt x="3345" y="8874"/>
                    <a:pt x="3585" y="8427"/>
                    <a:pt x="3842" y="8427"/>
                  </a:cubicBezTo>
                  <a:cubicBezTo>
                    <a:pt x="3851" y="8427"/>
                    <a:pt x="3861" y="8428"/>
                    <a:pt x="3870" y="8429"/>
                  </a:cubicBezTo>
                  <a:cubicBezTo>
                    <a:pt x="3962" y="8439"/>
                    <a:pt x="4052" y="8444"/>
                    <a:pt x="4142" y="8444"/>
                  </a:cubicBezTo>
                  <a:cubicBezTo>
                    <a:pt x="5185" y="8444"/>
                    <a:pt x="6053" y="7774"/>
                    <a:pt x="7005" y="7528"/>
                  </a:cubicBezTo>
                  <a:cubicBezTo>
                    <a:pt x="7472" y="7395"/>
                    <a:pt x="7939" y="7095"/>
                    <a:pt x="8006" y="6694"/>
                  </a:cubicBezTo>
                  <a:cubicBezTo>
                    <a:pt x="8097" y="6261"/>
                    <a:pt x="8313" y="6108"/>
                    <a:pt x="8568" y="6108"/>
                  </a:cubicBezTo>
                  <a:cubicBezTo>
                    <a:pt x="8687" y="6108"/>
                    <a:pt x="8813" y="6141"/>
                    <a:pt x="8940" y="6194"/>
                  </a:cubicBezTo>
                  <a:cubicBezTo>
                    <a:pt x="9154" y="6276"/>
                    <a:pt x="9350" y="6313"/>
                    <a:pt x="9532" y="6313"/>
                  </a:cubicBezTo>
                  <a:cubicBezTo>
                    <a:pt x="9946" y="6313"/>
                    <a:pt x="10294" y="6118"/>
                    <a:pt x="10641" y="5794"/>
                  </a:cubicBezTo>
                  <a:cubicBezTo>
                    <a:pt x="10981" y="5577"/>
                    <a:pt x="11292" y="5390"/>
                    <a:pt x="11707" y="5390"/>
                  </a:cubicBezTo>
                  <a:cubicBezTo>
                    <a:pt x="11740" y="5390"/>
                    <a:pt x="11774" y="5391"/>
                    <a:pt x="11809" y="5393"/>
                  </a:cubicBezTo>
                  <a:cubicBezTo>
                    <a:pt x="11878" y="5400"/>
                    <a:pt x="11947" y="5404"/>
                    <a:pt x="12014" y="5404"/>
                  </a:cubicBezTo>
                  <a:cubicBezTo>
                    <a:pt x="12306" y="5404"/>
                    <a:pt x="12574" y="5331"/>
                    <a:pt x="12709" y="5060"/>
                  </a:cubicBezTo>
                  <a:cubicBezTo>
                    <a:pt x="12866" y="4706"/>
                    <a:pt x="13046" y="4584"/>
                    <a:pt x="13263" y="4584"/>
                  </a:cubicBezTo>
                  <a:cubicBezTo>
                    <a:pt x="13415" y="4584"/>
                    <a:pt x="13585" y="4644"/>
                    <a:pt x="13777" y="4726"/>
                  </a:cubicBezTo>
                  <a:cubicBezTo>
                    <a:pt x="13815" y="4752"/>
                    <a:pt x="13882" y="4763"/>
                    <a:pt x="13951" y="4763"/>
                  </a:cubicBezTo>
                  <a:cubicBezTo>
                    <a:pt x="14062" y="4763"/>
                    <a:pt x="14177" y="4734"/>
                    <a:pt x="14177" y="4693"/>
                  </a:cubicBezTo>
                  <a:cubicBezTo>
                    <a:pt x="14231" y="4206"/>
                    <a:pt x="14470" y="4128"/>
                    <a:pt x="14737" y="4128"/>
                  </a:cubicBezTo>
                  <a:cubicBezTo>
                    <a:pt x="14861" y="4128"/>
                    <a:pt x="14991" y="4145"/>
                    <a:pt x="15111" y="4145"/>
                  </a:cubicBezTo>
                  <a:cubicBezTo>
                    <a:pt x="15210" y="4145"/>
                    <a:pt x="15302" y="4134"/>
                    <a:pt x="15378" y="4092"/>
                  </a:cubicBezTo>
                  <a:cubicBezTo>
                    <a:pt x="15545" y="3692"/>
                    <a:pt x="15845" y="3292"/>
                    <a:pt x="16212" y="3058"/>
                  </a:cubicBezTo>
                  <a:cubicBezTo>
                    <a:pt x="16379" y="2691"/>
                    <a:pt x="16379" y="2124"/>
                    <a:pt x="16012" y="2124"/>
                  </a:cubicBezTo>
                  <a:cubicBezTo>
                    <a:pt x="15974" y="2127"/>
                    <a:pt x="15939" y="2129"/>
                    <a:pt x="15906" y="2129"/>
                  </a:cubicBezTo>
                  <a:cubicBezTo>
                    <a:pt x="15161" y="2129"/>
                    <a:pt x="15334" y="1441"/>
                    <a:pt x="15111" y="1090"/>
                  </a:cubicBezTo>
                  <a:cubicBezTo>
                    <a:pt x="14944" y="790"/>
                    <a:pt x="14877" y="423"/>
                    <a:pt x="14511" y="290"/>
                  </a:cubicBezTo>
                  <a:cubicBezTo>
                    <a:pt x="14338" y="367"/>
                    <a:pt x="14154" y="466"/>
                    <a:pt x="13978" y="466"/>
                  </a:cubicBezTo>
                  <a:cubicBezTo>
                    <a:pt x="13848" y="466"/>
                    <a:pt x="13723" y="412"/>
                    <a:pt x="13610" y="256"/>
                  </a:cubicBezTo>
                  <a:cubicBezTo>
                    <a:pt x="13444" y="72"/>
                    <a:pt x="13269" y="0"/>
                    <a:pt x="13083" y="0"/>
                  </a:cubicBezTo>
                  <a:close/>
                </a:path>
              </a:pathLst>
            </a:custGeom>
            <a:solidFill>
              <a:srgbClr val="FFAF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8"/>
            <p:cNvSpPr/>
            <p:nvPr/>
          </p:nvSpPr>
          <p:spPr>
            <a:xfrm>
              <a:off x="6779978" y="3168738"/>
              <a:ext cx="108215" cy="127006"/>
            </a:xfrm>
            <a:custGeom>
              <a:avLst/>
              <a:gdLst/>
              <a:ahLst/>
              <a:cxnLst/>
              <a:rect l="l" t="t" r="r" b="b"/>
              <a:pathLst>
                <a:path w="5304" h="6225" extrusionOk="0">
                  <a:moveTo>
                    <a:pt x="4511" y="1"/>
                  </a:moveTo>
                  <a:cubicBezTo>
                    <a:pt x="4149" y="1"/>
                    <a:pt x="3992" y="260"/>
                    <a:pt x="3970" y="819"/>
                  </a:cubicBezTo>
                  <a:cubicBezTo>
                    <a:pt x="3970" y="1086"/>
                    <a:pt x="4003" y="1352"/>
                    <a:pt x="4003" y="1619"/>
                  </a:cubicBezTo>
                  <a:cubicBezTo>
                    <a:pt x="4003" y="2453"/>
                    <a:pt x="3936" y="3287"/>
                    <a:pt x="3603" y="4021"/>
                  </a:cubicBezTo>
                  <a:cubicBezTo>
                    <a:pt x="3380" y="4535"/>
                    <a:pt x="3184" y="4785"/>
                    <a:pt x="2956" y="4785"/>
                  </a:cubicBezTo>
                  <a:cubicBezTo>
                    <a:pt x="2739" y="4785"/>
                    <a:pt x="2493" y="4560"/>
                    <a:pt x="2168" y="4121"/>
                  </a:cubicBezTo>
                  <a:cubicBezTo>
                    <a:pt x="2002" y="3788"/>
                    <a:pt x="1968" y="3454"/>
                    <a:pt x="1768" y="3154"/>
                  </a:cubicBezTo>
                  <a:cubicBezTo>
                    <a:pt x="1701" y="3120"/>
                    <a:pt x="1701" y="3020"/>
                    <a:pt x="1701" y="2987"/>
                  </a:cubicBezTo>
                  <a:cubicBezTo>
                    <a:pt x="1434" y="2520"/>
                    <a:pt x="1434" y="2020"/>
                    <a:pt x="1301" y="1553"/>
                  </a:cubicBezTo>
                  <a:cubicBezTo>
                    <a:pt x="1218" y="1249"/>
                    <a:pt x="1044" y="1060"/>
                    <a:pt x="742" y="1060"/>
                  </a:cubicBezTo>
                  <a:cubicBezTo>
                    <a:pt x="678" y="1060"/>
                    <a:pt x="609" y="1068"/>
                    <a:pt x="534" y="1086"/>
                  </a:cubicBezTo>
                  <a:cubicBezTo>
                    <a:pt x="134" y="1152"/>
                    <a:pt x="0" y="1453"/>
                    <a:pt x="0" y="1819"/>
                  </a:cubicBezTo>
                  <a:cubicBezTo>
                    <a:pt x="0" y="1986"/>
                    <a:pt x="33" y="2120"/>
                    <a:pt x="100" y="2286"/>
                  </a:cubicBezTo>
                  <a:cubicBezTo>
                    <a:pt x="300" y="3821"/>
                    <a:pt x="934" y="5122"/>
                    <a:pt x="2135" y="6123"/>
                  </a:cubicBezTo>
                  <a:cubicBezTo>
                    <a:pt x="2362" y="6192"/>
                    <a:pt x="2576" y="6224"/>
                    <a:pt x="2777" y="6224"/>
                  </a:cubicBezTo>
                  <a:cubicBezTo>
                    <a:pt x="3639" y="6224"/>
                    <a:pt x="4264" y="5627"/>
                    <a:pt x="4670" y="4788"/>
                  </a:cubicBezTo>
                  <a:cubicBezTo>
                    <a:pt x="4937" y="4188"/>
                    <a:pt x="5137" y="3654"/>
                    <a:pt x="5170" y="3020"/>
                  </a:cubicBezTo>
                  <a:cubicBezTo>
                    <a:pt x="5271" y="2120"/>
                    <a:pt x="5304" y="1152"/>
                    <a:pt x="5204" y="185"/>
                  </a:cubicBezTo>
                  <a:cubicBezTo>
                    <a:pt x="4918" y="64"/>
                    <a:pt x="4689" y="1"/>
                    <a:pt x="4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8"/>
            <p:cNvSpPr/>
            <p:nvPr/>
          </p:nvSpPr>
          <p:spPr>
            <a:xfrm>
              <a:off x="6633652" y="3088801"/>
              <a:ext cx="84405" cy="109582"/>
            </a:xfrm>
            <a:custGeom>
              <a:avLst/>
              <a:gdLst/>
              <a:ahLst/>
              <a:cxnLst/>
              <a:rect l="l" t="t" r="r" b="b"/>
              <a:pathLst>
                <a:path w="4137" h="5371" extrusionOk="0">
                  <a:moveTo>
                    <a:pt x="1635" y="0"/>
                  </a:moveTo>
                  <a:cubicBezTo>
                    <a:pt x="1601" y="234"/>
                    <a:pt x="1601" y="500"/>
                    <a:pt x="1368" y="667"/>
                  </a:cubicBezTo>
                  <a:cubicBezTo>
                    <a:pt x="1335" y="834"/>
                    <a:pt x="1301" y="1001"/>
                    <a:pt x="1134" y="1101"/>
                  </a:cubicBezTo>
                  <a:cubicBezTo>
                    <a:pt x="1068" y="1401"/>
                    <a:pt x="1134" y="1735"/>
                    <a:pt x="834" y="2001"/>
                  </a:cubicBezTo>
                  <a:cubicBezTo>
                    <a:pt x="868" y="2268"/>
                    <a:pt x="834" y="2502"/>
                    <a:pt x="634" y="2702"/>
                  </a:cubicBezTo>
                  <a:cubicBezTo>
                    <a:pt x="567" y="3002"/>
                    <a:pt x="634" y="3336"/>
                    <a:pt x="334" y="3569"/>
                  </a:cubicBezTo>
                  <a:cubicBezTo>
                    <a:pt x="301" y="3936"/>
                    <a:pt x="367" y="4370"/>
                    <a:pt x="100" y="4703"/>
                  </a:cubicBezTo>
                  <a:cubicBezTo>
                    <a:pt x="34" y="4904"/>
                    <a:pt x="34" y="5170"/>
                    <a:pt x="0" y="5371"/>
                  </a:cubicBezTo>
                  <a:cubicBezTo>
                    <a:pt x="215" y="5344"/>
                    <a:pt x="387" y="5252"/>
                    <a:pt x="602" y="5252"/>
                  </a:cubicBezTo>
                  <a:cubicBezTo>
                    <a:pt x="654" y="5252"/>
                    <a:pt x="709" y="5257"/>
                    <a:pt x="768" y="5270"/>
                  </a:cubicBezTo>
                  <a:cubicBezTo>
                    <a:pt x="938" y="5323"/>
                    <a:pt x="1106" y="5344"/>
                    <a:pt x="1272" y="5344"/>
                  </a:cubicBezTo>
                  <a:cubicBezTo>
                    <a:pt x="1951" y="5344"/>
                    <a:pt x="2599" y="4984"/>
                    <a:pt x="3269" y="4904"/>
                  </a:cubicBezTo>
                  <a:cubicBezTo>
                    <a:pt x="3770" y="4870"/>
                    <a:pt x="3836" y="4336"/>
                    <a:pt x="4003" y="4003"/>
                  </a:cubicBezTo>
                  <a:cubicBezTo>
                    <a:pt x="4137" y="3769"/>
                    <a:pt x="3770" y="3569"/>
                    <a:pt x="3503" y="3503"/>
                  </a:cubicBezTo>
                  <a:cubicBezTo>
                    <a:pt x="2969" y="3369"/>
                    <a:pt x="2969" y="2835"/>
                    <a:pt x="2769" y="2435"/>
                  </a:cubicBezTo>
                  <a:cubicBezTo>
                    <a:pt x="2636" y="2168"/>
                    <a:pt x="2636" y="1701"/>
                    <a:pt x="2435" y="1601"/>
                  </a:cubicBezTo>
                  <a:cubicBezTo>
                    <a:pt x="1668" y="1234"/>
                    <a:pt x="1935" y="567"/>
                    <a:pt x="1835" y="0"/>
                  </a:cubicBezTo>
                  <a:close/>
                </a:path>
              </a:pathLst>
            </a:custGeom>
            <a:solidFill>
              <a:srgbClr val="FFA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8"/>
            <p:cNvSpPr/>
            <p:nvPr/>
          </p:nvSpPr>
          <p:spPr>
            <a:xfrm>
              <a:off x="6777938" y="3521130"/>
              <a:ext cx="196007" cy="75714"/>
            </a:xfrm>
            <a:custGeom>
              <a:avLst/>
              <a:gdLst/>
              <a:ahLst/>
              <a:cxnLst/>
              <a:rect l="l" t="t" r="r" b="b"/>
              <a:pathLst>
                <a:path w="9607" h="3711" extrusionOk="0">
                  <a:moveTo>
                    <a:pt x="661" y="1"/>
                  </a:moveTo>
                  <a:cubicBezTo>
                    <a:pt x="445" y="1"/>
                    <a:pt x="249" y="64"/>
                    <a:pt x="167" y="392"/>
                  </a:cubicBezTo>
                  <a:cubicBezTo>
                    <a:pt x="133" y="492"/>
                    <a:pt x="267" y="659"/>
                    <a:pt x="133" y="726"/>
                  </a:cubicBezTo>
                  <a:cubicBezTo>
                    <a:pt x="100" y="726"/>
                    <a:pt x="100" y="759"/>
                    <a:pt x="67" y="826"/>
                  </a:cubicBezTo>
                  <a:cubicBezTo>
                    <a:pt x="0" y="893"/>
                    <a:pt x="0" y="993"/>
                    <a:pt x="100" y="1026"/>
                  </a:cubicBezTo>
                  <a:cubicBezTo>
                    <a:pt x="133" y="1059"/>
                    <a:pt x="167" y="1159"/>
                    <a:pt x="234" y="1193"/>
                  </a:cubicBezTo>
                  <a:cubicBezTo>
                    <a:pt x="2335" y="2093"/>
                    <a:pt x="4503" y="2927"/>
                    <a:pt x="6838" y="3328"/>
                  </a:cubicBezTo>
                  <a:cubicBezTo>
                    <a:pt x="7208" y="3654"/>
                    <a:pt x="7620" y="3711"/>
                    <a:pt x="8048" y="3711"/>
                  </a:cubicBezTo>
                  <a:cubicBezTo>
                    <a:pt x="8276" y="3711"/>
                    <a:pt x="8508" y="3695"/>
                    <a:pt x="8740" y="3695"/>
                  </a:cubicBezTo>
                  <a:cubicBezTo>
                    <a:pt x="9073" y="3661"/>
                    <a:pt x="9340" y="3661"/>
                    <a:pt x="9607" y="3428"/>
                  </a:cubicBezTo>
                  <a:cubicBezTo>
                    <a:pt x="9574" y="2761"/>
                    <a:pt x="8940" y="2827"/>
                    <a:pt x="8573" y="2594"/>
                  </a:cubicBezTo>
                  <a:cubicBezTo>
                    <a:pt x="7272" y="2327"/>
                    <a:pt x="6171" y="1526"/>
                    <a:pt x="4870" y="1360"/>
                  </a:cubicBezTo>
                  <a:cubicBezTo>
                    <a:pt x="4603" y="1159"/>
                    <a:pt x="4236" y="1193"/>
                    <a:pt x="3970" y="893"/>
                  </a:cubicBezTo>
                  <a:cubicBezTo>
                    <a:pt x="3936" y="893"/>
                    <a:pt x="3869" y="893"/>
                    <a:pt x="3669" y="926"/>
                  </a:cubicBezTo>
                  <a:cubicBezTo>
                    <a:pt x="3503" y="726"/>
                    <a:pt x="3169" y="893"/>
                    <a:pt x="3002" y="692"/>
                  </a:cubicBezTo>
                  <a:cubicBezTo>
                    <a:pt x="2969" y="692"/>
                    <a:pt x="2902" y="659"/>
                    <a:pt x="2802" y="659"/>
                  </a:cubicBezTo>
                  <a:cubicBezTo>
                    <a:pt x="2635" y="392"/>
                    <a:pt x="2335" y="559"/>
                    <a:pt x="2135" y="392"/>
                  </a:cubicBezTo>
                  <a:cubicBezTo>
                    <a:pt x="1835" y="59"/>
                    <a:pt x="1468" y="25"/>
                    <a:pt x="1067" y="25"/>
                  </a:cubicBezTo>
                  <a:cubicBezTo>
                    <a:pt x="939" y="25"/>
                    <a:pt x="796" y="1"/>
                    <a:pt x="661" y="1"/>
                  </a:cubicBezTo>
                  <a:close/>
                </a:path>
              </a:pathLst>
            </a:custGeom>
            <a:solidFill>
              <a:srgbClr val="AAB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8"/>
            <p:cNvSpPr/>
            <p:nvPr/>
          </p:nvSpPr>
          <p:spPr>
            <a:xfrm>
              <a:off x="6685372" y="3466839"/>
              <a:ext cx="117070" cy="73184"/>
            </a:xfrm>
            <a:custGeom>
              <a:avLst/>
              <a:gdLst/>
              <a:ahLst/>
              <a:cxnLst/>
              <a:rect l="l" t="t" r="r" b="b"/>
              <a:pathLst>
                <a:path w="5738" h="3587" extrusionOk="0">
                  <a:moveTo>
                    <a:pt x="448" y="0"/>
                  </a:moveTo>
                  <a:cubicBezTo>
                    <a:pt x="307" y="0"/>
                    <a:pt x="160" y="59"/>
                    <a:pt x="0" y="218"/>
                  </a:cubicBezTo>
                  <a:cubicBezTo>
                    <a:pt x="434" y="418"/>
                    <a:pt x="568" y="918"/>
                    <a:pt x="901" y="1219"/>
                  </a:cubicBezTo>
                  <a:cubicBezTo>
                    <a:pt x="2002" y="2219"/>
                    <a:pt x="3403" y="2753"/>
                    <a:pt x="4637" y="3587"/>
                  </a:cubicBezTo>
                  <a:cubicBezTo>
                    <a:pt x="4737" y="3554"/>
                    <a:pt x="4804" y="3453"/>
                    <a:pt x="4904" y="3387"/>
                  </a:cubicBezTo>
                  <a:cubicBezTo>
                    <a:pt x="4842" y="2922"/>
                    <a:pt x="5068" y="2716"/>
                    <a:pt x="5502" y="2716"/>
                  </a:cubicBezTo>
                  <a:cubicBezTo>
                    <a:pt x="5535" y="2716"/>
                    <a:pt x="5569" y="2717"/>
                    <a:pt x="5604" y="2720"/>
                  </a:cubicBezTo>
                  <a:cubicBezTo>
                    <a:pt x="5638" y="2720"/>
                    <a:pt x="5638" y="2686"/>
                    <a:pt x="5671" y="2653"/>
                  </a:cubicBezTo>
                  <a:cubicBezTo>
                    <a:pt x="5738" y="2586"/>
                    <a:pt x="5671" y="2553"/>
                    <a:pt x="5604" y="2519"/>
                  </a:cubicBezTo>
                  <a:cubicBezTo>
                    <a:pt x="5438" y="2519"/>
                    <a:pt x="5304" y="2486"/>
                    <a:pt x="5137" y="2486"/>
                  </a:cubicBezTo>
                  <a:cubicBezTo>
                    <a:pt x="4971" y="2386"/>
                    <a:pt x="4804" y="2386"/>
                    <a:pt x="4670" y="2253"/>
                  </a:cubicBezTo>
                  <a:cubicBezTo>
                    <a:pt x="4337" y="2219"/>
                    <a:pt x="4070" y="2019"/>
                    <a:pt x="3770" y="1852"/>
                  </a:cubicBezTo>
                  <a:cubicBezTo>
                    <a:pt x="2936" y="1352"/>
                    <a:pt x="2102" y="818"/>
                    <a:pt x="1235" y="351"/>
                  </a:cubicBezTo>
                  <a:cubicBezTo>
                    <a:pt x="971" y="219"/>
                    <a:pt x="721" y="0"/>
                    <a:pt x="448" y="0"/>
                  </a:cubicBezTo>
                  <a:close/>
                </a:path>
              </a:pathLst>
            </a:custGeom>
            <a:solidFill>
              <a:srgbClr val="B5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8"/>
            <p:cNvSpPr/>
            <p:nvPr/>
          </p:nvSpPr>
          <p:spPr>
            <a:xfrm>
              <a:off x="6758188" y="2907076"/>
              <a:ext cx="61962" cy="49129"/>
            </a:xfrm>
            <a:custGeom>
              <a:avLst/>
              <a:gdLst/>
              <a:ahLst/>
              <a:cxnLst/>
              <a:rect l="l" t="t" r="r" b="b"/>
              <a:pathLst>
                <a:path w="3037" h="2408" extrusionOk="0">
                  <a:moveTo>
                    <a:pt x="2703" y="1"/>
                  </a:moveTo>
                  <a:cubicBezTo>
                    <a:pt x="2603" y="167"/>
                    <a:pt x="2436" y="234"/>
                    <a:pt x="2269" y="268"/>
                  </a:cubicBezTo>
                  <a:cubicBezTo>
                    <a:pt x="2202" y="334"/>
                    <a:pt x="2102" y="401"/>
                    <a:pt x="2035" y="468"/>
                  </a:cubicBezTo>
                  <a:cubicBezTo>
                    <a:pt x="1935" y="568"/>
                    <a:pt x="1869" y="601"/>
                    <a:pt x="1769" y="668"/>
                  </a:cubicBezTo>
                  <a:cubicBezTo>
                    <a:pt x="1702" y="768"/>
                    <a:pt x="1602" y="801"/>
                    <a:pt x="1535" y="901"/>
                  </a:cubicBezTo>
                  <a:cubicBezTo>
                    <a:pt x="1502" y="968"/>
                    <a:pt x="1402" y="1068"/>
                    <a:pt x="1268" y="1068"/>
                  </a:cubicBezTo>
                  <a:cubicBezTo>
                    <a:pt x="1235" y="1101"/>
                    <a:pt x="1202" y="1135"/>
                    <a:pt x="1101" y="1135"/>
                  </a:cubicBezTo>
                  <a:cubicBezTo>
                    <a:pt x="1035" y="1202"/>
                    <a:pt x="935" y="1268"/>
                    <a:pt x="868" y="1335"/>
                  </a:cubicBezTo>
                  <a:cubicBezTo>
                    <a:pt x="768" y="1435"/>
                    <a:pt x="701" y="1468"/>
                    <a:pt x="601" y="1568"/>
                  </a:cubicBezTo>
                  <a:cubicBezTo>
                    <a:pt x="534" y="1635"/>
                    <a:pt x="434" y="1669"/>
                    <a:pt x="368" y="1769"/>
                  </a:cubicBezTo>
                  <a:cubicBezTo>
                    <a:pt x="268" y="1835"/>
                    <a:pt x="201" y="1902"/>
                    <a:pt x="101" y="1969"/>
                  </a:cubicBezTo>
                  <a:cubicBezTo>
                    <a:pt x="67" y="2136"/>
                    <a:pt x="34" y="2269"/>
                    <a:pt x="1" y="2402"/>
                  </a:cubicBezTo>
                  <a:cubicBezTo>
                    <a:pt x="49" y="2406"/>
                    <a:pt x="97" y="2407"/>
                    <a:pt x="143" y="2407"/>
                  </a:cubicBezTo>
                  <a:cubicBezTo>
                    <a:pt x="1053" y="2407"/>
                    <a:pt x="1555" y="1800"/>
                    <a:pt x="1935" y="1101"/>
                  </a:cubicBezTo>
                  <a:cubicBezTo>
                    <a:pt x="2035" y="1068"/>
                    <a:pt x="2102" y="968"/>
                    <a:pt x="2202" y="901"/>
                  </a:cubicBezTo>
                  <a:cubicBezTo>
                    <a:pt x="2219" y="851"/>
                    <a:pt x="2252" y="826"/>
                    <a:pt x="2290" y="826"/>
                  </a:cubicBezTo>
                  <a:cubicBezTo>
                    <a:pt x="2327" y="826"/>
                    <a:pt x="2369" y="851"/>
                    <a:pt x="2402" y="901"/>
                  </a:cubicBezTo>
                  <a:cubicBezTo>
                    <a:pt x="3036" y="835"/>
                    <a:pt x="2869" y="401"/>
                    <a:pt x="2903" y="1"/>
                  </a:cubicBezTo>
                  <a:close/>
                </a:path>
              </a:pathLst>
            </a:custGeom>
            <a:solidFill>
              <a:srgbClr val="FFB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8"/>
            <p:cNvSpPr/>
            <p:nvPr/>
          </p:nvSpPr>
          <p:spPr>
            <a:xfrm>
              <a:off x="6777244" y="3340629"/>
              <a:ext cx="36092" cy="51720"/>
            </a:xfrm>
            <a:custGeom>
              <a:avLst/>
              <a:gdLst/>
              <a:ahLst/>
              <a:cxnLst/>
              <a:rect l="l" t="t" r="r" b="b"/>
              <a:pathLst>
                <a:path w="1769" h="2535" extrusionOk="0">
                  <a:moveTo>
                    <a:pt x="936" y="0"/>
                  </a:moveTo>
                  <a:cubicBezTo>
                    <a:pt x="835" y="0"/>
                    <a:pt x="725" y="11"/>
                    <a:pt x="601" y="33"/>
                  </a:cubicBezTo>
                  <a:cubicBezTo>
                    <a:pt x="835" y="399"/>
                    <a:pt x="401" y="733"/>
                    <a:pt x="601" y="1000"/>
                  </a:cubicBezTo>
                  <a:cubicBezTo>
                    <a:pt x="768" y="1233"/>
                    <a:pt x="801" y="1434"/>
                    <a:pt x="601" y="1567"/>
                  </a:cubicBezTo>
                  <a:cubicBezTo>
                    <a:pt x="574" y="1590"/>
                    <a:pt x="550" y="1600"/>
                    <a:pt x="530" y="1600"/>
                  </a:cubicBezTo>
                  <a:cubicBezTo>
                    <a:pt x="418" y="1600"/>
                    <a:pt x="383" y="1312"/>
                    <a:pt x="131" y="1312"/>
                  </a:cubicBezTo>
                  <a:cubicBezTo>
                    <a:pt x="93" y="1312"/>
                    <a:pt x="50" y="1318"/>
                    <a:pt x="1" y="1333"/>
                  </a:cubicBezTo>
                  <a:cubicBezTo>
                    <a:pt x="268" y="1700"/>
                    <a:pt x="167" y="2101"/>
                    <a:pt x="268" y="2534"/>
                  </a:cubicBezTo>
                  <a:cubicBezTo>
                    <a:pt x="1135" y="2034"/>
                    <a:pt x="1235" y="1067"/>
                    <a:pt x="1769" y="399"/>
                  </a:cubicBezTo>
                  <a:cubicBezTo>
                    <a:pt x="1534" y="139"/>
                    <a:pt x="1299" y="0"/>
                    <a:pt x="936" y="0"/>
                  </a:cubicBezTo>
                  <a:close/>
                </a:path>
              </a:pathLst>
            </a:custGeom>
            <a:solidFill>
              <a:srgbClr val="FFB7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8"/>
            <p:cNvSpPr/>
            <p:nvPr/>
          </p:nvSpPr>
          <p:spPr>
            <a:xfrm>
              <a:off x="6782692" y="3410691"/>
              <a:ext cx="35419" cy="17138"/>
            </a:xfrm>
            <a:custGeom>
              <a:avLst/>
              <a:gdLst/>
              <a:ahLst/>
              <a:cxnLst/>
              <a:rect l="l" t="t" r="r" b="b"/>
              <a:pathLst>
                <a:path w="1736" h="840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1207" y="43"/>
                    <a:pt x="951" y="165"/>
                    <a:pt x="635" y="165"/>
                  </a:cubicBezTo>
                  <a:cubicBezTo>
                    <a:pt x="451" y="165"/>
                    <a:pt x="246" y="124"/>
                    <a:pt x="1" y="1"/>
                  </a:cubicBezTo>
                  <a:lnTo>
                    <a:pt x="1" y="1"/>
                  </a:lnTo>
                  <a:cubicBezTo>
                    <a:pt x="310" y="480"/>
                    <a:pt x="454" y="840"/>
                    <a:pt x="792" y="840"/>
                  </a:cubicBezTo>
                  <a:cubicBezTo>
                    <a:pt x="854" y="840"/>
                    <a:pt x="923" y="828"/>
                    <a:pt x="1001" y="802"/>
                  </a:cubicBezTo>
                  <a:cubicBezTo>
                    <a:pt x="1301" y="668"/>
                    <a:pt x="1735" y="635"/>
                    <a:pt x="1502" y="1"/>
                  </a:cubicBezTo>
                  <a:close/>
                </a:path>
              </a:pathLst>
            </a:custGeom>
            <a:solidFill>
              <a:srgbClr val="FFB7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8"/>
            <p:cNvSpPr/>
            <p:nvPr/>
          </p:nvSpPr>
          <p:spPr>
            <a:xfrm>
              <a:off x="6823517" y="3521558"/>
              <a:ext cx="17730" cy="11793"/>
            </a:xfrm>
            <a:custGeom>
              <a:avLst/>
              <a:gdLst/>
              <a:ahLst/>
              <a:cxnLst/>
              <a:rect l="l" t="t" r="r" b="b"/>
              <a:pathLst>
                <a:path w="869" h="578" extrusionOk="0">
                  <a:moveTo>
                    <a:pt x="583" y="0"/>
                  </a:moveTo>
                  <a:cubicBezTo>
                    <a:pt x="472" y="0"/>
                    <a:pt x="371" y="102"/>
                    <a:pt x="301" y="171"/>
                  </a:cubicBezTo>
                  <a:cubicBezTo>
                    <a:pt x="168" y="238"/>
                    <a:pt x="68" y="271"/>
                    <a:pt x="1" y="338"/>
                  </a:cubicBezTo>
                  <a:cubicBezTo>
                    <a:pt x="116" y="546"/>
                    <a:pt x="264" y="578"/>
                    <a:pt x="432" y="578"/>
                  </a:cubicBezTo>
                  <a:cubicBezTo>
                    <a:pt x="507" y="578"/>
                    <a:pt x="586" y="571"/>
                    <a:pt x="668" y="571"/>
                  </a:cubicBezTo>
                  <a:cubicBezTo>
                    <a:pt x="701" y="405"/>
                    <a:pt x="868" y="238"/>
                    <a:pt x="735" y="71"/>
                  </a:cubicBezTo>
                  <a:cubicBezTo>
                    <a:pt x="684" y="20"/>
                    <a:pt x="633" y="0"/>
                    <a:pt x="583" y="0"/>
                  </a:cubicBezTo>
                  <a:close/>
                </a:path>
              </a:pathLst>
            </a:custGeom>
            <a:solidFill>
              <a:srgbClr val="FFB7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8"/>
            <p:cNvSpPr/>
            <p:nvPr/>
          </p:nvSpPr>
          <p:spPr>
            <a:xfrm>
              <a:off x="6799708" y="3518233"/>
              <a:ext cx="23830" cy="10222"/>
            </a:xfrm>
            <a:custGeom>
              <a:avLst/>
              <a:gdLst/>
              <a:ahLst/>
              <a:cxnLst/>
              <a:rect l="l" t="t" r="r" b="b"/>
              <a:pathLst>
                <a:path w="1168" h="501" extrusionOk="0">
                  <a:moveTo>
                    <a:pt x="0" y="0"/>
                  </a:moveTo>
                  <a:lnTo>
                    <a:pt x="0" y="201"/>
                  </a:lnTo>
                  <a:cubicBezTo>
                    <a:pt x="24" y="199"/>
                    <a:pt x="47" y="198"/>
                    <a:pt x="70" y="198"/>
                  </a:cubicBezTo>
                  <a:cubicBezTo>
                    <a:pt x="440" y="198"/>
                    <a:pt x="760" y="438"/>
                    <a:pt x="1168" y="501"/>
                  </a:cubicBezTo>
                  <a:cubicBezTo>
                    <a:pt x="1077" y="83"/>
                    <a:pt x="857" y="11"/>
                    <a:pt x="612" y="11"/>
                  </a:cubicBezTo>
                  <a:cubicBezTo>
                    <a:pt x="484" y="11"/>
                    <a:pt x="349" y="31"/>
                    <a:pt x="222" y="31"/>
                  </a:cubicBezTo>
                  <a:cubicBezTo>
                    <a:pt x="144" y="31"/>
                    <a:pt x="69" y="23"/>
                    <a:pt x="0" y="0"/>
                  </a:cubicBezTo>
                  <a:close/>
                </a:path>
              </a:pathLst>
            </a:custGeom>
            <a:solidFill>
              <a:srgbClr val="FFB7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8"/>
            <p:cNvSpPr/>
            <p:nvPr/>
          </p:nvSpPr>
          <p:spPr>
            <a:xfrm>
              <a:off x="6759555" y="3032306"/>
              <a:ext cx="12099" cy="4672"/>
            </a:xfrm>
            <a:custGeom>
              <a:avLst/>
              <a:gdLst/>
              <a:ahLst/>
              <a:cxnLst/>
              <a:rect l="l" t="t" r="r" b="b"/>
              <a:pathLst>
                <a:path w="593" h="229" extrusionOk="0">
                  <a:moveTo>
                    <a:pt x="201" y="0"/>
                  </a:moveTo>
                  <a:cubicBezTo>
                    <a:pt x="167" y="0"/>
                    <a:pt x="134" y="34"/>
                    <a:pt x="0" y="134"/>
                  </a:cubicBezTo>
                  <a:cubicBezTo>
                    <a:pt x="201" y="167"/>
                    <a:pt x="334" y="167"/>
                    <a:pt x="467" y="201"/>
                  </a:cubicBezTo>
                  <a:cubicBezTo>
                    <a:pt x="506" y="220"/>
                    <a:pt x="534" y="228"/>
                    <a:pt x="551" y="228"/>
                  </a:cubicBezTo>
                  <a:cubicBezTo>
                    <a:pt x="592" y="228"/>
                    <a:pt x="572" y="181"/>
                    <a:pt x="501" y="134"/>
                  </a:cubicBezTo>
                  <a:cubicBezTo>
                    <a:pt x="434" y="67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FFA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8"/>
            <p:cNvSpPr/>
            <p:nvPr/>
          </p:nvSpPr>
          <p:spPr>
            <a:xfrm>
              <a:off x="6841227" y="3533208"/>
              <a:ext cx="13629" cy="5468"/>
            </a:xfrm>
            <a:custGeom>
              <a:avLst/>
              <a:gdLst/>
              <a:ahLst/>
              <a:cxnLst/>
              <a:rect l="l" t="t" r="r" b="b"/>
              <a:pathLst>
                <a:path w="668" h="268" extrusionOk="0">
                  <a:moveTo>
                    <a:pt x="0" y="0"/>
                  </a:moveTo>
                  <a:cubicBezTo>
                    <a:pt x="167" y="267"/>
                    <a:pt x="434" y="267"/>
                    <a:pt x="667" y="267"/>
                  </a:cubicBezTo>
                  <a:cubicBezTo>
                    <a:pt x="501" y="0"/>
                    <a:pt x="267" y="67"/>
                    <a:pt x="0" y="0"/>
                  </a:cubicBezTo>
                  <a:close/>
                </a:path>
              </a:pathLst>
            </a:custGeom>
            <a:solidFill>
              <a:srgbClr val="FFB7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8"/>
            <p:cNvSpPr/>
            <p:nvPr/>
          </p:nvSpPr>
          <p:spPr>
            <a:xfrm>
              <a:off x="6780652" y="3512785"/>
              <a:ext cx="9548" cy="4795"/>
            </a:xfrm>
            <a:custGeom>
              <a:avLst/>
              <a:gdLst/>
              <a:ahLst/>
              <a:cxnLst/>
              <a:rect l="l" t="t" r="r" b="b"/>
              <a:pathLst>
                <a:path w="468" h="235" extrusionOk="0">
                  <a:moveTo>
                    <a:pt x="0" y="1"/>
                  </a:moveTo>
                  <a:cubicBezTo>
                    <a:pt x="134" y="167"/>
                    <a:pt x="301" y="234"/>
                    <a:pt x="467" y="234"/>
                  </a:cubicBezTo>
                  <a:cubicBezTo>
                    <a:pt x="401" y="67"/>
                    <a:pt x="234" y="1"/>
                    <a:pt x="0" y="1"/>
                  </a:cubicBezTo>
                  <a:close/>
                </a:path>
              </a:pathLst>
            </a:custGeom>
            <a:solidFill>
              <a:srgbClr val="FFB7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8"/>
            <p:cNvSpPr/>
            <p:nvPr/>
          </p:nvSpPr>
          <p:spPr>
            <a:xfrm>
              <a:off x="6796300" y="3444049"/>
              <a:ext cx="3428" cy="2734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7" y="1"/>
                  </a:moveTo>
                  <a:cubicBezTo>
                    <a:pt x="67" y="1"/>
                    <a:pt x="34" y="34"/>
                    <a:pt x="1" y="34"/>
                  </a:cubicBezTo>
                  <a:lnTo>
                    <a:pt x="67" y="134"/>
                  </a:lnTo>
                  <a:cubicBezTo>
                    <a:pt x="67" y="134"/>
                    <a:pt x="134" y="101"/>
                    <a:pt x="167" y="101"/>
                  </a:cubicBezTo>
                  <a:cubicBezTo>
                    <a:pt x="134" y="34"/>
                    <a:pt x="134" y="1"/>
                    <a:pt x="67" y="1"/>
                  </a:cubicBezTo>
                  <a:close/>
                </a:path>
              </a:pathLst>
            </a:custGeom>
            <a:solidFill>
              <a:srgbClr val="FFB7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8"/>
            <p:cNvSpPr/>
            <p:nvPr/>
          </p:nvSpPr>
          <p:spPr>
            <a:xfrm>
              <a:off x="6797667" y="2926132"/>
              <a:ext cx="5468" cy="4101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0" y="201"/>
                  </a:moveTo>
                  <a:cubicBezTo>
                    <a:pt x="100" y="134"/>
                    <a:pt x="167" y="34"/>
                    <a:pt x="267" y="1"/>
                  </a:cubicBezTo>
                  <a:cubicBezTo>
                    <a:pt x="167" y="34"/>
                    <a:pt x="100" y="134"/>
                    <a:pt x="0" y="201"/>
                  </a:cubicBezTo>
                  <a:close/>
                </a:path>
              </a:pathLst>
            </a:custGeom>
            <a:solidFill>
              <a:srgbClr val="FFA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8"/>
            <p:cNvSpPr/>
            <p:nvPr/>
          </p:nvSpPr>
          <p:spPr>
            <a:xfrm>
              <a:off x="6803115" y="2922908"/>
              <a:ext cx="4101" cy="3081"/>
            </a:xfrm>
            <a:custGeom>
              <a:avLst/>
              <a:gdLst/>
              <a:ahLst/>
              <a:cxnLst/>
              <a:rect l="l" t="t" r="r" b="b"/>
              <a:pathLst>
                <a:path w="201" h="151" extrusionOk="0">
                  <a:moveTo>
                    <a:pt x="113" y="0"/>
                  </a:moveTo>
                  <a:cubicBezTo>
                    <a:pt x="75" y="0"/>
                    <a:pt x="34" y="42"/>
                    <a:pt x="0" y="125"/>
                  </a:cubicBezTo>
                  <a:cubicBezTo>
                    <a:pt x="34" y="142"/>
                    <a:pt x="75" y="150"/>
                    <a:pt x="113" y="150"/>
                  </a:cubicBezTo>
                  <a:cubicBezTo>
                    <a:pt x="150" y="150"/>
                    <a:pt x="184" y="142"/>
                    <a:pt x="200" y="125"/>
                  </a:cubicBezTo>
                  <a:cubicBezTo>
                    <a:pt x="184" y="42"/>
                    <a:pt x="150" y="0"/>
                    <a:pt x="113" y="0"/>
                  </a:cubicBezTo>
                  <a:close/>
                </a:path>
              </a:pathLst>
            </a:custGeom>
            <a:solidFill>
              <a:srgbClr val="FFA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8"/>
            <p:cNvSpPr/>
            <p:nvPr/>
          </p:nvSpPr>
          <p:spPr>
            <a:xfrm>
              <a:off x="6807869" y="3369193"/>
              <a:ext cx="2061" cy="2061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101" y="0"/>
                  </a:moveTo>
                  <a:lnTo>
                    <a:pt x="1" y="34"/>
                  </a:lnTo>
                  <a:lnTo>
                    <a:pt x="67" y="10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B7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8"/>
            <p:cNvSpPr/>
            <p:nvPr/>
          </p:nvSpPr>
          <p:spPr>
            <a:xfrm>
              <a:off x="7014077" y="2742775"/>
              <a:ext cx="745263" cy="674486"/>
            </a:xfrm>
            <a:custGeom>
              <a:avLst/>
              <a:gdLst/>
              <a:ahLst/>
              <a:cxnLst/>
              <a:rect l="l" t="t" r="r" b="b"/>
              <a:pathLst>
                <a:path w="36528" h="33059" extrusionOk="0">
                  <a:moveTo>
                    <a:pt x="19009" y="1"/>
                  </a:moveTo>
                  <a:cubicBezTo>
                    <a:pt x="18859" y="1"/>
                    <a:pt x="18838" y="66"/>
                    <a:pt x="18914" y="348"/>
                  </a:cubicBezTo>
                  <a:cubicBezTo>
                    <a:pt x="19068" y="809"/>
                    <a:pt x="18910" y="1157"/>
                    <a:pt x="18390" y="1157"/>
                  </a:cubicBezTo>
                  <a:cubicBezTo>
                    <a:pt x="18345" y="1157"/>
                    <a:pt x="18297" y="1154"/>
                    <a:pt x="18247" y="1149"/>
                  </a:cubicBezTo>
                  <a:cubicBezTo>
                    <a:pt x="18228" y="1146"/>
                    <a:pt x="18208" y="1145"/>
                    <a:pt x="18189" y="1145"/>
                  </a:cubicBezTo>
                  <a:cubicBezTo>
                    <a:pt x="17947" y="1145"/>
                    <a:pt x="17740" y="1333"/>
                    <a:pt x="17647" y="1549"/>
                  </a:cubicBezTo>
                  <a:lnTo>
                    <a:pt x="17647" y="1883"/>
                  </a:lnTo>
                  <a:cubicBezTo>
                    <a:pt x="17557" y="2539"/>
                    <a:pt x="17227" y="3143"/>
                    <a:pt x="16633" y="3143"/>
                  </a:cubicBezTo>
                  <a:cubicBezTo>
                    <a:pt x="16563" y="3143"/>
                    <a:pt x="16490" y="3134"/>
                    <a:pt x="16413" y="3117"/>
                  </a:cubicBezTo>
                  <a:cubicBezTo>
                    <a:pt x="15379" y="2883"/>
                    <a:pt x="16379" y="2183"/>
                    <a:pt x="16246" y="1716"/>
                  </a:cubicBezTo>
                  <a:cubicBezTo>
                    <a:pt x="16043" y="1695"/>
                    <a:pt x="15844" y="1686"/>
                    <a:pt x="15648" y="1686"/>
                  </a:cubicBezTo>
                  <a:cubicBezTo>
                    <a:pt x="14877" y="1686"/>
                    <a:pt x="14148" y="1830"/>
                    <a:pt x="13377" y="2016"/>
                  </a:cubicBezTo>
                  <a:cubicBezTo>
                    <a:pt x="12861" y="2140"/>
                    <a:pt x="12319" y="2507"/>
                    <a:pt x="11783" y="2507"/>
                  </a:cubicBezTo>
                  <a:cubicBezTo>
                    <a:pt x="11453" y="2507"/>
                    <a:pt x="11126" y="2368"/>
                    <a:pt x="10809" y="1949"/>
                  </a:cubicBezTo>
                  <a:cubicBezTo>
                    <a:pt x="10754" y="1867"/>
                    <a:pt x="10609" y="1807"/>
                    <a:pt x="10540" y="1807"/>
                  </a:cubicBezTo>
                  <a:cubicBezTo>
                    <a:pt x="10526" y="1807"/>
                    <a:pt x="10514" y="1810"/>
                    <a:pt x="10508" y="1816"/>
                  </a:cubicBezTo>
                  <a:cubicBezTo>
                    <a:pt x="10342" y="1949"/>
                    <a:pt x="9675" y="1816"/>
                    <a:pt x="10242" y="2316"/>
                  </a:cubicBezTo>
                  <a:cubicBezTo>
                    <a:pt x="10508" y="2483"/>
                    <a:pt x="10342" y="2616"/>
                    <a:pt x="10142" y="2683"/>
                  </a:cubicBezTo>
                  <a:cubicBezTo>
                    <a:pt x="9141" y="3017"/>
                    <a:pt x="8073" y="3284"/>
                    <a:pt x="7039" y="3450"/>
                  </a:cubicBezTo>
                  <a:cubicBezTo>
                    <a:pt x="7306" y="3851"/>
                    <a:pt x="7006" y="4051"/>
                    <a:pt x="6706" y="4284"/>
                  </a:cubicBezTo>
                  <a:cubicBezTo>
                    <a:pt x="6372" y="4518"/>
                    <a:pt x="5905" y="4484"/>
                    <a:pt x="5638" y="4785"/>
                  </a:cubicBezTo>
                  <a:cubicBezTo>
                    <a:pt x="5084" y="4980"/>
                    <a:pt x="4849" y="5653"/>
                    <a:pt x="4092" y="5653"/>
                  </a:cubicBezTo>
                  <a:cubicBezTo>
                    <a:pt x="4074" y="5653"/>
                    <a:pt x="4056" y="5653"/>
                    <a:pt x="4037" y="5652"/>
                  </a:cubicBezTo>
                  <a:cubicBezTo>
                    <a:pt x="4023" y="5651"/>
                    <a:pt x="4009" y="5650"/>
                    <a:pt x="3995" y="5650"/>
                  </a:cubicBezTo>
                  <a:cubicBezTo>
                    <a:pt x="3637" y="5650"/>
                    <a:pt x="3650" y="6068"/>
                    <a:pt x="4004" y="6486"/>
                  </a:cubicBezTo>
                  <a:cubicBezTo>
                    <a:pt x="4371" y="6886"/>
                    <a:pt x="4337" y="7186"/>
                    <a:pt x="3904" y="7553"/>
                  </a:cubicBezTo>
                  <a:cubicBezTo>
                    <a:pt x="3237" y="8154"/>
                    <a:pt x="2569" y="8654"/>
                    <a:pt x="1802" y="9054"/>
                  </a:cubicBezTo>
                  <a:cubicBezTo>
                    <a:pt x="1302" y="9321"/>
                    <a:pt x="835" y="9688"/>
                    <a:pt x="968" y="10289"/>
                  </a:cubicBezTo>
                  <a:cubicBezTo>
                    <a:pt x="1135" y="10889"/>
                    <a:pt x="835" y="11556"/>
                    <a:pt x="1135" y="12190"/>
                  </a:cubicBezTo>
                  <a:cubicBezTo>
                    <a:pt x="1202" y="12457"/>
                    <a:pt x="1168" y="12657"/>
                    <a:pt x="968" y="12824"/>
                  </a:cubicBezTo>
                  <a:cubicBezTo>
                    <a:pt x="568" y="13157"/>
                    <a:pt x="468" y="13691"/>
                    <a:pt x="1" y="13958"/>
                  </a:cubicBezTo>
                  <a:cubicBezTo>
                    <a:pt x="68" y="13991"/>
                    <a:pt x="301" y="14025"/>
                    <a:pt x="301" y="14058"/>
                  </a:cubicBezTo>
                  <a:cubicBezTo>
                    <a:pt x="468" y="15125"/>
                    <a:pt x="1168" y="16026"/>
                    <a:pt x="1035" y="17194"/>
                  </a:cubicBezTo>
                  <a:cubicBezTo>
                    <a:pt x="1002" y="17627"/>
                    <a:pt x="968" y="17994"/>
                    <a:pt x="802" y="18361"/>
                  </a:cubicBezTo>
                  <a:cubicBezTo>
                    <a:pt x="701" y="18528"/>
                    <a:pt x="735" y="18795"/>
                    <a:pt x="1068" y="18828"/>
                  </a:cubicBezTo>
                  <a:cubicBezTo>
                    <a:pt x="2036" y="18895"/>
                    <a:pt x="2069" y="18961"/>
                    <a:pt x="2303" y="19795"/>
                  </a:cubicBezTo>
                  <a:cubicBezTo>
                    <a:pt x="2369" y="20196"/>
                    <a:pt x="2369" y="20729"/>
                    <a:pt x="2636" y="21063"/>
                  </a:cubicBezTo>
                  <a:cubicBezTo>
                    <a:pt x="3170" y="21730"/>
                    <a:pt x="3303" y="22564"/>
                    <a:pt x="3503" y="23365"/>
                  </a:cubicBezTo>
                  <a:cubicBezTo>
                    <a:pt x="3537" y="23531"/>
                    <a:pt x="3570" y="23698"/>
                    <a:pt x="3704" y="23865"/>
                  </a:cubicBezTo>
                  <a:cubicBezTo>
                    <a:pt x="4304" y="24499"/>
                    <a:pt x="4538" y="25333"/>
                    <a:pt x="4704" y="26067"/>
                  </a:cubicBezTo>
                  <a:cubicBezTo>
                    <a:pt x="4871" y="26734"/>
                    <a:pt x="5205" y="27301"/>
                    <a:pt x="5572" y="27734"/>
                  </a:cubicBezTo>
                  <a:cubicBezTo>
                    <a:pt x="5905" y="28168"/>
                    <a:pt x="6205" y="28635"/>
                    <a:pt x="6506" y="29035"/>
                  </a:cubicBezTo>
                  <a:cubicBezTo>
                    <a:pt x="6739" y="29469"/>
                    <a:pt x="6706" y="30003"/>
                    <a:pt x="7039" y="30370"/>
                  </a:cubicBezTo>
                  <a:cubicBezTo>
                    <a:pt x="7206" y="30570"/>
                    <a:pt x="7139" y="30970"/>
                    <a:pt x="7640" y="30970"/>
                  </a:cubicBezTo>
                  <a:cubicBezTo>
                    <a:pt x="7678" y="30966"/>
                    <a:pt x="7713" y="30965"/>
                    <a:pt x="7746" y="30965"/>
                  </a:cubicBezTo>
                  <a:cubicBezTo>
                    <a:pt x="8308" y="30965"/>
                    <a:pt x="8038" y="31490"/>
                    <a:pt x="8007" y="31837"/>
                  </a:cubicBezTo>
                  <a:cubicBezTo>
                    <a:pt x="8307" y="31904"/>
                    <a:pt x="8540" y="31904"/>
                    <a:pt x="8741" y="32004"/>
                  </a:cubicBezTo>
                  <a:cubicBezTo>
                    <a:pt x="8841" y="32004"/>
                    <a:pt x="8974" y="32037"/>
                    <a:pt x="9041" y="32037"/>
                  </a:cubicBezTo>
                  <a:cubicBezTo>
                    <a:pt x="9453" y="32154"/>
                    <a:pt x="9846" y="32209"/>
                    <a:pt x="10222" y="32209"/>
                  </a:cubicBezTo>
                  <a:cubicBezTo>
                    <a:pt x="11455" y="32209"/>
                    <a:pt x="12506" y="31616"/>
                    <a:pt x="13477" y="30670"/>
                  </a:cubicBezTo>
                  <a:cubicBezTo>
                    <a:pt x="14044" y="30136"/>
                    <a:pt x="14578" y="29502"/>
                    <a:pt x="15312" y="29135"/>
                  </a:cubicBezTo>
                  <a:cubicBezTo>
                    <a:pt x="15579" y="29002"/>
                    <a:pt x="15846" y="28835"/>
                    <a:pt x="16079" y="28668"/>
                  </a:cubicBezTo>
                  <a:cubicBezTo>
                    <a:pt x="16551" y="28325"/>
                    <a:pt x="16820" y="28135"/>
                    <a:pt x="16998" y="28135"/>
                  </a:cubicBezTo>
                  <a:cubicBezTo>
                    <a:pt x="17235" y="28135"/>
                    <a:pt x="17309" y="28473"/>
                    <a:pt x="17480" y="29235"/>
                  </a:cubicBezTo>
                  <a:cubicBezTo>
                    <a:pt x="17589" y="29714"/>
                    <a:pt x="17853" y="30022"/>
                    <a:pt x="18163" y="30022"/>
                  </a:cubicBezTo>
                  <a:cubicBezTo>
                    <a:pt x="18328" y="30022"/>
                    <a:pt x="18507" y="29934"/>
                    <a:pt x="18681" y="29736"/>
                  </a:cubicBezTo>
                  <a:cubicBezTo>
                    <a:pt x="19348" y="29002"/>
                    <a:pt x="20182" y="29002"/>
                    <a:pt x="21016" y="28802"/>
                  </a:cubicBezTo>
                  <a:cubicBezTo>
                    <a:pt x="21316" y="28702"/>
                    <a:pt x="21750" y="28702"/>
                    <a:pt x="21850" y="28435"/>
                  </a:cubicBezTo>
                  <a:cubicBezTo>
                    <a:pt x="22017" y="27985"/>
                    <a:pt x="22234" y="27851"/>
                    <a:pt x="22475" y="27851"/>
                  </a:cubicBezTo>
                  <a:cubicBezTo>
                    <a:pt x="22717" y="27851"/>
                    <a:pt x="22984" y="27985"/>
                    <a:pt x="23251" y="28068"/>
                  </a:cubicBezTo>
                  <a:cubicBezTo>
                    <a:pt x="23463" y="28139"/>
                    <a:pt x="23659" y="28210"/>
                    <a:pt x="23873" y="28210"/>
                  </a:cubicBezTo>
                  <a:cubicBezTo>
                    <a:pt x="23962" y="28210"/>
                    <a:pt x="24054" y="28197"/>
                    <a:pt x="24152" y="28168"/>
                  </a:cubicBezTo>
                  <a:cubicBezTo>
                    <a:pt x="24273" y="28107"/>
                    <a:pt x="24432" y="28010"/>
                    <a:pt x="24582" y="28010"/>
                  </a:cubicBezTo>
                  <a:cubicBezTo>
                    <a:pt x="24680" y="28010"/>
                    <a:pt x="24774" y="28050"/>
                    <a:pt x="24852" y="28168"/>
                  </a:cubicBezTo>
                  <a:cubicBezTo>
                    <a:pt x="25052" y="28435"/>
                    <a:pt x="24752" y="28668"/>
                    <a:pt x="24719" y="28902"/>
                  </a:cubicBezTo>
                  <a:cubicBezTo>
                    <a:pt x="24652" y="29402"/>
                    <a:pt x="23918" y="29836"/>
                    <a:pt x="24518" y="30403"/>
                  </a:cubicBezTo>
                  <a:cubicBezTo>
                    <a:pt x="24530" y="30414"/>
                    <a:pt x="24542" y="30419"/>
                    <a:pt x="24555" y="30419"/>
                  </a:cubicBezTo>
                  <a:cubicBezTo>
                    <a:pt x="24610" y="30419"/>
                    <a:pt x="24675" y="30332"/>
                    <a:pt x="24708" y="30332"/>
                  </a:cubicBezTo>
                  <a:cubicBezTo>
                    <a:pt x="24712" y="30332"/>
                    <a:pt x="24716" y="30333"/>
                    <a:pt x="24719" y="30336"/>
                  </a:cubicBezTo>
                  <a:cubicBezTo>
                    <a:pt x="24819" y="30403"/>
                    <a:pt x="24585" y="30470"/>
                    <a:pt x="24585" y="30536"/>
                  </a:cubicBezTo>
                  <a:cubicBezTo>
                    <a:pt x="24385" y="31504"/>
                    <a:pt x="24152" y="32471"/>
                    <a:pt x="25352" y="32971"/>
                  </a:cubicBezTo>
                  <a:cubicBezTo>
                    <a:pt x="25511" y="33015"/>
                    <a:pt x="25670" y="33058"/>
                    <a:pt x="25821" y="33058"/>
                  </a:cubicBezTo>
                  <a:cubicBezTo>
                    <a:pt x="26018" y="33058"/>
                    <a:pt x="26202" y="32984"/>
                    <a:pt x="26353" y="32738"/>
                  </a:cubicBezTo>
                  <a:cubicBezTo>
                    <a:pt x="26520" y="32438"/>
                    <a:pt x="26320" y="32204"/>
                    <a:pt x="26053" y="32004"/>
                  </a:cubicBezTo>
                  <a:cubicBezTo>
                    <a:pt x="25686" y="31704"/>
                    <a:pt x="25853" y="31370"/>
                    <a:pt x="26153" y="31170"/>
                  </a:cubicBezTo>
                  <a:cubicBezTo>
                    <a:pt x="27154" y="30536"/>
                    <a:pt x="26987" y="30003"/>
                    <a:pt x="25819" y="29469"/>
                  </a:cubicBezTo>
                  <a:cubicBezTo>
                    <a:pt x="27087" y="29402"/>
                    <a:pt x="27354" y="28635"/>
                    <a:pt x="27587" y="27834"/>
                  </a:cubicBezTo>
                  <a:cubicBezTo>
                    <a:pt x="27387" y="26834"/>
                    <a:pt x="26753" y="26000"/>
                    <a:pt x="26820" y="24932"/>
                  </a:cubicBezTo>
                  <a:cubicBezTo>
                    <a:pt x="26687" y="24265"/>
                    <a:pt x="26553" y="23598"/>
                    <a:pt x="26853" y="22931"/>
                  </a:cubicBezTo>
                  <a:cubicBezTo>
                    <a:pt x="26978" y="22744"/>
                    <a:pt x="27074" y="22527"/>
                    <a:pt x="27304" y="22527"/>
                  </a:cubicBezTo>
                  <a:cubicBezTo>
                    <a:pt x="27320" y="22527"/>
                    <a:pt x="27337" y="22529"/>
                    <a:pt x="27354" y="22531"/>
                  </a:cubicBezTo>
                  <a:cubicBezTo>
                    <a:pt x="27654" y="22564"/>
                    <a:pt x="27654" y="22864"/>
                    <a:pt x="27587" y="23064"/>
                  </a:cubicBezTo>
                  <a:cubicBezTo>
                    <a:pt x="27554" y="23565"/>
                    <a:pt x="27421" y="24032"/>
                    <a:pt x="27521" y="24532"/>
                  </a:cubicBezTo>
                  <a:cubicBezTo>
                    <a:pt x="27587" y="24732"/>
                    <a:pt x="27687" y="24932"/>
                    <a:pt x="27921" y="24999"/>
                  </a:cubicBezTo>
                  <a:cubicBezTo>
                    <a:pt x="28369" y="24871"/>
                    <a:pt x="28479" y="24161"/>
                    <a:pt x="28869" y="24161"/>
                  </a:cubicBezTo>
                  <a:cubicBezTo>
                    <a:pt x="28886" y="24161"/>
                    <a:pt x="28904" y="24162"/>
                    <a:pt x="28922" y="24165"/>
                  </a:cubicBezTo>
                  <a:cubicBezTo>
                    <a:pt x="28970" y="24169"/>
                    <a:pt x="29016" y="24171"/>
                    <a:pt x="29061" y="24171"/>
                  </a:cubicBezTo>
                  <a:cubicBezTo>
                    <a:pt x="29746" y="24171"/>
                    <a:pt x="29932" y="23699"/>
                    <a:pt x="30089" y="23198"/>
                  </a:cubicBezTo>
                  <a:cubicBezTo>
                    <a:pt x="30223" y="22664"/>
                    <a:pt x="30690" y="22497"/>
                    <a:pt x="31157" y="22331"/>
                  </a:cubicBezTo>
                  <a:cubicBezTo>
                    <a:pt x="31390" y="22197"/>
                    <a:pt x="31657" y="22030"/>
                    <a:pt x="31590" y="21697"/>
                  </a:cubicBezTo>
                  <a:cubicBezTo>
                    <a:pt x="31466" y="21572"/>
                    <a:pt x="31328" y="21538"/>
                    <a:pt x="31178" y="21538"/>
                  </a:cubicBezTo>
                  <a:cubicBezTo>
                    <a:pt x="31087" y="21538"/>
                    <a:pt x="30991" y="21551"/>
                    <a:pt x="30890" y="21563"/>
                  </a:cubicBezTo>
                  <a:cubicBezTo>
                    <a:pt x="30815" y="21575"/>
                    <a:pt x="30744" y="21581"/>
                    <a:pt x="30678" y="21581"/>
                  </a:cubicBezTo>
                  <a:cubicBezTo>
                    <a:pt x="30181" y="21581"/>
                    <a:pt x="29914" y="21259"/>
                    <a:pt x="29856" y="20729"/>
                  </a:cubicBezTo>
                  <a:cubicBezTo>
                    <a:pt x="29856" y="20663"/>
                    <a:pt x="29822" y="20563"/>
                    <a:pt x="29822" y="20496"/>
                  </a:cubicBezTo>
                  <a:lnTo>
                    <a:pt x="29822" y="20496"/>
                  </a:lnTo>
                  <a:cubicBezTo>
                    <a:pt x="29913" y="20511"/>
                    <a:pt x="29998" y="20518"/>
                    <a:pt x="30076" y="20518"/>
                  </a:cubicBezTo>
                  <a:cubicBezTo>
                    <a:pt x="30860" y="20518"/>
                    <a:pt x="31050" y="19801"/>
                    <a:pt x="31323" y="19195"/>
                  </a:cubicBezTo>
                  <a:cubicBezTo>
                    <a:pt x="31354" y="19102"/>
                    <a:pt x="31271" y="18924"/>
                    <a:pt x="31311" y="18924"/>
                  </a:cubicBezTo>
                  <a:cubicBezTo>
                    <a:pt x="31314" y="18924"/>
                    <a:pt x="31318" y="18926"/>
                    <a:pt x="31323" y="18928"/>
                  </a:cubicBezTo>
                  <a:cubicBezTo>
                    <a:pt x="31575" y="19134"/>
                    <a:pt x="31767" y="19216"/>
                    <a:pt x="31915" y="19216"/>
                  </a:cubicBezTo>
                  <a:cubicBezTo>
                    <a:pt x="32293" y="19216"/>
                    <a:pt x="32376" y="18669"/>
                    <a:pt x="32424" y="18261"/>
                  </a:cubicBezTo>
                  <a:cubicBezTo>
                    <a:pt x="32483" y="17937"/>
                    <a:pt x="32516" y="17821"/>
                    <a:pt x="32797" y="17821"/>
                  </a:cubicBezTo>
                  <a:cubicBezTo>
                    <a:pt x="32835" y="17821"/>
                    <a:pt x="32877" y="17823"/>
                    <a:pt x="32924" y="17827"/>
                  </a:cubicBezTo>
                  <a:cubicBezTo>
                    <a:pt x="32950" y="17830"/>
                    <a:pt x="32975" y="17831"/>
                    <a:pt x="33001" y="17831"/>
                  </a:cubicBezTo>
                  <a:cubicBezTo>
                    <a:pt x="33309" y="17831"/>
                    <a:pt x="33617" y="17655"/>
                    <a:pt x="33925" y="17594"/>
                  </a:cubicBezTo>
                  <a:cubicBezTo>
                    <a:pt x="34759" y="17527"/>
                    <a:pt x="34726" y="17027"/>
                    <a:pt x="34225" y="16660"/>
                  </a:cubicBezTo>
                  <a:cubicBezTo>
                    <a:pt x="33425" y="16126"/>
                    <a:pt x="33425" y="15492"/>
                    <a:pt x="33725" y="14692"/>
                  </a:cubicBezTo>
                  <a:cubicBezTo>
                    <a:pt x="34025" y="13824"/>
                    <a:pt x="33892" y="13024"/>
                    <a:pt x="32991" y="12557"/>
                  </a:cubicBezTo>
                  <a:cubicBezTo>
                    <a:pt x="32658" y="12390"/>
                    <a:pt x="32424" y="12157"/>
                    <a:pt x="32858" y="11956"/>
                  </a:cubicBezTo>
                  <a:cubicBezTo>
                    <a:pt x="33758" y="11489"/>
                    <a:pt x="33158" y="10189"/>
                    <a:pt x="34059" y="9788"/>
                  </a:cubicBezTo>
                  <a:cubicBezTo>
                    <a:pt x="33492" y="9021"/>
                    <a:pt x="34159" y="8387"/>
                    <a:pt x="34392" y="7820"/>
                  </a:cubicBezTo>
                  <a:cubicBezTo>
                    <a:pt x="34826" y="6886"/>
                    <a:pt x="34726" y="5552"/>
                    <a:pt x="36193" y="5352"/>
                  </a:cubicBezTo>
                  <a:cubicBezTo>
                    <a:pt x="36427" y="5318"/>
                    <a:pt x="36527" y="4985"/>
                    <a:pt x="36427" y="4685"/>
                  </a:cubicBezTo>
                  <a:cubicBezTo>
                    <a:pt x="36377" y="4407"/>
                    <a:pt x="36211" y="4225"/>
                    <a:pt x="35903" y="4225"/>
                  </a:cubicBezTo>
                  <a:cubicBezTo>
                    <a:pt x="35804" y="4225"/>
                    <a:pt x="35690" y="4244"/>
                    <a:pt x="35560" y="4284"/>
                  </a:cubicBezTo>
                  <a:cubicBezTo>
                    <a:pt x="35827" y="3884"/>
                    <a:pt x="36093" y="3684"/>
                    <a:pt x="36160" y="3350"/>
                  </a:cubicBezTo>
                  <a:cubicBezTo>
                    <a:pt x="35893" y="3117"/>
                    <a:pt x="35426" y="2983"/>
                    <a:pt x="35493" y="2483"/>
                  </a:cubicBezTo>
                  <a:cubicBezTo>
                    <a:pt x="35493" y="2483"/>
                    <a:pt x="35360" y="2450"/>
                    <a:pt x="35259" y="2450"/>
                  </a:cubicBezTo>
                  <a:lnTo>
                    <a:pt x="35059" y="2450"/>
                  </a:lnTo>
                  <a:cubicBezTo>
                    <a:pt x="35026" y="2350"/>
                    <a:pt x="34926" y="2316"/>
                    <a:pt x="34859" y="2216"/>
                  </a:cubicBezTo>
                  <a:lnTo>
                    <a:pt x="34659" y="2216"/>
                  </a:lnTo>
                  <a:cubicBezTo>
                    <a:pt x="34560" y="2316"/>
                    <a:pt x="34460" y="2379"/>
                    <a:pt x="34361" y="2379"/>
                  </a:cubicBezTo>
                  <a:cubicBezTo>
                    <a:pt x="34293" y="2379"/>
                    <a:pt x="34226" y="2350"/>
                    <a:pt x="34159" y="2283"/>
                  </a:cubicBezTo>
                  <a:cubicBezTo>
                    <a:pt x="33692" y="1983"/>
                    <a:pt x="33091" y="1949"/>
                    <a:pt x="32591" y="1682"/>
                  </a:cubicBezTo>
                  <a:cubicBezTo>
                    <a:pt x="32324" y="1482"/>
                    <a:pt x="31990" y="1616"/>
                    <a:pt x="31690" y="1449"/>
                  </a:cubicBezTo>
                  <a:lnTo>
                    <a:pt x="31490" y="1449"/>
                  </a:lnTo>
                  <a:cubicBezTo>
                    <a:pt x="31364" y="1480"/>
                    <a:pt x="31224" y="1541"/>
                    <a:pt x="31124" y="1541"/>
                  </a:cubicBezTo>
                  <a:cubicBezTo>
                    <a:pt x="31013" y="1541"/>
                    <a:pt x="30953" y="1464"/>
                    <a:pt x="31023" y="1182"/>
                  </a:cubicBezTo>
                  <a:lnTo>
                    <a:pt x="30823" y="1182"/>
                  </a:lnTo>
                  <a:cubicBezTo>
                    <a:pt x="30756" y="1115"/>
                    <a:pt x="30690" y="1015"/>
                    <a:pt x="30589" y="949"/>
                  </a:cubicBezTo>
                  <a:cubicBezTo>
                    <a:pt x="30223" y="882"/>
                    <a:pt x="29856" y="949"/>
                    <a:pt x="29489" y="815"/>
                  </a:cubicBezTo>
                  <a:cubicBezTo>
                    <a:pt x="29435" y="783"/>
                    <a:pt x="29371" y="768"/>
                    <a:pt x="29307" y="768"/>
                  </a:cubicBezTo>
                  <a:cubicBezTo>
                    <a:pt x="29171" y="768"/>
                    <a:pt x="29034" y="835"/>
                    <a:pt x="28988" y="949"/>
                  </a:cubicBezTo>
                  <a:cubicBezTo>
                    <a:pt x="28911" y="1026"/>
                    <a:pt x="29012" y="1301"/>
                    <a:pt x="28895" y="1301"/>
                  </a:cubicBezTo>
                  <a:cubicBezTo>
                    <a:pt x="28860" y="1301"/>
                    <a:pt x="28806" y="1277"/>
                    <a:pt x="28721" y="1215"/>
                  </a:cubicBezTo>
                  <a:cubicBezTo>
                    <a:pt x="28321" y="982"/>
                    <a:pt x="27888" y="982"/>
                    <a:pt x="27487" y="882"/>
                  </a:cubicBezTo>
                  <a:cubicBezTo>
                    <a:pt x="27189" y="842"/>
                    <a:pt x="26903" y="791"/>
                    <a:pt x="26615" y="791"/>
                  </a:cubicBezTo>
                  <a:cubicBezTo>
                    <a:pt x="26419" y="791"/>
                    <a:pt x="26222" y="814"/>
                    <a:pt x="26020" y="882"/>
                  </a:cubicBezTo>
                  <a:cubicBezTo>
                    <a:pt x="25851" y="576"/>
                    <a:pt x="25584" y="544"/>
                    <a:pt x="25300" y="544"/>
                  </a:cubicBezTo>
                  <a:cubicBezTo>
                    <a:pt x="25224" y="544"/>
                    <a:pt x="25147" y="546"/>
                    <a:pt x="25070" y="546"/>
                  </a:cubicBezTo>
                  <a:cubicBezTo>
                    <a:pt x="24807" y="546"/>
                    <a:pt x="24547" y="519"/>
                    <a:pt x="24352" y="281"/>
                  </a:cubicBezTo>
                  <a:cubicBezTo>
                    <a:pt x="24294" y="201"/>
                    <a:pt x="24217" y="160"/>
                    <a:pt x="24147" y="160"/>
                  </a:cubicBezTo>
                  <a:cubicBezTo>
                    <a:pt x="24015" y="160"/>
                    <a:pt x="23909" y="309"/>
                    <a:pt x="24018" y="615"/>
                  </a:cubicBezTo>
                  <a:cubicBezTo>
                    <a:pt x="24047" y="760"/>
                    <a:pt x="23823" y="855"/>
                    <a:pt x="23633" y="855"/>
                  </a:cubicBezTo>
                  <a:cubicBezTo>
                    <a:pt x="23605" y="855"/>
                    <a:pt x="23577" y="853"/>
                    <a:pt x="23551" y="849"/>
                  </a:cubicBezTo>
                  <a:lnTo>
                    <a:pt x="22550" y="615"/>
                  </a:lnTo>
                  <a:cubicBezTo>
                    <a:pt x="22417" y="782"/>
                    <a:pt x="22350" y="949"/>
                    <a:pt x="22150" y="982"/>
                  </a:cubicBezTo>
                  <a:cubicBezTo>
                    <a:pt x="21920" y="1028"/>
                    <a:pt x="21693" y="1046"/>
                    <a:pt x="21467" y="1046"/>
                  </a:cubicBezTo>
                  <a:cubicBezTo>
                    <a:pt x="20872" y="1046"/>
                    <a:pt x="20286" y="921"/>
                    <a:pt x="19682" y="849"/>
                  </a:cubicBezTo>
                  <a:cubicBezTo>
                    <a:pt x="19415" y="815"/>
                    <a:pt x="19315" y="548"/>
                    <a:pt x="19482" y="315"/>
                  </a:cubicBezTo>
                  <a:cubicBezTo>
                    <a:pt x="19623" y="52"/>
                    <a:pt x="19532" y="10"/>
                    <a:pt x="19408" y="10"/>
                  </a:cubicBezTo>
                  <a:cubicBezTo>
                    <a:pt x="19350" y="10"/>
                    <a:pt x="19283" y="19"/>
                    <a:pt x="19232" y="19"/>
                  </a:cubicBezTo>
                  <a:cubicBezTo>
                    <a:pt x="19213" y="19"/>
                    <a:pt x="19195" y="18"/>
                    <a:pt x="19181" y="15"/>
                  </a:cubicBezTo>
                  <a:cubicBezTo>
                    <a:pt x="19112" y="7"/>
                    <a:pt x="19055" y="1"/>
                    <a:pt x="19009" y="1"/>
                  </a:cubicBezTo>
                  <a:close/>
                </a:path>
              </a:pathLst>
            </a:custGeom>
            <a:solidFill>
              <a:srgbClr val="FFB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8"/>
            <p:cNvSpPr/>
            <p:nvPr/>
          </p:nvSpPr>
          <p:spPr>
            <a:xfrm>
              <a:off x="6814683" y="3233761"/>
              <a:ext cx="12956" cy="19750"/>
            </a:xfrm>
            <a:custGeom>
              <a:avLst/>
              <a:gdLst/>
              <a:ahLst/>
              <a:cxnLst/>
              <a:rect l="l" t="t" r="r" b="b"/>
              <a:pathLst>
                <a:path w="635" h="968" extrusionOk="0">
                  <a:moveTo>
                    <a:pt x="0" y="0"/>
                  </a:moveTo>
                  <a:cubicBezTo>
                    <a:pt x="0" y="400"/>
                    <a:pt x="167" y="734"/>
                    <a:pt x="434" y="967"/>
                  </a:cubicBezTo>
                  <a:cubicBezTo>
                    <a:pt x="634" y="500"/>
                    <a:pt x="501" y="167"/>
                    <a:pt x="0" y="0"/>
                  </a:cubicBezTo>
                  <a:close/>
                </a:path>
              </a:pathLst>
            </a:custGeom>
            <a:solidFill>
              <a:srgbClr val="FFB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8"/>
            <p:cNvSpPr/>
            <p:nvPr/>
          </p:nvSpPr>
          <p:spPr>
            <a:xfrm>
              <a:off x="8039710" y="4260047"/>
              <a:ext cx="29951" cy="26258"/>
            </a:xfrm>
            <a:custGeom>
              <a:avLst/>
              <a:gdLst/>
              <a:ahLst/>
              <a:cxnLst/>
              <a:rect l="l" t="t" r="r" b="b"/>
              <a:pathLst>
                <a:path w="1468" h="1287" extrusionOk="0">
                  <a:moveTo>
                    <a:pt x="1234" y="1"/>
                  </a:moveTo>
                  <a:lnTo>
                    <a:pt x="1234" y="1"/>
                  </a:lnTo>
                  <a:cubicBezTo>
                    <a:pt x="901" y="234"/>
                    <a:pt x="567" y="501"/>
                    <a:pt x="267" y="735"/>
                  </a:cubicBezTo>
                  <a:cubicBezTo>
                    <a:pt x="100" y="868"/>
                    <a:pt x="0" y="1035"/>
                    <a:pt x="167" y="1202"/>
                  </a:cubicBezTo>
                  <a:cubicBezTo>
                    <a:pt x="225" y="1260"/>
                    <a:pt x="290" y="1287"/>
                    <a:pt x="353" y="1287"/>
                  </a:cubicBezTo>
                  <a:cubicBezTo>
                    <a:pt x="434" y="1287"/>
                    <a:pt x="511" y="1243"/>
                    <a:pt x="567" y="1168"/>
                  </a:cubicBezTo>
                  <a:cubicBezTo>
                    <a:pt x="694" y="893"/>
                    <a:pt x="875" y="819"/>
                    <a:pt x="1084" y="819"/>
                  </a:cubicBezTo>
                  <a:cubicBezTo>
                    <a:pt x="1204" y="819"/>
                    <a:pt x="1334" y="844"/>
                    <a:pt x="1468" y="868"/>
                  </a:cubicBezTo>
                  <a:cubicBezTo>
                    <a:pt x="1468" y="535"/>
                    <a:pt x="1134" y="334"/>
                    <a:pt x="1234" y="1"/>
                  </a:cubicBezTo>
                  <a:close/>
                </a:path>
              </a:pathLst>
            </a:custGeom>
            <a:solidFill>
              <a:srgbClr val="FFA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8"/>
            <p:cNvSpPr/>
            <p:nvPr/>
          </p:nvSpPr>
          <p:spPr>
            <a:xfrm>
              <a:off x="8015880" y="4270269"/>
              <a:ext cx="12956" cy="10895"/>
            </a:xfrm>
            <a:custGeom>
              <a:avLst/>
              <a:gdLst/>
              <a:ahLst/>
              <a:cxnLst/>
              <a:rect l="l" t="t" r="r" b="b"/>
              <a:pathLst>
                <a:path w="635" h="534" extrusionOk="0">
                  <a:moveTo>
                    <a:pt x="334" y="0"/>
                  </a:moveTo>
                  <a:cubicBezTo>
                    <a:pt x="167" y="34"/>
                    <a:pt x="1" y="67"/>
                    <a:pt x="1" y="234"/>
                  </a:cubicBezTo>
                  <a:cubicBezTo>
                    <a:pt x="1" y="501"/>
                    <a:pt x="234" y="534"/>
                    <a:pt x="434" y="534"/>
                  </a:cubicBezTo>
                  <a:cubicBezTo>
                    <a:pt x="568" y="534"/>
                    <a:pt x="634" y="467"/>
                    <a:pt x="601" y="334"/>
                  </a:cubicBezTo>
                  <a:cubicBezTo>
                    <a:pt x="568" y="200"/>
                    <a:pt x="501" y="34"/>
                    <a:pt x="334" y="0"/>
                  </a:cubicBezTo>
                  <a:close/>
                </a:path>
              </a:pathLst>
            </a:custGeom>
            <a:solidFill>
              <a:srgbClr val="FFA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8"/>
            <p:cNvSpPr/>
            <p:nvPr/>
          </p:nvSpPr>
          <p:spPr>
            <a:xfrm>
              <a:off x="8075333" y="4284285"/>
              <a:ext cx="7263" cy="4366"/>
            </a:xfrm>
            <a:custGeom>
              <a:avLst/>
              <a:gdLst/>
              <a:ahLst/>
              <a:cxnLst/>
              <a:rect l="l" t="t" r="r" b="b"/>
              <a:pathLst>
                <a:path w="356" h="214" extrusionOk="0">
                  <a:moveTo>
                    <a:pt x="136" y="1"/>
                  </a:moveTo>
                  <a:cubicBezTo>
                    <a:pt x="53" y="1"/>
                    <a:pt x="0" y="37"/>
                    <a:pt x="89" y="214"/>
                  </a:cubicBezTo>
                  <a:cubicBezTo>
                    <a:pt x="189" y="180"/>
                    <a:pt x="256" y="114"/>
                    <a:pt x="356" y="14"/>
                  </a:cubicBezTo>
                  <a:lnTo>
                    <a:pt x="356" y="14"/>
                  </a:lnTo>
                  <a:cubicBezTo>
                    <a:pt x="346" y="17"/>
                    <a:pt x="333" y="18"/>
                    <a:pt x="319" y="18"/>
                  </a:cubicBezTo>
                  <a:cubicBezTo>
                    <a:pt x="267" y="18"/>
                    <a:pt x="194" y="1"/>
                    <a:pt x="136" y="1"/>
                  </a:cubicBezTo>
                  <a:close/>
                </a:path>
              </a:pathLst>
            </a:custGeom>
            <a:solidFill>
              <a:srgbClr val="FFA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8"/>
            <p:cNvSpPr/>
            <p:nvPr/>
          </p:nvSpPr>
          <p:spPr>
            <a:xfrm>
              <a:off x="7977768" y="4290916"/>
              <a:ext cx="3428" cy="2510"/>
            </a:xfrm>
            <a:custGeom>
              <a:avLst/>
              <a:gdLst/>
              <a:ahLst/>
              <a:cxnLst/>
              <a:rect l="l" t="t" r="r" b="b"/>
              <a:pathLst>
                <a:path w="168" h="123" extrusionOk="0">
                  <a:moveTo>
                    <a:pt x="95" y="0"/>
                  </a:moveTo>
                  <a:cubicBezTo>
                    <a:pt x="72" y="0"/>
                    <a:pt x="42" y="8"/>
                    <a:pt x="1" y="22"/>
                  </a:cubicBezTo>
                  <a:cubicBezTo>
                    <a:pt x="34" y="56"/>
                    <a:pt x="34" y="122"/>
                    <a:pt x="101" y="122"/>
                  </a:cubicBezTo>
                  <a:cubicBezTo>
                    <a:pt x="101" y="122"/>
                    <a:pt x="134" y="56"/>
                    <a:pt x="167" y="56"/>
                  </a:cubicBezTo>
                  <a:cubicBezTo>
                    <a:pt x="148" y="17"/>
                    <a:pt x="128" y="0"/>
                    <a:pt x="95" y="0"/>
                  </a:cubicBezTo>
                  <a:close/>
                </a:path>
              </a:pathLst>
            </a:custGeom>
            <a:solidFill>
              <a:srgbClr val="FFB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8"/>
            <p:cNvSpPr/>
            <p:nvPr/>
          </p:nvSpPr>
          <p:spPr>
            <a:xfrm>
              <a:off x="7329866" y="2769910"/>
              <a:ext cx="53108" cy="44600"/>
            </a:xfrm>
            <a:custGeom>
              <a:avLst/>
              <a:gdLst/>
              <a:ahLst/>
              <a:cxnLst/>
              <a:rect l="l" t="t" r="r" b="b"/>
              <a:pathLst>
                <a:path w="2603" h="2186" extrusionOk="0">
                  <a:moveTo>
                    <a:pt x="1650" y="0"/>
                  </a:moveTo>
                  <a:cubicBezTo>
                    <a:pt x="1331" y="0"/>
                    <a:pt x="1057" y="208"/>
                    <a:pt x="768" y="386"/>
                  </a:cubicBezTo>
                  <a:cubicBezTo>
                    <a:pt x="601" y="553"/>
                    <a:pt x="434" y="786"/>
                    <a:pt x="268" y="986"/>
                  </a:cubicBezTo>
                  <a:cubicBezTo>
                    <a:pt x="67" y="1220"/>
                    <a:pt x="1" y="1520"/>
                    <a:pt x="268" y="1787"/>
                  </a:cubicBezTo>
                  <a:cubicBezTo>
                    <a:pt x="473" y="1967"/>
                    <a:pt x="738" y="2186"/>
                    <a:pt x="1016" y="2186"/>
                  </a:cubicBezTo>
                  <a:cubicBezTo>
                    <a:pt x="1100" y="2186"/>
                    <a:pt x="1184" y="2166"/>
                    <a:pt x="1268" y="2120"/>
                  </a:cubicBezTo>
                  <a:cubicBezTo>
                    <a:pt x="1835" y="1820"/>
                    <a:pt x="2236" y="1387"/>
                    <a:pt x="2502" y="819"/>
                  </a:cubicBezTo>
                  <a:cubicBezTo>
                    <a:pt x="2603" y="486"/>
                    <a:pt x="2402" y="319"/>
                    <a:pt x="2169" y="186"/>
                  </a:cubicBezTo>
                  <a:cubicBezTo>
                    <a:pt x="1980" y="52"/>
                    <a:pt x="1809" y="0"/>
                    <a:pt x="1650" y="0"/>
                  </a:cubicBezTo>
                  <a:close/>
                </a:path>
              </a:pathLst>
            </a:custGeom>
            <a:solidFill>
              <a:srgbClr val="FFC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8"/>
            <p:cNvSpPr/>
            <p:nvPr/>
          </p:nvSpPr>
          <p:spPr>
            <a:xfrm>
              <a:off x="7441489" y="2743733"/>
              <a:ext cx="6814" cy="9548"/>
            </a:xfrm>
            <a:custGeom>
              <a:avLst/>
              <a:gdLst/>
              <a:ahLst/>
              <a:cxnLst/>
              <a:rect l="l" t="t" r="r" b="b"/>
              <a:pathLst>
                <a:path w="334" h="468" extrusionOk="0">
                  <a:moveTo>
                    <a:pt x="334" y="1"/>
                  </a:moveTo>
                  <a:cubicBezTo>
                    <a:pt x="267" y="68"/>
                    <a:pt x="100" y="68"/>
                    <a:pt x="100" y="101"/>
                  </a:cubicBezTo>
                  <a:cubicBezTo>
                    <a:pt x="0" y="301"/>
                    <a:pt x="200" y="401"/>
                    <a:pt x="334" y="468"/>
                  </a:cubicBezTo>
                  <a:lnTo>
                    <a:pt x="334" y="1"/>
                  </a:lnTo>
                  <a:close/>
                </a:path>
              </a:pathLst>
            </a:custGeom>
            <a:solidFill>
              <a:srgbClr val="FFB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8"/>
            <p:cNvSpPr/>
            <p:nvPr/>
          </p:nvSpPr>
          <p:spPr>
            <a:xfrm>
              <a:off x="7429227" y="2745100"/>
              <a:ext cx="2754" cy="2061"/>
            </a:xfrm>
            <a:custGeom>
              <a:avLst/>
              <a:gdLst/>
              <a:ahLst/>
              <a:cxnLst/>
              <a:rect l="l" t="t" r="r" b="b"/>
              <a:pathLst>
                <a:path w="135" h="101" extrusionOk="0">
                  <a:moveTo>
                    <a:pt x="34" y="1"/>
                  </a:moveTo>
                  <a:cubicBezTo>
                    <a:pt x="34" y="1"/>
                    <a:pt x="1" y="34"/>
                    <a:pt x="1" y="67"/>
                  </a:cubicBezTo>
                  <a:cubicBezTo>
                    <a:pt x="34" y="67"/>
                    <a:pt x="68" y="101"/>
                    <a:pt x="68" y="101"/>
                  </a:cubicBezTo>
                  <a:cubicBezTo>
                    <a:pt x="68" y="101"/>
                    <a:pt x="134" y="67"/>
                    <a:pt x="134" y="34"/>
                  </a:cubicBezTo>
                  <a:cubicBezTo>
                    <a:pt x="134" y="1"/>
                    <a:pt x="68" y="1"/>
                    <a:pt x="34" y="1"/>
                  </a:cubicBezTo>
                  <a:close/>
                </a:path>
              </a:pathLst>
            </a:custGeom>
            <a:solidFill>
              <a:srgbClr val="FFB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8"/>
            <p:cNvSpPr/>
            <p:nvPr/>
          </p:nvSpPr>
          <p:spPr>
            <a:xfrm>
              <a:off x="7721880" y="4309523"/>
              <a:ext cx="24524" cy="16424"/>
            </a:xfrm>
            <a:custGeom>
              <a:avLst/>
              <a:gdLst/>
              <a:ahLst/>
              <a:cxnLst/>
              <a:rect l="l" t="t" r="r" b="b"/>
              <a:pathLst>
                <a:path w="1202" h="805" extrusionOk="0">
                  <a:moveTo>
                    <a:pt x="867" y="0"/>
                  </a:moveTo>
                  <a:cubicBezTo>
                    <a:pt x="450" y="0"/>
                    <a:pt x="192" y="283"/>
                    <a:pt x="0" y="611"/>
                  </a:cubicBezTo>
                  <a:cubicBezTo>
                    <a:pt x="39" y="597"/>
                    <a:pt x="77" y="592"/>
                    <a:pt x="115" y="592"/>
                  </a:cubicBezTo>
                  <a:cubicBezTo>
                    <a:pt x="343" y="592"/>
                    <a:pt x="573" y="805"/>
                    <a:pt x="813" y="805"/>
                  </a:cubicBezTo>
                  <a:cubicBezTo>
                    <a:pt x="918" y="805"/>
                    <a:pt x="1025" y="763"/>
                    <a:pt x="1135" y="645"/>
                  </a:cubicBezTo>
                  <a:cubicBezTo>
                    <a:pt x="734" y="445"/>
                    <a:pt x="1201" y="244"/>
                    <a:pt x="1168" y="44"/>
                  </a:cubicBezTo>
                  <a:cubicBezTo>
                    <a:pt x="1059" y="14"/>
                    <a:pt x="959" y="0"/>
                    <a:pt x="867" y="0"/>
                  </a:cubicBezTo>
                  <a:close/>
                </a:path>
              </a:pathLst>
            </a:custGeom>
            <a:solidFill>
              <a:srgbClr val="FFAC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8"/>
            <p:cNvSpPr/>
            <p:nvPr/>
          </p:nvSpPr>
          <p:spPr>
            <a:xfrm>
              <a:off x="7582368" y="4301464"/>
              <a:ext cx="21790" cy="21219"/>
            </a:xfrm>
            <a:custGeom>
              <a:avLst/>
              <a:gdLst/>
              <a:ahLst/>
              <a:cxnLst/>
              <a:rect l="l" t="t" r="r" b="b"/>
              <a:pathLst>
                <a:path w="1068" h="1040" extrusionOk="0">
                  <a:moveTo>
                    <a:pt x="560" y="0"/>
                  </a:moveTo>
                  <a:cubicBezTo>
                    <a:pt x="263" y="0"/>
                    <a:pt x="436" y="499"/>
                    <a:pt x="234" y="673"/>
                  </a:cubicBezTo>
                  <a:cubicBezTo>
                    <a:pt x="167" y="773"/>
                    <a:pt x="67" y="873"/>
                    <a:pt x="0" y="1006"/>
                  </a:cubicBezTo>
                  <a:cubicBezTo>
                    <a:pt x="200" y="1006"/>
                    <a:pt x="400" y="1006"/>
                    <a:pt x="667" y="1040"/>
                  </a:cubicBezTo>
                  <a:lnTo>
                    <a:pt x="667" y="840"/>
                  </a:lnTo>
                  <a:cubicBezTo>
                    <a:pt x="634" y="539"/>
                    <a:pt x="1068" y="172"/>
                    <a:pt x="734" y="39"/>
                  </a:cubicBezTo>
                  <a:cubicBezTo>
                    <a:pt x="663" y="12"/>
                    <a:pt x="606" y="0"/>
                    <a:pt x="560" y="0"/>
                  </a:cubicBezTo>
                  <a:close/>
                </a:path>
              </a:pathLst>
            </a:custGeom>
            <a:solidFill>
              <a:srgbClr val="FF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8"/>
            <p:cNvSpPr/>
            <p:nvPr/>
          </p:nvSpPr>
          <p:spPr>
            <a:xfrm>
              <a:off x="7689216" y="4301322"/>
              <a:ext cx="15669" cy="14894"/>
            </a:xfrm>
            <a:custGeom>
              <a:avLst/>
              <a:gdLst/>
              <a:ahLst/>
              <a:cxnLst/>
              <a:rect l="l" t="t" r="r" b="b"/>
              <a:pathLst>
                <a:path w="768" h="730" extrusionOk="0">
                  <a:moveTo>
                    <a:pt x="533" y="1"/>
                  </a:moveTo>
                  <a:cubicBezTo>
                    <a:pt x="377" y="1"/>
                    <a:pt x="292" y="199"/>
                    <a:pt x="234" y="346"/>
                  </a:cubicBezTo>
                  <a:cubicBezTo>
                    <a:pt x="134" y="480"/>
                    <a:pt x="100" y="613"/>
                    <a:pt x="0" y="713"/>
                  </a:cubicBezTo>
                  <a:cubicBezTo>
                    <a:pt x="107" y="713"/>
                    <a:pt x="208" y="729"/>
                    <a:pt x="302" y="729"/>
                  </a:cubicBezTo>
                  <a:cubicBezTo>
                    <a:pt x="443" y="729"/>
                    <a:pt x="567" y="693"/>
                    <a:pt x="667" y="513"/>
                  </a:cubicBezTo>
                  <a:cubicBezTo>
                    <a:pt x="667" y="346"/>
                    <a:pt x="767" y="113"/>
                    <a:pt x="601" y="13"/>
                  </a:cubicBezTo>
                  <a:cubicBezTo>
                    <a:pt x="577" y="5"/>
                    <a:pt x="554" y="1"/>
                    <a:pt x="533" y="1"/>
                  </a:cubicBezTo>
                  <a:close/>
                </a:path>
              </a:pathLst>
            </a:custGeom>
            <a:solidFill>
              <a:srgbClr val="FFAC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8"/>
            <p:cNvSpPr/>
            <p:nvPr/>
          </p:nvSpPr>
          <p:spPr>
            <a:xfrm>
              <a:off x="7595487" y="4321296"/>
              <a:ext cx="7304" cy="6916"/>
            </a:xfrm>
            <a:custGeom>
              <a:avLst/>
              <a:gdLst/>
              <a:ahLst/>
              <a:cxnLst/>
              <a:rect l="l" t="t" r="r" b="b"/>
              <a:pathLst>
                <a:path w="358" h="339" extrusionOk="0">
                  <a:moveTo>
                    <a:pt x="24" y="34"/>
                  </a:moveTo>
                  <a:lnTo>
                    <a:pt x="24" y="34"/>
                  </a:lnTo>
                  <a:cubicBezTo>
                    <a:pt x="55" y="158"/>
                    <a:pt x="0" y="338"/>
                    <a:pt x="177" y="338"/>
                  </a:cubicBezTo>
                  <a:cubicBezTo>
                    <a:pt x="191" y="338"/>
                    <a:pt x="207" y="337"/>
                    <a:pt x="224" y="335"/>
                  </a:cubicBezTo>
                  <a:cubicBezTo>
                    <a:pt x="258" y="335"/>
                    <a:pt x="325" y="301"/>
                    <a:pt x="325" y="234"/>
                  </a:cubicBezTo>
                  <a:cubicBezTo>
                    <a:pt x="358" y="1"/>
                    <a:pt x="158" y="68"/>
                    <a:pt x="24" y="34"/>
                  </a:cubicBezTo>
                  <a:close/>
                </a:path>
              </a:pathLst>
            </a:custGeom>
            <a:solidFill>
              <a:srgbClr val="FFA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8"/>
            <p:cNvSpPr/>
            <p:nvPr/>
          </p:nvSpPr>
          <p:spPr>
            <a:xfrm>
              <a:off x="7651777" y="4324703"/>
              <a:ext cx="4795" cy="2571"/>
            </a:xfrm>
            <a:custGeom>
              <a:avLst/>
              <a:gdLst/>
              <a:ahLst/>
              <a:cxnLst/>
              <a:rect l="l" t="t" r="r" b="b"/>
              <a:pathLst>
                <a:path w="235" h="126" extrusionOk="0">
                  <a:moveTo>
                    <a:pt x="1" y="1"/>
                  </a:moveTo>
                  <a:cubicBezTo>
                    <a:pt x="34" y="84"/>
                    <a:pt x="67" y="126"/>
                    <a:pt x="105" y="126"/>
                  </a:cubicBezTo>
                  <a:cubicBezTo>
                    <a:pt x="142" y="126"/>
                    <a:pt x="184" y="84"/>
                    <a:pt x="234" y="1"/>
                  </a:cubicBezTo>
                  <a:close/>
                </a:path>
              </a:pathLst>
            </a:custGeom>
            <a:solidFill>
              <a:srgbClr val="FFAC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8"/>
            <p:cNvSpPr/>
            <p:nvPr/>
          </p:nvSpPr>
          <p:spPr>
            <a:xfrm>
              <a:off x="7670160" y="4325396"/>
              <a:ext cx="4774" cy="4101"/>
            </a:xfrm>
            <a:custGeom>
              <a:avLst/>
              <a:gdLst/>
              <a:ahLst/>
              <a:cxnLst/>
              <a:rect l="l" t="t" r="r" b="b"/>
              <a:pathLst>
                <a:path w="234" h="201" extrusionOk="0">
                  <a:moveTo>
                    <a:pt x="234" y="0"/>
                  </a:moveTo>
                  <a:cubicBezTo>
                    <a:pt x="167" y="33"/>
                    <a:pt x="67" y="134"/>
                    <a:pt x="0" y="200"/>
                  </a:cubicBezTo>
                  <a:cubicBezTo>
                    <a:pt x="67" y="134"/>
                    <a:pt x="134" y="100"/>
                    <a:pt x="234" y="0"/>
                  </a:cubicBezTo>
                  <a:close/>
                </a:path>
              </a:pathLst>
            </a:custGeom>
            <a:solidFill>
              <a:srgbClr val="FFAC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8"/>
            <p:cNvSpPr/>
            <p:nvPr/>
          </p:nvSpPr>
          <p:spPr>
            <a:xfrm>
              <a:off x="7708272" y="4312461"/>
              <a:ext cx="4101" cy="5468"/>
            </a:xfrm>
            <a:custGeom>
              <a:avLst/>
              <a:gdLst/>
              <a:ahLst/>
              <a:cxnLst/>
              <a:rect l="l" t="t" r="r" b="b"/>
              <a:pathLst>
                <a:path w="201" h="268" extrusionOk="0">
                  <a:moveTo>
                    <a:pt x="0" y="0"/>
                  </a:moveTo>
                  <a:cubicBezTo>
                    <a:pt x="67" y="100"/>
                    <a:pt x="134" y="167"/>
                    <a:pt x="200" y="267"/>
                  </a:cubicBezTo>
                  <a:cubicBezTo>
                    <a:pt x="167" y="167"/>
                    <a:pt x="67" y="100"/>
                    <a:pt x="0" y="0"/>
                  </a:cubicBezTo>
                  <a:close/>
                </a:path>
              </a:pathLst>
            </a:custGeom>
            <a:solidFill>
              <a:srgbClr val="FFAC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8"/>
            <p:cNvSpPr/>
            <p:nvPr/>
          </p:nvSpPr>
          <p:spPr>
            <a:xfrm>
              <a:off x="7680361" y="4315869"/>
              <a:ext cx="4795" cy="4774"/>
            </a:xfrm>
            <a:custGeom>
              <a:avLst/>
              <a:gdLst/>
              <a:ahLst/>
              <a:cxnLst/>
              <a:rect l="l" t="t" r="r" b="b"/>
              <a:pathLst>
                <a:path w="235" h="234" extrusionOk="0">
                  <a:moveTo>
                    <a:pt x="234" y="0"/>
                  </a:moveTo>
                  <a:cubicBezTo>
                    <a:pt x="150" y="64"/>
                    <a:pt x="105" y="114"/>
                    <a:pt x="67" y="159"/>
                  </a:cubicBezTo>
                  <a:lnTo>
                    <a:pt x="67" y="159"/>
                  </a:lnTo>
                  <a:cubicBezTo>
                    <a:pt x="124" y="108"/>
                    <a:pt x="187" y="71"/>
                    <a:pt x="234" y="0"/>
                  </a:cubicBezTo>
                  <a:close/>
                  <a:moveTo>
                    <a:pt x="67" y="159"/>
                  </a:moveTo>
                  <a:cubicBezTo>
                    <a:pt x="43" y="180"/>
                    <a:pt x="20" y="204"/>
                    <a:pt x="1" y="234"/>
                  </a:cubicBezTo>
                  <a:cubicBezTo>
                    <a:pt x="25" y="209"/>
                    <a:pt x="45" y="185"/>
                    <a:pt x="67" y="159"/>
                  </a:cubicBezTo>
                  <a:close/>
                </a:path>
              </a:pathLst>
            </a:custGeom>
            <a:solidFill>
              <a:srgbClr val="FFAC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8"/>
            <p:cNvSpPr/>
            <p:nvPr/>
          </p:nvSpPr>
          <p:spPr>
            <a:xfrm>
              <a:off x="7676954" y="2775459"/>
              <a:ext cx="37969" cy="16444"/>
            </a:xfrm>
            <a:custGeom>
              <a:avLst/>
              <a:gdLst/>
              <a:ahLst/>
              <a:cxnLst/>
              <a:rect l="l" t="t" r="r" b="b"/>
              <a:pathLst>
                <a:path w="1861" h="806" extrusionOk="0">
                  <a:moveTo>
                    <a:pt x="324" y="1"/>
                  </a:moveTo>
                  <a:cubicBezTo>
                    <a:pt x="221" y="1"/>
                    <a:pt x="113" y="15"/>
                    <a:pt x="1" y="47"/>
                  </a:cubicBezTo>
                  <a:cubicBezTo>
                    <a:pt x="34" y="214"/>
                    <a:pt x="34" y="347"/>
                    <a:pt x="201" y="381"/>
                  </a:cubicBezTo>
                  <a:cubicBezTo>
                    <a:pt x="668" y="514"/>
                    <a:pt x="1102" y="681"/>
                    <a:pt x="1569" y="781"/>
                  </a:cubicBezTo>
                  <a:cubicBezTo>
                    <a:pt x="1619" y="798"/>
                    <a:pt x="1662" y="806"/>
                    <a:pt x="1699" y="806"/>
                  </a:cubicBezTo>
                  <a:cubicBezTo>
                    <a:pt x="1810" y="806"/>
                    <a:pt x="1861" y="731"/>
                    <a:pt x="1835" y="581"/>
                  </a:cubicBezTo>
                  <a:cubicBezTo>
                    <a:pt x="1304" y="385"/>
                    <a:pt x="866" y="1"/>
                    <a:pt x="324" y="1"/>
                  </a:cubicBezTo>
                  <a:close/>
                </a:path>
              </a:pathLst>
            </a:custGeom>
            <a:solidFill>
              <a:srgbClr val="FFC3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8"/>
            <p:cNvSpPr/>
            <p:nvPr/>
          </p:nvSpPr>
          <p:spPr>
            <a:xfrm>
              <a:off x="7634088" y="2764258"/>
              <a:ext cx="19750" cy="14567"/>
            </a:xfrm>
            <a:custGeom>
              <a:avLst/>
              <a:gdLst/>
              <a:ahLst/>
              <a:cxnLst/>
              <a:rect l="l" t="t" r="r" b="b"/>
              <a:pathLst>
                <a:path w="968" h="714" extrusionOk="0">
                  <a:moveTo>
                    <a:pt x="652" y="0"/>
                  </a:moveTo>
                  <a:cubicBezTo>
                    <a:pt x="613" y="0"/>
                    <a:pt x="564" y="18"/>
                    <a:pt x="501" y="62"/>
                  </a:cubicBezTo>
                  <a:lnTo>
                    <a:pt x="0" y="663"/>
                  </a:lnTo>
                  <a:cubicBezTo>
                    <a:pt x="119" y="697"/>
                    <a:pt x="227" y="713"/>
                    <a:pt x="325" y="713"/>
                  </a:cubicBezTo>
                  <a:cubicBezTo>
                    <a:pt x="613" y="713"/>
                    <a:pt x="818" y="570"/>
                    <a:pt x="968" y="296"/>
                  </a:cubicBezTo>
                  <a:lnTo>
                    <a:pt x="968" y="296"/>
                  </a:lnTo>
                  <a:cubicBezTo>
                    <a:pt x="961" y="297"/>
                    <a:pt x="955" y="297"/>
                    <a:pt x="949" y="297"/>
                  </a:cubicBezTo>
                  <a:cubicBezTo>
                    <a:pt x="806" y="297"/>
                    <a:pt x="812" y="0"/>
                    <a:pt x="652" y="0"/>
                  </a:cubicBezTo>
                  <a:close/>
                </a:path>
              </a:pathLst>
            </a:custGeom>
            <a:solidFill>
              <a:srgbClr val="FFC3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8"/>
            <p:cNvSpPr/>
            <p:nvPr/>
          </p:nvSpPr>
          <p:spPr>
            <a:xfrm>
              <a:off x="7657898" y="2769175"/>
              <a:ext cx="19076" cy="8610"/>
            </a:xfrm>
            <a:custGeom>
              <a:avLst/>
              <a:gdLst/>
              <a:ahLst/>
              <a:cxnLst/>
              <a:rect l="l" t="t" r="r" b="b"/>
              <a:pathLst>
                <a:path w="935" h="422" extrusionOk="0">
                  <a:moveTo>
                    <a:pt x="316" y="1"/>
                  </a:moveTo>
                  <a:cubicBezTo>
                    <a:pt x="216" y="1"/>
                    <a:pt x="112" y="28"/>
                    <a:pt x="1" y="88"/>
                  </a:cubicBezTo>
                  <a:cubicBezTo>
                    <a:pt x="268" y="422"/>
                    <a:pt x="601" y="322"/>
                    <a:pt x="935" y="355"/>
                  </a:cubicBezTo>
                  <a:cubicBezTo>
                    <a:pt x="748" y="145"/>
                    <a:pt x="546" y="1"/>
                    <a:pt x="316" y="1"/>
                  </a:cubicBezTo>
                  <a:close/>
                </a:path>
              </a:pathLst>
            </a:custGeom>
            <a:solidFill>
              <a:srgbClr val="FFC3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8"/>
            <p:cNvSpPr/>
            <p:nvPr/>
          </p:nvSpPr>
          <p:spPr>
            <a:xfrm>
              <a:off x="7708945" y="2787293"/>
              <a:ext cx="9548" cy="10242"/>
            </a:xfrm>
            <a:custGeom>
              <a:avLst/>
              <a:gdLst/>
              <a:ahLst/>
              <a:cxnLst/>
              <a:rect l="l" t="t" r="r" b="b"/>
              <a:pathLst>
                <a:path w="468" h="502" extrusionOk="0">
                  <a:moveTo>
                    <a:pt x="267" y="1"/>
                  </a:moveTo>
                  <a:cubicBezTo>
                    <a:pt x="167" y="101"/>
                    <a:pt x="101" y="134"/>
                    <a:pt x="1" y="201"/>
                  </a:cubicBezTo>
                  <a:cubicBezTo>
                    <a:pt x="1" y="334"/>
                    <a:pt x="1" y="501"/>
                    <a:pt x="167" y="501"/>
                  </a:cubicBezTo>
                  <a:cubicBezTo>
                    <a:pt x="434" y="468"/>
                    <a:pt x="434" y="201"/>
                    <a:pt x="468" y="1"/>
                  </a:cubicBezTo>
                  <a:close/>
                </a:path>
              </a:pathLst>
            </a:custGeom>
            <a:solidFill>
              <a:srgbClr val="FFC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8"/>
            <p:cNvSpPr/>
            <p:nvPr/>
          </p:nvSpPr>
          <p:spPr>
            <a:xfrm>
              <a:off x="7636128" y="2760076"/>
              <a:ext cx="4101" cy="5468"/>
            </a:xfrm>
            <a:custGeom>
              <a:avLst/>
              <a:gdLst/>
              <a:ahLst/>
              <a:cxnLst/>
              <a:rect l="l" t="t" r="r" b="b"/>
              <a:pathLst>
                <a:path w="201" h="268" extrusionOk="0">
                  <a:moveTo>
                    <a:pt x="201" y="267"/>
                  </a:moveTo>
                  <a:cubicBezTo>
                    <a:pt x="100" y="167"/>
                    <a:pt x="34" y="101"/>
                    <a:pt x="0" y="1"/>
                  </a:cubicBezTo>
                  <a:cubicBezTo>
                    <a:pt x="34" y="101"/>
                    <a:pt x="100" y="167"/>
                    <a:pt x="201" y="267"/>
                  </a:cubicBezTo>
                  <a:close/>
                </a:path>
              </a:pathLst>
            </a:custGeom>
            <a:solidFill>
              <a:srgbClr val="FFC3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8"/>
            <p:cNvSpPr/>
            <p:nvPr/>
          </p:nvSpPr>
          <p:spPr>
            <a:xfrm>
              <a:off x="7723247" y="2786620"/>
              <a:ext cx="4774" cy="4774"/>
            </a:xfrm>
            <a:custGeom>
              <a:avLst/>
              <a:gdLst/>
              <a:ahLst/>
              <a:cxnLst/>
              <a:rect l="l" t="t" r="r" b="b"/>
              <a:pathLst>
                <a:path w="234" h="234" extrusionOk="0">
                  <a:moveTo>
                    <a:pt x="0" y="0"/>
                  </a:moveTo>
                  <a:lnTo>
                    <a:pt x="0" y="0"/>
                  </a:lnTo>
                  <a:cubicBezTo>
                    <a:pt x="67" y="134"/>
                    <a:pt x="134" y="201"/>
                    <a:pt x="234" y="234"/>
                  </a:cubicBezTo>
                  <a:cubicBezTo>
                    <a:pt x="134" y="167"/>
                    <a:pt x="67" y="67"/>
                    <a:pt x="0" y="0"/>
                  </a:cubicBezTo>
                  <a:close/>
                </a:path>
              </a:pathLst>
            </a:custGeom>
            <a:solidFill>
              <a:srgbClr val="FFC3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8"/>
            <p:cNvSpPr/>
            <p:nvPr/>
          </p:nvSpPr>
          <p:spPr>
            <a:xfrm>
              <a:off x="7661978" y="2846807"/>
              <a:ext cx="462810" cy="686320"/>
            </a:xfrm>
            <a:custGeom>
              <a:avLst/>
              <a:gdLst/>
              <a:ahLst/>
              <a:cxnLst/>
              <a:rect l="l" t="t" r="r" b="b"/>
              <a:pathLst>
                <a:path w="22684" h="33639" extrusionOk="0">
                  <a:moveTo>
                    <a:pt x="7599" y="1"/>
                  </a:moveTo>
                  <a:cubicBezTo>
                    <a:pt x="6161" y="1"/>
                    <a:pt x="4868" y="1097"/>
                    <a:pt x="5171" y="2421"/>
                  </a:cubicBezTo>
                  <a:cubicBezTo>
                    <a:pt x="5405" y="3222"/>
                    <a:pt x="5672" y="3922"/>
                    <a:pt x="5171" y="4723"/>
                  </a:cubicBezTo>
                  <a:cubicBezTo>
                    <a:pt x="5071" y="4956"/>
                    <a:pt x="5171" y="5256"/>
                    <a:pt x="5438" y="5423"/>
                  </a:cubicBezTo>
                  <a:cubicBezTo>
                    <a:pt x="6105" y="5890"/>
                    <a:pt x="6005" y="6457"/>
                    <a:pt x="5738" y="7058"/>
                  </a:cubicBezTo>
                  <a:cubicBezTo>
                    <a:pt x="5405" y="7758"/>
                    <a:pt x="5405" y="8425"/>
                    <a:pt x="5838" y="9092"/>
                  </a:cubicBezTo>
                  <a:cubicBezTo>
                    <a:pt x="5972" y="9259"/>
                    <a:pt x="6072" y="9493"/>
                    <a:pt x="6105" y="9726"/>
                  </a:cubicBezTo>
                  <a:cubicBezTo>
                    <a:pt x="6139" y="9993"/>
                    <a:pt x="6139" y="10293"/>
                    <a:pt x="5905" y="10460"/>
                  </a:cubicBezTo>
                  <a:cubicBezTo>
                    <a:pt x="5832" y="10506"/>
                    <a:pt x="5766" y="10524"/>
                    <a:pt x="5705" y="10524"/>
                  </a:cubicBezTo>
                  <a:cubicBezTo>
                    <a:pt x="5544" y="10524"/>
                    <a:pt x="5416" y="10399"/>
                    <a:pt x="5271" y="10327"/>
                  </a:cubicBezTo>
                  <a:cubicBezTo>
                    <a:pt x="5138" y="10293"/>
                    <a:pt x="5005" y="10227"/>
                    <a:pt x="4838" y="10160"/>
                  </a:cubicBezTo>
                  <a:cubicBezTo>
                    <a:pt x="4666" y="10117"/>
                    <a:pt x="4482" y="10068"/>
                    <a:pt x="4313" y="10068"/>
                  </a:cubicBezTo>
                  <a:cubicBezTo>
                    <a:pt x="4086" y="10068"/>
                    <a:pt x="3885" y="10155"/>
                    <a:pt x="3770" y="10460"/>
                  </a:cubicBezTo>
                  <a:cubicBezTo>
                    <a:pt x="3570" y="10994"/>
                    <a:pt x="3804" y="11327"/>
                    <a:pt x="4304" y="11561"/>
                  </a:cubicBezTo>
                  <a:cubicBezTo>
                    <a:pt x="4504" y="11628"/>
                    <a:pt x="4771" y="11594"/>
                    <a:pt x="4938" y="11761"/>
                  </a:cubicBezTo>
                  <a:cubicBezTo>
                    <a:pt x="4604" y="11761"/>
                    <a:pt x="4243" y="11623"/>
                    <a:pt x="3905" y="11623"/>
                  </a:cubicBezTo>
                  <a:cubicBezTo>
                    <a:pt x="3871" y="11623"/>
                    <a:pt x="3837" y="11625"/>
                    <a:pt x="3804" y="11628"/>
                  </a:cubicBezTo>
                  <a:cubicBezTo>
                    <a:pt x="3103" y="11761"/>
                    <a:pt x="2803" y="12228"/>
                    <a:pt x="2803" y="12828"/>
                  </a:cubicBezTo>
                  <a:cubicBezTo>
                    <a:pt x="2803" y="13274"/>
                    <a:pt x="3051" y="13340"/>
                    <a:pt x="3349" y="13340"/>
                  </a:cubicBezTo>
                  <a:cubicBezTo>
                    <a:pt x="3474" y="13340"/>
                    <a:pt x="3608" y="13329"/>
                    <a:pt x="3737" y="13329"/>
                  </a:cubicBezTo>
                  <a:cubicBezTo>
                    <a:pt x="4137" y="13329"/>
                    <a:pt x="4504" y="13395"/>
                    <a:pt x="4771" y="13829"/>
                  </a:cubicBezTo>
                  <a:cubicBezTo>
                    <a:pt x="4503" y="13972"/>
                    <a:pt x="4244" y="14038"/>
                    <a:pt x="4001" y="14038"/>
                  </a:cubicBezTo>
                  <a:cubicBezTo>
                    <a:pt x="3789" y="14038"/>
                    <a:pt x="3589" y="13989"/>
                    <a:pt x="3403" y="13896"/>
                  </a:cubicBezTo>
                  <a:cubicBezTo>
                    <a:pt x="3087" y="13725"/>
                    <a:pt x="2771" y="13663"/>
                    <a:pt x="2459" y="13663"/>
                  </a:cubicBezTo>
                  <a:cubicBezTo>
                    <a:pt x="1981" y="13663"/>
                    <a:pt x="1512" y="13808"/>
                    <a:pt x="1068" y="13929"/>
                  </a:cubicBezTo>
                  <a:cubicBezTo>
                    <a:pt x="401" y="14129"/>
                    <a:pt x="1" y="14630"/>
                    <a:pt x="668" y="15297"/>
                  </a:cubicBezTo>
                  <a:cubicBezTo>
                    <a:pt x="678" y="15299"/>
                    <a:pt x="688" y="15300"/>
                    <a:pt x="698" y="15300"/>
                  </a:cubicBezTo>
                  <a:cubicBezTo>
                    <a:pt x="769" y="15300"/>
                    <a:pt x="862" y="15254"/>
                    <a:pt x="924" y="15254"/>
                  </a:cubicBezTo>
                  <a:cubicBezTo>
                    <a:pt x="983" y="15254"/>
                    <a:pt x="1014" y="15297"/>
                    <a:pt x="968" y="15464"/>
                  </a:cubicBezTo>
                  <a:cubicBezTo>
                    <a:pt x="1117" y="15668"/>
                    <a:pt x="1296" y="15758"/>
                    <a:pt x="1466" y="15758"/>
                  </a:cubicBezTo>
                  <a:cubicBezTo>
                    <a:pt x="1602" y="15758"/>
                    <a:pt x="1732" y="15701"/>
                    <a:pt x="1836" y="15597"/>
                  </a:cubicBezTo>
                  <a:cubicBezTo>
                    <a:pt x="2115" y="15301"/>
                    <a:pt x="2387" y="15151"/>
                    <a:pt x="2634" y="15151"/>
                  </a:cubicBezTo>
                  <a:cubicBezTo>
                    <a:pt x="2889" y="15151"/>
                    <a:pt x="3117" y="15309"/>
                    <a:pt x="3303" y="15630"/>
                  </a:cubicBezTo>
                  <a:cubicBezTo>
                    <a:pt x="3604" y="16097"/>
                    <a:pt x="4437" y="16264"/>
                    <a:pt x="4104" y="17065"/>
                  </a:cubicBezTo>
                  <a:cubicBezTo>
                    <a:pt x="4071" y="17131"/>
                    <a:pt x="4004" y="17265"/>
                    <a:pt x="3970" y="17332"/>
                  </a:cubicBezTo>
                  <a:cubicBezTo>
                    <a:pt x="3937" y="18666"/>
                    <a:pt x="3303" y="19633"/>
                    <a:pt x="2169" y="20334"/>
                  </a:cubicBezTo>
                  <a:cubicBezTo>
                    <a:pt x="1769" y="20634"/>
                    <a:pt x="1669" y="21001"/>
                    <a:pt x="1936" y="21435"/>
                  </a:cubicBezTo>
                  <a:cubicBezTo>
                    <a:pt x="2093" y="21718"/>
                    <a:pt x="2280" y="21971"/>
                    <a:pt x="2664" y="21971"/>
                  </a:cubicBezTo>
                  <a:cubicBezTo>
                    <a:pt x="2688" y="21971"/>
                    <a:pt x="2712" y="21970"/>
                    <a:pt x="2736" y="21968"/>
                  </a:cubicBezTo>
                  <a:cubicBezTo>
                    <a:pt x="3237" y="21935"/>
                    <a:pt x="3170" y="21301"/>
                    <a:pt x="3670" y="21168"/>
                  </a:cubicBezTo>
                  <a:lnTo>
                    <a:pt x="3670" y="21168"/>
                  </a:lnTo>
                  <a:cubicBezTo>
                    <a:pt x="3640" y="21746"/>
                    <a:pt x="3609" y="22352"/>
                    <a:pt x="4340" y="22352"/>
                  </a:cubicBezTo>
                  <a:cubicBezTo>
                    <a:pt x="4410" y="22352"/>
                    <a:pt x="4486" y="22347"/>
                    <a:pt x="4571" y="22335"/>
                  </a:cubicBezTo>
                  <a:cubicBezTo>
                    <a:pt x="6139" y="22135"/>
                    <a:pt x="6139" y="22168"/>
                    <a:pt x="5838" y="20601"/>
                  </a:cubicBezTo>
                  <a:lnTo>
                    <a:pt x="5838" y="20601"/>
                  </a:lnTo>
                  <a:cubicBezTo>
                    <a:pt x="6439" y="20834"/>
                    <a:pt x="6272" y="20834"/>
                    <a:pt x="6305" y="21301"/>
                  </a:cubicBezTo>
                  <a:cubicBezTo>
                    <a:pt x="6339" y="21935"/>
                    <a:pt x="6005" y="22402"/>
                    <a:pt x="5838" y="22936"/>
                  </a:cubicBezTo>
                  <a:cubicBezTo>
                    <a:pt x="5605" y="23736"/>
                    <a:pt x="6606" y="23636"/>
                    <a:pt x="6772" y="24136"/>
                  </a:cubicBezTo>
                  <a:cubicBezTo>
                    <a:pt x="6717" y="24132"/>
                    <a:pt x="6662" y="24130"/>
                    <a:pt x="6607" y="24130"/>
                  </a:cubicBezTo>
                  <a:cubicBezTo>
                    <a:pt x="6001" y="24130"/>
                    <a:pt x="5408" y="24367"/>
                    <a:pt x="4794" y="24367"/>
                  </a:cubicBezTo>
                  <a:cubicBezTo>
                    <a:pt x="4589" y="24367"/>
                    <a:pt x="4382" y="24340"/>
                    <a:pt x="4171" y="24270"/>
                  </a:cubicBezTo>
                  <a:cubicBezTo>
                    <a:pt x="4144" y="24265"/>
                    <a:pt x="4116" y="24262"/>
                    <a:pt x="4088" y="24262"/>
                  </a:cubicBezTo>
                  <a:cubicBezTo>
                    <a:pt x="3942" y="24262"/>
                    <a:pt x="3793" y="24336"/>
                    <a:pt x="3737" y="24503"/>
                  </a:cubicBezTo>
                  <a:cubicBezTo>
                    <a:pt x="3637" y="24737"/>
                    <a:pt x="3737" y="24904"/>
                    <a:pt x="3904" y="25004"/>
                  </a:cubicBezTo>
                  <a:cubicBezTo>
                    <a:pt x="4348" y="25359"/>
                    <a:pt x="4529" y="26004"/>
                    <a:pt x="5171" y="26004"/>
                  </a:cubicBezTo>
                  <a:cubicBezTo>
                    <a:pt x="5253" y="26004"/>
                    <a:pt x="5341" y="25994"/>
                    <a:pt x="5438" y="25971"/>
                  </a:cubicBezTo>
                  <a:cubicBezTo>
                    <a:pt x="5463" y="25966"/>
                    <a:pt x="5487" y="25964"/>
                    <a:pt x="5510" y="25964"/>
                  </a:cubicBezTo>
                  <a:cubicBezTo>
                    <a:pt x="5796" y="25964"/>
                    <a:pt x="5941" y="26327"/>
                    <a:pt x="5972" y="26605"/>
                  </a:cubicBezTo>
                  <a:cubicBezTo>
                    <a:pt x="6055" y="27076"/>
                    <a:pt x="6230" y="27455"/>
                    <a:pt x="6689" y="27455"/>
                  </a:cubicBezTo>
                  <a:cubicBezTo>
                    <a:pt x="6782" y="27455"/>
                    <a:pt x="6887" y="27439"/>
                    <a:pt x="7006" y="27405"/>
                  </a:cubicBezTo>
                  <a:cubicBezTo>
                    <a:pt x="7640" y="27239"/>
                    <a:pt x="8107" y="26905"/>
                    <a:pt x="7840" y="26105"/>
                  </a:cubicBezTo>
                  <a:lnTo>
                    <a:pt x="7840" y="26105"/>
                  </a:lnTo>
                  <a:cubicBezTo>
                    <a:pt x="8240" y="26438"/>
                    <a:pt x="8640" y="26738"/>
                    <a:pt x="8107" y="27272"/>
                  </a:cubicBezTo>
                  <a:cubicBezTo>
                    <a:pt x="7907" y="27472"/>
                    <a:pt x="7973" y="27839"/>
                    <a:pt x="8007" y="28139"/>
                  </a:cubicBezTo>
                  <a:cubicBezTo>
                    <a:pt x="8140" y="28807"/>
                    <a:pt x="7907" y="29140"/>
                    <a:pt x="7173" y="29140"/>
                  </a:cubicBezTo>
                  <a:cubicBezTo>
                    <a:pt x="7137" y="29140"/>
                    <a:pt x="7098" y="29139"/>
                    <a:pt x="7057" y="29139"/>
                  </a:cubicBezTo>
                  <a:cubicBezTo>
                    <a:pt x="6835" y="29139"/>
                    <a:pt x="6572" y="29163"/>
                    <a:pt x="6572" y="29474"/>
                  </a:cubicBezTo>
                  <a:cubicBezTo>
                    <a:pt x="6506" y="29941"/>
                    <a:pt x="6639" y="30408"/>
                    <a:pt x="6973" y="30741"/>
                  </a:cubicBezTo>
                  <a:cubicBezTo>
                    <a:pt x="7084" y="30871"/>
                    <a:pt x="7268" y="30939"/>
                    <a:pt x="7444" y="30939"/>
                  </a:cubicBezTo>
                  <a:cubicBezTo>
                    <a:pt x="7584" y="30939"/>
                    <a:pt x="7718" y="30897"/>
                    <a:pt x="7807" y="30808"/>
                  </a:cubicBezTo>
                  <a:cubicBezTo>
                    <a:pt x="8274" y="30341"/>
                    <a:pt x="8941" y="30141"/>
                    <a:pt x="9241" y="29474"/>
                  </a:cubicBezTo>
                  <a:cubicBezTo>
                    <a:pt x="9408" y="29674"/>
                    <a:pt x="9508" y="29974"/>
                    <a:pt x="9408" y="30107"/>
                  </a:cubicBezTo>
                  <a:cubicBezTo>
                    <a:pt x="8507" y="30941"/>
                    <a:pt x="9141" y="31909"/>
                    <a:pt x="9141" y="32776"/>
                  </a:cubicBezTo>
                  <a:cubicBezTo>
                    <a:pt x="9141" y="33110"/>
                    <a:pt x="9074" y="33443"/>
                    <a:pt x="9441" y="33577"/>
                  </a:cubicBezTo>
                  <a:cubicBezTo>
                    <a:pt x="9580" y="33615"/>
                    <a:pt x="9753" y="33638"/>
                    <a:pt x="9920" y="33638"/>
                  </a:cubicBezTo>
                  <a:cubicBezTo>
                    <a:pt x="10192" y="33638"/>
                    <a:pt x="10446" y="33575"/>
                    <a:pt x="10508" y="33410"/>
                  </a:cubicBezTo>
                  <a:cubicBezTo>
                    <a:pt x="10801" y="32757"/>
                    <a:pt x="11230" y="32651"/>
                    <a:pt x="11703" y="32651"/>
                  </a:cubicBezTo>
                  <a:cubicBezTo>
                    <a:pt x="11932" y="32651"/>
                    <a:pt x="12171" y="32676"/>
                    <a:pt x="12410" y="32676"/>
                  </a:cubicBezTo>
                  <a:cubicBezTo>
                    <a:pt x="12743" y="32476"/>
                    <a:pt x="12944" y="32242"/>
                    <a:pt x="12843" y="31775"/>
                  </a:cubicBezTo>
                  <a:lnTo>
                    <a:pt x="12843" y="31775"/>
                  </a:lnTo>
                  <a:cubicBezTo>
                    <a:pt x="12830" y="31784"/>
                    <a:pt x="12823" y="31788"/>
                    <a:pt x="12820" y="31788"/>
                  </a:cubicBezTo>
                  <a:cubicBezTo>
                    <a:pt x="12806" y="31788"/>
                    <a:pt x="12883" y="31714"/>
                    <a:pt x="12923" y="31714"/>
                  </a:cubicBezTo>
                  <a:cubicBezTo>
                    <a:pt x="12942" y="31714"/>
                    <a:pt x="12953" y="31730"/>
                    <a:pt x="12944" y="31775"/>
                  </a:cubicBezTo>
                  <a:cubicBezTo>
                    <a:pt x="13112" y="32353"/>
                    <a:pt x="13332" y="32635"/>
                    <a:pt x="13567" y="32635"/>
                  </a:cubicBezTo>
                  <a:cubicBezTo>
                    <a:pt x="13658" y="32635"/>
                    <a:pt x="13751" y="32593"/>
                    <a:pt x="13844" y="32509"/>
                  </a:cubicBezTo>
                  <a:cubicBezTo>
                    <a:pt x="14178" y="32242"/>
                    <a:pt x="14111" y="30741"/>
                    <a:pt x="13744" y="30308"/>
                  </a:cubicBezTo>
                  <a:lnTo>
                    <a:pt x="13744" y="30308"/>
                  </a:lnTo>
                  <a:cubicBezTo>
                    <a:pt x="14411" y="30508"/>
                    <a:pt x="14511" y="31008"/>
                    <a:pt x="14511" y="31642"/>
                  </a:cubicBezTo>
                  <a:cubicBezTo>
                    <a:pt x="14511" y="31942"/>
                    <a:pt x="14578" y="32242"/>
                    <a:pt x="14912" y="32276"/>
                  </a:cubicBezTo>
                  <a:cubicBezTo>
                    <a:pt x="14929" y="32277"/>
                    <a:pt x="14945" y="32278"/>
                    <a:pt x="14961" y="32278"/>
                  </a:cubicBezTo>
                  <a:cubicBezTo>
                    <a:pt x="15282" y="32278"/>
                    <a:pt x="15313" y="31964"/>
                    <a:pt x="15345" y="31742"/>
                  </a:cubicBezTo>
                  <a:cubicBezTo>
                    <a:pt x="15412" y="31275"/>
                    <a:pt x="15612" y="30841"/>
                    <a:pt x="15645" y="30408"/>
                  </a:cubicBezTo>
                  <a:cubicBezTo>
                    <a:pt x="15921" y="30742"/>
                    <a:pt x="16092" y="30903"/>
                    <a:pt x="16268" y="30903"/>
                  </a:cubicBezTo>
                  <a:cubicBezTo>
                    <a:pt x="16390" y="30903"/>
                    <a:pt x="16515" y="30825"/>
                    <a:pt x="16680" y="30675"/>
                  </a:cubicBezTo>
                  <a:cubicBezTo>
                    <a:pt x="17013" y="30408"/>
                    <a:pt x="17247" y="30074"/>
                    <a:pt x="17447" y="29674"/>
                  </a:cubicBezTo>
                  <a:cubicBezTo>
                    <a:pt x="17480" y="29607"/>
                    <a:pt x="17513" y="29474"/>
                    <a:pt x="17580" y="29407"/>
                  </a:cubicBezTo>
                  <a:cubicBezTo>
                    <a:pt x="17647" y="29107"/>
                    <a:pt x="17847" y="28907"/>
                    <a:pt x="18081" y="28640"/>
                  </a:cubicBezTo>
                  <a:cubicBezTo>
                    <a:pt x="18614" y="27973"/>
                    <a:pt x="19415" y="28173"/>
                    <a:pt x="20082" y="27939"/>
                  </a:cubicBezTo>
                  <a:cubicBezTo>
                    <a:pt x="20682" y="27706"/>
                    <a:pt x="21016" y="26672"/>
                    <a:pt x="21850" y="26505"/>
                  </a:cubicBezTo>
                  <a:lnTo>
                    <a:pt x="21983" y="26505"/>
                  </a:lnTo>
                  <a:cubicBezTo>
                    <a:pt x="22617" y="26438"/>
                    <a:pt x="22684" y="26138"/>
                    <a:pt x="22284" y="25671"/>
                  </a:cubicBezTo>
                  <a:cubicBezTo>
                    <a:pt x="21983" y="25404"/>
                    <a:pt x="21817" y="25137"/>
                    <a:pt x="22350" y="24837"/>
                  </a:cubicBezTo>
                  <a:cubicBezTo>
                    <a:pt x="22617" y="24770"/>
                    <a:pt x="22417" y="23102"/>
                    <a:pt x="22150" y="23069"/>
                  </a:cubicBezTo>
                  <a:cubicBezTo>
                    <a:pt x="21416" y="22936"/>
                    <a:pt x="21283" y="22469"/>
                    <a:pt x="21350" y="21835"/>
                  </a:cubicBezTo>
                  <a:cubicBezTo>
                    <a:pt x="21350" y="21735"/>
                    <a:pt x="21249" y="21601"/>
                    <a:pt x="21116" y="21468"/>
                  </a:cubicBezTo>
                  <a:cubicBezTo>
                    <a:pt x="19982" y="20434"/>
                    <a:pt x="20782" y="18799"/>
                    <a:pt x="20015" y="17632"/>
                  </a:cubicBezTo>
                  <a:cubicBezTo>
                    <a:pt x="19982" y="17565"/>
                    <a:pt x="20149" y="17398"/>
                    <a:pt x="20249" y="17265"/>
                  </a:cubicBezTo>
                  <a:cubicBezTo>
                    <a:pt x="20749" y="16298"/>
                    <a:pt x="20149" y="14796"/>
                    <a:pt x="19115" y="14396"/>
                  </a:cubicBezTo>
                  <a:cubicBezTo>
                    <a:pt x="18481" y="14129"/>
                    <a:pt x="17914" y="13896"/>
                    <a:pt x="17580" y="13262"/>
                  </a:cubicBezTo>
                  <a:cubicBezTo>
                    <a:pt x="17227" y="12657"/>
                    <a:pt x="16740" y="12375"/>
                    <a:pt x="16134" y="12375"/>
                  </a:cubicBezTo>
                  <a:cubicBezTo>
                    <a:pt x="15939" y="12375"/>
                    <a:pt x="15731" y="12405"/>
                    <a:pt x="15512" y="12461"/>
                  </a:cubicBezTo>
                  <a:cubicBezTo>
                    <a:pt x="15303" y="12527"/>
                    <a:pt x="15104" y="12567"/>
                    <a:pt x="14917" y="12567"/>
                  </a:cubicBezTo>
                  <a:cubicBezTo>
                    <a:pt x="14627" y="12567"/>
                    <a:pt x="14367" y="12471"/>
                    <a:pt x="14144" y="12228"/>
                  </a:cubicBezTo>
                  <a:cubicBezTo>
                    <a:pt x="13744" y="11961"/>
                    <a:pt x="13444" y="11661"/>
                    <a:pt x="13277" y="11227"/>
                  </a:cubicBezTo>
                  <a:cubicBezTo>
                    <a:pt x="13110" y="10760"/>
                    <a:pt x="12810" y="10427"/>
                    <a:pt x="12410" y="10227"/>
                  </a:cubicBezTo>
                  <a:cubicBezTo>
                    <a:pt x="11643" y="9826"/>
                    <a:pt x="11409" y="9126"/>
                    <a:pt x="11576" y="8425"/>
                  </a:cubicBezTo>
                  <a:cubicBezTo>
                    <a:pt x="11776" y="7558"/>
                    <a:pt x="11342" y="7224"/>
                    <a:pt x="10742" y="7091"/>
                  </a:cubicBezTo>
                  <a:cubicBezTo>
                    <a:pt x="9808" y="6924"/>
                    <a:pt x="9641" y="6324"/>
                    <a:pt x="9574" y="5557"/>
                  </a:cubicBezTo>
                  <a:cubicBezTo>
                    <a:pt x="9441" y="4156"/>
                    <a:pt x="9975" y="3222"/>
                    <a:pt x="11142" y="2554"/>
                  </a:cubicBezTo>
                  <a:cubicBezTo>
                    <a:pt x="11609" y="2288"/>
                    <a:pt x="12110" y="2087"/>
                    <a:pt x="12243" y="1487"/>
                  </a:cubicBezTo>
                  <a:cubicBezTo>
                    <a:pt x="12110" y="1053"/>
                    <a:pt x="11576" y="920"/>
                    <a:pt x="11476" y="420"/>
                  </a:cubicBezTo>
                  <a:cubicBezTo>
                    <a:pt x="11447" y="275"/>
                    <a:pt x="11119" y="106"/>
                    <a:pt x="10815" y="106"/>
                  </a:cubicBezTo>
                  <a:cubicBezTo>
                    <a:pt x="10767" y="106"/>
                    <a:pt x="10720" y="110"/>
                    <a:pt x="10675" y="119"/>
                  </a:cubicBezTo>
                  <a:cubicBezTo>
                    <a:pt x="10442" y="219"/>
                    <a:pt x="10475" y="386"/>
                    <a:pt x="10642" y="553"/>
                  </a:cubicBezTo>
                  <a:cubicBezTo>
                    <a:pt x="10642" y="596"/>
                    <a:pt x="10642" y="652"/>
                    <a:pt x="10589" y="652"/>
                  </a:cubicBezTo>
                  <a:cubicBezTo>
                    <a:pt x="10560" y="652"/>
                    <a:pt x="10514" y="634"/>
                    <a:pt x="10442" y="586"/>
                  </a:cubicBezTo>
                  <a:cubicBezTo>
                    <a:pt x="10367" y="593"/>
                    <a:pt x="10294" y="597"/>
                    <a:pt x="10222" y="597"/>
                  </a:cubicBezTo>
                  <a:cubicBezTo>
                    <a:pt x="9613" y="597"/>
                    <a:pt x="9074" y="361"/>
                    <a:pt x="8507" y="153"/>
                  </a:cubicBezTo>
                  <a:cubicBezTo>
                    <a:pt x="8207" y="49"/>
                    <a:pt x="7900" y="1"/>
                    <a:pt x="7599" y="1"/>
                  </a:cubicBezTo>
                  <a:close/>
                </a:path>
              </a:pathLst>
            </a:custGeom>
            <a:solidFill>
              <a:srgbClr val="FFC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8"/>
            <p:cNvSpPr/>
            <p:nvPr/>
          </p:nvSpPr>
          <p:spPr>
            <a:xfrm>
              <a:off x="7500697" y="2806430"/>
              <a:ext cx="426045" cy="775907"/>
            </a:xfrm>
            <a:custGeom>
              <a:avLst/>
              <a:gdLst/>
              <a:ahLst/>
              <a:cxnLst/>
              <a:rect l="l" t="t" r="r" b="b"/>
              <a:pathLst>
                <a:path w="20882" h="38030" extrusionOk="0">
                  <a:moveTo>
                    <a:pt x="13286" y="1"/>
                  </a:moveTo>
                  <a:cubicBezTo>
                    <a:pt x="12922" y="1"/>
                    <a:pt x="12549" y="129"/>
                    <a:pt x="12176" y="230"/>
                  </a:cubicBezTo>
                  <a:cubicBezTo>
                    <a:pt x="11809" y="397"/>
                    <a:pt x="11542" y="697"/>
                    <a:pt x="11375" y="1031"/>
                  </a:cubicBezTo>
                  <a:cubicBezTo>
                    <a:pt x="11308" y="1198"/>
                    <a:pt x="10908" y="1331"/>
                    <a:pt x="11175" y="1565"/>
                  </a:cubicBezTo>
                  <a:cubicBezTo>
                    <a:pt x="11240" y="1648"/>
                    <a:pt x="11297" y="1680"/>
                    <a:pt x="11348" y="1680"/>
                  </a:cubicBezTo>
                  <a:cubicBezTo>
                    <a:pt x="11482" y="1680"/>
                    <a:pt x="11579" y="1461"/>
                    <a:pt x="11675" y="1364"/>
                  </a:cubicBezTo>
                  <a:cubicBezTo>
                    <a:pt x="11793" y="1247"/>
                    <a:pt x="11890" y="1200"/>
                    <a:pt x="11969" y="1200"/>
                  </a:cubicBezTo>
                  <a:cubicBezTo>
                    <a:pt x="12114" y="1200"/>
                    <a:pt x="12199" y="1358"/>
                    <a:pt x="12242" y="1531"/>
                  </a:cubicBezTo>
                  <a:cubicBezTo>
                    <a:pt x="12326" y="1837"/>
                    <a:pt x="12247" y="2097"/>
                    <a:pt x="11927" y="2097"/>
                  </a:cubicBezTo>
                  <a:cubicBezTo>
                    <a:pt x="11864" y="2097"/>
                    <a:pt x="11791" y="2087"/>
                    <a:pt x="11709" y="2065"/>
                  </a:cubicBezTo>
                  <a:cubicBezTo>
                    <a:pt x="11637" y="2052"/>
                    <a:pt x="11561" y="2045"/>
                    <a:pt x="11486" y="2045"/>
                  </a:cubicBezTo>
                  <a:cubicBezTo>
                    <a:pt x="11177" y="2045"/>
                    <a:pt x="10875" y="2157"/>
                    <a:pt x="10875" y="2399"/>
                  </a:cubicBezTo>
                  <a:cubicBezTo>
                    <a:pt x="10908" y="3333"/>
                    <a:pt x="10174" y="3900"/>
                    <a:pt x="10007" y="4700"/>
                  </a:cubicBezTo>
                  <a:cubicBezTo>
                    <a:pt x="9841" y="5501"/>
                    <a:pt x="9774" y="5501"/>
                    <a:pt x="9040" y="5534"/>
                  </a:cubicBezTo>
                  <a:cubicBezTo>
                    <a:pt x="9207" y="6001"/>
                    <a:pt x="9841" y="6101"/>
                    <a:pt x="9874" y="6668"/>
                  </a:cubicBezTo>
                  <a:cubicBezTo>
                    <a:pt x="8873" y="7202"/>
                    <a:pt x="8873" y="7202"/>
                    <a:pt x="9174" y="8369"/>
                  </a:cubicBezTo>
                  <a:cubicBezTo>
                    <a:pt x="8240" y="8369"/>
                    <a:pt x="8240" y="8369"/>
                    <a:pt x="8373" y="9704"/>
                  </a:cubicBezTo>
                  <a:cubicBezTo>
                    <a:pt x="8551" y="9655"/>
                    <a:pt x="8737" y="9591"/>
                    <a:pt x="8904" y="9591"/>
                  </a:cubicBezTo>
                  <a:cubicBezTo>
                    <a:pt x="9081" y="9591"/>
                    <a:pt x="9237" y="9663"/>
                    <a:pt x="9340" y="9904"/>
                  </a:cubicBezTo>
                  <a:cubicBezTo>
                    <a:pt x="9507" y="10271"/>
                    <a:pt x="9707" y="10571"/>
                    <a:pt x="9641" y="11005"/>
                  </a:cubicBezTo>
                  <a:cubicBezTo>
                    <a:pt x="9507" y="11405"/>
                    <a:pt x="9407" y="11839"/>
                    <a:pt x="9240" y="12206"/>
                  </a:cubicBezTo>
                  <a:cubicBezTo>
                    <a:pt x="9040" y="12739"/>
                    <a:pt x="9207" y="13039"/>
                    <a:pt x="9641" y="13373"/>
                  </a:cubicBezTo>
                  <a:cubicBezTo>
                    <a:pt x="9907" y="13573"/>
                    <a:pt x="10374" y="13607"/>
                    <a:pt x="10341" y="14240"/>
                  </a:cubicBezTo>
                  <a:cubicBezTo>
                    <a:pt x="10125" y="14221"/>
                    <a:pt x="9897" y="14108"/>
                    <a:pt x="9671" y="14108"/>
                  </a:cubicBezTo>
                  <a:cubicBezTo>
                    <a:pt x="9514" y="14108"/>
                    <a:pt x="9357" y="14163"/>
                    <a:pt x="9207" y="14340"/>
                  </a:cubicBezTo>
                  <a:cubicBezTo>
                    <a:pt x="9113" y="14454"/>
                    <a:pt x="9008" y="14492"/>
                    <a:pt x="8897" y="14492"/>
                  </a:cubicBezTo>
                  <a:cubicBezTo>
                    <a:pt x="8663" y="14492"/>
                    <a:pt x="8404" y="14318"/>
                    <a:pt x="8171" y="14318"/>
                  </a:cubicBezTo>
                  <a:cubicBezTo>
                    <a:pt x="8126" y="14318"/>
                    <a:pt x="8082" y="14325"/>
                    <a:pt x="8039" y="14340"/>
                  </a:cubicBezTo>
                  <a:cubicBezTo>
                    <a:pt x="7873" y="14374"/>
                    <a:pt x="7739" y="14574"/>
                    <a:pt x="7973" y="14674"/>
                  </a:cubicBezTo>
                  <a:cubicBezTo>
                    <a:pt x="8640" y="15008"/>
                    <a:pt x="8039" y="15374"/>
                    <a:pt x="8006" y="15708"/>
                  </a:cubicBezTo>
                  <a:cubicBezTo>
                    <a:pt x="8006" y="15858"/>
                    <a:pt x="7893" y="15989"/>
                    <a:pt x="7739" y="15989"/>
                  </a:cubicBezTo>
                  <a:cubicBezTo>
                    <a:pt x="7687" y="15989"/>
                    <a:pt x="7631" y="15975"/>
                    <a:pt x="7572" y="15942"/>
                  </a:cubicBezTo>
                  <a:cubicBezTo>
                    <a:pt x="7406" y="15875"/>
                    <a:pt x="7506" y="15708"/>
                    <a:pt x="7572" y="15575"/>
                  </a:cubicBezTo>
                  <a:cubicBezTo>
                    <a:pt x="7672" y="15441"/>
                    <a:pt x="7806" y="15274"/>
                    <a:pt x="7572" y="15208"/>
                  </a:cubicBezTo>
                  <a:cubicBezTo>
                    <a:pt x="7539" y="15191"/>
                    <a:pt x="7481" y="15183"/>
                    <a:pt x="7418" y="15183"/>
                  </a:cubicBezTo>
                  <a:cubicBezTo>
                    <a:pt x="7356" y="15183"/>
                    <a:pt x="7289" y="15191"/>
                    <a:pt x="7239" y="15208"/>
                  </a:cubicBezTo>
                  <a:cubicBezTo>
                    <a:pt x="6972" y="15274"/>
                    <a:pt x="6805" y="15508"/>
                    <a:pt x="6972" y="15775"/>
                  </a:cubicBezTo>
                  <a:cubicBezTo>
                    <a:pt x="7172" y="16075"/>
                    <a:pt x="7072" y="16275"/>
                    <a:pt x="6839" y="16442"/>
                  </a:cubicBezTo>
                  <a:cubicBezTo>
                    <a:pt x="6538" y="16675"/>
                    <a:pt x="6538" y="17042"/>
                    <a:pt x="6238" y="17242"/>
                  </a:cubicBezTo>
                  <a:cubicBezTo>
                    <a:pt x="6033" y="17125"/>
                    <a:pt x="5802" y="16931"/>
                    <a:pt x="5522" y="16931"/>
                  </a:cubicBezTo>
                  <a:cubicBezTo>
                    <a:pt x="5484" y="16931"/>
                    <a:pt x="5445" y="16934"/>
                    <a:pt x="5404" y="16942"/>
                  </a:cubicBezTo>
                  <a:cubicBezTo>
                    <a:pt x="5337" y="17009"/>
                    <a:pt x="5204" y="17042"/>
                    <a:pt x="5204" y="17176"/>
                  </a:cubicBezTo>
                  <a:cubicBezTo>
                    <a:pt x="5204" y="17376"/>
                    <a:pt x="5371" y="17376"/>
                    <a:pt x="5538" y="17409"/>
                  </a:cubicBezTo>
                  <a:cubicBezTo>
                    <a:pt x="5659" y="18449"/>
                    <a:pt x="5797" y="18823"/>
                    <a:pt x="6410" y="18823"/>
                  </a:cubicBezTo>
                  <a:cubicBezTo>
                    <a:pt x="6643" y="18823"/>
                    <a:pt x="6944" y="18769"/>
                    <a:pt x="7339" y="18677"/>
                  </a:cubicBezTo>
                  <a:lnTo>
                    <a:pt x="7539" y="18677"/>
                  </a:lnTo>
                  <a:cubicBezTo>
                    <a:pt x="7739" y="19010"/>
                    <a:pt x="8139" y="19277"/>
                    <a:pt x="8039" y="19744"/>
                  </a:cubicBezTo>
                  <a:cubicBezTo>
                    <a:pt x="7806" y="21245"/>
                    <a:pt x="7639" y="22746"/>
                    <a:pt x="6738" y="24047"/>
                  </a:cubicBezTo>
                  <a:cubicBezTo>
                    <a:pt x="6274" y="24703"/>
                    <a:pt x="5742" y="25269"/>
                    <a:pt x="4942" y="25269"/>
                  </a:cubicBezTo>
                  <a:cubicBezTo>
                    <a:pt x="4765" y="25269"/>
                    <a:pt x="4575" y="25242"/>
                    <a:pt x="4370" y="25181"/>
                  </a:cubicBezTo>
                  <a:cubicBezTo>
                    <a:pt x="4237" y="25115"/>
                    <a:pt x="4070" y="25081"/>
                    <a:pt x="3970" y="25015"/>
                  </a:cubicBezTo>
                  <a:cubicBezTo>
                    <a:pt x="3834" y="24933"/>
                    <a:pt x="3699" y="24830"/>
                    <a:pt x="3527" y="24830"/>
                  </a:cubicBezTo>
                  <a:cubicBezTo>
                    <a:pt x="3488" y="24830"/>
                    <a:pt x="3446" y="24835"/>
                    <a:pt x="3403" y="24848"/>
                  </a:cubicBezTo>
                  <a:cubicBezTo>
                    <a:pt x="3403" y="25248"/>
                    <a:pt x="2902" y="25382"/>
                    <a:pt x="2836" y="25749"/>
                  </a:cubicBezTo>
                  <a:cubicBezTo>
                    <a:pt x="2767" y="26000"/>
                    <a:pt x="2699" y="26142"/>
                    <a:pt x="2533" y="26142"/>
                  </a:cubicBezTo>
                  <a:cubicBezTo>
                    <a:pt x="2458" y="26142"/>
                    <a:pt x="2361" y="26112"/>
                    <a:pt x="2235" y="26049"/>
                  </a:cubicBezTo>
                  <a:cubicBezTo>
                    <a:pt x="2152" y="25999"/>
                    <a:pt x="2060" y="25965"/>
                    <a:pt x="1968" y="25965"/>
                  </a:cubicBezTo>
                  <a:cubicBezTo>
                    <a:pt x="1877" y="25965"/>
                    <a:pt x="1785" y="25999"/>
                    <a:pt x="1702" y="26082"/>
                  </a:cubicBezTo>
                  <a:cubicBezTo>
                    <a:pt x="1802" y="26983"/>
                    <a:pt x="1802" y="26983"/>
                    <a:pt x="2702" y="27216"/>
                  </a:cubicBezTo>
                  <a:cubicBezTo>
                    <a:pt x="2602" y="27717"/>
                    <a:pt x="2135" y="27750"/>
                    <a:pt x="1835" y="27983"/>
                  </a:cubicBezTo>
                  <a:cubicBezTo>
                    <a:pt x="1335" y="28417"/>
                    <a:pt x="1401" y="28917"/>
                    <a:pt x="2035" y="29251"/>
                  </a:cubicBezTo>
                  <a:cubicBezTo>
                    <a:pt x="2169" y="29318"/>
                    <a:pt x="2302" y="29418"/>
                    <a:pt x="2235" y="29585"/>
                  </a:cubicBezTo>
                  <a:cubicBezTo>
                    <a:pt x="2202" y="29651"/>
                    <a:pt x="2135" y="29818"/>
                    <a:pt x="2035" y="29818"/>
                  </a:cubicBezTo>
                  <a:cubicBezTo>
                    <a:pt x="1835" y="29885"/>
                    <a:pt x="1568" y="29885"/>
                    <a:pt x="1368" y="29885"/>
                  </a:cubicBezTo>
                  <a:cubicBezTo>
                    <a:pt x="1258" y="29857"/>
                    <a:pt x="1152" y="29844"/>
                    <a:pt x="1051" y="29844"/>
                  </a:cubicBezTo>
                  <a:cubicBezTo>
                    <a:pt x="665" y="29844"/>
                    <a:pt x="359" y="30041"/>
                    <a:pt x="200" y="30385"/>
                  </a:cubicBezTo>
                  <a:cubicBezTo>
                    <a:pt x="0" y="30786"/>
                    <a:pt x="401" y="31086"/>
                    <a:pt x="667" y="31319"/>
                  </a:cubicBezTo>
                  <a:cubicBezTo>
                    <a:pt x="1001" y="31653"/>
                    <a:pt x="1201" y="32086"/>
                    <a:pt x="1368" y="32487"/>
                  </a:cubicBezTo>
                  <a:cubicBezTo>
                    <a:pt x="1718" y="33324"/>
                    <a:pt x="2046" y="33729"/>
                    <a:pt x="2497" y="33729"/>
                  </a:cubicBezTo>
                  <a:cubicBezTo>
                    <a:pt x="2819" y="33729"/>
                    <a:pt x="3203" y="33523"/>
                    <a:pt x="3703" y="33121"/>
                  </a:cubicBezTo>
                  <a:cubicBezTo>
                    <a:pt x="3924" y="32955"/>
                    <a:pt x="4161" y="32887"/>
                    <a:pt x="4371" y="32887"/>
                  </a:cubicBezTo>
                  <a:cubicBezTo>
                    <a:pt x="4669" y="32887"/>
                    <a:pt x="4912" y="33025"/>
                    <a:pt x="4971" y="33221"/>
                  </a:cubicBezTo>
                  <a:cubicBezTo>
                    <a:pt x="5071" y="33954"/>
                    <a:pt x="5804" y="34421"/>
                    <a:pt x="5738" y="35155"/>
                  </a:cubicBezTo>
                  <a:cubicBezTo>
                    <a:pt x="5738" y="35789"/>
                    <a:pt x="6138" y="36056"/>
                    <a:pt x="6638" y="36223"/>
                  </a:cubicBezTo>
                  <a:cubicBezTo>
                    <a:pt x="7072" y="36423"/>
                    <a:pt x="7973" y="36223"/>
                    <a:pt x="7973" y="36556"/>
                  </a:cubicBezTo>
                  <a:cubicBezTo>
                    <a:pt x="8001" y="37302"/>
                    <a:pt x="8375" y="37505"/>
                    <a:pt x="8840" y="37505"/>
                  </a:cubicBezTo>
                  <a:cubicBezTo>
                    <a:pt x="8916" y="37505"/>
                    <a:pt x="8994" y="37500"/>
                    <a:pt x="9073" y="37490"/>
                  </a:cubicBezTo>
                  <a:cubicBezTo>
                    <a:pt x="9641" y="37424"/>
                    <a:pt x="10341" y="37557"/>
                    <a:pt x="10575" y="36790"/>
                  </a:cubicBezTo>
                  <a:cubicBezTo>
                    <a:pt x="10675" y="36723"/>
                    <a:pt x="10708" y="36623"/>
                    <a:pt x="10808" y="36590"/>
                  </a:cubicBezTo>
                  <a:lnTo>
                    <a:pt x="10808" y="36590"/>
                  </a:lnTo>
                  <a:cubicBezTo>
                    <a:pt x="10741" y="36723"/>
                    <a:pt x="10575" y="36723"/>
                    <a:pt x="10575" y="36890"/>
                  </a:cubicBezTo>
                  <a:cubicBezTo>
                    <a:pt x="10575" y="37063"/>
                    <a:pt x="10649" y="37310"/>
                    <a:pt x="10777" y="37310"/>
                  </a:cubicBezTo>
                  <a:cubicBezTo>
                    <a:pt x="10797" y="37310"/>
                    <a:pt x="10819" y="37304"/>
                    <a:pt x="10841" y="37290"/>
                  </a:cubicBezTo>
                  <a:cubicBezTo>
                    <a:pt x="11208" y="37112"/>
                    <a:pt x="11575" y="37052"/>
                    <a:pt x="11941" y="37052"/>
                  </a:cubicBezTo>
                  <a:cubicBezTo>
                    <a:pt x="12680" y="37052"/>
                    <a:pt x="13414" y="37295"/>
                    <a:pt x="14136" y="37295"/>
                  </a:cubicBezTo>
                  <a:cubicBezTo>
                    <a:pt x="14194" y="37295"/>
                    <a:pt x="14253" y="37294"/>
                    <a:pt x="14311" y="37290"/>
                  </a:cubicBezTo>
                  <a:cubicBezTo>
                    <a:pt x="14477" y="37223"/>
                    <a:pt x="14544" y="37057"/>
                    <a:pt x="14544" y="36823"/>
                  </a:cubicBezTo>
                  <a:cubicBezTo>
                    <a:pt x="14511" y="36378"/>
                    <a:pt x="14641" y="36104"/>
                    <a:pt x="14869" y="35925"/>
                  </a:cubicBezTo>
                  <a:lnTo>
                    <a:pt x="14869" y="35925"/>
                  </a:lnTo>
                  <a:cubicBezTo>
                    <a:pt x="14641" y="36212"/>
                    <a:pt x="14648" y="36657"/>
                    <a:pt x="14744" y="37157"/>
                  </a:cubicBezTo>
                  <a:cubicBezTo>
                    <a:pt x="14744" y="37402"/>
                    <a:pt x="14801" y="37732"/>
                    <a:pt x="15069" y="37732"/>
                  </a:cubicBezTo>
                  <a:cubicBezTo>
                    <a:pt x="15092" y="37732"/>
                    <a:pt x="15117" y="37729"/>
                    <a:pt x="15144" y="37724"/>
                  </a:cubicBezTo>
                  <a:cubicBezTo>
                    <a:pt x="15299" y="37685"/>
                    <a:pt x="15448" y="37670"/>
                    <a:pt x="15594" y="37670"/>
                  </a:cubicBezTo>
                  <a:cubicBezTo>
                    <a:pt x="16078" y="37670"/>
                    <a:pt x="16525" y="37839"/>
                    <a:pt x="17012" y="37891"/>
                  </a:cubicBezTo>
                  <a:cubicBezTo>
                    <a:pt x="17317" y="37911"/>
                    <a:pt x="17621" y="38030"/>
                    <a:pt x="17926" y="38030"/>
                  </a:cubicBezTo>
                  <a:cubicBezTo>
                    <a:pt x="18122" y="38030"/>
                    <a:pt x="18318" y="37981"/>
                    <a:pt x="18514" y="37824"/>
                  </a:cubicBezTo>
                  <a:cubicBezTo>
                    <a:pt x="18814" y="37557"/>
                    <a:pt x="18814" y="37157"/>
                    <a:pt x="18880" y="36823"/>
                  </a:cubicBezTo>
                  <a:cubicBezTo>
                    <a:pt x="18880" y="36756"/>
                    <a:pt x="18880" y="36623"/>
                    <a:pt x="18847" y="36556"/>
                  </a:cubicBezTo>
                  <a:cubicBezTo>
                    <a:pt x="18747" y="36423"/>
                    <a:pt x="18680" y="36289"/>
                    <a:pt x="18680" y="36156"/>
                  </a:cubicBezTo>
                  <a:cubicBezTo>
                    <a:pt x="18691" y="36089"/>
                    <a:pt x="18710" y="36067"/>
                    <a:pt x="18732" y="36067"/>
                  </a:cubicBezTo>
                  <a:cubicBezTo>
                    <a:pt x="18777" y="36067"/>
                    <a:pt x="18836" y="36156"/>
                    <a:pt x="18880" y="36156"/>
                  </a:cubicBezTo>
                  <a:cubicBezTo>
                    <a:pt x="19247" y="36423"/>
                    <a:pt x="19681" y="36623"/>
                    <a:pt x="20148" y="36623"/>
                  </a:cubicBezTo>
                  <a:cubicBezTo>
                    <a:pt x="20415" y="36623"/>
                    <a:pt x="20882" y="36323"/>
                    <a:pt x="20682" y="36156"/>
                  </a:cubicBezTo>
                  <a:cubicBezTo>
                    <a:pt x="20081" y="35756"/>
                    <a:pt x="20715" y="35055"/>
                    <a:pt x="20248" y="34622"/>
                  </a:cubicBezTo>
                  <a:cubicBezTo>
                    <a:pt x="19681" y="34488"/>
                    <a:pt x="19147" y="34421"/>
                    <a:pt x="18547" y="34288"/>
                  </a:cubicBezTo>
                  <a:lnTo>
                    <a:pt x="18547" y="34288"/>
                  </a:lnTo>
                  <a:cubicBezTo>
                    <a:pt x="18580" y="35322"/>
                    <a:pt x="18547" y="35389"/>
                    <a:pt x="17213" y="35389"/>
                  </a:cubicBezTo>
                  <a:cubicBezTo>
                    <a:pt x="17179" y="35189"/>
                    <a:pt x="17479" y="35089"/>
                    <a:pt x="17413" y="35022"/>
                  </a:cubicBezTo>
                  <a:cubicBezTo>
                    <a:pt x="17179" y="34555"/>
                    <a:pt x="17513" y="33921"/>
                    <a:pt x="17046" y="33454"/>
                  </a:cubicBezTo>
                  <a:cubicBezTo>
                    <a:pt x="16846" y="33287"/>
                    <a:pt x="16912" y="33020"/>
                    <a:pt x="17179" y="32920"/>
                  </a:cubicBezTo>
                  <a:cubicBezTo>
                    <a:pt x="17680" y="32754"/>
                    <a:pt x="17846" y="32420"/>
                    <a:pt x="17580" y="31953"/>
                  </a:cubicBezTo>
                  <a:cubicBezTo>
                    <a:pt x="17417" y="31595"/>
                    <a:pt x="17540" y="30984"/>
                    <a:pt x="16928" y="30984"/>
                  </a:cubicBezTo>
                  <a:cubicBezTo>
                    <a:pt x="16913" y="30984"/>
                    <a:pt x="16896" y="30985"/>
                    <a:pt x="16879" y="30986"/>
                  </a:cubicBezTo>
                  <a:cubicBezTo>
                    <a:pt x="16712" y="31286"/>
                    <a:pt x="17179" y="31820"/>
                    <a:pt x="16545" y="31920"/>
                  </a:cubicBezTo>
                  <a:cubicBezTo>
                    <a:pt x="16145" y="31953"/>
                    <a:pt x="15912" y="32053"/>
                    <a:pt x="15878" y="32487"/>
                  </a:cubicBezTo>
                  <a:cubicBezTo>
                    <a:pt x="15878" y="32754"/>
                    <a:pt x="15578" y="32787"/>
                    <a:pt x="15345" y="32787"/>
                  </a:cubicBezTo>
                  <a:cubicBezTo>
                    <a:pt x="15044" y="32787"/>
                    <a:pt x="14878" y="32620"/>
                    <a:pt x="14911" y="32387"/>
                  </a:cubicBezTo>
                  <a:cubicBezTo>
                    <a:pt x="14978" y="32053"/>
                    <a:pt x="14644" y="31820"/>
                    <a:pt x="14677" y="31486"/>
                  </a:cubicBezTo>
                  <a:lnTo>
                    <a:pt x="14677" y="31486"/>
                  </a:lnTo>
                  <a:cubicBezTo>
                    <a:pt x="14811" y="31553"/>
                    <a:pt x="14878" y="31553"/>
                    <a:pt x="15011" y="31553"/>
                  </a:cubicBezTo>
                  <a:cubicBezTo>
                    <a:pt x="15178" y="31486"/>
                    <a:pt x="15311" y="31453"/>
                    <a:pt x="15478" y="31453"/>
                  </a:cubicBezTo>
                  <a:cubicBezTo>
                    <a:pt x="16345" y="31386"/>
                    <a:pt x="16345" y="31386"/>
                    <a:pt x="16245" y="30552"/>
                  </a:cubicBezTo>
                  <a:cubicBezTo>
                    <a:pt x="16179" y="29818"/>
                    <a:pt x="16145" y="29151"/>
                    <a:pt x="17012" y="28917"/>
                  </a:cubicBezTo>
                  <a:cubicBezTo>
                    <a:pt x="16579" y="28450"/>
                    <a:pt x="16012" y="28284"/>
                    <a:pt x="15912" y="27650"/>
                  </a:cubicBezTo>
                  <a:cubicBezTo>
                    <a:pt x="15912" y="27526"/>
                    <a:pt x="15820" y="27458"/>
                    <a:pt x="15705" y="27458"/>
                  </a:cubicBezTo>
                  <a:cubicBezTo>
                    <a:pt x="15664" y="27458"/>
                    <a:pt x="15621" y="27466"/>
                    <a:pt x="15578" y="27483"/>
                  </a:cubicBezTo>
                  <a:cubicBezTo>
                    <a:pt x="15411" y="27583"/>
                    <a:pt x="15511" y="27717"/>
                    <a:pt x="15545" y="27883"/>
                  </a:cubicBezTo>
                  <a:cubicBezTo>
                    <a:pt x="15812" y="28951"/>
                    <a:pt x="15812" y="28951"/>
                    <a:pt x="14744" y="29284"/>
                  </a:cubicBezTo>
                  <a:cubicBezTo>
                    <a:pt x="14653" y="29303"/>
                    <a:pt x="14572" y="29331"/>
                    <a:pt x="14490" y="29331"/>
                  </a:cubicBezTo>
                  <a:cubicBezTo>
                    <a:pt x="14421" y="29331"/>
                    <a:pt x="14353" y="29312"/>
                    <a:pt x="14277" y="29251"/>
                  </a:cubicBezTo>
                  <a:cubicBezTo>
                    <a:pt x="14277" y="29051"/>
                    <a:pt x="14344" y="28784"/>
                    <a:pt x="14277" y="28584"/>
                  </a:cubicBezTo>
                  <a:cubicBezTo>
                    <a:pt x="14194" y="28028"/>
                    <a:pt x="13925" y="27750"/>
                    <a:pt x="13413" y="27750"/>
                  </a:cubicBezTo>
                  <a:cubicBezTo>
                    <a:pt x="13311" y="27750"/>
                    <a:pt x="13199" y="27761"/>
                    <a:pt x="13076" y="27783"/>
                  </a:cubicBezTo>
                  <a:cubicBezTo>
                    <a:pt x="13021" y="27793"/>
                    <a:pt x="12969" y="27799"/>
                    <a:pt x="12921" y="27799"/>
                  </a:cubicBezTo>
                  <a:cubicBezTo>
                    <a:pt x="12795" y="27799"/>
                    <a:pt x="12700" y="27753"/>
                    <a:pt x="12676" y="27583"/>
                  </a:cubicBezTo>
                  <a:cubicBezTo>
                    <a:pt x="12576" y="27083"/>
                    <a:pt x="12242" y="26883"/>
                    <a:pt x="11842" y="26716"/>
                  </a:cubicBezTo>
                  <a:cubicBezTo>
                    <a:pt x="11946" y="26587"/>
                    <a:pt x="12029" y="26538"/>
                    <a:pt x="12108" y="26538"/>
                  </a:cubicBezTo>
                  <a:cubicBezTo>
                    <a:pt x="12131" y="26538"/>
                    <a:pt x="12153" y="26542"/>
                    <a:pt x="12176" y="26549"/>
                  </a:cubicBezTo>
                  <a:cubicBezTo>
                    <a:pt x="12484" y="26695"/>
                    <a:pt x="12777" y="26770"/>
                    <a:pt x="13069" y="26770"/>
                  </a:cubicBezTo>
                  <a:cubicBezTo>
                    <a:pt x="13377" y="26770"/>
                    <a:pt x="13685" y="26687"/>
                    <a:pt x="14010" y="26516"/>
                  </a:cubicBezTo>
                  <a:cubicBezTo>
                    <a:pt x="14111" y="26458"/>
                    <a:pt x="14218" y="26426"/>
                    <a:pt x="14322" y="26426"/>
                  </a:cubicBezTo>
                  <a:cubicBezTo>
                    <a:pt x="14461" y="26426"/>
                    <a:pt x="14597" y="26483"/>
                    <a:pt x="14711" y="26616"/>
                  </a:cubicBezTo>
                  <a:cubicBezTo>
                    <a:pt x="14810" y="26715"/>
                    <a:pt x="14910" y="26779"/>
                    <a:pt x="15009" y="26779"/>
                  </a:cubicBezTo>
                  <a:cubicBezTo>
                    <a:pt x="15077" y="26779"/>
                    <a:pt x="15144" y="26750"/>
                    <a:pt x="15211" y="26683"/>
                  </a:cubicBezTo>
                  <a:cubicBezTo>
                    <a:pt x="15411" y="26449"/>
                    <a:pt x="15345" y="26282"/>
                    <a:pt x="15178" y="26082"/>
                  </a:cubicBezTo>
                  <a:cubicBezTo>
                    <a:pt x="14878" y="25715"/>
                    <a:pt x="14344" y="25615"/>
                    <a:pt x="13944" y="25315"/>
                  </a:cubicBezTo>
                  <a:cubicBezTo>
                    <a:pt x="14177" y="24614"/>
                    <a:pt x="14778" y="24114"/>
                    <a:pt x="14411" y="23414"/>
                  </a:cubicBezTo>
                  <a:cubicBezTo>
                    <a:pt x="14493" y="23339"/>
                    <a:pt x="14574" y="23314"/>
                    <a:pt x="14653" y="23314"/>
                  </a:cubicBezTo>
                  <a:cubicBezTo>
                    <a:pt x="14821" y="23314"/>
                    <a:pt x="14982" y="23428"/>
                    <a:pt x="15141" y="23428"/>
                  </a:cubicBezTo>
                  <a:cubicBezTo>
                    <a:pt x="15209" y="23428"/>
                    <a:pt x="15277" y="23407"/>
                    <a:pt x="15345" y="23347"/>
                  </a:cubicBezTo>
                  <a:cubicBezTo>
                    <a:pt x="15311" y="23247"/>
                    <a:pt x="15311" y="23113"/>
                    <a:pt x="15245" y="23047"/>
                  </a:cubicBezTo>
                  <a:cubicBezTo>
                    <a:pt x="14978" y="22713"/>
                    <a:pt x="14210" y="22880"/>
                    <a:pt x="14210" y="22179"/>
                  </a:cubicBezTo>
                  <a:lnTo>
                    <a:pt x="14010" y="22179"/>
                  </a:lnTo>
                  <a:cubicBezTo>
                    <a:pt x="13377" y="22246"/>
                    <a:pt x="13176" y="22713"/>
                    <a:pt x="13443" y="23213"/>
                  </a:cubicBezTo>
                  <a:cubicBezTo>
                    <a:pt x="13643" y="23447"/>
                    <a:pt x="13977" y="23580"/>
                    <a:pt x="13910" y="24047"/>
                  </a:cubicBezTo>
                  <a:cubicBezTo>
                    <a:pt x="13731" y="23978"/>
                    <a:pt x="13545" y="23938"/>
                    <a:pt x="13359" y="23938"/>
                  </a:cubicBezTo>
                  <a:cubicBezTo>
                    <a:pt x="13095" y="23938"/>
                    <a:pt x="12830" y="24019"/>
                    <a:pt x="12576" y="24214"/>
                  </a:cubicBezTo>
                  <a:cubicBezTo>
                    <a:pt x="12501" y="24289"/>
                    <a:pt x="12405" y="24324"/>
                    <a:pt x="12308" y="24324"/>
                  </a:cubicBezTo>
                  <a:cubicBezTo>
                    <a:pt x="12189" y="24324"/>
                    <a:pt x="12067" y="24272"/>
                    <a:pt x="11976" y="24181"/>
                  </a:cubicBezTo>
                  <a:cubicBezTo>
                    <a:pt x="11742" y="23947"/>
                    <a:pt x="11909" y="23747"/>
                    <a:pt x="12076" y="23580"/>
                  </a:cubicBezTo>
                  <a:cubicBezTo>
                    <a:pt x="12409" y="23247"/>
                    <a:pt x="12076" y="23013"/>
                    <a:pt x="11875" y="22846"/>
                  </a:cubicBezTo>
                  <a:cubicBezTo>
                    <a:pt x="11780" y="22760"/>
                    <a:pt x="11701" y="22726"/>
                    <a:pt x="11633" y="22726"/>
                  </a:cubicBezTo>
                  <a:cubicBezTo>
                    <a:pt x="11463" y="22726"/>
                    <a:pt x="11361" y="22937"/>
                    <a:pt x="11242" y="23080"/>
                  </a:cubicBezTo>
                  <a:cubicBezTo>
                    <a:pt x="11175" y="23213"/>
                    <a:pt x="11075" y="23347"/>
                    <a:pt x="11042" y="23447"/>
                  </a:cubicBezTo>
                  <a:cubicBezTo>
                    <a:pt x="11008" y="23680"/>
                    <a:pt x="10975" y="23881"/>
                    <a:pt x="10741" y="23881"/>
                  </a:cubicBezTo>
                  <a:cubicBezTo>
                    <a:pt x="10408" y="23847"/>
                    <a:pt x="10241" y="23547"/>
                    <a:pt x="10074" y="23280"/>
                  </a:cubicBezTo>
                  <a:cubicBezTo>
                    <a:pt x="9974" y="23180"/>
                    <a:pt x="10007" y="22780"/>
                    <a:pt x="10074" y="22780"/>
                  </a:cubicBezTo>
                  <a:cubicBezTo>
                    <a:pt x="10104" y="22783"/>
                    <a:pt x="10132" y="22785"/>
                    <a:pt x="10160" y="22785"/>
                  </a:cubicBezTo>
                  <a:cubicBezTo>
                    <a:pt x="10822" y="22785"/>
                    <a:pt x="10898" y="21793"/>
                    <a:pt x="11535" y="21793"/>
                  </a:cubicBezTo>
                  <a:cubicBezTo>
                    <a:pt x="11616" y="21793"/>
                    <a:pt x="11707" y="21809"/>
                    <a:pt x="11809" y="21846"/>
                  </a:cubicBezTo>
                  <a:cubicBezTo>
                    <a:pt x="11811" y="21848"/>
                    <a:pt x="11815" y="21849"/>
                    <a:pt x="11819" y="21849"/>
                  </a:cubicBezTo>
                  <a:cubicBezTo>
                    <a:pt x="11867" y="21849"/>
                    <a:pt x="12009" y="21674"/>
                    <a:pt x="12009" y="21612"/>
                  </a:cubicBezTo>
                  <a:cubicBezTo>
                    <a:pt x="11842" y="20778"/>
                    <a:pt x="12342" y="20044"/>
                    <a:pt x="12142" y="19177"/>
                  </a:cubicBezTo>
                  <a:cubicBezTo>
                    <a:pt x="12009" y="19044"/>
                    <a:pt x="12009" y="19010"/>
                    <a:pt x="12009" y="19010"/>
                  </a:cubicBezTo>
                  <a:lnTo>
                    <a:pt x="12009" y="19010"/>
                  </a:lnTo>
                  <a:cubicBezTo>
                    <a:pt x="12042" y="19044"/>
                    <a:pt x="12076" y="19110"/>
                    <a:pt x="12142" y="19177"/>
                  </a:cubicBezTo>
                  <a:cubicBezTo>
                    <a:pt x="12743" y="19110"/>
                    <a:pt x="12843" y="18610"/>
                    <a:pt x="12409" y="18410"/>
                  </a:cubicBezTo>
                  <a:cubicBezTo>
                    <a:pt x="11742" y="18110"/>
                    <a:pt x="11709" y="17409"/>
                    <a:pt x="11142" y="17076"/>
                  </a:cubicBezTo>
                  <a:cubicBezTo>
                    <a:pt x="10780" y="16862"/>
                    <a:pt x="10621" y="16730"/>
                    <a:pt x="10481" y="16730"/>
                  </a:cubicBezTo>
                  <a:cubicBezTo>
                    <a:pt x="10336" y="16730"/>
                    <a:pt x="10212" y="16870"/>
                    <a:pt x="9907" y="17209"/>
                  </a:cubicBezTo>
                  <a:cubicBezTo>
                    <a:pt x="9756" y="17398"/>
                    <a:pt x="9594" y="17566"/>
                    <a:pt x="9421" y="17566"/>
                  </a:cubicBezTo>
                  <a:cubicBezTo>
                    <a:pt x="9289" y="17566"/>
                    <a:pt x="9151" y="17469"/>
                    <a:pt x="9007" y="17209"/>
                  </a:cubicBezTo>
                  <a:cubicBezTo>
                    <a:pt x="8740" y="17176"/>
                    <a:pt x="8540" y="17076"/>
                    <a:pt x="8573" y="16775"/>
                  </a:cubicBezTo>
                  <a:cubicBezTo>
                    <a:pt x="8637" y="16519"/>
                    <a:pt x="8794" y="16140"/>
                    <a:pt x="8983" y="16140"/>
                  </a:cubicBezTo>
                  <a:cubicBezTo>
                    <a:pt x="8991" y="16140"/>
                    <a:pt x="8999" y="16140"/>
                    <a:pt x="9007" y="16142"/>
                  </a:cubicBezTo>
                  <a:cubicBezTo>
                    <a:pt x="9083" y="16154"/>
                    <a:pt x="9158" y="16159"/>
                    <a:pt x="9234" y="16159"/>
                  </a:cubicBezTo>
                  <a:cubicBezTo>
                    <a:pt x="9714" y="16159"/>
                    <a:pt x="10193" y="15949"/>
                    <a:pt x="10665" y="15949"/>
                  </a:cubicBezTo>
                  <a:cubicBezTo>
                    <a:pt x="10938" y="15949"/>
                    <a:pt x="11208" y="16019"/>
                    <a:pt x="11475" y="16242"/>
                  </a:cubicBezTo>
                  <a:cubicBezTo>
                    <a:pt x="11637" y="16383"/>
                    <a:pt x="11801" y="16430"/>
                    <a:pt x="11968" y="16430"/>
                  </a:cubicBezTo>
                  <a:cubicBezTo>
                    <a:pt x="12291" y="16430"/>
                    <a:pt x="12623" y="16254"/>
                    <a:pt x="12955" y="16254"/>
                  </a:cubicBezTo>
                  <a:cubicBezTo>
                    <a:pt x="13018" y="16254"/>
                    <a:pt x="13081" y="16260"/>
                    <a:pt x="13143" y="16275"/>
                  </a:cubicBezTo>
                  <a:cubicBezTo>
                    <a:pt x="13150" y="16277"/>
                    <a:pt x="13157" y="16277"/>
                    <a:pt x="13164" y="16277"/>
                  </a:cubicBezTo>
                  <a:cubicBezTo>
                    <a:pt x="13315" y="16277"/>
                    <a:pt x="13369" y="15933"/>
                    <a:pt x="13210" y="15741"/>
                  </a:cubicBezTo>
                  <a:cubicBezTo>
                    <a:pt x="12870" y="15374"/>
                    <a:pt x="12483" y="15078"/>
                    <a:pt x="11986" y="15078"/>
                  </a:cubicBezTo>
                  <a:cubicBezTo>
                    <a:pt x="11897" y="15078"/>
                    <a:pt x="11805" y="15087"/>
                    <a:pt x="11709" y="15108"/>
                  </a:cubicBezTo>
                  <a:cubicBezTo>
                    <a:pt x="11564" y="15128"/>
                    <a:pt x="11407" y="15226"/>
                    <a:pt x="11261" y="15226"/>
                  </a:cubicBezTo>
                  <a:cubicBezTo>
                    <a:pt x="11170" y="15226"/>
                    <a:pt x="11084" y="15189"/>
                    <a:pt x="11008" y="15074"/>
                  </a:cubicBezTo>
                  <a:cubicBezTo>
                    <a:pt x="11240" y="14241"/>
                    <a:pt x="11311" y="13986"/>
                    <a:pt x="11722" y="13986"/>
                  </a:cubicBezTo>
                  <a:cubicBezTo>
                    <a:pt x="11904" y="13986"/>
                    <a:pt x="12152" y="14035"/>
                    <a:pt x="12509" y="14107"/>
                  </a:cubicBezTo>
                  <a:cubicBezTo>
                    <a:pt x="12615" y="14139"/>
                    <a:pt x="12717" y="14150"/>
                    <a:pt x="12816" y="14150"/>
                  </a:cubicBezTo>
                  <a:cubicBezTo>
                    <a:pt x="13030" y="14150"/>
                    <a:pt x="13228" y="14096"/>
                    <a:pt x="13410" y="14074"/>
                  </a:cubicBezTo>
                  <a:cubicBezTo>
                    <a:pt x="13577" y="14040"/>
                    <a:pt x="13710" y="13973"/>
                    <a:pt x="13677" y="13773"/>
                  </a:cubicBezTo>
                  <a:cubicBezTo>
                    <a:pt x="13643" y="13707"/>
                    <a:pt x="13543" y="13540"/>
                    <a:pt x="13477" y="13540"/>
                  </a:cubicBezTo>
                  <a:cubicBezTo>
                    <a:pt x="13076" y="13440"/>
                    <a:pt x="12709" y="13373"/>
                    <a:pt x="12342" y="13306"/>
                  </a:cubicBezTo>
                  <a:cubicBezTo>
                    <a:pt x="11909" y="13273"/>
                    <a:pt x="11909" y="12939"/>
                    <a:pt x="11976" y="12639"/>
                  </a:cubicBezTo>
                  <a:cubicBezTo>
                    <a:pt x="12017" y="12410"/>
                    <a:pt x="12137" y="12324"/>
                    <a:pt x="12285" y="12324"/>
                  </a:cubicBezTo>
                  <a:cubicBezTo>
                    <a:pt x="12375" y="12324"/>
                    <a:pt x="12476" y="12355"/>
                    <a:pt x="12576" y="12406"/>
                  </a:cubicBezTo>
                  <a:cubicBezTo>
                    <a:pt x="12910" y="12572"/>
                    <a:pt x="13343" y="12606"/>
                    <a:pt x="13543" y="13006"/>
                  </a:cubicBezTo>
                  <a:cubicBezTo>
                    <a:pt x="13626" y="13158"/>
                    <a:pt x="13720" y="13218"/>
                    <a:pt x="13814" y="13218"/>
                  </a:cubicBezTo>
                  <a:cubicBezTo>
                    <a:pt x="13947" y="13218"/>
                    <a:pt x="14079" y="13096"/>
                    <a:pt x="14177" y="12939"/>
                  </a:cubicBezTo>
                  <a:cubicBezTo>
                    <a:pt x="14577" y="12372"/>
                    <a:pt x="14677" y="11739"/>
                    <a:pt x="14177" y="11138"/>
                  </a:cubicBezTo>
                  <a:cubicBezTo>
                    <a:pt x="13710" y="10671"/>
                    <a:pt x="13577" y="10071"/>
                    <a:pt x="13910" y="9404"/>
                  </a:cubicBezTo>
                  <a:cubicBezTo>
                    <a:pt x="14577" y="8036"/>
                    <a:pt x="14544" y="8036"/>
                    <a:pt x="13410" y="7169"/>
                  </a:cubicBezTo>
                  <a:cubicBezTo>
                    <a:pt x="13377" y="6968"/>
                    <a:pt x="13510" y="6868"/>
                    <a:pt x="13577" y="6735"/>
                  </a:cubicBezTo>
                  <a:cubicBezTo>
                    <a:pt x="13910" y="6201"/>
                    <a:pt x="14144" y="5701"/>
                    <a:pt x="13677" y="5067"/>
                  </a:cubicBezTo>
                  <a:cubicBezTo>
                    <a:pt x="13510" y="4834"/>
                    <a:pt x="13477" y="4467"/>
                    <a:pt x="13410" y="4200"/>
                  </a:cubicBezTo>
                  <a:cubicBezTo>
                    <a:pt x="13377" y="3744"/>
                    <a:pt x="14618" y="2396"/>
                    <a:pt x="15142" y="2396"/>
                  </a:cubicBezTo>
                  <a:cubicBezTo>
                    <a:pt x="15154" y="2396"/>
                    <a:pt x="15166" y="2397"/>
                    <a:pt x="15178" y="2399"/>
                  </a:cubicBezTo>
                  <a:cubicBezTo>
                    <a:pt x="15712" y="2532"/>
                    <a:pt x="16245" y="2432"/>
                    <a:pt x="16812" y="2699"/>
                  </a:cubicBezTo>
                  <a:cubicBezTo>
                    <a:pt x="17063" y="2815"/>
                    <a:pt x="17381" y="2908"/>
                    <a:pt x="17721" y="2908"/>
                  </a:cubicBezTo>
                  <a:cubicBezTo>
                    <a:pt x="17968" y="2908"/>
                    <a:pt x="18227" y="2859"/>
                    <a:pt x="18480" y="2732"/>
                  </a:cubicBezTo>
                  <a:cubicBezTo>
                    <a:pt x="18013" y="2565"/>
                    <a:pt x="17546" y="2532"/>
                    <a:pt x="17179" y="2232"/>
                  </a:cubicBezTo>
                  <a:cubicBezTo>
                    <a:pt x="17313" y="1932"/>
                    <a:pt x="17680" y="2098"/>
                    <a:pt x="17713" y="1731"/>
                  </a:cubicBezTo>
                  <a:cubicBezTo>
                    <a:pt x="17301" y="1645"/>
                    <a:pt x="16903" y="1459"/>
                    <a:pt x="16492" y="1459"/>
                  </a:cubicBezTo>
                  <a:cubicBezTo>
                    <a:pt x="16270" y="1459"/>
                    <a:pt x="16045" y="1513"/>
                    <a:pt x="15812" y="1665"/>
                  </a:cubicBezTo>
                  <a:cubicBezTo>
                    <a:pt x="15774" y="1680"/>
                    <a:pt x="15728" y="1688"/>
                    <a:pt x="15682" y="1688"/>
                  </a:cubicBezTo>
                  <a:cubicBezTo>
                    <a:pt x="15522" y="1688"/>
                    <a:pt x="15356" y="1590"/>
                    <a:pt x="15511" y="1331"/>
                  </a:cubicBezTo>
                  <a:cubicBezTo>
                    <a:pt x="15813" y="909"/>
                    <a:pt x="15869" y="759"/>
                    <a:pt x="15359" y="759"/>
                  </a:cubicBezTo>
                  <a:cubicBezTo>
                    <a:pt x="15305" y="759"/>
                    <a:pt x="15245" y="761"/>
                    <a:pt x="15178" y="764"/>
                  </a:cubicBezTo>
                  <a:cubicBezTo>
                    <a:pt x="15011" y="764"/>
                    <a:pt x="14477" y="697"/>
                    <a:pt x="14311" y="497"/>
                  </a:cubicBezTo>
                  <a:cubicBezTo>
                    <a:pt x="13983" y="120"/>
                    <a:pt x="13639" y="1"/>
                    <a:pt x="13286" y="1"/>
                  </a:cubicBezTo>
                  <a:close/>
                </a:path>
              </a:pathLst>
            </a:custGeom>
            <a:solidFill>
              <a:srgbClr val="FFC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8"/>
            <p:cNvSpPr/>
            <p:nvPr/>
          </p:nvSpPr>
          <p:spPr>
            <a:xfrm>
              <a:off x="7840969" y="2877125"/>
              <a:ext cx="347801" cy="247074"/>
            </a:xfrm>
            <a:custGeom>
              <a:avLst/>
              <a:gdLst/>
              <a:ahLst/>
              <a:cxnLst/>
              <a:rect l="l" t="t" r="r" b="b"/>
              <a:pathLst>
                <a:path w="17047" h="12110" extrusionOk="0">
                  <a:moveTo>
                    <a:pt x="4237" y="1"/>
                  </a:moveTo>
                  <a:cubicBezTo>
                    <a:pt x="4171" y="68"/>
                    <a:pt x="4070" y="101"/>
                    <a:pt x="4037" y="168"/>
                  </a:cubicBezTo>
                  <a:cubicBezTo>
                    <a:pt x="4037" y="234"/>
                    <a:pt x="4004" y="268"/>
                    <a:pt x="4004" y="301"/>
                  </a:cubicBezTo>
                  <a:cubicBezTo>
                    <a:pt x="3870" y="435"/>
                    <a:pt x="3771" y="486"/>
                    <a:pt x="3693" y="486"/>
                  </a:cubicBezTo>
                  <a:cubicBezTo>
                    <a:pt x="3519" y="486"/>
                    <a:pt x="3452" y="229"/>
                    <a:pt x="3337" y="68"/>
                  </a:cubicBezTo>
                  <a:cubicBezTo>
                    <a:pt x="2970" y="301"/>
                    <a:pt x="2603" y="735"/>
                    <a:pt x="2236" y="802"/>
                  </a:cubicBezTo>
                  <a:cubicBezTo>
                    <a:pt x="1369" y="968"/>
                    <a:pt x="1135" y="1736"/>
                    <a:pt x="668" y="2269"/>
                  </a:cubicBezTo>
                  <a:cubicBezTo>
                    <a:pt x="1" y="2970"/>
                    <a:pt x="401" y="4904"/>
                    <a:pt x="735" y="5538"/>
                  </a:cubicBezTo>
                  <a:cubicBezTo>
                    <a:pt x="814" y="5697"/>
                    <a:pt x="936" y="5835"/>
                    <a:pt x="1133" y="5835"/>
                  </a:cubicBezTo>
                  <a:cubicBezTo>
                    <a:pt x="1184" y="5835"/>
                    <a:pt x="1240" y="5826"/>
                    <a:pt x="1302" y="5805"/>
                  </a:cubicBezTo>
                  <a:cubicBezTo>
                    <a:pt x="1384" y="5780"/>
                    <a:pt x="1461" y="5768"/>
                    <a:pt x="1534" y="5768"/>
                  </a:cubicBezTo>
                  <a:cubicBezTo>
                    <a:pt x="1940" y="5768"/>
                    <a:pt x="2236" y="6118"/>
                    <a:pt x="2603" y="6372"/>
                  </a:cubicBezTo>
                  <a:cubicBezTo>
                    <a:pt x="2403" y="6806"/>
                    <a:pt x="1969" y="7206"/>
                    <a:pt x="2469" y="7773"/>
                  </a:cubicBezTo>
                  <a:cubicBezTo>
                    <a:pt x="2836" y="8140"/>
                    <a:pt x="2703" y="8874"/>
                    <a:pt x="3437" y="8974"/>
                  </a:cubicBezTo>
                  <a:cubicBezTo>
                    <a:pt x="3904" y="9074"/>
                    <a:pt x="4070" y="9474"/>
                    <a:pt x="4204" y="9908"/>
                  </a:cubicBezTo>
                  <a:cubicBezTo>
                    <a:pt x="4365" y="10424"/>
                    <a:pt x="4620" y="10877"/>
                    <a:pt x="5238" y="10877"/>
                  </a:cubicBezTo>
                  <a:cubicBezTo>
                    <a:pt x="5260" y="10877"/>
                    <a:pt x="5282" y="10877"/>
                    <a:pt x="5305" y="10875"/>
                  </a:cubicBezTo>
                  <a:cubicBezTo>
                    <a:pt x="5494" y="10988"/>
                    <a:pt x="5648" y="11033"/>
                    <a:pt x="5775" y="11033"/>
                  </a:cubicBezTo>
                  <a:cubicBezTo>
                    <a:pt x="6255" y="11033"/>
                    <a:pt x="6362" y="10386"/>
                    <a:pt x="6572" y="10175"/>
                  </a:cubicBezTo>
                  <a:cubicBezTo>
                    <a:pt x="6923" y="10526"/>
                    <a:pt x="7253" y="10709"/>
                    <a:pt x="7559" y="10709"/>
                  </a:cubicBezTo>
                  <a:cubicBezTo>
                    <a:pt x="7922" y="10709"/>
                    <a:pt x="8251" y="10451"/>
                    <a:pt x="8540" y="9908"/>
                  </a:cubicBezTo>
                  <a:lnTo>
                    <a:pt x="8540" y="9908"/>
                  </a:lnTo>
                  <a:cubicBezTo>
                    <a:pt x="8841" y="10342"/>
                    <a:pt x="8140" y="10842"/>
                    <a:pt x="8707" y="11176"/>
                  </a:cubicBezTo>
                  <a:cubicBezTo>
                    <a:pt x="8857" y="11259"/>
                    <a:pt x="8991" y="11294"/>
                    <a:pt x="9112" y="11294"/>
                  </a:cubicBezTo>
                  <a:cubicBezTo>
                    <a:pt x="9366" y="11294"/>
                    <a:pt x="9565" y="11138"/>
                    <a:pt x="9747" y="10941"/>
                  </a:cubicBezTo>
                  <a:lnTo>
                    <a:pt x="9747" y="10941"/>
                  </a:lnTo>
                  <a:cubicBezTo>
                    <a:pt x="9633" y="11137"/>
                    <a:pt x="9637" y="11349"/>
                    <a:pt x="9841" y="11576"/>
                  </a:cubicBezTo>
                  <a:cubicBezTo>
                    <a:pt x="9943" y="11667"/>
                    <a:pt x="10038" y="11699"/>
                    <a:pt x="10129" y="11699"/>
                  </a:cubicBezTo>
                  <a:cubicBezTo>
                    <a:pt x="10308" y="11699"/>
                    <a:pt x="10477" y="11575"/>
                    <a:pt x="10675" y="11509"/>
                  </a:cubicBezTo>
                  <a:cubicBezTo>
                    <a:pt x="11409" y="11242"/>
                    <a:pt x="11376" y="10408"/>
                    <a:pt x="11876" y="9975"/>
                  </a:cubicBezTo>
                  <a:cubicBezTo>
                    <a:pt x="12376" y="9574"/>
                    <a:pt x="12076" y="9241"/>
                    <a:pt x="11876" y="8907"/>
                  </a:cubicBezTo>
                  <a:cubicBezTo>
                    <a:pt x="11751" y="8636"/>
                    <a:pt x="11586" y="8443"/>
                    <a:pt x="11366" y="8443"/>
                  </a:cubicBezTo>
                  <a:cubicBezTo>
                    <a:pt x="11235" y="8443"/>
                    <a:pt x="11083" y="8512"/>
                    <a:pt x="10909" y="8674"/>
                  </a:cubicBezTo>
                  <a:cubicBezTo>
                    <a:pt x="10811" y="8780"/>
                    <a:pt x="10737" y="8820"/>
                    <a:pt x="10678" y="8820"/>
                  </a:cubicBezTo>
                  <a:cubicBezTo>
                    <a:pt x="10493" y="8820"/>
                    <a:pt x="10443" y="8432"/>
                    <a:pt x="10242" y="8407"/>
                  </a:cubicBezTo>
                  <a:cubicBezTo>
                    <a:pt x="10219" y="8407"/>
                    <a:pt x="10197" y="8377"/>
                    <a:pt x="10185" y="8377"/>
                  </a:cubicBezTo>
                  <a:cubicBezTo>
                    <a:pt x="10179" y="8377"/>
                    <a:pt x="10175" y="8385"/>
                    <a:pt x="10175" y="8407"/>
                  </a:cubicBezTo>
                  <a:cubicBezTo>
                    <a:pt x="10170" y="8420"/>
                    <a:pt x="10167" y="8426"/>
                    <a:pt x="10163" y="8426"/>
                  </a:cubicBezTo>
                  <a:cubicBezTo>
                    <a:pt x="10147" y="8426"/>
                    <a:pt x="10152" y="8275"/>
                    <a:pt x="10199" y="8275"/>
                  </a:cubicBezTo>
                  <a:cubicBezTo>
                    <a:pt x="10210" y="8275"/>
                    <a:pt x="10224" y="8284"/>
                    <a:pt x="10242" y="8307"/>
                  </a:cubicBezTo>
                  <a:cubicBezTo>
                    <a:pt x="10353" y="8355"/>
                    <a:pt x="10457" y="8375"/>
                    <a:pt x="10557" y="8375"/>
                  </a:cubicBezTo>
                  <a:cubicBezTo>
                    <a:pt x="11095" y="8375"/>
                    <a:pt x="11498" y="7788"/>
                    <a:pt x="12016" y="7788"/>
                  </a:cubicBezTo>
                  <a:cubicBezTo>
                    <a:pt x="12069" y="7788"/>
                    <a:pt x="12122" y="7794"/>
                    <a:pt x="12176" y="7807"/>
                  </a:cubicBezTo>
                  <a:cubicBezTo>
                    <a:pt x="11909" y="8674"/>
                    <a:pt x="12310" y="9241"/>
                    <a:pt x="13177" y="9241"/>
                  </a:cubicBezTo>
                  <a:cubicBezTo>
                    <a:pt x="13978" y="9241"/>
                    <a:pt x="14545" y="10008"/>
                    <a:pt x="14244" y="10809"/>
                  </a:cubicBezTo>
                  <a:cubicBezTo>
                    <a:pt x="14072" y="11302"/>
                    <a:pt x="14136" y="11522"/>
                    <a:pt x="14451" y="11522"/>
                  </a:cubicBezTo>
                  <a:cubicBezTo>
                    <a:pt x="14562" y="11522"/>
                    <a:pt x="14704" y="11495"/>
                    <a:pt x="14878" y="11442"/>
                  </a:cubicBezTo>
                  <a:cubicBezTo>
                    <a:pt x="15023" y="11388"/>
                    <a:pt x="15157" y="11295"/>
                    <a:pt x="15293" y="11295"/>
                  </a:cubicBezTo>
                  <a:cubicBezTo>
                    <a:pt x="15408" y="11295"/>
                    <a:pt x="15523" y="11362"/>
                    <a:pt x="15645" y="11576"/>
                  </a:cubicBezTo>
                  <a:cubicBezTo>
                    <a:pt x="15829" y="11958"/>
                    <a:pt x="16033" y="12109"/>
                    <a:pt x="16249" y="12109"/>
                  </a:cubicBezTo>
                  <a:cubicBezTo>
                    <a:pt x="16504" y="12109"/>
                    <a:pt x="16775" y="11898"/>
                    <a:pt x="17046" y="11609"/>
                  </a:cubicBezTo>
                  <a:cubicBezTo>
                    <a:pt x="17046" y="11442"/>
                    <a:pt x="17013" y="11309"/>
                    <a:pt x="16980" y="11176"/>
                  </a:cubicBezTo>
                  <a:cubicBezTo>
                    <a:pt x="16880" y="11109"/>
                    <a:pt x="16846" y="11009"/>
                    <a:pt x="16746" y="10942"/>
                  </a:cubicBezTo>
                  <a:cubicBezTo>
                    <a:pt x="16379" y="10642"/>
                    <a:pt x="16179" y="10275"/>
                    <a:pt x="16146" y="9775"/>
                  </a:cubicBezTo>
                  <a:cubicBezTo>
                    <a:pt x="16012" y="9641"/>
                    <a:pt x="15979" y="9474"/>
                    <a:pt x="15912" y="9308"/>
                  </a:cubicBezTo>
                  <a:cubicBezTo>
                    <a:pt x="15879" y="9174"/>
                    <a:pt x="15812" y="9107"/>
                    <a:pt x="15745" y="9007"/>
                  </a:cubicBezTo>
                  <a:cubicBezTo>
                    <a:pt x="15579" y="8941"/>
                    <a:pt x="15545" y="8774"/>
                    <a:pt x="15512" y="8607"/>
                  </a:cubicBezTo>
                  <a:cubicBezTo>
                    <a:pt x="15479" y="8507"/>
                    <a:pt x="15379" y="8440"/>
                    <a:pt x="15345" y="8340"/>
                  </a:cubicBezTo>
                  <a:cubicBezTo>
                    <a:pt x="15245" y="8307"/>
                    <a:pt x="15212" y="8307"/>
                    <a:pt x="15145" y="8307"/>
                  </a:cubicBezTo>
                  <a:cubicBezTo>
                    <a:pt x="14311" y="7973"/>
                    <a:pt x="14078" y="7239"/>
                    <a:pt x="13811" y="6472"/>
                  </a:cubicBezTo>
                  <a:cubicBezTo>
                    <a:pt x="13377" y="6172"/>
                    <a:pt x="13077" y="5772"/>
                    <a:pt x="12710" y="5438"/>
                  </a:cubicBezTo>
                  <a:cubicBezTo>
                    <a:pt x="12577" y="5338"/>
                    <a:pt x="12476" y="5271"/>
                    <a:pt x="12376" y="5138"/>
                  </a:cubicBezTo>
                  <a:cubicBezTo>
                    <a:pt x="12243" y="5005"/>
                    <a:pt x="12176" y="4804"/>
                    <a:pt x="12043" y="4671"/>
                  </a:cubicBezTo>
                  <a:cubicBezTo>
                    <a:pt x="11876" y="4437"/>
                    <a:pt x="11576" y="4304"/>
                    <a:pt x="11409" y="4071"/>
                  </a:cubicBezTo>
                  <a:cubicBezTo>
                    <a:pt x="10809" y="3904"/>
                    <a:pt x="10575" y="3237"/>
                    <a:pt x="10041" y="2936"/>
                  </a:cubicBezTo>
                  <a:cubicBezTo>
                    <a:pt x="9930" y="2855"/>
                    <a:pt x="9812" y="2836"/>
                    <a:pt x="9693" y="2836"/>
                  </a:cubicBezTo>
                  <a:cubicBezTo>
                    <a:pt x="9583" y="2836"/>
                    <a:pt x="9471" y="2852"/>
                    <a:pt x="9362" y="2852"/>
                  </a:cubicBezTo>
                  <a:cubicBezTo>
                    <a:pt x="9201" y="2852"/>
                    <a:pt x="9046" y="2816"/>
                    <a:pt x="8907" y="2636"/>
                  </a:cubicBezTo>
                  <a:cubicBezTo>
                    <a:pt x="7873" y="1435"/>
                    <a:pt x="6239" y="1135"/>
                    <a:pt x="4971" y="268"/>
                  </a:cubicBezTo>
                  <a:cubicBezTo>
                    <a:pt x="4804" y="168"/>
                    <a:pt x="4671" y="101"/>
                    <a:pt x="4537" y="68"/>
                  </a:cubicBezTo>
                  <a:cubicBezTo>
                    <a:pt x="4471" y="1"/>
                    <a:pt x="4337" y="1"/>
                    <a:pt x="4237" y="1"/>
                  </a:cubicBezTo>
                  <a:close/>
                </a:path>
              </a:pathLst>
            </a:custGeom>
            <a:solidFill>
              <a:srgbClr val="FFB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8"/>
            <p:cNvSpPr/>
            <p:nvPr/>
          </p:nvSpPr>
          <p:spPr>
            <a:xfrm>
              <a:off x="7904952" y="2849235"/>
              <a:ext cx="171524" cy="110704"/>
            </a:xfrm>
            <a:custGeom>
              <a:avLst/>
              <a:gdLst/>
              <a:ahLst/>
              <a:cxnLst/>
              <a:rect l="l" t="t" r="r" b="b"/>
              <a:pathLst>
                <a:path w="8407" h="5426" extrusionOk="0">
                  <a:moveTo>
                    <a:pt x="0" y="0"/>
                  </a:moveTo>
                  <a:lnTo>
                    <a:pt x="0" y="0"/>
                  </a:lnTo>
                  <a:cubicBezTo>
                    <a:pt x="67" y="601"/>
                    <a:pt x="768" y="834"/>
                    <a:pt x="834" y="1468"/>
                  </a:cubicBezTo>
                  <a:lnTo>
                    <a:pt x="1435" y="1468"/>
                  </a:lnTo>
                  <a:cubicBezTo>
                    <a:pt x="1502" y="1568"/>
                    <a:pt x="1568" y="1601"/>
                    <a:pt x="1702" y="1702"/>
                  </a:cubicBezTo>
                  <a:cubicBezTo>
                    <a:pt x="2035" y="1935"/>
                    <a:pt x="2402" y="1935"/>
                    <a:pt x="2702" y="2169"/>
                  </a:cubicBezTo>
                  <a:cubicBezTo>
                    <a:pt x="3234" y="2606"/>
                    <a:pt x="3707" y="3279"/>
                    <a:pt x="4561" y="3279"/>
                  </a:cubicBezTo>
                  <a:cubicBezTo>
                    <a:pt x="4618" y="3279"/>
                    <a:pt x="4677" y="3276"/>
                    <a:pt x="4737" y="3269"/>
                  </a:cubicBezTo>
                  <a:cubicBezTo>
                    <a:pt x="4837" y="3269"/>
                    <a:pt x="4937" y="3436"/>
                    <a:pt x="5071" y="3503"/>
                  </a:cubicBezTo>
                  <a:cubicBezTo>
                    <a:pt x="5538" y="3803"/>
                    <a:pt x="5838" y="4203"/>
                    <a:pt x="5938" y="4804"/>
                  </a:cubicBezTo>
                  <a:cubicBezTo>
                    <a:pt x="6309" y="4567"/>
                    <a:pt x="6600" y="4435"/>
                    <a:pt x="6845" y="4435"/>
                  </a:cubicBezTo>
                  <a:cubicBezTo>
                    <a:pt x="7151" y="4435"/>
                    <a:pt x="7384" y="4641"/>
                    <a:pt x="7606" y="5104"/>
                  </a:cubicBezTo>
                  <a:cubicBezTo>
                    <a:pt x="7744" y="5363"/>
                    <a:pt x="7873" y="5425"/>
                    <a:pt x="8007" y="5425"/>
                  </a:cubicBezTo>
                  <a:cubicBezTo>
                    <a:pt x="8132" y="5425"/>
                    <a:pt x="8262" y="5371"/>
                    <a:pt x="8406" y="5371"/>
                  </a:cubicBezTo>
                  <a:cubicBezTo>
                    <a:pt x="8206" y="5104"/>
                    <a:pt x="7939" y="4770"/>
                    <a:pt x="7739" y="4470"/>
                  </a:cubicBezTo>
                  <a:cubicBezTo>
                    <a:pt x="7673" y="4370"/>
                    <a:pt x="7573" y="4337"/>
                    <a:pt x="7506" y="4270"/>
                  </a:cubicBezTo>
                  <a:cubicBezTo>
                    <a:pt x="7339" y="4203"/>
                    <a:pt x="7172" y="4137"/>
                    <a:pt x="7072" y="3970"/>
                  </a:cubicBezTo>
                  <a:cubicBezTo>
                    <a:pt x="7005" y="3870"/>
                    <a:pt x="6905" y="3836"/>
                    <a:pt x="6839" y="3770"/>
                  </a:cubicBezTo>
                  <a:cubicBezTo>
                    <a:pt x="6438" y="3703"/>
                    <a:pt x="6105" y="3636"/>
                    <a:pt x="5938" y="3269"/>
                  </a:cubicBezTo>
                  <a:lnTo>
                    <a:pt x="5738" y="3036"/>
                  </a:lnTo>
                  <a:cubicBezTo>
                    <a:pt x="4704" y="2669"/>
                    <a:pt x="3703" y="2202"/>
                    <a:pt x="2836" y="1535"/>
                  </a:cubicBezTo>
                  <a:cubicBezTo>
                    <a:pt x="2436" y="1535"/>
                    <a:pt x="2102" y="1435"/>
                    <a:pt x="1935" y="1034"/>
                  </a:cubicBezTo>
                  <a:cubicBezTo>
                    <a:pt x="1535" y="934"/>
                    <a:pt x="1068" y="768"/>
                    <a:pt x="834" y="334"/>
                  </a:cubicBezTo>
                  <a:cubicBezTo>
                    <a:pt x="668" y="334"/>
                    <a:pt x="501" y="267"/>
                    <a:pt x="401" y="100"/>
                  </a:cubicBezTo>
                  <a:cubicBezTo>
                    <a:pt x="267" y="67"/>
                    <a:pt x="101" y="67"/>
                    <a:pt x="0" y="0"/>
                  </a:cubicBezTo>
                  <a:close/>
                </a:path>
              </a:pathLst>
            </a:custGeom>
            <a:solidFill>
              <a:srgbClr val="FFBF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8"/>
            <p:cNvSpPr/>
            <p:nvPr/>
          </p:nvSpPr>
          <p:spPr>
            <a:xfrm>
              <a:off x="7919927" y="2874411"/>
              <a:ext cx="7508" cy="8875"/>
            </a:xfrm>
            <a:custGeom>
              <a:avLst/>
              <a:gdLst/>
              <a:ahLst/>
              <a:cxnLst/>
              <a:rect l="l" t="t" r="r" b="b"/>
              <a:pathLst>
                <a:path w="368" h="435" extrusionOk="0">
                  <a:moveTo>
                    <a:pt x="267" y="1"/>
                  </a:moveTo>
                  <a:cubicBezTo>
                    <a:pt x="167" y="67"/>
                    <a:pt x="100" y="101"/>
                    <a:pt x="0" y="201"/>
                  </a:cubicBezTo>
                  <a:lnTo>
                    <a:pt x="267" y="434"/>
                  </a:lnTo>
                  <a:cubicBezTo>
                    <a:pt x="367" y="267"/>
                    <a:pt x="367" y="167"/>
                    <a:pt x="267" y="1"/>
                  </a:cubicBezTo>
                  <a:close/>
                </a:path>
              </a:pathLst>
            </a:custGeom>
            <a:solidFill>
              <a:srgbClr val="FFB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8"/>
            <p:cNvSpPr/>
            <p:nvPr/>
          </p:nvSpPr>
          <p:spPr>
            <a:xfrm>
              <a:off x="7881122" y="3023452"/>
              <a:ext cx="461464" cy="604363"/>
            </a:xfrm>
            <a:custGeom>
              <a:avLst/>
              <a:gdLst/>
              <a:ahLst/>
              <a:cxnLst/>
              <a:rect l="l" t="t" r="r" b="b"/>
              <a:pathLst>
                <a:path w="22618" h="29622" extrusionOk="0">
                  <a:moveTo>
                    <a:pt x="657" y="25865"/>
                  </a:moveTo>
                  <a:cubicBezTo>
                    <a:pt x="804" y="25865"/>
                    <a:pt x="926" y="25969"/>
                    <a:pt x="1035" y="26186"/>
                  </a:cubicBezTo>
                  <a:cubicBezTo>
                    <a:pt x="889" y="26040"/>
                    <a:pt x="778" y="25876"/>
                    <a:pt x="613" y="25876"/>
                  </a:cubicBezTo>
                  <a:cubicBezTo>
                    <a:pt x="584" y="25876"/>
                    <a:pt x="554" y="25881"/>
                    <a:pt x="522" y="25891"/>
                  </a:cubicBezTo>
                  <a:lnTo>
                    <a:pt x="522" y="25891"/>
                  </a:lnTo>
                  <a:cubicBezTo>
                    <a:pt x="569" y="25874"/>
                    <a:pt x="614" y="25865"/>
                    <a:pt x="657" y="25865"/>
                  </a:cubicBezTo>
                  <a:close/>
                  <a:moveTo>
                    <a:pt x="10508" y="1"/>
                  </a:moveTo>
                  <a:cubicBezTo>
                    <a:pt x="10299" y="105"/>
                    <a:pt x="10254" y="415"/>
                    <a:pt x="10067" y="415"/>
                  </a:cubicBezTo>
                  <a:cubicBezTo>
                    <a:pt x="10016" y="415"/>
                    <a:pt x="9954" y="392"/>
                    <a:pt x="9875" y="334"/>
                  </a:cubicBezTo>
                  <a:cubicBezTo>
                    <a:pt x="9766" y="291"/>
                    <a:pt x="9643" y="176"/>
                    <a:pt x="9542" y="176"/>
                  </a:cubicBezTo>
                  <a:cubicBezTo>
                    <a:pt x="9489" y="176"/>
                    <a:pt x="9442" y="208"/>
                    <a:pt x="9408" y="301"/>
                  </a:cubicBezTo>
                  <a:cubicBezTo>
                    <a:pt x="9283" y="798"/>
                    <a:pt x="9017" y="898"/>
                    <a:pt x="8715" y="898"/>
                  </a:cubicBezTo>
                  <a:cubicBezTo>
                    <a:pt x="8511" y="898"/>
                    <a:pt x="8291" y="853"/>
                    <a:pt x="8087" y="853"/>
                  </a:cubicBezTo>
                  <a:cubicBezTo>
                    <a:pt x="8025" y="853"/>
                    <a:pt x="7965" y="857"/>
                    <a:pt x="7907" y="868"/>
                  </a:cubicBezTo>
                  <a:cubicBezTo>
                    <a:pt x="7907" y="1168"/>
                    <a:pt x="8374" y="1068"/>
                    <a:pt x="8407" y="1335"/>
                  </a:cubicBezTo>
                  <a:cubicBezTo>
                    <a:pt x="8507" y="1635"/>
                    <a:pt x="8407" y="2136"/>
                    <a:pt x="8874" y="2136"/>
                  </a:cubicBezTo>
                  <a:cubicBezTo>
                    <a:pt x="9241" y="2136"/>
                    <a:pt x="9107" y="1602"/>
                    <a:pt x="9408" y="1402"/>
                  </a:cubicBezTo>
                  <a:cubicBezTo>
                    <a:pt x="9508" y="1335"/>
                    <a:pt x="9574" y="1335"/>
                    <a:pt x="9708" y="1335"/>
                  </a:cubicBezTo>
                  <a:cubicBezTo>
                    <a:pt x="9741" y="1735"/>
                    <a:pt x="10075" y="2036"/>
                    <a:pt x="10208" y="2536"/>
                  </a:cubicBezTo>
                  <a:cubicBezTo>
                    <a:pt x="9989" y="2448"/>
                    <a:pt x="9802" y="2400"/>
                    <a:pt x="9659" y="2400"/>
                  </a:cubicBezTo>
                  <a:cubicBezTo>
                    <a:pt x="9368" y="2400"/>
                    <a:pt x="9262" y="2600"/>
                    <a:pt x="9441" y="3070"/>
                  </a:cubicBezTo>
                  <a:cubicBezTo>
                    <a:pt x="9574" y="3370"/>
                    <a:pt x="9441" y="3570"/>
                    <a:pt x="9107" y="3637"/>
                  </a:cubicBezTo>
                  <a:cubicBezTo>
                    <a:pt x="8941" y="3703"/>
                    <a:pt x="8774" y="3770"/>
                    <a:pt x="8674" y="3937"/>
                  </a:cubicBezTo>
                  <a:cubicBezTo>
                    <a:pt x="8561" y="4073"/>
                    <a:pt x="8463" y="4224"/>
                    <a:pt x="8329" y="4224"/>
                  </a:cubicBezTo>
                  <a:cubicBezTo>
                    <a:pt x="8265" y="4224"/>
                    <a:pt x="8193" y="4190"/>
                    <a:pt x="8107" y="4104"/>
                  </a:cubicBezTo>
                  <a:cubicBezTo>
                    <a:pt x="7907" y="3904"/>
                    <a:pt x="8107" y="3703"/>
                    <a:pt x="8240" y="3537"/>
                  </a:cubicBezTo>
                  <a:cubicBezTo>
                    <a:pt x="8340" y="3403"/>
                    <a:pt x="8607" y="3470"/>
                    <a:pt x="8574" y="3236"/>
                  </a:cubicBezTo>
                  <a:cubicBezTo>
                    <a:pt x="8259" y="3194"/>
                    <a:pt x="8061" y="3163"/>
                    <a:pt x="7935" y="3163"/>
                  </a:cubicBezTo>
                  <a:cubicBezTo>
                    <a:pt x="7766" y="3163"/>
                    <a:pt x="7726" y="3217"/>
                    <a:pt x="7706" y="3370"/>
                  </a:cubicBezTo>
                  <a:cubicBezTo>
                    <a:pt x="7637" y="3677"/>
                    <a:pt x="7520" y="3762"/>
                    <a:pt x="7379" y="3762"/>
                  </a:cubicBezTo>
                  <a:cubicBezTo>
                    <a:pt x="7203" y="3762"/>
                    <a:pt x="6990" y="3631"/>
                    <a:pt x="6780" y="3631"/>
                  </a:cubicBezTo>
                  <a:cubicBezTo>
                    <a:pt x="6755" y="3631"/>
                    <a:pt x="6730" y="3633"/>
                    <a:pt x="6706" y="3637"/>
                  </a:cubicBezTo>
                  <a:cubicBezTo>
                    <a:pt x="6939" y="3203"/>
                    <a:pt x="7173" y="2903"/>
                    <a:pt x="7340" y="2569"/>
                  </a:cubicBezTo>
                  <a:cubicBezTo>
                    <a:pt x="6974" y="2380"/>
                    <a:pt x="6722" y="2272"/>
                    <a:pt x="6533" y="2272"/>
                  </a:cubicBezTo>
                  <a:cubicBezTo>
                    <a:pt x="6222" y="2272"/>
                    <a:pt x="6079" y="2564"/>
                    <a:pt x="5872" y="3270"/>
                  </a:cubicBezTo>
                  <a:lnTo>
                    <a:pt x="4371" y="2269"/>
                  </a:lnTo>
                  <a:lnTo>
                    <a:pt x="4371" y="2269"/>
                  </a:lnTo>
                  <a:cubicBezTo>
                    <a:pt x="4404" y="3236"/>
                    <a:pt x="4204" y="3470"/>
                    <a:pt x="3337" y="3703"/>
                  </a:cubicBezTo>
                  <a:cubicBezTo>
                    <a:pt x="3365" y="3844"/>
                    <a:pt x="3369" y="3985"/>
                    <a:pt x="3551" y="3985"/>
                  </a:cubicBezTo>
                  <a:cubicBezTo>
                    <a:pt x="3585" y="3985"/>
                    <a:pt x="3624" y="3981"/>
                    <a:pt x="3670" y="3970"/>
                  </a:cubicBezTo>
                  <a:cubicBezTo>
                    <a:pt x="3848" y="4059"/>
                    <a:pt x="4041" y="4104"/>
                    <a:pt x="4258" y="4104"/>
                  </a:cubicBezTo>
                  <a:cubicBezTo>
                    <a:pt x="4367" y="4104"/>
                    <a:pt x="4482" y="4093"/>
                    <a:pt x="4604" y="4070"/>
                  </a:cubicBezTo>
                  <a:cubicBezTo>
                    <a:pt x="5100" y="3967"/>
                    <a:pt x="5445" y="3895"/>
                    <a:pt x="5711" y="3895"/>
                  </a:cubicBezTo>
                  <a:cubicBezTo>
                    <a:pt x="6214" y="3895"/>
                    <a:pt x="6436" y="4152"/>
                    <a:pt x="6873" y="4938"/>
                  </a:cubicBezTo>
                  <a:cubicBezTo>
                    <a:pt x="7206" y="5571"/>
                    <a:pt x="7873" y="5905"/>
                    <a:pt x="8507" y="5972"/>
                  </a:cubicBezTo>
                  <a:cubicBezTo>
                    <a:pt x="8941" y="6072"/>
                    <a:pt x="9074" y="6239"/>
                    <a:pt x="9208" y="6572"/>
                  </a:cubicBezTo>
                  <a:cubicBezTo>
                    <a:pt x="9374" y="7006"/>
                    <a:pt x="9374" y="7506"/>
                    <a:pt x="9608" y="7973"/>
                  </a:cubicBezTo>
                  <a:cubicBezTo>
                    <a:pt x="9741" y="8173"/>
                    <a:pt x="9608" y="8340"/>
                    <a:pt x="9408" y="8407"/>
                  </a:cubicBezTo>
                  <a:cubicBezTo>
                    <a:pt x="8707" y="8507"/>
                    <a:pt x="8907" y="8940"/>
                    <a:pt x="9174" y="9307"/>
                  </a:cubicBezTo>
                  <a:cubicBezTo>
                    <a:pt x="9341" y="9641"/>
                    <a:pt x="9675" y="9808"/>
                    <a:pt x="9541" y="10308"/>
                  </a:cubicBezTo>
                  <a:cubicBezTo>
                    <a:pt x="9341" y="11275"/>
                    <a:pt x="9541" y="12276"/>
                    <a:pt x="10275" y="12943"/>
                  </a:cubicBezTo>
                  <a:cubicBezTo>
                    <a:pt x="10575" y="13177"/>
                    <a:pt x="10675" y="13644"/>
                    <a:pt x="10609" y="13644"/>
                  </a:cubicBezTo>
                  <a:cubicBezTo>
                    <a:pt x="10075" y="13977"/>
                    <a:pt x="10342" y="14077"/>
                    <a:pt x="10709" y="14244"/>
                  </a:cubicBezTo>
                  <a:cubicBezTo>
                    <a:pt x="10909" y="14311"/>
                    <a:pt x="11042" y="14444"/>
                    <a:pt x="11276" y="14478"/>
                  </a:cubicBezTo>
                  <a:cubicBezTo>
                    <a:pt x="11709" y="14511"/>
                    <a:pt x="11743" y="14745"/>
                    <a:pt x="11409" y="15078"/>
                  </a:cubicBezTo>
                  <a:cubicBezTo>
                    <a:pt x="10942" y="15478"/>
                    <a:pt x="11009" y="15512"/>
                    <a:pt x="11676" y="15679"/>
                  </a:cubicBezTo>
                  <a:cubicBezTo>
                    <a:pt x="11709" y="15745"/>
                    <a:pt x="11743" y="15812"/>
                    <a:pt x="11776" y="15845"/>
                  </a:cubicBezTo>
                  <a:cubicBezTo>
                    <a:pt x="11757" y="15998"/>
                    <a:pt x="11683" y="16031"/>
                    <a:pt x="11599" y="16031"/>
                  </a:cubicBezTo>
                  <a:cubicBezTo>
                    <a:pt x="11536" y="16031"/>
                    <a:pt x="11466" y="16012"/>
                    <a:pt x="11409" y="16012"/>
                  </a:cubicBezTo>
                  <a:cubicBezTo>
                    <a:pt x="11367" y="16012"/>
                    <a:pt x="11323" y="16011"/>
                    <a:pt x="11280" y="16011"/>
                  </a:cubicBezTo>
                  <a:cubicBezTo>
                    <a:pt x="11085" y="16011"/>
                    <a:pt x="10897" y="16033"/>
                    <a:pt x="10842" y="16279"/>
                  </a:cubicBezTo>
                  <a:cubicBezTo>
                    <a:pt x="10775" y="16579"/>
                    <a:pt x="10942" y="16746"/>
                    <a:pt x="11076" y="16913"/>
                  </a:cubicBezTo>
                  <a:cubicBezTo>
                    <a:pt x="11242" y="17146"/>
                    <a:pt x="11676" y="17146"/>
                    <a:pt x="11743" y="17613"/>
                  </a:cubicBezTo>
                  <a:cubicBezTo>
                    <a:pt x="11653" y="17596"/>
                    <a:pt x="11567" y="17588"/>
                    <a:pt x="11485" y="17588"/>
                  </a:cubicBezTo>
                  <a:cubicBezTo>
                    <a:pt x="10776" y="17588"/>
                    <a:pt x="10339" y="18182"/>
                    <a:pt x="9741" y="18481"/>
                  </a:cubicBezTo>
                  <a:cubicBezTo>
                    <a:pt x="9608" y="18581"/>
                    <a:pt x="9508" y="18581"/>
                    <a:pt x="9541" y="18781"/>
                  </a:cubicBezTo>
                  <a:cubicBezTo>
                    <a:pt x="9624" y="19114"/>
                    <a:pt x="9565" y="19252"/>
                    <a:pt x="9411" y="19252"/>
                  </a:cubicBezTo>
                  <a:cubicBezTo>
                    <a:pt x="9318" y="19252"/>
                    <a:pt x="9191" y="19202"/>
                    <a:pt x="9041" y="19114"/>
                  </a:cubicBezTo>
                  <a:cubicBezTo>
                    <a:pt x="8840" y="18994"/>
                    <a:pt x="8650" y="18927"/>
                    <a:pt x="8477" y="18927"/>
                  </a:cubicBezTo>
                  <a:cubicBezTo>
                    <a:pt x="8219" y="18927"/>
                    <a:pt x="8000" y="19075"/>
                    <a:pt x="7840" y="19415"/>
                  </a:cubicBezTo>
                  <a:cubicBezTo>
                    <a:pt x="7706" y="19581"/>
                    <a:pt x="7606" y="19748"/>
                    <a:pt x="7406" y="19782"/>
                  </a:cubicBezTo>
                  <a:cubicBezTo>
                    <a:pt x="6739" y="19915"/>
                    <a:pt x="6739" y="20415"/>
                    <a:pt x="6739" y="20916"/>
                  </a:cubicBezTo>
                  <a:cubicBezTo>
                    <a:pt x="6272" y="21183"/>
                    <a:pt x="6205" y="21983"/>
                    <a:pt x="5505" y="22083"/>
                  </a:cubicBezTo>
                  <a:cubicBezTo>
                    <a:pt x="5505" y="21950"/>
                    <a:pt x="5405" y="21850"/>
                    <a:pt x="5438" y="21816"/>
                  </a:cubicBezTo>
                  <a:cubicBezTo>
                    <a:pt x="5705" y="21349"/>
                    <a:pt x="5338" y="21149"/>
                    <a:pt x="5005" y="21149"/>
                  </a:cubicBezTo>
                  <a:cubicBezTo>
                    <a:pt x="4571" y="21149"/>
                    <a:pt x="4738" y="21483"/>
                    <a:pt x="4771" y="21750"/>
                  </a:cubicBezTo>
                  <a:cubicBezTo>
                    <a:pt x="4904" y="22350"/>
                    <a:pt x="4271" y="22784"/>
                    <a:pt x="4504" y="23618"/>
                  </a:cubicBezTo>
                  <a:cubicBezTo>
                    <a:pt x="3870" y="22951"/>
                    <a:pt x="4671" y="22250"/>
                    <a:pt x="4037" y="21850"/>
                  </a:cubicBezTo>
                  <a:cubicBezTo>
                    <a:pt x="3617" y="21610"/>
                    <a:pt x="3251" y="21235"/>
                    <a:pt x="2720" y="21235"/>
                  </a:cubicBezTo>
                  <a:cubicBezTo>
                    <a:pt x="2661" y="21235"/>
                    <a:pt x="2600" y="21239"/>
                    <a:pt x="2536" y="21249"/>
                  </a:cubicBezTo>
                  <a:cubicBezTo>
                    <a:pt x="2603" y="21650"/>
                    <a:pt x="2903" y="21783"/>
                    <a:pt x="3170" y="21950"/>
                  </a:cubicBezTo>
                  <a:cubicBezTo>
                    <a:pt x="3270" y="22017"/>
                    <a:pt x="3437" y="22250"/>
                    <a:pt x="3337" y="22317"/>
                  </a:cubicBezTo>
                  <a:cubicBezTo>
                    <a:pt x="2736" y="22750"/>
                    <a:pt x="3437" y="23351"/>
                    <a:pt x="3070" y="23784"/>
                  </a:cubicBezTo>
                  <a:cubicBezTo>
                    <a:pt x="2603" y="23751"/>
                    <a:pt x="2536" y="23451"/>
                    <a:pt x="2536" y="23084"/>
                  </a:cubicBezTo>
                  <a:cubicBezTo>
                    <a:pt x="2536" y="22662"/>
                    <a:pt x="2351" y="22554"/>
                    <a:pt x="2036" y="22554"/>
                  </a:cubicBezTo>
                  <a:cubicBezTo>
                    <a:pt x="1928" y="22554"/>
                    <a:pt x="1805" y="22567"/>
                    <a:pt x="1669" y="22584"/>
                  </a:cubicBezTo>
                  <a:cubicBezTo>
                    <a:pt x="2169" y="23084"/>
                    <a:pt x="2203" y="23484"/>
                    <a:pt x="1836" y="23918"/>
                  </a:cubicBezTo>
                  <a:cubicBezTo>
                    <a:pt x="1769" y="24118"/>
                    <a:pt x="1769" y="24285"/>
                    <a:pt x="1769" y="24485"/>
                  </a:cubicBezTo>
                  <a:cubicBezTo>
                    <a:pt x="1769" y="24785"/>
                    <a:pt x="1402" y="24919"/>
                    <a:pt x="1535" y="25185"/>
                  </a:cubicBezTo>
                  <a:cubicBezTo>
                    <a:pt x="1602" y="25419"/>
                    <a:pt x="2102" y="25185"/>
                    <a:pt x="2069" y="25619"/>
                  </a:cubicBezTo>
                  <a:cubicBezTo>
                    <a:pt x="1955" y="25695"/>
                    <a:pt x="1846" y="25723"/>
                    <a:pt x="1740" y="25723"/>
                  </a:cubicBezTo>
                  <a:cubicBezTo>
                    <a:pt x="1567" y="25723"/>
                    <a:pt x="1401" y="25648"/>
                    <a:pt x="1235" y="25586"/>
                  </a:cubicBezTo>
                  <a:cubicBezTo>
                    <a:pt x="942" y="25439"/>
                    <a:pt x="648" y="25240"/>
                    <a:pt x="309" y="25240"/>
                  </a:cubicBezTo>
                  <a:cubicBezTo>
                    <a:pt x="263" y="25240"/>
                    <a:pt x="216" y="25244"/>
                    <a:pt x="168" y="25252"/>
                  </a:cubicBezTo>
                  <a:cubicBezTo>
                    <a:pt x="101" y="25252"/>
                    <a:pt x="101" y="25286"/>
                    <a:pt x="68" y="25319"/>
                  </a:cubicBezTo>
                  <a:cubicBezTo>
                    <a:pt x="68" y="25352"/>
                    <a:pt x="68" y="25452"/>
                    <a:pt x="168" y="25486"/>
                  </a:cubicBezTo>
                  <a:cubicBezTo>
                    <a:pt x="34" y="25753"/>
                    <a:pt x="1" y="25953"/>
                    <a:pt x="401" y="25953"/>
                  </a:cubicBezTo>
                  <a:cubicBezTo>
                    <a:pt x="168" y="26320"/>
                    <a:pt x="101" y="26687"/>
                    <a:pt x="101" y="27120"/>
                  </a:cubicBezTo>
                  <a:cubicBezTo>
                    <a:pt x="168" y="27154"/>
                    <a:pt x="234" y="27187"/>
                    <a:pt x="335" y="27187"/>
                  </a:cubicBezTo>
                  <a:cubicBezTo>
                    <a:pt x="501" y="27187"/>
                    <a:pt x="668" y="27320"/>
                    <a:pt x="835" y="27354"/>
                  </a:cubicBezTo>
                  <a:cubicBezTo>
                    <a:pt x="1535" y="27621"/>
                    <a:pt x="2269" y="27987"/>
                    <a:pt x="3070" y="28088"/>
                  </a:cubicBezTo>
                  <a:cubicBezTo>
                    <a:pt x="4500" y="28246"/>
                    <a:pt x="5951" y="28384"/>
                    <a:pt x="7390" y="28384"/>
                  </a:cubicBezTo>
                  <a:cubicBezTo>
                    <a:pt x="7763" y="28384"/>
                    <a:pt x="8136" y="28375"/>
                    <a:pt x="8507" y="28354"/>
                  </a:cubicBezTo>
                  <a:cubicBezTo>
                    <a:pt x="8907" y="28354"/>
                    <a:pt x="9241" y="28421"/>
                    <a:pt x="9341" y="28921"/>
                  </a:cubicBezTo>
                  <a:cubicBezTo>
                    <a:pt x="9404" y="29143"/>
                    <a:pt x="9528" y="29424"/>
                    <a:pt x="9825" y="29424"/>
                  </a:cubicBezTo>
                  <a:cubicBezTo>
                    <a:pt x="9841" y="29424"/>
                    <a:pt x="9857" y="29424"/>
                    <a:pt x="9875" y="29422"/>
                  </a:cubicBezTo>
                  <a:cubicBezTo>
                    <a:pt x="10242" y="29422"/>
                    <a:pt x="10508" y="29155"/>
                    <a:pt x="10542" y="28855"/>
                  </a:cubicBezTo>
                  <a:cubicBezTo>
                    <a:pt x="10659" y="28201"/>
                    <a:pt x="11086" y="28103"/>
                    <a:pt x="11515" y="28103"/>
                  </a:cubicBezTo>
                  <a:cubicBezTo>
                    <a:pt x="11699" y="28103"/>
                    <a:pt x="11883" y="28121"/>
                    <a:pt x="12043" y="28121"/>
                  </a:cubicBezTo>
                  <a:cubicBezTo>
                    <a:pt x="12320" y="28108"/>
                    <a:pt x="12638" y="28048"/>
                    <a:pt x="12940" y="28048"/>
                  </a:cubicBezTo>
                  <a:cubicBezTo>
                    <a:pt x="13403" y="28048"/>
                    <a:pt x="13829" y="28189"/>
                    <a:pt x="14011" y="28855"/>
                  </a:cubicBezTo>
                  <a:cubicBezTo>
                    <a:pt x="14178" y="29155"/>
                    <a:pt x="14378" y="29455"/>
                    <a:pt x="14678" y="29622"/>
                  </a:cubicBezTo>
                  <a:cubicBezTo>
                    <a:pt x="16579" y="29422"/>
                    <a:pt x="18381" y="28688"/>
                    <a:pt x="20215" y="28188"/>
                  </a:cubicBezTo>
                  <a:cubicBezTo>
                    <a:pt x="20382" y="28121"/>
                    <a:pt x="20549" y="27987"/>
                    <a:pt x="20716" y="27921"/>
                  </a:cubicBezTo>
                  <a:lnTo>
                    <a:pt x="20949" y="27787"/>
                  </a:lnTo>
                  <a:cubicBezTo>
                    <a:pt x="21049" y="27754"/>
                    <a:pt x="21083" y="27687"/>
                    <a:pt x="21183" y="27654"/>
                  </a:cubicBezTo>
                  <a:lnTo>
                    <a:pt x="21350" y="27487"/>
                  </a:lnTo>
                  <a:cubicBezTo>
                    <a:pt x="21616" y="27354"/>
                    <a:pt x="21950" y="27187"/>
                    <a:pt x="22250" y="27087"/>
                  </a:cubicBezTo>
                  <a:cubicBezTo>
                    <a:pt x="22517" y="25953"/>
                    <a:pt x="22617" y="24819"/>
                    <a:pt x="22617" y="23651"/>
                  </a:cubicBezTo>
                  <a:cubicBezTo>
                    <a:pt x="22350" y="23284"/>
                    <a:pt x="22417" y="22850"/>
                    <a:pt x="22417" y="22484"/>
                  </a:cubicBezTo>
                  <a:cubicBezTo>
                    <a:pt x="22217" y="22250"/>
                    <a:pt x="22250" y="21916"/>
                    <a:pt x="22250" y="21583"/>
                  </a:cubicBezTo>
                  <a:cubicBezTo>
                    <a:pt x="22217" y="21483"/>
                    <a:pt x="22217" y="21449"/>
                    <a:pt x="22217" y="21349"/>
                  </a:cubicBezTo>
                  <a:cubicBezTo>
                    <a:pt x="22017" y="21116"/>
                    <a:pt x="22050" y="20782"/>
                    <a:pt x="22050" y="20449"/>
                  </a:cubicBezTo>
                  <a:cubicBezTo>
                    <a:pt x="21783" y="20015"/>
                    <a:pt x="21883" y="19515"/>
                    <a:pt x="21883" y="19081"/>
                  </a:cubicBezTo>
                  <a:cubicBezTo>
                    <a:pt x="21850" y="18981"/>
                    <a:pt x="21850" y="18948"/>
                    <a:pt x="21850" y="18848"/>
                  </a:cubicBezTo>
                  <a:cubicBezTo>
                    <a:pt x="21616" y="18647"/>
                    <a:pt x="21683" y="18414"/>
                    <a:pt x="21683" y="18147"/>
                  </a:cubicBezTo>
                  <a:cubicBezTo>
                    <a:pt x="21450" y="17947"/>
                    <a:pt x="21416" y="17680"/>
                    <a:pt x="21450" y="17447"/>
                  </a:cubicBezTo>
                  <a:cubicBezTo>
                    <a:pt x="21416" y="17346"/>
                    <a:pt x="21416" y="17313"/>
                    <a:pt x="21416" y="17246"/>
                  </a:cubicBezTo>
                  <a:cubicBezTo>
                    <a:pt x="21249" y="17113"/>
                    <a:pt x="21249" y="16946"/>
                    <a:pt x="21249" y="16746"/>
                  </a:cubicBezTo>
                  <a:cubicBezTo>
                    <a:pt x="21016" y="16579"/>
                    <a:pt x="21016" y="16312"/>
                    <a:pt x="21016" y="16079"/>
                  </a:cubicBezTo>
                  <a:cubicBezTo>
                    <a:pt x="20883" y="15945"/>
                    <a:pt x="20849" y="15779"/>
                    <a:pt x="20849" y="15579"/>
                  </a:cubicBezTo>
                  <a:cubicBezTo>
                    <a:pt x="20582" y="15345"/>
                    <a:pt x="20616" y="15112"/>
                    <a:pt x="20616" y="14845"/>
                  </a:cubicBezTo>
                  <a:cubicBezTo>
                    <a:pt x="20582" y="14778"/>
                    <a:pt x="20582" y="14745"/>
                    <a:pt x="20582" y="14645"/>
                  </a:cubicBezTo>
                  <a:cubicBezTo>
                    <a:pt x="20449" y="14478"/>
                    <a:pt x="20416" y="14311"/>
                    <a:pt x="20416" y="14144"/>
                  </a:cubicBezTo>
                  <a:cubicBezTo>
                    <a:pt x="20215" y="13944"/>
                    <a:pt x="20215" y="13677"/>
                    <a:pt x="20215" y="13444"/>
                  </a:cubicBezTo>
                  <a:cubicBezTo>
                    <a:pt x="20015" y="13244"/>
                    <a:pt x="20015" y="12977"/>
                    <a:pt x="20015" y="12743"/>
                  </a:cubicBezTo>
                  <a:cubicBezTo>
                    <a:pt x="19848" y="12643"/>
                    <a:pt x="19782" y="12476"/>
                    <a:pt x="19782" y="12276"/>
                  </a:cubicBezTo>
                  <a:cubicBezTo>
                    <a:pt x="19615" y="12143"/>
                    <a:pt x="19582" y="12009"/>
                    <a:pt x="19582" y="11809"/>
                  </a:cubicBezTo>
                  <a:cubicBezTo>
                    <a:pt x="19381" y="11642"/>
                    <a:pt x="19348" y="11409"/>
                    <a:pt x="19348" y="11142"/>
                  </a:cubicBezTo>
                  <a:cubicBezTo>
                    <a:pt x="19081" y="10975"/>
                    <a:pt x="18914" y="10742"/>
                    <a:pt x="18914" y="10442"/>
                  </a:cubicBezTo>
                  <a:cubicBezTo>
                    <a:pt x="18748" y="10341"/>
                    <a:pt x="18714" y="10141"/>
                    <a:pt x="18714" y="9975"/>
                  </a:cubicBezTo>
                  <a:cubicBezTo>
                    <a:pt x="18548" y="9841"/>
                    <a:pt x="18447" y="9674"/>
                    <a:pt x="18447" y="9508"/>
                  </a:cubicBezTo>
                  <a:cubicBezTo>
                    <a:pt x="18247" y="9341"/>
                    <a:pt x="18081" y="9107"/>
                    <a:pt x="18047" y="8807"/>
                  </a:cubicBezTo>
                  <a:cubicBezTo>
                    <a:pt x="17580" y="8507"/>
                    <a:pt x="17547" y="8073"/>
                    <a:pt x="17380" y="7640"/>
                  </a:cubicBezTo>
                  <a:cubicBezTo>
                    <a:pt x="17347" y="7573"/>
                    <a:pt x="17247" y="7473"/>
                    <a:pt x="17213" y="7406"/>
                  </a:cubicBezTo>
                  <a:cubicBezTo>
                    <a:pt x="17046" y="7306"/>
                    <a:pt x="17013" y="7139"/>
                    <a:pt x="17013" y="6939"/>
                  </a:cubicBezTo>
                  <a:cubicBezTo>
                    <a:pt x="16846" y="6806"/>
                    <a:pt x="16746" y="6639"/>
                    <a:pt x="16746" y="6472"/>
                  </a:cubicBezTo>
                  <a:cubicBezTo>
                    <a:pt x="16579" y="6339"/>
                    <a:pt x="16546" y="6172"/>
                    <a:pt x="16546" y="6005"/>
                  </a:cubicBezTo>
                  <a:cubicBezTo>
                    <a:pt x="16513" y="5938"/>
                    <a:pt x="16413" y="5838"/>
                    <a:pt x="16379" y="5772"/>
                  </a:cubicBezTo>
                  <a:cubicBezTo>
                    <a:pt x="15946" y="5471"/>
                    <a:pt x="15846" y="5071"/>
                    <a:pt x="15712" y="4604"/>
                  </a:cubicBezTo>
                  <a:cubicBezTo>
                    <a:pt x="15579" y="4471"/>
                    <a:pt x="15445" y="4404"/>
                    <a:pt x="15345" y="4304"/>
                  </a:cubicBezTo>
                  <a:cubicBezTo>
                    <a:pt x="15112" y="4337"/>
                    <a:pt x="14912" y="4337"/>
                    <a:pt x="14778" y="4471"/>
                  </a:cubicBezTo>
                  <a:cubicBezTo>
                    <a:pt x="14662" y="4567"/>
                    <a:pt x="14563" y="4605"/>
                    <a:pt x="14478" y="4605"/>
                  </a:cubicBezTo>
                  <a:cubicBezTo>
                    <a:pt x="14270" y="4605"/>
                    <a:pt x="14149" y="4379"/>
                    <a:pt x="14078" y="4237"/>
                  </a:cubicBezTo>
                  <a:cubicBezTo>
                    <a:pt x="13862" y="3806"/>
                    <a:pt x="13800" y="3654"/>
                    <a:pt x="13639" y="3654"/>
                  </a:cubicBezTo>
                  <a:cubicBezTo>
                    <a:pt x="13551" y="3654"/>
                    <a:pt x="13433" y="3699"/>
                    <a:pt x="13244" y="3770"/>
                  </a:cubicBezTo>
                  <a:cubicBezTo>
                    <a:pt x="13079" y="3825"/>
                    <a:pt x="12937" y="4037"/>
                    <a:pt x="12688" y="4037"/>
                  </a:cubicBezTo>
                  <a:cubicBezTo>
                    <a:pt x="12634" y="4037"/>
                    <a:pt x="12575" y="4027"/>
                    <a:pt x="12510" y="4004"/>
                  </a:cubicBezTo>
                  <a:cubicBezTo>
                    <a:pt x="12543" y="3437"/>
                    <a:pt x="13244" y="3437"/>
                    <a:pt x="13344" y="2903"/>
                  </a:cubicBezTo>
                  <a:cubicBezTo>
                    <a:pt x="12743" y="2636"/>
                    <a:pt x="12210" y="2269"/>
                    <a:pt x="12276" y="1435"/>
                  </a:cubicBezTo>
                  <a:cubicBezTo>
                    <a:pt x="12276" y="1258"/>
                    <a:pt x="12149" y="1140"/>
                    <a:pt x="12011" y="1140"/>
                  </a:cubicBezTo>
                  <a:cubicBezTo>
                    <a:pt x="11914" y="1140"/>
                    <a:pt x="11811" y="1198"/>
                    <a:pt x="11743" y="1335"/>
                  </a:cubicBezTo>
                  <a:cubicBezTo>
                    <a:pt x="11601" y="1619"/>
                    <a:pt x="11481" y="1724"/>
                    <a:pt x="11352" y="1724"/>
                  </a:cubicBezTo>
                  <a:cubicBezTo>
                    <a:pt x="11208" y="1724"/>
                    <a:pt x="11053" y="1593"/>
                    <a:pt x="10842" y="1435"/>
                  </a:cubicBezTo>
                  <a:cubicBezTo>
                    <a:pt x="10508" y="1235"/>
                    <a:pt x="10342" y="1135"/>
                    <a:pt x="10609" y="768"/>
                  </a:cubicBezTo>
                  <a:cubicBezTo>
                    <a:pt x="10709" y="635"/>
                    <a:pt x="10542" y="268"/>
                    <a:pt x="10508" y="1"/>
                  </a:cubicBezTo>
                  <a:close/>
                </a:path>
              </a:pathLst>
            </a:custGeom>
            <a:solidFill>
              <a:srgbClr val="FFB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8"/>
            <p:cNvSpPr/>
            <p:nvPr/>
          </p:nvSpPr>
          <p:spPr>
            <a:xfrm>
              <a:off x="8062153" y="3583562"/>
              <a:ext cx="363450" cy="210187"/>
            </a:xfrm>
            <a:custGeom>
              <a:avLst/>
              <a:gdLst/>
              <a:ahLst/>
              <a:cxnLst/>
              <a:rect l="l" t="t" r="r" b="b"/>
              <a:pathLst>
                <a:path w="17814" h="10302" extrusionOk="0">
                  <a:moveTo>
                    <a:pt x="12076" y="1"/>
                  </a:moveTo>
                  <a:cubicBezTo>
                    <a:pt x="12043" y="101"/>
                    <a:pt x="11976" y="168"/>
                    <a:pt x="11876" y="301"/>
                  </a:cubicBezTo>
                  <a:cubicBezTo>
                    <a:pt x="11743" y="434"/>
                    <a:pt x="11543" y="368"/>
                    <a:pt x="11409" y="501"/>
                  </a:cubicBezTo>
                  <a:cubicBezTo>
                    <a:pt x="9508" y="1035"/>
                    <a:pt x="7540" y="1569"/>
                    <a:pt x="5638" y="2136"/>
                  </a:cubicBezTo>
                  <a:cubicBezTo>
                    <a:pt x="5371" y="2136"/>
                    <a:pt x="5138" y="2236"/>
                    <a:pt x="4871" y="2336"/>
                  </a:cubicBezTo>
                  <a:cubicBezTo>
                    <a:pt x="3637" y="3003"/>
                    <a:pt x="2269" y="3503"/>
                    <a:pt x="868" y="3837"/>
                  </a:cubicBezTo>
                  <a:cubicBezTo>
                    <a:pt x="535" y="3937"/>
                    <a:pt x="168" y="3937"/>
                    <a:pt x="1" y="4304"/>
                  </a:cubicBezTo>
                  <a:cubicBezTo>
                    <a:pt x="51" y="4676"/>
                    <a:pt x="248" y="4937"/>
                    <a:pt x="537" y="4937"/>
                  </a:cubicBezTo>
                  <a:cubicBezTo>
                    <a:pt x="637" y="4937"/>
                    <a:pt x="748" y="4906"/>
                    <a:pt x="868" y="4838"/>
                  </a:cubicBezTo>
                  <a:cubicBezTo>
                    <a:pt x="1032" y="4756"/>
                    <a:pt x="1172" y="4721"/>
                    <a:pt x="1294" y="4721"/>
                  </a:cubicBezTo>
                  <a:cubicBezTo>
                    <a:pt x="1767" y="4721"/>
                    <a:pt x="1964" y="5239"/>
                    <a:pt x="2203" y="5505"/>
                  </a:cubicBezTo>
                  <a:cubicBezTo>
                    <a:pt x="2503" y="5838"/>
                    <a:pt x="2870" y="6372"/>
                    <a:pt x="2369" y="6939"/>
                  </a:cubicBezTo>
                  <a:cubicBezTo>
                    <a:pt x="2102" y="7206"/>
                    <a:pt x="1902" y="7606"/>
                    <a:pt x="2436" y="7840"/>
                  </a:cubicBezTo>
                  <a:cubicBezTo>
                    <a:pt x="2593" y="7905"/>
                    <a:pt x="2740" y="7950"/>
                    <a:pt x="2873" y="7950"/>
                  </a:cubicBezTo>
                  <a:cubicBezTo>
                    <a:pt x="3078" y="7950"/>
                    <a:pt x="3249" y="7843"/>
                    <a:pt x="3370" y="7539"/>
                  </a:cubicBezTo>
                  <a:cubicBezTo>
                    <a:pt x="3503" y="7194"/>
                    <a:pt x="3631" y="7066"/>
                    <a:pt x="3749" y="7066"/>
                  </a:cubicBezTo>
                  <a:cubicBezTo>
                    <a:pt x="3927" y="7066"/>
                    <a:pt x="4084" y="7359"/>
                    <a:pt x="4204" y="7640"/>
                  </a:cubicBezTo>
                  <a:cubicBezTo>
                    <a:pt x="4404" y="8040"/>
                    <a:pt x="4371" y="8640"/>
                    <a:pt x="4938" y="8807"/>
                  </a:cubicBezTo>
                  <a:cubicBezTo>
                    <a:pt x="5160" y="8807"/>
                    <a:pt x="5412" y="8688"/>
                    <a:pt x="5664" y="8688"/>
                  </a:cubicBezTo>
                  <a:cubicBezTo>
                    <a:pt x="5790" y="8688"/>
                    <a:pt x="5916" y="8718"/>
                    <a:pt x="6039" y="8807"/>
                  </a:cubicBezTo>
                  <a:cubicBezTo>
                    <a:pt x="7139" y="9508"/>
                    <a:pt x="8340" y="9774"/>
                    <a:pt x="9574" y="9975"/>
                  </a:cubicBezTo>
                  <a:cubicBezTo>
                    <a:pt x="9975" y="10008"/>
                    <a:pt x="10342" y="10141"/>
                    <a:pt x="10675" y="10141"/>
                  </a:cubicBezTo>
                  <a:cubicBezTo>
                    <a:pt x="11053" y="10141"/>
                    <a:pt x="11452" y="10302"/>
                    <a:pt x="11824" y="10302"/>
                  </a:cubicBezTo>
                  <a:cubicBezTo>
                    <a:pt x="12109" y="10302"/>
                    <a:pt x="12378" y="10207"/>
                    <a:pt x="12610" y="9874"/>
                  </a:cubicBezTo>
                  <a:cubicBezTo>
                    <a:pt x="12843" y="9674"/>
                    <a:pt x="12677" y="9341"/>
                    <a:pt x="12877" y="9174"/>
                  </a:cubicBezTo>
                  <a:cubicBezTo>
                    <a:pt x="12877" y="9007"/>
                    <a:pt x="12910" y="8874"/>
                    <a:pt x="12910" y="8707"/>
                  </a:cubicBezTo>
                  <a:cubicBezTo>
                    <a:pt x="12810" y="8140"/>
                    <a:pt x="13010" y="7640"/>
                    <a:pt x="13144" y="7106"/>
                  </a:cubicBezTo>
                  <a:cubicBezTo>
                    <a:pt x="13233" y="6601"/>
                    <a:pt x="13612" y="6255"/>
                    <a:pt x="14047" y="6255"/>
                  </a:cubicBezTo>
                  <a:cubicBezTo>
                    <a:pt x="14101" y="6255"/>
                    <a:pt x="14156" y="6261"/>
                    <a:pt x="14211" y="6272"/>
                  </a:cubicBezTo>
                  <a:cubicBezTo>
                    <a:pt x="14310" y="6283"/>
                    <a:pt x="14409" y="6288"/>
                    <a:pt x="14508" y="6288"/>
                  </a:cubicBezTo>
                  <a:cubicBezTo>
                    <a:pt x="15093" y="6288"/>
                    <a:pt x="15669" y="6115"/>
                    <a:pt x="16266" y="6115"/>
                  </a:cubicBezTo>
                  <a:cubicBezTo>
                    <a:pt x="16446" y="6115"/>
                    <a:pt x="16628" y="6131"/>
                    <a:pt x="16813" y="6172"/>
                  </a:cubicBezTo>
                  <a:cubicBezTo>
                    <a:pt x="16834" y="6186"/>
                    <a:pt x="16849" y="6191"/>
                    <a:pt x="16860" y="6191"/>
                  </a:cubicBezTo>
                  <a:cubicBezTo>
                    <a:pt x="16936" y="6191"/>
                    <a:pt x="16827" y="5920"/>
                    <a:pt x="16912" y="5920"/>
                  </a:cubicBezTo>
                  <a:cubicBezTo>
                    <a:pt x="16936" y="5920"/>
                    <a:pt x="16978" y="5944"/>
                    <a:pt x="17046" y="6005"/>
                  </a:cubicBezTo>
                  <a:cubicBezTo>
                    <a:pt x="17069" y="6008"/>
                    <a:pt x="17090" y="6009"/>
                    <a:pt x="17110" y="6009"/>
                  </a:cubicBezTo>
                  <a:cubicBezTo>
                    <a:pt x="17357" y="6009"/>
                    <a:pt x="17426" y="5826"/>
                    <a:pt x="17580" y="5671"/>
                  </a:cubicBezTo>
                  <a:cubicBezTo>
                    <a:pt x="17647" y="5605"/>
                    <a:pt x="17647" y="5538"/>
                    <a:pt x="17647" y="5471"/>
                  </a:cubicBezTo>
                  <a:cubicBezTo>
                    <a:pt x="17814" y="4604"/>
                    <a:pt x="17814" y="3770"/>
                    <a:pt x="17013" y="3136"/>
                  </a:cubicBezTo>
                  <a:cubicBezTo>
                    <a:pt x="16898" y="3177"/>
                    <a:pt x="16773" y="3196"/>
                    <a:pt x="16651" y="3196"/>
                  </a:cubicBezTo>
                  <a:cubicBezTo>
                    <a:pt x="16280" y="3196"/>
                    <a:pt x="15945" y="3021"/>
                    <a:pt x="16046" y="2769"/>
                  </a:cubicBezTo>
                  <a:cubicBezTo>
                    <a:pt x="16379" y="1969"/>
                    <a:pt x="15812" y="2102"/>
                    <a:pt x="15512" y="2036"/>
                  </a:cubicBezTo>
                  <a:cubicBezTo>
                    <a:pt x="15078" y="1969"/>
                    <a:pt x="15045" y="1869"/>
                    <a:pt x="15345" y="1602"/>
                  </a:cubicBezTo>
                  <a:cubicBezTo>
                    <a:pt x="15512" y="1468"/>
                    <a:pt x="15412" y="1335"/>
                    <a:pt x="15312" y="1202"/>
                  </a:cubicBezTo>
                  <a:cubicBezTo>
                    <a:pt x="15267" y="1168"/>
                    <a:pt x="15219" y="1153"/>
                    <a:pt x="15171" y="1153"/>
                  </a:cubicBezTo>
                  <a:cubicBezTo>
                    <a:pt x="15075" y="1153"/>
                    <a:pt x="14978" y="1213"/>
                    <a:pt x="14912" y="1302"/>
                  </a:cubicBezTo>
                  <a:cubicBezTo>
                    <a:pt x="14812" y="1452"/>
                    <a:pt x="14711" y="1510"/>
                    <a:pt x="14603" y="1510"/>
                  </a:cubicBezTo>
                  <a:cubicBezTo>
                    <a:pt x="14495" y="1510"/>
                    <a:pt x="14378" y="1452"/>
                    <a:pt x="14244" y="1368"/>
                  </a:cubicBezTo>
                  <a:cubicBezTo>
                    <a:pt x="14084" y="1266"/>
                    <a:pt x="13930" y="1215"/>
                    <a:pt x="13779" y="1215"/>
                  </a:cubicBezTo>
                  <a:cubicBezTo>
                    <a:pt x="13586" y="1215"/>
                    <a:pt x="13398" y="1300"/>
                    <a:pt x="13210" y="1468"/>
                  </a:cubicBezTo>
                  <a:cubicBezTo>
                    <a:pt x="13117" y="1543"/>
                    <a:pt x="13023" y="1587"/>
                    <a:pt x="12924" y="1587"/>
                  </a:cubicBezTo>
                  <a:cubicBezTo>
                    <a:pt x="12846" y="1587"/>
                    <a:pt x="12764" y="1560"/>
                    <a:pt x="12677" y="1502"/>
                  </a:cubicBezTo>
                  <a:cubicBezTo>
                    <a:pt x="12543" y="1168"/>
                    <a:pt x="13477" y="701"/>
                    <a:pt x="12543" y="468"/>
                  </a:cubicBezTo>
                  <a:cubicBezTo>
                    <a:pt x="12477" y="301"/>
                    <a:pt x="12410" y="168"/>
                    <a:pt x="12343" y="1"/>
                  </a:cubicBezTo>
                  <a:close/>
                </a:path>
              </a:pathLst>
            </a:custGeom>
            <a:solidFill>
              <a:srgbClr val="B8E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8"/>
            <p:cNvSpPr/>
            <p:nvPr/>
          </p:nvSpPr>
          <p:spPr>
            <a:xfrm>
              <a:off x="8392245" y="3610105"/>
              <a:ext cx="37439" cy="85772"/>
            </a:xfrm>
            <a:custGeom>
              <a:avLst/>
              <a:gdLst/>
              <a:ahLst/>
              <a:cxnLst/>
              <a:rect l="l" t="t" r="r" b="b"/>
              <a:pathLst>
                <a:path w="1835" h="4204" extrusionOk="0">
                  <a:moveTo>
                    <a:pt x="0" y="1"/>
                  </a:moveTo>
                  <a:cubicBezTo>
                    <a:pt x="167" y="668"/>
                    <a:pt x="501" y="1302"/>
                    <a:pt x="834" y="1869"/>
                  </a:cubicBezTo>
                  <a:cubicBezTo>
                    <a:pt x="1234" y="2569"/>
                    <a:pt x="1468" y="3370"/>
                    <a:pt x="1468" y="4204"/>
                  </a:cubicBezTo>
                  <a:cubicBezTo>
                    <a:pt x="1835" y="3803"/>
                    <a:pt x="1635" y="3236"/>
                    <a:pt x="1701" y="2836"/>
                  </a:cubicBezTo>
                  <a:cubicBezTo>
                    <a:pt x="1668" y="2736"/>
                    <a:pt x="1668" y="2703"/>
                    <a:pt x="1668" y="2603"/>
                  </a:cubicBezTo>
                  <a:cubicBezTo>
                    <a:pt x="1468" y="2369"/>
                    <a:pt x="1535" y="2035"/>
                    <a:pt x="1501" y="1702"/>
                  </a:cubicBezTo>
                  <a:cubicBezTo>
                    <a:pt x="1334" y="1568"/>
                    <a:pt x="1301" y="1402"/>
                    <a:pt x="1301" y="1235"/>
                  </a:cubicBezTo>
                  <a:cubicBezTo>
                    <a:pt x="834" y="868"/>
                    <a:pt x="501" y="334"/>
                    <a:pt x="0" y="1"/>
                  </a:cubicBezTo>
                  <a:close/>
                </a:path>
              </a:pathLst>
            </a:custGeom>
            <a:solidFill>
              <a:srgbClr val="C1E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8"/>
            <p:cNvSpPr/>
            <p:nvPr/>
          </p:nvSpPr>
          <p:spPr>
            <a:xfrm>
              <a:off x="6941954" y="2841074"/>
              <a:ext cx="31318" cy="17199"/>
            </a:xfrm>
            <a:custGeom>
              <a:avLst/>
              <a:gdLst/>
              <a:ahLst/>
              <a:cxnLst/>
              <a:rect l="l" t="t" r="r" b="b"/>
              <a:pathLst>
                <a:path w="1535" h="843" extrusionOk="0">
                  <a:moveTo>
                    <a:pt x="1001" y="0"/>
                  </a:moveTo>
                  <a:cubicBezTo>
                    <a:pt x="667" y="0"/>
                    <a:pt x="334" y="33"/>
                    <a:pt x="0" y="33"/>
                  </a:cubicBezTo>
                  <a:cubicBezTo>
                    <a:pt x="221" y="595"/>
                    <a:pt x="393" y="843"/>
                    <a:pt x="655" y="843"/>
                  </a:cubicBezTo>
                  <a:cubicBezTo>
                    <a:pt x="828" y="843"/>
                    <a:pt x="1042" y="733"/>
                    <a:pt x="1334" y="534"/>
                  </a:cubicBezTo>
                  <a:cubicBezTo>
                    <a:pt x="1535" y="200"/>
                    <a:pt x="1401" y="33"/>
                    <a:pt x="1001" y="0"/>
                  </a:cubicBezTo>
                  <a:close/>
                </a:path>
              </a:pathLst>
            </a:custGeom>
            <a:solidFill>
              <a:srgbClr val="FFB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8"/>
            <p:cNvSpPr/>
            <p:nvPr/>
          </p:nvSpPr>
          <p:spPr>
            <a:xfrm>
              <a:off x="8170368" y="3814518"/>
              <a:ext cx="102115" cy="108664"/>
            </a:xfrm>
            <a:custGeom>
              <a:avLst/>
              <a:gdLst/>
              <a:ahLst/>
              <a:cxnLst/>
              <a:rect l="l" t="t" r="r" b="b"/>
              <a:pathLst>
                <a:path w="5005" h="5326" extrusionOk="0">
                  <a:moveTo>
                    <a:pt x="4590" y="0"/>
                  </a:moveTo>
                  <a:cubicBezTo>
                    <a:pt x="4537" y="0"/>
                    <a:pt x="4482" y="16"/>
                    <a:pt x="4404" y="56"/>
                  </a:cubicBezTo>
                  <a:cubicBezTo>
                    <a:pt x="4170" y="222"/>
                    <a:pt x="3870" y="322"/>
                    <a:pt x="3603" y="422"/>
                  </a:cubicBezTo>
                  <a:cubicBezTo>
                    <a:pt x="3370" y="556"/>
                    <a:pt x="3036" y="656"/>
                    <a:pt x="2936" y="856"/>
                  </a:cubicBezTo>
                  <a:cubicBezTo>
                    <a:pt x="2713" y="1434"/>
                    <a:pt x="2468" y="1772"/>
                    <a:pt x="2174" y="1772"/>
                  </a:cubicBezTo>
                  <a:cubicBezTo>
                    <a:pt x="1941" y="1772"/>
                    <a:pt x="1678" y="1561"/>
                    <a:pt x="1368" y="1090"/>
                  </a:cubicBezTo>
                  <a:cubicBezTo>
                    <a:pt x="1252" y="934"/>
                    <a:pt x="1056" y="847"/>
                    <a:pt x="847" y="847"/>
                  </a:cubicBezTo>
                  <a:cubicBezTo>
                    <a:pt x="697" y="847"/>
                    <a:pt x="541" y="892"/>
                    <a:pt x="401" y="990"/>
                  </a:cubicBezTo>
                  <a:cubicBezTo>
                    <a:pt x="101" y="1190"/>
                    <a:pt x="67" y="1523"/>
                    <a:pt x="201" y="1823"/>
                  </a:cubicBezTo>
                  <a:cubicBezTo>
                    <a:pt x="401" y="2324"/>
                    <a:pt x="268" y="2824"/>
                    <a:pt x="201" y="3358"/>
                  </a:cubicBezTo>
                  <a:cubicBezTo>
                    <a:pt x="168" y="3825"/>
                    <a:pt x="1" y="4325"/>
                    <a:pt x="268" y="4759"/>
                  </a:cubicBezTo>
                  <a:cubicBezTo>
                    <a:pt x="376" y="4801"/>
                    <a:pt x="478" y="4817"/>
                    <a:pt x="576" y="4817"/>
                  </a:cubicBezTo>
                  <a:cubicBezTo>
                    <a:pt x="868" y="4817"/>
                    <a:pt x="1118" y="4667"/>
                    <a:pt x="1368" y="4592"/>
                  </a:cubicBezTo>
                  <a:cubicBezTo>
                    <a:pt x="1731" y="4492"/>
                    <a:pt x="2079" y="4420"/>
                    <a:pt x="2406" y="4420"/>
                  </a:cubicBezTo>
                  <a:cubicBezTo>
                    <a:pt x="2953" y="4420"/>
                    <a:pt x="3440" y="4621"/>
                    <a:pt x="3837" y="5226"/>
                  </a:cubicBezTo>
                  <a:lnTo>
                    <a:pt x="3904" y="5326"/>
                  </a:lnTo>
                  <a:cubicBezTo>
                    <a:pt x="4671" y="4325"/>
                    <a:pt x="5004" y="3224"/>
                    <a:pt x="4838" y="2024"/>
                  </a:cubicBezTo>
                  <a:cubicBezTo>
                    <a:pt x="4771" y="1757"/>
                    <a:pt x="4871" y="1490"/>
                    <a:pt x="4904" y="1223"/>
                  </a:cubicBezTo>
                  <a:cubicBezTo>
                    <a:pt x="4671" y="856"/>
                    <a:pt x="4838" y="456"/>
                    <a:pt x="4704" y="22"/>
                  </a:cubicBezTo>
                  <a:cubicBezTo>
                    <a:pt x="4663" y="8"/>
                    <a:pt x="4627" y="0"/>
                    <a:pt x="4590" y="0"/>
                  </a:cubicBezTo>
                  <a:close/>
                </a:path>
              </a:pathLst>
            </a:custGeom>
            <a:solidFill>
              <a:srgbClr val="CE7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8"/>
            <p:cNvSpPr/>
            <p:nvPr/>
          </p:nvSpPr>
          <p:spPr>
            <a:xfrm>
              <a:off x="6698307" y="3629692"/>
              <a:ext cx="198067" cy="127434"/>
            </a:xfrm>
            <a:custGeom>
              <a:avLst/>
              <a:gdLst/>
              <a:ahLst/>
              <a:cxnLst/>
              <a:rect l="l" t="t" r="r" b="b"/>
              <a:pathLst>
                <a:path w="9708" h="6246" extrusionOk="0">
                  <a:moveTo>
                    <a:pt x="5849" y="1"/>
                  </a:moveTo>
                  <a:cubicBezTo>
                    <a:pt x="5634" y="1"/>
                    <a:pt x="5419" y="79"/>
                    <a:pt x="5204" y="175"/>
                  </a:cubicBezTo>
                  <a:cubicBezTo>
                    <a:pt x="3803" y="742"/>
                    <a:pt x="2335" y="1109"/>
                    <a:pt x="834" y="1509"/>
                  </a:cubicBezTo>
                  <a:cubicBezTo>
                    <a:pt x="801" y="1643"/>
                    <a:pt x="801" y="1776"/>
                    <a:pt x="634" y="1876"/>
                  </a:cubicBezTo>
                  <a:cubicBezTo>
                    <a:pt x="601" y="2110"/>
                    <a:pt x="534" y="2343"/>
                    <a:pt x="401" y="2543"/>
                  </a:cubicBezTo>
                  <a:cubicBezTo>
                    <a:pt x="334" y="3077"/>
                    <a:pt x="667" y="3677"/>
                    <a:pt x="367" y="4211"/>
                  </a:cubicBezTo>
                  <a:cubicBezTo>
                    <a:pt x="0" y="4945"/>
                    <a:pt x="134" y="5579"/>
                    <a:pt x="534" y="6246"/>
                  </a:cubicBezTo>
                  <a:cubicBezTo>
                    <a:pt x="1401" y="5745"/>
                    <a:pt x="1868" y="4678"/>
                    <a:pt x="3002" y="4578"/>
                  </a:cubicBezTo>
                  <a:cubicBezTo>
                    <a:pt x="3169" y="4578"/>
                    <a:pt x="3203" y="4378"/>
                    <a:pt x="3169" y="4211"/>
                  </a:cubicBezTo>
                  <a:cubicBezTo>
                    <a:pt x="2869" y="3410"/>
                    <a:pt x="3503" y="3277"/>
                    <a:pt x="4036" y="3110"/>
                  </a:cubicBezTo>
                  <a:lnTo>
                    <a:pt x="4337" y="3110"/>
                  </a:lnTo>
                  <a:cubicBezTo>
                    <a:pt x="4802" y="3110"/>
                    <a:pt x="5203" y="3597"/>
                    <a:pt x="5640" y="3597"/>
                  </a:cubicBezTo>
                  <a:cubicBezTo>
                    <a:pt x="5830" y="3597"/>
                    <a:pt x="6026" y="3506"/>
                    <a:pt x="6238" y="3244"/>
                  </a:cubicBezTo>
                  <a:cubicBezTo>
                    <a:pt x="6254" y="3233"/>
                    <a:pt x="6274" y="3228"/>
                    <a:pt x="6295" y="3228"/>
                  </a:cubicBezTo>
                  <a:cubicBezTo>
                    <a:pt x="6402" y="3228"/>
                    <a:pt x="6560" y="3349"/>
                    <a:pt x="6672" y="3377"/>
                  </a:cubicBezTo>
                  <a:cubicBezTo>
                    <a:pt x="7160" y="3567"/>
                    <a:pt x="7541" y="3669"/>
                    <a:pt x="7876" y="3669"/>
                  </a:cubicBezTo>
                  <a:cubicBezTo>
                    <a:pt x="8480" y="3669"/>
                    <a:pt x="8930" y="3339"/>
                    <a:pt x="9574" y="2610"/>
                  </a:cubicBezTo>
                  <a:cubicBezTo>
                    <a:pt x="9674" y="2543"/>
                    <a:pt x="9707" y="2443"/>
                    <a:pt x="9707" y="2343"/>
                  </a:cubicBezTo>
                  <a:cubicBezTo>
                    <a:pt x="9440" y="1843"/>
                    <a:pt x="8807" y="2009"/>
                    <a:pt x="8373" y="1776"/>
                  </a:cubicBezTo>
                  <a:cubicBezTo>
                    <a:pt x="7372" y="1576"/>
                    <a:pt x="6538" y="1075"/>
                    <a:pt x="6105" y="75"/>
                  </a:cubicBezTo>
                  <a:lnTo>
                    <a:pt x="6105" y="41"/>
                  </a:lnTo>
                  <a:cubicBezTo>
                    <a:pt x="6020" y="13"/>
                    <a:pt x="5934" y="1"/>
                    <a:pt x="5849" y="1"/>
                  </a:cubicBezTo>
                  <a:close/>
                </a:path>
              </a:pathLst>
            </a:custGeom>
            <a:solidFill>
              <a:srgbClr val="D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8"/>
            <p:cNvSpPr/>
            <p:nvPr/>
          </p:nvSpPr>
          <p:spPr>
            <a:xfrm>
              <a:off x="8314654" y="3699264"/>
              <a:ext cx="107542" cy="61942"/>
            </a:xfrm>
            <a:custGeom>
              <a:avLst/>
              <a:gdLst/>
              <a:ahLst/>
              <a:cxnLst/>
              <a:rect l="l" t="t" r="r" b="b"/>
              <a:pathLst>
                <a:path w="5271" h="3036" extrusionOk="0">
                  <a:moveTo>
                    <a:pt x="5271" y="0"/>
                  </a:moveTo>
                  <a:lnTo>
                    <a:pt x="5271" y="0"/>
                  </a:lnTo>
                  <a:cubicBezTo>
                    <a:pt x="5041" y="58"/>
                    <a:pt x="4861" y="214"/>
                    <a:pt x="4645" y="214"/>
                  </a:cubicBezTo>
                  <a:cubicBezTo>
                    <a:pt x="4610" y="214"/>
                    <a:pt x="4574" y="210"/>
                    <a:pt x="4537" y="201"/>
                  </a:cubicBezTo>
                  <a:cubicBezTo>
                    <a:pt x="4449" y="215"/>
                    <a:pt x="4358" y="221"/>
                    <a:pt x="4265" y="221"/>
                  </a:cubicBezTo>
                  <a:cubicBezTo>
                    <a:pt x="4018" y="221"/>
                    <a:pt x="3757" y="183"/>
                    <a:pt x="3500" y="183"/>
                  </a:cubicBezTo>
                  <a:cubicBezTo>
                    <a:pt x="3196" y="183"/>
                    <a:pt x="2898" y="236"/>
                    <a:pt x="2636" y="467"/>
                  </a:cubicBezTo>
                  <a:cubicBezTo>
                    <a:pt x="2602" y="467"/>
                    <a:pt x="2469" y="434"/>
                    <a:pt x="2436" y="367"/>
                  </a:cubicBezTo>
                  <a:cubicBezTo>
                    <a:pt x="2272" y="204"/>
                    <a:pt x="2119" y="144"/>
                    <a:pt x="1974" y="144"/>
                  </a:cubicBezTo>
                  <a:cubicBezTo>
                    <a:pt x="1674" y="144"/>
                    <a:pt x="1404" y="399"/>
                    <a:pt x="1135" y="534"/>
                  </a:cubicBezTo>
                  <a:cubicBezTo>
                    <a:pt x="668" y="734"/>
                    <a:pt x="634" y="1168"/>
                    <a:pt x="634" y="1568"/>
                  </a:cubicBezTo>
                  <a:cubicBezTo>
                    <a:pt x="634" y="2069"/>
                    <a:pt x="0" y="2536"/>
                    <a:pt x="601" y="3036"/>
                  </a:cubicBezTo>
                  <a:cubicBezTo>
                    <a:pt x="701" y="2769"/>
                    <a:pt x="768" y="2402"/>
                    <a:pt x="801" y="2035"/>
                  </a:cubicBezTo>
                  <a:cubicBezTo>
                    <a:pt x="888" y="1514"/>
                    <a:pt x="1003" y="1304"/>
                    <a:pt x="1313" y="1304"/>
                  </a:cubicBezTo>
                  <a:cubicBezTo>
                    <a:pt x="1479" y="1304"/>
                    <a:pt x="1700" y="1364"/>
                    <a:pt x="2002" y="1468"/>
                  </a:cubicBezTo>
                  <a:cubicBezTo>
                    <a:pt x="2468" y="1499"/>
                    <a:pt x="2934" y="1574"/>
                    <a:pt x="3393" y="1574"/>
                  </a:cubicBezTo>
                  <a:cubicBezTo>
                    <a:pt x="3920" y="1574"/>
                    <a:pt x="4438" y="1476"/>
                    <a:pt x="4937" y="1101"/>
                  </a:cubicBezTo>
                  <a:cubicBezTo>
                    <a:pt x="4971" y="934"/>
                    <a:pt x="5004" y="734"/>
                    <a:pt x="5171" y="668"/>
                  </a:cubicBezTo>
                  <a:cubicBezTo>
                    <a:pt x="5204" y="467"/>
                    <a:pt x="5204" y="201"/>
                    <a:pt x="5271" y="0"/>
                  </a:cubicBezTo>
                  <a:close/>
                </a:path>
              </a:pathLst>
            </a:custGeom>
            <a:solidFill>
              <a:srgbClr val="B9E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8"/>
            <p:cNvSpPr/>
            <p:nvPr/>
          </p:nvSpPr>
          <p:spPr>
            <a:xfrm>
              <a:off x="8252712" y="3777161"/>
              <a:ext cx="68083" cy="37826"/>
            </a:xfrm>
            <a:custGeom>
              <a:avLst/>
              <a:gdLst/>
              <a:ahLst/>
              <a:cxnLst/>
              <a:rect l="l" t="t" r="r" b="b"/>
              <a:pathLst>
                <a:path w="3337" h="1854" extrusionOk="0">
                  <a:moveTo>
                    <a:pt x="2237" y="1"/>
                  </a:moveTo>
                  <a:cubicBezTo>
                    <a:pt x="2125" y="1"/>
                    <a:pt x="1977" y="62"/>
                    <a:pt x="1869" y="152"/>
                  </a:cubicBezTo>
                  <a:cubicBezTo>
                    <a:pt x="1669" y="319"/>
                    <a:pt x="2036" y="619"/>
                    <a:pt x="1635" y="686"/>
                  </a:cubicBezTo>
                  <a:cubicBezTo>
                    <a:pt x="1460" y="316"/>
                    <a:pt x="1206" y="207"/>
                    <a:pt x="925" y="207"/>
                  </a:cubicBezTo>
                  <a:cubicBezTo>
                    <a:pt x="724" y="207"/>
                    <a:pt x="510" y="263"/>
                    <a:pt x="301" y="319"/>
                  </a:cubicBezTo>
                  <a:cubicBezTo>
                    <a:pt x="1" y="619"/>
                    <a:pt x="201" y="953"/>
                    <a:pt x="201" y="1286"/>
                  </a:cubicBezTo>
                  <a:cubicBezTo>
                    <a:pt x="234" y="1486"/>
                    <a:pt x="301" y="1686"/>
                    <a:pt x="501" y="1853"/>
                  </a:cubicBezTo>
                  <a:lnTo>
                    <a:pt x="668" y="1853"/>
                  </a:lnTo>
                  <a:cubicBezTo>
                    <a:pt x="783" y="1451"/>
                    <a:pt x="1072" y="1346"/>
                    <a:pt x="1363" y="1346"/>
                  </a:cubicBezTo>
                  <a:cubicBezTo>
                    <a:pt x="1409" y="1346"/>
                    <a:pt x="1456" y="1348"/>
                    <a:pt x="1502" y="1353"/>
                  </a:cubicBezTo>
                  <a:cubicBezTo>
                    <a:pt x="1869" y="1319"/>
                    <a:pt x="2203" y="1319"/>
                    <a:pt x="2569" y="1319"/>
                  </a:cubicBezTo>
                  <a:cubicBezTo>
                    <a:pt x="2670" y="1153"/>
                    <a:pt x="2836" y="1086"/>
                    <a:pt x="3003" y="1053"/>
                  </a:cubicBezTo>
                  <a:cubicBezTo>
                    <a:pt x="3070" y="986"/>
                    <a:pt x="3170" y="919"/>
                    <a:pt x="3237" y="852"/>
                  </a:cubicBezTo>
                  <a:cubicBezTo>
                    <a:pt x="3303" y="719"/>
                    <a:pt x="3303" y="552"/>
                    <a:pt x="3337" y="419"/>
                  </a:cubicBezTo>
                  <a:cubicBezTo>
                    <a:pt x="3137" y="419"/>
                    <a:pt x="2867" y="693"/>
                    <a:pt x="2667" y="693"/>
                  </a:cubicBezTo>
                  <a:cubicBezTo>
                    <a:pt x="2532" y="693"/>
                    <a:pt x="2430" y="568"/>
                    <a:pt x="2403" y="152"/>
                  </a:cubicBezTo>
                  <a:cubicBezTo>
                    <a:pt x="2403" y="45"/>
                    <a:pt x="2332" y="1"/>
                    <a:pt x="2237" y="1"/>
                  </a:cubicBezTo>
                  <a:close/>
                </a:path>
              </a:pathLst>
            </a:custGeom>
            <a:solidFill>
              <a:srgbClr val="B9E1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8"/>
            <p:cNvSpPr/>
            <p:nvPr/>
          </p:nvSpPr>
          <p:spPr>
            <a:xfrm>
              <a:off x="8319408" y="3770714"/>
              <a:ext cx="6162" cy="14323"/>
            </a:xfrm>
            <a:custGeom>
              <a:avLst/>
              <a:gdLst/>
              <a:ahLst/>
              <a:cxnLst/>
              <a:rect l="l" t="t" r="r" b="b"/>
              <a:pathLst>
                <a:path w="302" h="702" extrusionOk="0">
                  <a:moveTo>
                    <a:pt x="301" y="1"/>
                  </a:moveTo>
                  <a:lnTo>
                    <a:pt x="301" y="1"/>
                  </a:lnTo>
                  <a:cubicBezTo>
                    <a:pt x="1" y="168"/>
                    <a:pt x="68" y="468"/>
                    <a:pt x="68" y="701"/>
                  </a:cubicBezTo>
                  <a:cubicBezTo>
                    <a:pt x="301" y="535"/>
                    <a:pt x="301" y="268"/>
                    <a:pt x="301" y="1"/>
                  </a:cubicBezTo>
                  <a:close/>
                </a:path>
              </a:pathLst>
            </a:custGeom>
            <a:solidFill>
              <a:srgbClr val="B9E1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8"/>
            <p:cNvSpPr/>
            <p:nvPr/>
          </p:nvSpPr>
          <p:spPr>
            <a:xfrm>
              <a:off x="8088697" y="2968324"/>
              <a:ext cx="36786" cy="39499"/>
            </a:xfrm>
            <a:custGeom>
              <a:avLst/>
              <a:gdLst/>
              <a:ahLst/>
              <a:cxnLst/>
              <a:rect l="l" t="t" r="r" b="b"/>
              <a:pathLst>
                <a:path w="1803" h="1936" extrusionOk="0">
                  <a:moveTo>
                    <a:pt x="101" y="1"/>
                  </a:moveTo>
                  <a:cubicBezTo>
                    <a:pt x="68" y="1"/>
                    <a:pt x="68" y="68"/>
                    <a:pt x="34" y="101"/>
                  </a:cubicBezTo>
                  <a:cubicBezTo>
                    <a:pt x="1" y="134"/>
                    <a:pt x="1" y="234"/>
                    <a:pt x="68" y="268"/>
                  </a:cubicBezTo>
                  <a:cubicBezTo>
                    <a:pt x="68" y="434"/>
                    <a:pt x="101" y="601"/>
                    <a:pt x="268" y="735"/>
                  </a:cubicBezTo>
                  <a:cubicBezTo>
                    <a:pt x="334" y="801"/>
                    <a:pt x="401" y="901"/>
                    <a:pt x="468" y="968"/>
                  </a:cubicBezTo>
                  <a:cubicBezTo>
                    <a:pt x="1002" y="1168"/>
                    <a:pt x="1168" y="1835"/>
                    <a:pt x="1769" y="1936"/>
                  </a:cubicBezTo>
                  <a:cubicBezTo>
                    <a:pt x="1769" y="1835"/>
                    <a:pt x="1769" y="1769"/>
                    <a:pt x="1802" y="1669"/>
                  </a:cubicBezTo>
                  <a:cubicBezTo>
                    <a:pt x="1235" y="1235"/>
                    <a:pt x="768" y="635"/>
                    <a:pt x="301" y="1"/>
                  </a:cubicBezTo>
                  <a:close/>
                </a:path>
              </a:pathLst>
            </a:custGeom>
            <a:solidFill>
              <a:srgbClr val="FFC4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8"/>
            <p:cNvSpPr/>
            <p:nvPr/>
          </p:nvSpPr>
          <p:spPr>
            <a:xfrm>
              <a:off x="8216661" y="4186557"/>
              <a:ext cx="5447" cy="5468"/>
            </a:xfrm>
            <a:custGeom>
              <a:avLst/>
              <a:gdLst/>
              <a:ahLst/>
              <a:cxnLst/>
              <a:rect l="l" t="t" r="r" b="b"/>
              <a:pathLst>
                <a:path w="267" h="268" extrusionOk="0">
                  <a:moveTo>
                    <a:pt x="267" y="0"/>
                  </a:moveTo>
                  <a:lnTo>
                    <a:pt x="267" y="0"/>
                  </a:lnTo>
                  <a:cubicBezTo>
                    <a:pt x="133" y="67"/>
                    <a:pt x="67" y="134"/>
                    <a:pt x="0" y="267"/>
                  </a:cubicBezTo>
                  <a:lnTo>
                    <a:pt x="267" y="0"/>
                  </a:lnTo>
                  <a:close/>
                </a:path>
              </a:pathLst>
            </a:custGeom>
            <a:solidFill>
              <a:srgbClr val="FFC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8"/>
            <p:cNvSpPr/>
            <p:nvPr/>
          </p:nvSpPr>
          <p:spPr>
            <a:xfrm>
              <a:off x="8075782" y="2958123"/>
              <a:ext cx="13629" cy="15669"/>
            </a:xfrm>
            <a:custGeom>
              <a:avLst/>
              <a:gdLst/>
              <a:ahLst/>
              <a:cxnLst/>
              <a:rect l="l" t="t" r="r" b="b"/>
              <a:pathLst>
                <a:path w="668" h="768" extrusionOk="0">
                  <a:moveTo>
                    <a:pt x="33" y="0"/>
                  </a:moveTo>
                  <a:lnTo>
                    <a:pt x="33" y="0"/>
                  </a:lnTo>
                  <a:cubicBezTo>
                    <a:pt x="0" y="501"/>
                    <a:pt x="367" y="568"/>
                    <a:pt x="667" y="768"/>
                  </a:cubicBezTo>
                  <a:lnTo>
                    <a:pt x="667" y="501"/>
                  </a:lnTo>
                  <a:lnTo>
                    <a:pt x="667" y="334"/>
                  </a:lnTo>
                  <a:cubicBezTo>
                    <a:pt x="567" y="267"/>
                    <a:pt x="534" y="167"/>
                    <a:pt x="467" y="101"/>
                  </a:cubicBezTo>
                  <a:cubicBezTo>
                    <a:pt x="334" y="34"/>
                    <a:pt x="167" y="34"/>
                    <a:pt x="33" y="0"/>
                  </a:cubicBezTo>
                  <a:close/>
                </a:path>
              </a:pathLst>
            </a:custGeom>
            <a:solidFill>
              <a:srgbClr val="FFBF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8"/>
            <p:cNvSpPr/>
            <p:nvPr/>
          </p:nvSpPr>
          <p:spPr>
            <a:xfrm>
              <a:off x="8119321" y="3007803"/>
              <a:ext cx="34052" cy="37602"/>
            </a:xfrm>
            <a:custGeom>
              <a:avLst/>
              <a:gdLst/>
              <a:ahLst/>
              <a:cxnLst/>
              <a:rect l="l" t="t" r="r" b="b"/>
              <a:pathLst>
                <a:path w="1669" h="1843" extrusionOk="0">
                  <a:moveTo>
                    <a:pt x="301" y="1"/>
                  </a:moveTo>
                  <a:cubicBezTo>
                    <a:pt x="1" y="668"/>
                    <a:pt x="568" y="1068"/>
                    <a:pt x="768" y="1568"/>
                  </a:cubicBezTo>
                  <a:cubicBezTo>
                    <a:pt x="865" y="1801"/>
                    <a:pt x="1042" y="1842"/>
                    <a:pt x="1238" y="1842"/>
                  </a:cubicBezTo>
                  <a:cubicBezTo>
                    <a:pt x="1344" y="1842"/>
                    <a:pt x="1455" y="1830"/>
                    <a:pt x="1563" y="1830"/>
                  </a:cubicBezTo>
                  <a:cubicBezTo>
                    <a:pt x="1599" y="1830"/>
                    <a:pt x="1634" y="1832"/>
                    <a:pt x="1669" y="1835"/>
                  </a:cubicBezTo>
                  <a:cubicBezTo>
                    <a:pt x="1535" y="1535"/>
                    <a:pt x="1168" y="1335"/>
                    <a:pt x="1202" y="901"/>
                  </a:cubicBezTo>
                  <a:cubicBezTo>
                    <a:pt x="1135" y="834"/>
                    <a:pt x="1068" y="734"/>
                    <a:pt x="1002" y="668"/>
                  </a:cubicBezTo>
                  <a:cubicBezTo>
                    <a:pt x="802" y="568"/>
                    <a:pt x="768" y="401"/>
                    <a:pt x="735" y="234"/>
                  </a:cubicBezTo>
                  <a:cubicBezTo>
                    <a:pt x="635" y="167"/>
                    <a:pt x="601" y="67"/>
                    <a:pt x="535" y="1"/>
                  </a:cubicBezTo>
                  <a:close/>
                </a:path>
              </a:pathLst>
            </a:custGeom>
            <a:solidFill>
              <a:srgbClr val="FFC4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8"/>
            <p:cNvSpPr/>
            <p:nvPr/>
          </p:nvSpPr>
          <p:spPr>
            <a:xfrm>
              <a:off x="7644289" y="4161789"/>
              <a:ext cx="24524" cy="20545"/>
            </a:xfrm>
            <a:custGeom>
              <a:avLst/>
              <a:gdLst/>
              <a:ahLst/>
              <a:cxnLst/>
              <a:rect l="l" t="t" r="r" b="b"/>
              <a:pathLst>
                <a:path w="1202" h="1007" extrusionOk="0">
                  <a:moveTo>
                    <a:pt x="444" y="1"/>
                  </a:moveTo>
                  <a:cubicBezTo>
                    <a:pt x="324" y="1"/>
                    <a:pt x="180" y="43"/>
                    <a:pt x="1" y="147"/>
                  </a:cubicBezTo>
                  <a:cubicBezTo>
                    <a:pt x="268" y="447"/>
                    <a:pt x="468" y="681"/>
                    <a:pt x="634" y="847"/>
                  </a:cubicBezTo>
                  <a:cubicBezTo>
                    <a:pt x="683" y="945"/>
                    <a:pt x="768" y="1007"/>
                    <a:pt x="875" y="1007"/>
                  </a:cubicBezTo>
                  <a:cubicBezTo>
                    <a:pt x="914" y="1007"/>
                    <a:pt x="957" y="999"/>
                    <a:pt x="1001" y="981"/>
                  </a:cubicBezTo>
                  <a:cubicBezTo>
                    <a:pt x="1202" y="847"/>
                    <a:pt x="1168" y="681"/>
                    <a:pt x="1035" y="514"/>
                  </a:cubicBezTo>
                  <a:cubicBezTo>
                    <a:pt x="891" y="274"/>
                    <a:pt x="748" y="1"/>
                    <a:pt x="444" y="1"/>
                  </a:cubicBezTo>
                  <a:close/>
                </a:path>
              </a:pathLst>
            </a:custGeom>
            <a:solidFill>
              <a:srgbClr val="FFA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8"/>
            <p:cNvSpPr/>
            <p:nvPr/>
          </p:nvSpPr>
          <p:spPr>
            <a:xfrm>
              <a:off x="7530647" y="4315175"/>
              <a:ext cx="1367" cy="2163"/>
            </a:xfrm>
            <a:custGeom>
              <a:avLst/>
              <a:gdLst/>
              <a:ahLst/>
              <a:cxnLst/>
              <a:rect l="l" t="t" r="r" b="b"/>
              <a:pathLst>
                <a:path w="67" h="106" extrusionOk="0">
                  <a:moveTo>
                    <a:pt x="0" y="1"/>
                  </a:moveTo>
                  <a:cubicBezTo>
                    <a:pt x="18" y="72"/>
                    <a:pt x="36" y="105"/>
                    <a:pt x="49" y="105"/>
                  </a:cubicBezTo>
                  <a:cubicBezTo>
                    <a:pt x="60" y="105"/>
                    <a:pt x="67" y="81"/>
                    <a:pt x="67" y="34"/>
                  </a:cubicBezTo>
                  <a:cubicBezTo>
                    <a:pt x="67" y="34"/>
                    <a:pt x="33" y="1"/>
                    <a:pt x="0" y="1"/>
                  </a:cubicBezTo>
                  <a:close/>
                </a:path>
              </a:pathLst>
            </a:custGeom>
            <a:solidFill>
              <a:srgbClr val="FEA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48"/>
            <p:cNvSpPr/>
            <p:nvPr/>
          </p:nvSpPr>
          <p:spPr>
            <a:xfrm>
              <a:off x="6711242" y="3680881"/>
              <a:ext cx="837115" cy="267191"/>
            </a:xfrm>
            <a:custGeom>
              <a:avLst/>
              <a:gdLst/>
              <a:ahLst/>
              <a:cxnLst/>
              <a:rect l="l" t="t" r="r" b="b"/>
              <a:pathLst>
                <a:path w="41030" h="13096" extrusionOk="0">
                  <a:moveTo>
                    <a:pt x="8840" y="1"/>
                  </a:moveTo>
                  <a:cubicBezTo>
                    <a:pt x="8573" y="1"/>
                    <a:pt x="8406" y="68"/>
                    <a:pt x="8373" y="368"/>
                  </a:cubicBezTo>
                  <a:cubicBezTo>
                    <a:pt x="8373" y="524"/>
                    <a:pt x="8314" y="738"/>
                    <a:pt x="8225" y="738"/>
                  </a:cubicBezTo>
                  <a:cubicBezTo>
                    <a:pt x="8219" y="738"/>
                    <a:pt x="8212" y="737"/>
                    <a:pt x="8206" y="735"/>
                  </a:cubicBezTo>
                  <a:cubicBezTo>
                    <a:pt x="8135" y="712"/>
                    <a:pt x="8063" y="703"/>
                    <a:pt x="7991" y="703"/>
                  </a:cubicBezTo>
                  <a:cubicBezTo>
                    <a:pt x="7619" y="703"/>
                    <a:pt x="7237" y="954"/>
                    <a:pt x="6852" y="954"/>
                  </a:cubicBezTo>
                  <a:cubicBezTo>
                    <a:pt x="6648" y="954"/>
                    <a:pt x="6443" y="883"/>
                    <a:pt x="6238" y="668"/>
                  </a:cubicBezTo>
                  <a:cubicBezTo>
                    <a:pt x="6108" y="501"/>
                    <a:pt x="5885" y="282"/>
                    <a:pt x="5672" y="282"/>
                  </a:cubicBezTo>
                  <a:cubicBezTo>
                    <a:pt x="5503" y="282"/>
                    <a:pt x="5341" y="421"/>
                    <a:pt x="5237" y="835"/>
                  </a:cubicBezTo>
                  <a:cubicBezTo>
                    <a:pt x="5212" y="909"/>
                    <a:pt x="5151" y="942"/>
                    <a:pt x="5076" y="942"/>
                  </a:cubicBezTo>
                  <a:cubicBezTo>
                    <a:pt x="4950" y="942"/>
                    <a:pt x="4787" y="848"/>
                    <a:pt x="4703" y="701"/>
                  </a:cubicBezTo>
                  <a:cubicBezTo>
                    <a:pt x="4568" y="392"/>
                    <a:pt x="4366" y="273"/>
                    <a:pt x="4129" y="273"/>
                  </a:cubicBezTo>
                  <a:cubicBezTo>
                    <a:pt x="3956" y="273"/>
                    <a:pt x="3766" y="336"/>
                    <a:pt x="3569" y="434"/>
                  </a:cubicBezTo>
                  <a:cubicBezTo>
                    <a:pt x="3510" y="335"/>
                    <a:pt x="3402" y="271"/>
                    <a:pt x="3290" y="271"/>
                  </a:cubicBezTo>
                  <a:cubicBezTo>
                    <a:pt x="3214" y="271"/>
                    <a:pt x="3136" y="300"/>
                    <a:pt x="3069" y="368"/>
                  </a:cubicBezTo>
                  <a:cubicBezTo>
                    <a:pt x="2802" y="601"/>
                    <a:pt x="2402" y="801"/>
                    <a:pt x="2001" y="935"/>
                  </a:cubicBezTo>
                  <a:cubicBezTo>
                    <a:pt x="2168" y="1302"/>
                    <a:pt x="2302" y="1569"/>
                    <a:pt x="2402" y="1869"/>
                  </a:cubicBezTo>
                  <a:cubicBezTo>
                    <a:pt x="2335" y="1916"/>
                    <a:pt x="2267" y="1933"/>
                    <a:pt x="2201" y="1933"/>
                  </a:cubicBezTo>
                  <a:cubicBezTo>
                    <a:pt x="2020" y="1933"/>
                    <a:pt x="1846" y="1803"/>
                    <a:pt x="1704" y="1803"/>
                  </a:cubicBezTo>
                  <a:cubicBezTo>
                    <a:pt x="1641" y="1803"/>
                    <a:pt x="1584" y="1829"/>
                    <a:pt x="1534" y="1902"/>
                  </a:cubicBezTo>
                  <a:cubicBezTo>
                    <a:pt x="1134" y="2569"/>
                    <a:pt x="200" y="2870"/>
                    <a:pt x="0" y="3737"/>
                  </a:cubicBezTo>
                  <a:cubicBezTo>
                    <a:pt x="200" y="4771"/>
                    <a:pt x="67" y="5905"/>
                    <a:pt x="834" y="6806"/>
                  </a:cubicBezTo>
                  <a:cubicBezTo>
                    <a:pt x="867" y="6872"/>
                    <a:pt x="701" y="7039"/>
                    <a:pt x="634" y="7139"/>
                  </a:cubicBezTo>
                  <a:cubicBezTo>
                    <a:pt x="1001" y="7273"/>
                    <a:pt x="1234" y="7473"/>
                    <a:pt x="1201" y="7906"/>
                  </a:cubicBezTo>
                  <a:cubicBezTo>
                    <a:pt x="1256" y="7962"/>
                    <a:pt x="1301" y="7986"/>
                    <a:pt x="1353" y="7986"/>
                  </a:cubicBezTo>
                  <a:cubicBezTo>
                    <a:pt x="1395" y="7986"/>
                    <a:pt x="1441" y="7970"/>
                    <a:pt x="1501" y="7940"/>
                  </a:cubicBezTo>
                  <a:cubicBezTo>
                    <a:pt x="2035" y="7273"/>
                    <a:pt x="1668" y="6505"/>
                    <a:pt x="1368" y="6072"/>
                  </a:cubicBezTo>
                  <a:cubicBezTo>
                    <a:pt x="801" y="5205"/>
                    <a:pt x="1034" y="4671"/>
                    <a:pt x="1701" y="4104"/>
                  </a:cubicBezTo>
                  <a:cubicBezTo>
                    <a:pt x="1735" y="4037"/>
                    <a:pt x="1735" y="3904"/>
                    <a:pt x="1735" y="3837"/>
                  </a:cubicBezTo>
                  <a:cubicBezTo>
                    <a:pt x="1735" y="3603"/>
                    <a:pt x="1701" y="3370"/>
                    <a:pt x="1868" y="3203"/>
                  </a:cubicBezTo>
                  <a:cubicBezTo>
                    <a:pt x="2035" y="3003"/>
                    <a:pt x="2335" y="2870"/>
                    <a:pt x="2535" y="2703"/>
                  </a:cubicBezTo>
                  <a:cubicBezTo>
                    <a:pt x="2690" y="2587"/>
                    <a:pt x="2810" y="2541"/>
                    <a:pt x="2908" y="2541"/>
                  </a:cubicBezTo>
                  <a:cubicBezTo>
                    <a:pt x="3232" y="2541"/>
                    <a:pt x="3305" y="3049"/>
                    <a:pt x="3536" y="3203"/>
                  </a:cubicBezTo>
                  <a:cubicBezTo>
                    <a:pt x="3779" y="3365"/>
                    <a:pt x="3991" y="3504"/>
                    <a:pt x="4159" y="3504"/>
                  </a:cubicBezTo>
                  <a:cubicBezTo>
                    <a:pt x="4338" y="3504"/>
                    <a:pt x="4468" y="3349"/>
                    <a:pt x="4537" y="2903"/>
                  </a:cubicBezTo>
                  <a:cubicBezTo>
                    <a:pt x="4566" y="2574"/>
                    <a:pt x="5559" y="1872"/>
                    <a:pt x="5814" y="1872"/>
                  </a:cubicBezTo>
                  <a:cubicBezTo>
                    <a:pt x="5844" y="1872"/>
                    <a:pt x="5864" y="1881"/>
                    <a:pt x="5871" y="1902"/>
                  </a:cubicBezTo>
                  <a:cubicBezTo>
                    <a:pt x="6405" y="3036"/>
                    <a:pt x="7572" y="2403"/>
                    <a:pt x="8373" y="2903"/>
                  </a:cubicBezTo>
                  <a:cubicBezTo>
                    <a:pt x="8806" y="2903"/>
                    <a:pt x="9207" y="3036"/>
                    <a:pt x="9507" y="3403"/>
                  </a:cubicBezTo>
                  <a:cubicBezTo>
                    <a:pt x="9574" y="3503"/>
                    <a:pt x="9674" y="3570"/>
                    <a:pt x="9740" y="3703"/>
                  </a:cubicBezTo>
                  <a:cubicBezTo>
                    <a:pt x="9807" y="3770"/>
                    <a:pt x="9807" y="3837"/>
                    <a:pt x="9807" y="3904"/>
                  </a:cubicBezTo>
                  <a:cubicBezTo>
                    <a:pt x="9807" y="4004"/>
                    <a:pt x="9740" y="4070"/>
                    <a:pt x="9707" y="4104"/>
                  </a:cubicBezTo>
                  <a:cubicBezTo>
                    <a:pt x="9674" y="4137"/>
                    <a:pt x="9640" y="4204"/>
                    <a:pt x="9540" y="4204"/>
                  </a:cubicBezTo>
                  <a:cubicBezTo>
                    <a:pt x="9407" y="4204"/>
                    <a:pt x="9307" y="4204"/>
                    <a:pt x="9173" y="4237"/>
                  </a:cubicBezTo>
                  <a:cubicBezTo>
                    <a:pt x="9073" y="4271"/>
                    <a:pt x="9040" y="4371"/>
                    <a:pt x="9006" y="4437"/>
                  </a:cubicBezTo>
                  <a:cubicBezTo>
                    <a:pt x="9373" y="6172"/>
                    <a:pt x="10141" y="7706"/>
                    <a:pt x="10975" y="9274"/>
                  </a:cubicBezTo>
                  <a:cubicBezTo>
                    <a:pt x="10587" y="9251"/>
                    <a:pt x="10261" y="8994"/>
                    <a:pt x="9945" y="8994"/>
                  </a:cubicBezTo>
                  <a:cubicBezTo>
                    <a:pt x="9799" y="8994"/>
                    <a:pt x="9654" y="9049"/>
                    <a:pt x="9507" y="9207"/>
                  </a:cubicBezTo>
                  <a:cubicBezTo>
                    <a:pt x="9240" y="9774"/>
                    <a:pt x="9574" y="10075"/>
                    <a:pt x="10041" y="10275"/>
                  </a:cubicBezTo>
                  <a:cubicBezTo>
                    <a:pt x="10141" y="10408"/>
                    <a:pt x="10241" y="10442"/>
                    <a:pt x="10407" y="10508"/>
                  </a:cubicBezTo>
                  <a:cubicBezTo>
                    <a:pt x="12091" y="10758"/>
                    <a:pt x="13745" y="11182"/>
                    <a:pt x="15452" y="11182"/>
                  </a:cubicBezTo>
                  <a:cubicBezTo>
                    <a:pt x="15571" y="11182"/>
                    <a:pt x="15691" y="11180"/>
                    <a:pt x="15811" y="11175"/>
                  </a:cubicBezTo>
                  <a:cubicBezTo>
                    <a:pt x="15892" y="11159"/>
                    <a:pt x="15968" y="11153"/>
                    <a:pt x="16042" y="11153"/>
                  </a:cubicBezTo>
                  <a:cubicBezTo>
                    <a:pt x="16275" y="11153"/>
                    <a:pt x="16484" y="11217"/>
                    <a:pt x="16712" y="11242"/>
                  </a:cubicBezTo>
                  <a:cubicBezTo>
                    <a:pt x="18647" y="11609"/>
                    <a:pt x="20481" y="12243"/>
                    <a:pt x="22483" y="12276"/>
                  </a:cubicBezTo>
                  <a:cubicBezTo>
                    <a:pt x="23517" y="12276"/>
                    <a:pt x="24518" y="12543"/>
                    <a:pt x="25518" y="12677"/>
                  </a:cubicBezTo>
                  <a:cubicBezTo>
                    <a:pt x="25818" y="12710"/>
                    <a:pt x="26152" y="12710"/>
                    <a:pt x="26419" y="12710"/>
                  </a:cubicBezTo>
                  <a:cubicBezTo>
                    <a:pt x="26268" y="12465"/>
                    <a:pt x="26288" y="12412"/>
                    <a:pt x="26376" y="12412"/>
                  </a:cubicBezTo>
                  <a:cubicBezTo>
                    <a:pt x="26443" y="12412"/>
                    <a:pt x="26551" y="12443"/>
                    <a:pt x="26652" y="12443"/>
                  </a:cubicBezTo>
                  <a:cubicBezTo>
                    <a:pt x="27820" y="12576"/>
                    <a:pt x="28987" y="12843"/>
                    <a:pt x="30155" y="12843"/>
                  </a:cubicBezTo>
                  <a:cubicBezTo>
                    <a:pt x="30532" y="12835"/>
                    <a:pt x="30909" y="12831"/>
                    <a:pt x="31287" y="12831"/>
                  </a:cubicBezTo>
                  <a:cubicBezTo>
                    <a:pt x="33985" y="12831"/>
                    <a:pt x="36703" y="13018"/>
                    <a:pt x="39395" y="13077"/>
                  </a:cubicBezTo>
                  <a:cubicBezTo>
                    <a:pt x="39595" y="13077"/>
                    <a:pt x="39795" y="13095"/>
                    <a:pt x="39990" y="13095"/>
                  </a:cubicBezTo>
                  <a:cubicBezTo>
                    <a:pt x="40250" y="13095"/>
                    <a:pt x="40500" y="13063"/>
                    <a:pt x="40729" y="12910"/>
                  </a:cubicBezTo>
                  <a:cubicBezTo>
                    <a:pt x="41029" y="12510"/>
                    <a:pt x="40662" y="12410"/>
                    <a:pt x="40396" y="12343"/>
                  </a:cubicBezTo>
                  <a:cubicBezTo>
                    <a:pt x="40090" y="12241"/>
                    <a:pt x="39745" y="12198"/>
                    <a:pt x="39391" y="12198"/>
                  </a:cubicBezTo>
                  <a:cubicBezTo>
                    <a:pt x="39282" y="12198"/>
                    <a:pt x="39172" y="12202"/>
                    <a:pt x="39061" y="12210"/>
                  </a:cubicBezTo>
                  <a:cubicBezTo>
                    <a:pt x="38975" y="12214"/>
                    <a:pt x="38891" y="12217"/>
                    <a:pt x="38808" y="12217"/>
                  </a:cubicBezTo>
                  <a:cubicBezTo>
                    <a:pt x="37699" y="12217"/>
                    <a:pt x="36854" y="11792"/>
                    <a:pt x="36326" y="10675"/>
                  </a:cubicBezTo>
                  <a:cubicBezTo>
                    <a:pt x="36026" y="10041"/>
                    <a:pt x="35692" y="9441"/>
                    <a:pt x="35359" y="8874"/>
                  </a:cubicBezTo>
                  <a:cubicBezTo>
                    <a:pt x="34425" y="8073"/>
                    <a:pt x="33257" y="8107"/>
                    <a:pt x="32223" y="7906"/>
                  </a:cubicBezTo>
                  <a:cubicBezTo>
                    <a:pt x="26586" y="6839"/>
                    <a:pt x="21182" y="4938"/>
                    <a:pt x="15745" y="3170"/>
                  </a:cubicBezTo>
                  <a:lnTo>
                    <a:pt x="15244" y="3036"/>
                  </a:lnTo>
                  <a:cubicBezTo>
                    <a:pt x="15144" y="3003"/>
                    <a:pt x="15044" y="3003"/>
                    <a:pt x="14911" y="2936"/>
                  </a:cubicBezTo>
                  <a:cubicBezTo>
                    <a:pt x="12709" y="2369"/>
                    <a:pt x="10841" y="1068"/>
                    <a:pt x="8840" y="1"/>
                  </a:cubicBezTo>
                  <a:close/>
                </a:path>
              </a:pathLst>
            </a:custGeom>
            <a:solidFill>
              <a:srgbClr val="C46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8"/>
            <p:cNvSpPr/>
            <p:nvPr/>
          </p:nvSpPr>
          <p:spPr>
            <a:xfrm>
              <a:off x="6762963" y="3819047"/>
              <a:ext cx="115703" cy="61656"/>
            </a:xfrm>
            <a:custGeom>
              <a:avLst/>
              <a:gdLst/>
              <a:ahLst/>
              <a:cxnLst/>
              <a:rect l="l" t="t" r="r" b="b"/>
              <a:pathLst>
                <a:path w="5671" h="3022" extrusionOk="0">
                  <a:moveTo>
                    <a:pt x="471" y="0"/>
                  </a:moveTo>
                  <a:cubicBezTo>
                    <a:pt x="359" y="0"/>
                    <a:pt x="250" y="34"/>
                    <a:pt x="167" y="134"/>
                  </a:cubicBezTo>
                  <a:cubicBezTo>
                    <a:pt x="0" y="334"/>
                    <a:pt x="134" y="567"/>
                    <a:pt x="200" y="768"/>
                  </a:cubicBezTo>
                  <a:cubicBezTo>
                    <a:pt x="300" y="968"/>
                    <a:pt x="434" y="1168"/>
                    <a:pt x="534" y="1335"/>
                  </a:cubicBezTo>
                  <a:cubicBezTo>
                    <a:pt x="611" y="1412"/>
                    <a:pt x="669" y="1490"/>
                    <a:pt x="753" y="1490"/>
                  </a:cubicBezTo>
                  <a:cubicBezTo>
                    <a:pt x="777" y="1490"/>
                    <a:pt x="804" y="1483"/>
                    <a:pt x="834" y="1468"/>
                  </a:cubicBezTo>
                  <a:lnTo>
                    <a:pt x="834" y="1535"/>
                  </a:lnTo>
                  <a:lnTo>
                    <a:pt x="767" y="1535"/>
                  </a:lnTo>
                  <a:cubicBezTo>
                    <a:pt x="667" y="1601"/>
                    <a:pt x="534" y="1601"/>
                    <a:pt x="501" y="1702"/>
                  </a:cubicBezTo>
                  <a:cubicBezTo>
                    <a:pt x="667" y="1968"/>
                    <a:pt x="968" y="1902"/>
                    <a:pt x="1201" y="1968"/>
                  </a:cubicBezTo>
                  <a:cubicBezTo>
                    <a:pt x="1968" y="2269"/>
                    <a:pt x="2869" y="2135"/>
                    <a:pt x="3436" y="2936"/>
                  </a:cubicBezTo>
                  <a:cubicBezTo>
                    <a:pt x="3560" y="2901"/>
                    <a:pt x="3684" y="2888"/>
                    <a:pt x="3808" y="2888"/>
                  </a:cubicBezTo>
                  <a:cubicBezTo>
                    <a:pt x="4203" y="2888"/>
                    <a:pt x="4599" y="3022"/>
                    <a:pt x="4994" y="3022"/>
                  </a:cubicBezTo>
                  <a:cubicBezTo>
                    <a:pt x="5075" y="3022"/>
                    <a:pt x="5156" y="3016"/>
                    <a:pt x="5237" y="3002"/>
                  </a:cubicBezTo>
                  <a:lnTo>
                    <a:pt x="5371" y="2902"/>
                  </a:lnTo>
                  <a:cubicBezTo>
                    <a:pt x="5504" y="2302"/>
                    <a:pt x="5671" y="1635"/>
                    <a:pt x="4870" y="1401"/>
                  </a:cubicBezTo>
                  <a:cubicBezTo>
                    <a:pt x="3503" y="968"/>
                    <a:pt x="2168" y="434"/>
                    <a:pt x="801" y="67"/>
                  </a:cubicBezTo>
                  <a:cubicBezTo>
                    <a:pt x="701" y="34"/>
                    <a:pt x="584" y="0"/>
                    <a:pt x="471" y="0"/>
                  </a:cubicBezTo>
                  <a:close/>
                </a:path>
              </a:pathLst>
            </a:custGeom>
            <a:solidFill>
              <a:srgbClr val="C76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8"/>
            <p:cNvSpPr/>
            <p:nvPr/>
          </p:nvSpPr>
          <p:spPr>
            <a:xfrm>
              <a:off x="6871157" y="3863831"/>
              <a:ext cx="45620" cy="28053"/>
            </a:xfrm>
            <a:custGeom>
              <a:avLst/>
              <a:gdLst/>
              <a:ahLst/>
              <a:cxnLst/>
              <a:rect l="l" t="t" r="r" b="b"/>
              <a:pathLst>
                <a:path w="2236" h="1375" extrusionOk="0">
                  <a:moveTo>
                    <a:pt x="1478" y="0"/>
                  </a:moveTo>
                  <a:cubicBezTo>
                    <a:pt x="1402" y="0"/>
                    <a:pt x="1321" y="16"/>
                    <a:pt x="1235" y="40"/>
                  </a:cubicBezTo>
                  <a:cubicBezTo>
                    <a:pt x="1168" y="40"/>
                    <a:pt x="1035" y="74"/>
                    <a:pt x="968" y="107"/>
                  </a:cubicBezTo>
                  <a:cubicBezTo>
                    <a:pt x="568" y="274"/>
                    <a:pt x="201" y="441"/>
                    <a:pt x="1" y="807"/>
                  </a:cubicBezTo>
                  <a:cubicBezTo>
                    <a:pt x="701" y="1141"/>
                    <a:pt x="1502" y="1241"/>
                    <a:pt x="2236" y="1375"/>
                  </a:cubicBezTo>
                  <a:cubicBezTo>
                    <a:pt x="1869" y="1074"/>
                    <a:pt x="1736" y="641"/>
                    <a:pt x="1836" y="174"/>
                  </a:cubicBezTo>
                  <a:cubicBezTo>
                    <a:pt x="1730" y="47"/>
                    <a:pt x="1611" y="0"/>
                    <a:pt x="1478" y="0"/>
                  </a:cubicBezTo>
                  <a:close/>
                </a:path>
              </a:pathLst>
            </a:custGeom>
            <a:solidFill>
              <a:srgbClr val="C76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8"/>
            <p:cNvSpPr/>
            <p:nvPr/>
          </p:nvSpPr>
          <p:spPr>
            <a:xfrm>
              <a:off x="7227793" y="3930975"/>
              <a:ext cx="715291" cy="41152"/>
            </a:xfrm>
            <a:custGeom>
              <a:avLst/>
              <a:gdLst/>
              <a:ahLst/>
              <a:cxnLst/>
              <a:rect l="l" t="t" r="r" b="b"/>
              <a:pathLst>
                <a:path w="35059" h="2017" extrusionOk="0">
                  <a:moveTo>
                    <a:pt x="25997" y="0"/>
                  </a:moveTo>
                  <a:cubicBezTo>
                    <a:pt x="25457" y="0"/>
                    <a:pt x="24918" y="37"/>
                    <a:pt x="24384" y="152"/>
                  </a:cubicBezTo>
                  <a:cubicBezTo>
                    <a:pt x="24217" y="252"/>
                    <a:pt x="24051" y="318"/>
                    <a:pt x="23850" y="318"/>
                  </a:cubicBezTo>
                  <a:lnTo>
                    <a:pt x="23417" y="318"/>
                  </a:lnTo>
                  <a:cubicBezTo>
                    <a:pt x="23250" y="318"/>
                    <a:pt x="23117" y="252"/>
                    <a:pt x="23017" y="185"/>
                  </a:cubicBezTo>
                  <a:cubicBezTo>
                    <a:pt x="22900" y="168"/>
                    <a:pt x="22783" y="160"/>
                    <a:pt x="22670" y="160"/>
                  </a:cubicBezTo>
                  <a:cubicBezTo>
                    <a:pt x="22558" y="160"/>
                    <a:pt x="22449" y="168"/>
                    <a:pt x="22349" y="185"/>
                  </a:cubicBezTo>
                  <a:cubicBezTo>
                    <a:pt x="22081" y="209"/>
                    <a:pt x="21813" y="217"/>
                    <a:pt x="21545" y="217"/>
                  </a:cubicBezTo>
                  <a:cubicBezTo>
                    <a:pt x="20785" y="217"/>
                    <a:pt x="20025" y="147"/>
                    <a:pt x="19265" y="147"/>
                  </a:cubicBezTo>
                  <a:cubicBezTo>
                    <a:pt x="19159" y="147"/>
                    <a:pt x="19053" y="149"/>
                    <a:pt x="18947" y="152"/>
                  </a:cubicBezTo>
                  <a:cubicBezTo>
                    <a:pt x="17779" y="185"/>
                    <a:pt x="16612" y="85"/>
                    <a:pt x="15545" y="585"/>
                  </a:cubicBezTo>
                  <a:cubicBezTo>
                    <a:pt x="14544" y="585"/>
                    <a:pt x="13576" y="485"/>
                    <a:pt x="12576" y="485"/>
                  </a:cubicBezTo>
                  <a:cubicBezTo>
                    <a:pt x="10786" y="485"/>
                    <a:pt x="8997" y="286"/>
                    <a:pt x="7195" y="286"/>
                  </a:cubicBezTo>
                  <a:cubicBezTo>
                    <a:pt x="6445" y="286"/>
                    <a:pt x="5692" y="320"/>
                    <a:pt x="4937" y="419"/>
                  </a:cubicBezTo>
                  <a:cubicBezTo>
                    <a:pt x="4703" y="419"/>
                    <a:pt x="4403" y="318"/>
                    <a:pt x="4170" y="285"/>
                  </a:cubicBezTo>
                  <a:cubicBezTo>
                    <a:pt x="2869" y="85"/>
                    <a:pt x="1568" y="18"/>
                    <a:pt x="0" y="18"/>
                  </a:cubicBezTo>
                  <a:cubicBezTo>
                    <a:pt x="500" y="318"/>
                    <a:pt x="901" y="152"/>
                    <a:pt x="1101" y="485"/>
                  </a:cubicBezTo>
                  <a:cubicBezTo>
                    <a:pt x="1901" y="585"/>
                    <a:pt x="2702" y="652"/>
                    <a:pt x="3503" y="785"/>
                  </a:cubicBezTo>
                  <a:cubicBezTo>
                    <a:pt x="4904" y="919"/>
                    <a:pt x="6338" y="1186"/>
                    <a:pt x="7772" y="1252"/>
                  </a:cubicBezTo>
                  <a:cubicBezTo>
                    <a:pt x="9373" y="1286"/>
                    <a:pt x="10908" y="1519"/>
                    <a:pt x="12509" y="1519"/>
                  </a:cubicBezTo>
                  <a:cubicBezTo>
                    <a:pt x="12656" y="1519"/>
                    <a:pt x="12807" y="1518"/>
                    <a:pt x="12960" y="1518"/>
                  </a:cubicBezTo>
                  <a:cubicBezTo>
                    <a:pt x="13574" y="1518"/>
                    <a:pt x="14230" y="1539"/>
                    <a:pt x="14844" y="1753"/>
                  </a:cubicBezTo>
                  <a:cubicBezTo>
                    <a:pt x="15194" y="1673"/>
                    <a:pt x="15560" y="1632"/>
                    <a:pt x="15922" y="1632"/>
                  </a:cubicBezTo>
                  <a:cubicBezTo>
                    <a:pt x="16319" y="1632"/>
                    <a:pt x="16713" y="1682"/>
                    <a:pt x="17079" y="1786"/>
                  </a:cubicBezTo>
                  <a:cubicBezTo>
                    <a:pt x="17642" y="1959"/>
                    <a:pt x="18198" y="2016"/>
                    <a:pt x="18751" y="2016"/>
                  </a:cubicBezTo>
                  <a:cubicBezTo>
                    <a:pt x="19802" y="2016"/>
                    <a:pt x="20845" y="1808"/>
                    <a:pt x="21916" y="1786"/>
                  </a:cubicBezTo>
                  <a:cubicBezTo>
                    <a:pt x="23161" y="1608"/>
                    <a:pt x="24436" y="1608"/>
                    <a:pt x="25701" y="1608"/>
                  </a:cubicBezTo>
                  <a:cubicBezTo>
                    <a:pt x="26334" y="1608"/>
                    <a:pt x="26964" y="1608"/>
                    <a:pt x="27586" y="1586"/>
                  </a:cubicBezTo>
                  <a:cubicBezTo>
                    <a:pt x="30055" y="1486"/>
                    <a:pt x="32523" y="1486"/>
                    <a:pt x="34958" y="1319"/>
                  </a:cubicBezTo>
                  <a:cubicBezTo>
                    <a:pt x="35058" y="752"/>
                    <a:pt x="34425" y="352"/>
                    <a:pt x="34225" y="352"/>
                  </a:cubicBezTo>
                  <a:cubicBezTo>
                    <a:pt x="33631" y="300"/>
                    <a:pt x="33036" y="89"/>
                    <a:pt x="32458" y="89"/>
                  </a:cubicBezTo>
                  <a:cubicBezTo>
                    <a:pt x="32289" y="89"/>
                    <a:pt x="32122" y="107"/>
                    <a:pt x="31956" y="152"/>
                  </a:cubicBezTo>
                  <a:cubicBezTo>
                    <a:pt x="31554" y="267"/>
                    <a:pt x="31164" y="306"/>
                    <a:pt x="30781" y="306"/>
                  </a:cubicBezTo>
                  <a:cubicBezTo>
                    <a:pt x="30050" y="306"/>
                    <a:pt x="29342" y="162"/>
                    <a:pt x="28621" y="118"/>
                  </a:cubicBezTo>
                  <a:cubicBezTo>
                    <a:pt x="27753" y="98"/>
                    <a:pt x="26874" y="0"/>
                    <a:pt x="25997" y="0"/>
                  </a:cubicBezTo>
                  <a:close/>
                </a:path>
              </a:pathLst>
            </a:custGeom>
            <a:solidFill>
              <a:srgbClr val="B25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8"/>
            <p:cNvSpPr/>
            <p:nvPr/>
          </p:nvSpPr>
          <p:spPr>
            <a:xfrm>
              <a:off x="7529280" y="3960192"/>
              <a:ext cx="144980" cy="35521"/>
            </a:xfrm>
            <a:custGeom>
              <a:avLst/>
              <a:gdLst/>
              <a:ahLst/>
              <a:cxnLst/>
              <a:rect l="l" t="t" r="r" b="b"/>
              <a:pathLst>
                <a:path w="7106" h="1741" extrusionOk="0">
                  <a:moveTo>
                    <a:pt x="801" y="0"/>
                  </a:moveTo>
                  <a:cubicBezTo>
                    <a:pt x="527" y="0"/>
                    <a:pt x="258" y="49"/>
                    <a:pt x="0" y="221"/>
                  </a:cubicBezTo>
                  <a:cubicBezTo>
                    <a:pt x="261" y="351"/>
                    <a:pt x="537" y="375"/>
                    <a:pt x="815" y="375"/>
                  </a:cubicBezTo>
                  <a:cubicBezTo>
                    <a:pt x="969" y="375"/>
                    <a:pt x="1125" y="367"/>
                    <a:pt x="1278" y="367"/>
                  </a:cubicBezTo>
                  <a:cubicBezTo>
                    <a:pt x="1553" y="367"/>
                    <a:pt x="1821" y="391"/>
                    <a:pt x="2068" y="521"/>
                  </a:cubicBezTo>
                  <a:cubicBezTo>
                    <a:pt x="2155" y="471"/>
                    <a:pt x="2229" y="450"/>
                    <a:pt x="2292" y="450"/>
                  </a:cubicBezTo>
                  <a:cubicBezTo>
                    <a:pt x="2520" y="450"/>
                    <a:pt x="2602" y="724"/>
                    <a:pt x="2602" y="855"/>
                  </a:cubicBezTo>
                  <a:cubicBezTo>
                    <a:pt x="2502" y="1688"/>
                    <a:pt x="3103" y="1655"/>
                    <a:pt x="3603" y="1722"/>
                  </a:cubicBezTo>
                  <a:cubicBezTo>
                    <a:pt x="3681" y="1735"/>
                    <a:pt x="3756" y="1741"/>
                    <a:pt x="3828" y="1741"/>
                  </a:cubicBezTo>
                  <a:cubicBezTo>
                    <a:pt x="4501" y="1741"/>
                    <a:pt x="4959" y="1219"/>
                    <a:pt x="5471" y="888"/>
                  </a:cubicBezTo>
                  <a:cubicBezTo>
                    <a:pt x="5499" y="693"/>
                    <a:pt x="5550" y="497"/>
                    <a:pt x="5761" y="497"/>
                  </a:cubicBezTo>
                  <a:cubicBezTo>
                    <a:pt x="5803" y="497"/>
                    <a:pt x="5850" y="505"/>
                    <a:pt x="5905" y="521"/>
                  </a:cubicBezTo>
                  <a:cubicBezTo>
                    <a:pt x="6026" y="551"/>
                    <a:pt x="6145" y="563"/>
                    <a:pt x="6263" y="563"/>
                  </a:cubicBezTo>
                  <a:cubicBezTo>
                    <a:pt x="6534" y="563"/>
                    <a:pt x="6804" y="501"/>
                    <a:pt x="7105" y="454"/>
                  </a:cubicBezTo>
                  <a:lnTo>
                    <a:pt x="7105" y="254"/>
                  </a:lnTo>
                  <a:cubicBezTo>
                    <a:pt x="5337" y="221"/>
                    <a:pt x="3636" y="154"/>
                    <a:pt x="1902" y="87"/>
                  </a:cubicBezTo>
                  <a:cubicBezTo>
                    <a:pt x="1540" y="87"/>
                    <a:pt x="1166" y="0"/>
                    <a:pt x="801" y="0"/>
                  </a:cubicBezTo>
                  <a:close/>
                </a:path>
              </a:pathLst>
            </a:custGeom>
            <a:solidFill>
              <a:srgbClr val="DD7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8"/>
            <p:cNvSpPr/>
            <p:nvPr/>
          </p:nvSpPr>
          <p:spPr>
            <a:xfrm>
              <a:off x="7640882" y="3978289"/>
              <a:ext cx="2061" cy="2448"/>
            </a:xfrm>
            <a:custGeom>
              <a:avLst/>
              <a:gdLst/>
              <a:ahLst/>
              <a:cxnLst/>
              <a:rect l="l" t="t" r="r" b="b"/>
              <a:pathLst>
                <a:path w="101" h="120" extrusionOk="0">
                  <a:moveTo>
                    <a:pt x="1" y="1"/>
                  </a:moveTo>
                  <a:cubicBezTo>
                    <a:pt x="20" y="76"/>
                    <a:pt x="49" y="119"/>
                    <a:pt x="71" y="119"/>
                  </a:cubicBezTo>
                  <a:cubicBezTo>
                    <a:pt x="88" y="119"/>
                    <a:pt x="101" y="93"/>
                    <a:pt x="101" y="34"/>
                  </a:cubicBezTo>
                  <a:cubicBezTo>
                    <a:pt x="101" y="34"/>
                    <a:pt x="34" y="1"/>
                    <a:pt x="1" y="1"/>
                  </a:cubicBezTo>
                  <a:close/>
                </a:path>
              </a:pathLst>
            </a:custGeom>
            <a:solidFill>
              <a:srgbClr val="DD7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8"/>
            <p:cNvSpPr/>
            <p:nvPr/>
          </p:nvSpPr>
          <p:spPr>
            <a:xfrm>
              <a:off x="7814426" y="3917897"/>
              <a:ext cx="254562" cy="41846"/>
            </a:xfrm>
            <a:custGeom>
              <a:avLst/>
              <a:gdLst/>
              <a:ahLst/>
              <a:cxnLst/>
              <a:rect l="l" t="t" r="r" b="b"/>
              <a:pathLst>
                <a:path w="12477" h="2051" extrusionOk="0">
                  <a:moveTo>
                    <a:pt x="3182" y="0"/>
                  </a:moveTo>
                  <a:cubicBezTo>
                    <a:pt x="2765" y="0"/>
                    <a:pt x="2453" y="511"/>
                    <a:pt x="2039" y="511"/>
                  </a:cubicBezTo>
                  <a:cubicBezTo>
                    <a:pt x="1995" y="511"/>
                    <a:pt x="1949" y="506"/>
                    <a:pt x="1902" y="492"/>
                  </a:cubicBezTo>
                  <a:cubicBezTo>
                    <a:pt x="1736" y="459"/>
                    <a:pt x="1569" y="459"/>
                    <a:pt x="1402" y="459"/>
                  </a:cubicBezTo>
                  <a:cubicBezTo>
                    <a:pt x="1350" y="466"/>
                    <a:pt x="1297" y="469"/>
                    <a:pt x="1244" y="469"/>
                  </a:cubicBezTo>
                  <a:cubicBezTo>
                    <a:pt x="1075" y="469"/>
                    <a:pt x="900" y="442"/>
                    <a:pt x="733" y="442"/>
                  </a:cubicBezTo>
                  <a:cubicBezTo>
                    <a:pt x="441" y="442"/>
                    <a:pt x="172" y="522"/>
                    <a:pt x="1" y="959"/>
                  </a:cubicBezTo>
                  <a:cubicBezTo>
                    <a:pt x="654" y="1002"/>
                    <a:pt x="1334" y="1204"/>
                    <a:pt x="2007" y="1204"/>
                  </a:cubicBezTo>
                  <a:cubicBezTo>
                    <a:pt x="2399" y="1204"/>
                    <a:pt x="2789" y="1135"/>
                    <a:pt x="3170" y="926"/>
                  </a:cubicBezTo>
                  <a:cubicBezTo>
                    <a:pt x="3230" y="896"/>
                    <a:pt x="3310" y="880"/>
                    <a:pt x="3395" y="880"/>
                  </a:cubicBezTo>
                  <a:cubicBezTo>
                    <a:pt x="3500" y="880"/>
                    <a:pt x="3612" y="904"/>
                    <a:pt x="3704" y="959"/>
                  </a:cubicBezTo>
                  <a:cubicBezTo>
                    <a:pt x="3904" y="1026"/>
                    <a:pt x="4171" y="993"/>
                    <a:pt x="4371" y="1260"/>
                  </a:cubicBezTo>
                  <a:cubicBezTo>
                    <a:pt x="4419" y="1320"/>
                    <a:pt x="4459" y="1345"/>
                    <a:pt x="4493" y="1345"/>
                  </a:cubicBezTo>
                  <a:cubicBezTo>
                    <a:pt x="4633" y="1345"/>
                    <a:pt x="4687" y="944"/>
                    <a:pt x="4896" y="944"/>
                  </a:cubicBezTo>
                  <a:cubicBezTo>
                    <a:pt x="4919" y="944"/>
                    <a:pt x="4944" y="949"/>
                    <a:pt x="4971" y="959"/>
                  </a:cubicBezTo>
                  <a:cubicBezTo>
                    <a:pt x="5105" y="993"/>
                    <a:pt x="5171" y="993"/>
                    <a:pt x="5305" y="1026"/>
                  </a:cubicBezTo>
                  <a:cubicBezTo>
                    <a:pt x="5138" y="1793"/>
                    <a:pt x="6105" y="1426"/>
                    <a:pt x="6172" y="1927"/>
                  </a:cubicBezTo>
                  <a:cubicBezTo>
                    <a:pt x="6272" y="1927"/>
                    <a:pt x="6339" y="1927"/>
                    <a:pt x="6472" y="1893"/>
                  </a:cubicBezTo>
                  <a:lnTo>
                    <a:pt x="7139" y="1893"/>
                  </a:lnTo>
                  <a:cubicBezTo>
                    <a:pt x="7253" y="1988"/>
                    <a:pt x="7366" y="2050"/>
                    <a:pt x="7491" y="2050"/>
                  </a:cubicBezTo>
                  <a:cubicBezTo>
                    <a:pt x="7588" y="2050"/>
                    <a:pt x="7691" y="2014"/>
                    <a:pt x="7807" y="1927"/>
                  </a:cubicBezTo>
                  <a:cubicBezTo>
                    <a:pt x="8040" y="1893"/>
                    <a:pt x="8240" y="1760"/>
                    <a:pt x="8474" y="1760"/>
                  </a:cubicBezTo>
                  <a:cubicBezTo>
                    <a:pt x="8588" y="1766"/>
                    <a:pt x="8702" y="1769"/>
                    <a:pt x="8816" y="1769"/>
                  </a:cubicBezTo>
                  <a:cubicBezTo>
                    <a:pt x="9723" y="1769"/>
                    <a:pt x="10616" y="1595"/>
                    <a:pt x="11537" y="1595"/>
                  </a:cubicBezTo>
                  <a:cubicBezTo>
                    <a:pt x="11748" y="1595"/>
                    <a:pt x="11961" y="1604"/>
                    <a:pt x="12176" y="1627"/>
                  </a:cubicBezTo>
                  <a:cubicBezTo>
                    <a:pt x="12343" y="1493"/>
                    <a:pt x="12477" y="1426"/>
                    <a:pt x="12410" y="1160"/>
                  </a:cubicBezTo>
                  <a:cubicBezTo>
                    <a:pt x="12243" y="326"/>
                    <a:pt x="11543" y="392"/>
                    <a:pt x="10909" y="326"/>
                  </a:cubicBezTo>
                  <a:cubicBezTo>
                    <a:pt x="10842" y="326"/>
                    <a:pt x="10709" y="326"/>
                    <a:pt x="10642" y="392"/>
                  </a:cubicBezTo>
                  <a:cubicBezTo>
                    <a:pt x="9814" y="354"/>
                    <a:pt x="8990" y="345"/>
                    <a:pt x="8170" y="345"/>
                  </a:cubicBezTo>
                  <a:cubicBezTo>
                    <a:pt x="7504" y="345"/>
                    <a:pt x="6841" y="351"/>
                    <a:pt x="6178" y="351"/>
                  </a:cubicBezTo>
                  <a:cubicBezTo>
                    <a:pt x="5553" y="351"/>
                    <a:pt x="4928" y="346"/>
                    <a:pt x="4304" y="326"/>
                  </a:cubicBezTo>
                  <a:cubicBezTo>
                    <a:pt x="4137" y="326"/>
                    <a:pt x="3970" y="292"/>
                    <a:pt x="3837" y="259"/>
                  </a:cubicBezTo>
                  <a:cubicBezTo>
                    <a:pt x="3704" y="226"/>
                    <a:pt x="3637" y="159"/>
                    <a:pt x="3537" y="126"/>
                  </a:cubicBezTo>
                  <a:cubicBezTo>
                    <a:pt x="3409" y="36"/>
                    <a:pt x="3291" y="0"/>
                    <a:pt x="3182" y="0"/>
                  </a:cubicBezTo>
                  <a:close/>
                </a:path>
              </a:pathLst>
            </a:custGeom>
            <a:solidFill>
              <a:srgbClr val="BA5C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8"/>
            <p:cNvSpPr/>
            <p:nvPr/>
          </p:nvSpPr>
          <p:spPr>
            <a:xfrm>
              <a:off x="8034936" y="3897760"/>
              <a:ext cx="213716" cy="54740"/>
            </a:xfrm>
            <a:custGeom>
              <a:avLst/>
              <a:gdLst/>
              <a:ahLst/>
              <a:cxnLst/>
              <a:rect l="l" t="t" r="r" b="b"/>
              <a:pathLst>
                <a:path w="10475" h="2683" extrusionOk="0">
                  <a:moveTo>
                    <a:pt x="9519" y="1"/>
                  </a:moveTo>
                  <a:cubicBezTo>
                    <a:pt x="9317" y="1"/>
                    <a:pt x="9057" y="34"/>
                    <a:pt x="8707" y="78"/>
                  </a:cubicBezTo>
                  <a:cubicBezTo>
                    <a:pt x="8040" y="145"/>
                    <a:pt x="7473" y="345"/>
                    <a:pt x="6872" y="579"/>
                  </a:cubicBezTo>
                  <a:cubicBezTo>
                    <a:pt x="6688" y="430"/>
                    <a:pt x="6508" y="375"/>
                    <a:pt x="6331" y="375"/>
                  </a:cubicBezTo>
                  <a:cubicBezTo>
                    <a:pt x="5848" y="375"/>
                    <a:pt x="5381" y="780"/>
                    <a:pt x="4881" y="780"/>
                  </a:cubicBezTo>
                  <a:cubicBezTo>
                    <a:pt x="4866" y="780"/>
                    <a:pt x="4852" y="780"/>
                    <a:pt x="4837" y="779"/>
                  </a:cubicBezTo>
                  <a:cubicBezTo>
                    <a:pt x="4518" y="756"/>
                    <a:pt x="4196" y="745"/>
                    <a:pt x="3874" y="745"/>
                  </a:cubicBezTo>
                  <a:cubicBezTo>
                    <a:pt x="2818" y="745"/>
                    <a:pt x="1757" y="859"/>
                    <a:pt x="735" y="1012"/>
                  </a:cubicBezTo>
                  <a:cubicBezTo>
                    <a:pt x="468" y="1079"/>
                    <a:pt x="34" y="912"/>
                    <a:pt x="1" y="1446"/>
                  </a:cubicBezTo>
                  <a:cubicBezTo>
                    <a:pt x="201" y="1546"/>
                    <a:pt x="368" y="1713"/>
                    <a:pt x="634" y="1713"/>
                  </a:cubicBezTo>
                  <a:cubicBezTo>
                    <a:pt x="1302" y="1746"/>
                    <a:pt x="1335" y="1813"/>
                    <a:pt x="1335" y="2647"/>
                  </a:cubicBezTo>
                  <a:cubicBezTo>
                    <a:pt x="1438" y="2673"/>
                    <a:pt x="1543" y="2683"/>
                    <a:pt x="1648" y="2683"/>
                  </a:cubicBezTo>
                  <a:cubicBezTo>
                    <a:pt x="1953" y="2683"/>
                    <a:pt x="2263" y="2597"/>
                    <a:pt x="2536" y="2547"/>
                  </a:cubicBezTo>
                  <a:cubicBezTo>
                    <a:pt x="2903" y="2413"/>
                    <a:pt x="3336" y="2313"/>
                    <a:pt x="3737" y="2313"/>
                  </a:cubicBezTo>
                  <a:cubicBezTo>
                    <a:pt x="3974" y="2324"/>
                    <a:pt x="4214" y="2328"/>
                    <a:pt x="4454" y="2328"/>
                  </a:cubicBezTo>
                  <a:cubicBezTo>
                    <a:pt x="5765" y="2328"/>
                    <a:pt x="7110" y="2188"/>
                    <a:pt x="8407" y="2047"/>
                  </a:cubicBezTo>
                  <a:cubicBezTo>
                    <a:pt x="8440" y="1997"/>
                    <a:pt x="8473" y="1972"/>
                    <a:pt x="8507" y="1972"/>
                  </a:cubicBezTo>
                  <a:cubicBezTo>
                    <a:pt x="8540" y="1972"/>
                    <a:pt x="8573" y="1997"/>
                    <a:pt x="8607" y="2047"/>
                  </a:cubicBezTo>
                  <a:lnTo>
                    <a:pt x="8874" y="2047"/>
                  </a:lnTo>
                  <a:cubicBezTo>
                    <a:pt x="9326" y="1627"/>
                    <a:pt x="9715" y="1144"/>
                    <a:pt x="10406" y="1144"/>
                  </a:cubicBezTo>
                  <a:cubicBezTo>
                    <a:pt x="10428" y="1144"/>
                    <a:pt x="10452" y="1145"/>
                    <a:pt x="10475" y="1146"/>
                  </a:cubicBezTo>
                  <a:cubicBezTo>
                    <a:pt x="10182" y="243"/>
                    <a:pt x="10068" y="1"/>
                    <a:pt x="9519" y="1"/>
                  </a:cubicBezTo>
                  <a:close/>
                </a:path>
              </a:pathLst>
            </a:custGeom>
            <a:solidFill>
              <a:srgbClr val="C56B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48"/>
            <p:cNvSpPr/>
            <p:nvPr/>
          </p:nvSpPr>
          <p:spPr>
            <a:xfrm>
              <a:off x="7959406" y="3957886"/>
              <a:ext cx="21790" cy="22790"/>
            </a:xfrm>
            <a:custGeom>
              <a:avLst/>
              <a:gdLst/>
              <a:ahLst/>
              <a:cxnLst/>
              <a:rect l="l" t="t" r="r" b="b"/>
              <a:pathLst>
                <a:path w="1068" h="1117" extrusionOk="0">
                  <a:moveTo>
                    <a:pt x="0" y="0"/>
                  </a:moveTo>
                  <a:cubicBezTo>
                    <a:pt x="100" y="334"/>
                    <a:pt x="500" y="534"/>
                    <a:pt x="367" y="934"/>
                  </a:cubicBezTo>
                  <a:cubicBezTo>
                    <a:pt x="507" y="990"/>
                    <a:pt x="647" y="1116"/>
                    <a:pt x="787" y="1116"/>
                  </a:cubicBezTo>
                  <a:cubicBezTo>
                    <a:pt x="813" y="1116"/>
                    <a:pt x="840" y="1112"/>
                    <a:pt x="867" y="1101"/>
                  </a:cubicBezTo>
                  <a:cubicBezTo>
                    <a:pt x="1067" y="968"/>
                    <a:pt x="1001" y="801"/>
                    <a:pt x="901" y="634"/>
                  </a:cubicBezTo>
                  <a:cubicBezTo>
                    <a:pt x="834" y="434"/>
                    <a:pt x="734" y="267"/>
                    <a:pt x="667" y="34"/>
                  </a:cubicBezTo>
                  <a:cubicBezTo>
                    <a:pt x="434" y="0"/>
                    <a:pt x="200" y="0"/>
                    <a:pt x="0" y="0"/>
                  </a:cubicBezTo>
                  <a:close/>
                </a:path>
              </a:pathLst>
            </a:custGeom>
            <a:solidFill>
              <a:srgbClr val="DE7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8"/>
            <p:cNvSpPr/>
            <p:nvPr/>
          </p:nvSpPr>
          <p:spPr>
            <a:xfrm>
              <a:off x="7961813" y="3976942"/>
              <a:ext cx="5774" cy="3101"/>
            </a:xfrm>
            <a:custGeom>
              <a:avLst/>
              <a:gdLst/>
              <a:ahLst/>
              <a:cxnLst/>
              <a:rect l="l" t="t" r="r" b="b"/>
              <a:pathLst>
                <a:path w="283" h="152" extrusionOk="0">
                  <a:moveTo>
                    <a:pt x="282" y="0"/>
                  </a:moveTo>
                  <a:cubicBezTo>
                    <a:pt x="269" y="13"/>
                    <a:pt x="250" y="17"/>
                    <a:pt x="228" y="17"/>
                  </a:cubicBezTo>
                  <a:cubicBezTo>
                    <a:pt x="188" y="17"/>
                    <a:pt x="137" y="4"/>
                    <a:pt x="96" y="4"/>
                  </a:cubicBezTo>
                  <a:cubicBezTo>
                    <a:pt x="41" y="4"/>
                    <a:pt x="0" y="27"/>
                    <a:pt x="15" y="134"/>
                  </a:cubicBezTo>
                  <a:cubicBezTo>
                    <a:pt x="28" y="146"/>
                    <a:pt x="45" y="152"/>
                    <a:pt x="63" y="152"/>
                  </a:cubicBezTo>
                  <a:cubicBezTo>
                    <a:pt x="141" y="152"/>
                    <a:pt x="255" y="54"/>
                    <a:pt x="282" y="0"/>
                  </a:cubicBezTo>
                  <a:close/>
                </a:path>
              </a:pathLst>
            </a:custGeom>
            <a:solidFill>
              <a:srgbClr val="DE7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8"/>
            <p:cNvSpPr/>
            <p:nvPr/>
          </p:nvSpPr>
          <p:spPr>
            <a:xfrm>
              <a:off x="8207806" y="3937463"/>
              <a:ext cx="4101" cy="2061"/>
            </a:xfrm>
            <a:custGeom>
              <a:avLst/>
              <a:gdLst/>
              <a:ahLst/>
              <a:cxnLst/>
              <a:rect l="l" t="t" r="r" b="b"/>
              <a:pathLst>
                <a:path w="201" h="101" extrusionOk="0">
                  <a:moveTo>
                    <a:pt x="113" y="0"/>
                  </a:moveTo>
                  <a:cubicBezTo>
                    <a:pt x="75" y="0"/>
                    <a:pt x="34" y="34"/>
                    <a:pt x="0" y="101"/>
                  </a:cubicBezTo>
                  <a:lnTo>
                    <a:pt x="201" y="101"/>
                  </a:lnTo>
                  <a:cubicBezTo>
                    <a:pt x="184" y="34"/>
                    <a:pt x="151" y="0"/>
                    <a:pt x="113" y="0"/>
                  </a:cubicBezTo>
                  <a:close/>
                </a:path>
              </a:pathLst>
            </a:custGeom>
            <a:solidFill>
              <a:srgbClr val="CE7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8"/>
            <p:cNvSpPr/>
            <p:nvPr/>
          </p:nvSpPr>
          <p:spPr>
            <a:xfrm>
              <a:off x="8197605" y="4200166"/>
              <a:ext cx="1367" cy="2081"/>
            </a:xfrm>
            <a:custGeom>
              <a:avLst/>
              <a:gdLst/>
              <a:ahLst/>
              <a:cxnLst/>
              <a:rect l="l" t="t" r="r" b="b"/>
              <a:pathLst>
                <a:path w="67" h="102" extrusionOk="0">
                  <a:moveTo>
                    <a:pt x="0" y="0"/>
                  </a:moveTo>
                  <a:cubicBezTo>
                    <a:pt x="22" y="65"/>
                    <a:pt x="43" y="102"/>
                    <a:pt x="56" y="102"/>
                  </a:cubicBezTo>
                  <a:cubicBezTo>
                    <a:pt x="63" y="102"/>
                    <a:pt x="67" y="91"/>
                    <a:pt x="67" y="67"/>
                  </a:cubicBezTo>
                  <a:cubicBezTo>
                    <a:pt x="67" y="67"/>
                    <a:pt x="33" y="0"/>
                    <a:pt x="0" y="0"/>
                  </a:cubicBezTo>
                  <a:close/>
                </a:path>
              </a:pathLst>
            </a:custGeom>
            <a:solidFill>
              <a:srgbClr val="FFA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48"/>
            <p:cNvSpPr/>
            <p:nvPr/>
          </p:nvSpPr>
          <p:spPr>
            <a:xfrm>
              <a:off x="7896791" y="4249173"/>
              <a:ext cx="12262" cy="14302"/>
            </a:xfrm>
            <a:custGeom>
              <a:avLst/>
              <a:gdLst/>
              <a:ahLst/>
              <a:cxnLst/>
              <a:rect l="l" t="t" r="r" b="b"/>
              <a:pathLst>
                <a:path w="601" h="701" extrusionOk="0">
                  <a:moveTo>
                    <a:pt x="300" y="0"/>
                  </a:moveTo>
                  <a:cubicBezTo>
                    <a:pt x="234" y="0"/>
                    <a:pt x="160" y="7"/>
                    <a:pt x="93" y="7"/>
                  </a:cubicBezTo>
                  <a:cubicBezTo>
                    <a:pt x="60" y="7"/>
                    <a:pt x="28" y="6"/>
                    <a:pt x="0" y="0"/>
                  </a:cubicBezTo>
                  <a:lnTo>
                    <a:pt x="0" y="0"/>
                  </a:lnTo>
                  <a:cubicBezTo>
                    <a:pt x="100" y="234"/>
                    <a:pt x="267" y="434"/>
                    <a:pt x="234" y="701"/>
                  </a:cubicBezTo>
                  <a:cubicBezTo>
                    <a:pt x="434" y="567"/>
                    <a:pt x="601" y="367"/>
                    <a:pt x="501" y="100"/>
                  </a:cubicBezTo>
                  <a:cubicBezTo>
                    <a:pt x="484" y="17"/>
                    <a:pt x="400" y="0"/>
                    <a:pt x="300" y="0"/>
                  </a:cubicBezTo>
                  <a:close/>
                </a:path>
              </a:pathLst>
            </a:custGeom>
            <a:solidFill>
              <a:srgbClr val="FFA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8"/>
            <p:cNvSpPr/>
            <p:nvPr/>
          </p:nvSpPr>
          <p:spPr>
            <a:xfrm>
              <a:off x="6721444" y="3705079"/>
              <a:ext cx="225284" cy="174564"/>
            </a:xfrm>
            <a:custGeom>
              <a:avLst/>
              <a:gdLst/>
              <a:ahLst/>
              <a:cxnLst/>
              <a:rect l="l" t="t" r="r" b="b"/>
              <a:pathLst>
                <a:path w="11042" h="8556" extrusionOk="0">
                  <a:moveTo>
                    <a:pt x="5420" y="1"/>
                  </a:moveTo>
                  <a:cubicBezTo>
                    <a:pt x="5275" y="1"/>
                    <a:pt x="5194" y="151"/>
                    <a:pt x="5137" y="349"/>
                  </a:cubicBezTo>
                  <a:cubicBezTo>
                    <a:pt x="5059" y="612"/>
                    <a:pt x="4918" y="791"/>
                    <a:pt x="4683" y="791"/>
                  </a:cubicBezTo>
                  <a:cubicBezTo>
                    <a:pt x="4619" y="791"/>
                    <a:pt x="4549" y="778"/>
                    <a:pt x="4470" y="750"/>
                  </a:cubicBezTo>
                  <a:cubicBezTo>
                    <a:pt x="4375" y="724"/>
                    <a:pt x="4292" y="713"/>
                    <a:pt x="4219" y="713"/>
                  </a:cubicBezTo>
                  <a:cubicBezTo>
                    <a:pt x="3809" y="713"/>
                    <a:pt x="3736" y="1082"/>
                    <a:pt x="3736" y="1450"/>
                  </a:cubicBezTo>
                  <a:cubicBezTo>
                    <a:pt x="3736" y="1684"/>
                    <a:pt x="4003" y="1884"/>
                    <a:pt x="3736" y="2117"/>
                  </a:cubicBezTo>
                  <a:cubicBezTo>
                    <a:pt x="3036" y="1917"/>
                    <a:pt x="2969" y="1183"/>
                    <a:pt x="2569" y="583"/>
                  </a:cubicBezTo>
                  <a:cubicBezTo>
                    <a:pt x="2335" y="916"/>
                    <a:pt x="2135" y="1217"/>
                    <a:pt x="1902" y="1450"/>
                  </a:cubicBezTo>
                  <a:cubicBezTo>
                    <a:pt x="1468" y="1950"/>
                    <a:pt x="2235" y="2384"/>
                    <a:pt x="2002" y="2851"/>
                  </a:cubicBezTo>
                  <a:cubicBezTo>
                    <a:pt x="1979" y="2856"/>
                    <a:pt x="1958" y="2858"/>
                    <a:pt x="1937" y="2858"/>
                  </a:cubicBezTo>
                  <a:cubicBezTo>
                    <a:pt x="1684" y="2858"/>
                    <a:pt x="1526" y="2560"/>
                    <a:pt x="1287" y="2560"/>
                  </a:cubicBezTo>
                  <a:cubicBezTo>
                    <a:pt x="1249" y="2560"/>
                    <a:pt x="1210" y="2567"/>
                    <a:pt x="1168" y="2584"/>
                  </a:cubicBezTo>
                  <a:cubicBezTo>
                    <a:pt x="1168" y="3018"/>
                    <a:pt x="734" y="3051"/>
                    <a:pt x="501" y="3251"/>
                  </a:cubicBezTo>
                  <a:cubicBezTo>
                    <a:pt x="67" y="3585"/>
                    <a:pt x="0" y="4052"/>
                    <a:pt x="334" y="4385"/>
                  </a:cubicBezTo>
                  <a:cubicBezTo>
                    <a:pt x="1034" y="5019"/>
                    <a:pt x="868" y="5887"/>
                    <a:pt x="1001" y="6687"/>
                  </a:cubicBezTo>
                  <a:cubicBezTo>
                    <a:pt x="1001" y="6854"/>
                    <a:pt x="1135" y="6854"/>
                    <a:pt x="1201" y="6921"/>
                  </a:cubicBezTo>
                  <a:cubicBezTo>
                    <a:pt x="1638" y="7014"/>
                    <a:pt x="1987" y="7224"/>
                    <a:pt x="2439" y="7224"/>
                  </a:cubicBezTo>
                  <a:cubicBezTo>
                    <a:pt x="2470" y="7224"/>
                    <a:pt x="2503" y="7223"/>
                    <a:pt x="2536" y="7221"/>
                  </a:cubicBezTo>
                  <a:cubicBezTo>
                    <a:pt x="2736" y="7221"/>
                    <a:pt x="2902" y="7187"/>
                    <a:pt x="3036" y="7021"/>
                  </a:cubicBezTo>
                  <a:cubicBezTo>
                    <a:pt x="2636" y="6687"/>
                    <a:pt x="2536" y="6187"/>
                    <a:pt x="2235" y="5620"/>
                  </a:cubicBezTo>
                  <a:lnTo>
                    <a:pt x="2235" y="5620"/>
                  </a:lnTo>
                  <a:cubicBezTo>
                    <a:pt x="3703" y="6187"/>
                    <a:pt x="5004" y="6754"/>
                    <a:pt x="6372" y="7054"/>
                  </a:cubicBezTo>
                  <a:cubicBezTo>
                    <a:pt x="7072" y="7221"/>
                    <a:pt x="7206" y="7554"/>
                    <a:pt x="7306" y="8088"/>
                  </a:cubicBezTo>
                  <a:cubicBezTo>
                    <a:pt x="7339" y="8255"/>
                    <a:pt x="7339" y="8388"/>
                    <a:pt x="7339" y="8555"/>
                  </a:cubicBezTo>
                  <a:cubicBezTo>
                    <a:pt x="7739" y="8355"/>
                    <a:pt x="8206" y="8255"/>
                    <a:pt x="8506" y="7921"/>
                  </a:cubicBezTo>
                  <a:cubicBezTo>
                    <a:pt x="8707" y="7955"/>
                    <a:pt x="8973" y="7955"/>
                    <a:pt x="9174" y="7955"/>
                  </a:cubicBezTo>
                  <a:cubicBezTo>
                    <a:pt x="9574" y="8021"/>
                    <a:pt x="9907" y="8322"/>
                    <a:pt x="10341" y="8355"/>
                  </a:cubicBezTo>
                  <a:cubicBezTo>
                    <a:pt x="10450" y="8398"/>
                    <a:pt x="10572" y="8498"/>
                    <a:pt x="10700" y="8498"/>
                  </a:cubicBezTo>
                  <a:cubicBezTo>
                    <a:pt x="10769" y="8498"/>
                    <a:pt x="10838" y="8470"/>
                    <a:pt x="10908" y="8388"/>
                  </a:cubicBezTo>
                  <a:cubicBezTo>
                    <a:pt x="11042" y="8255"/>
                    <a:pt x="10975" y="8055"/>
                    <a:pt x="10841" y="7888"/>
                  </a:cubicBezTo>
                  <a:cubicBezTo>
                    <a:pt x="9874" y="6720"/>
                    <a:pt x="9574" y="5186"/>
                    <a:pt x="8907" y="3852"/>
                  </a:cubicBezTo>
                  <a:cubicBezTo>
                    <a:pt x="8807" y="3585"/>
                    <a:pt x="8506" y="3351"/>
                    <a:pt x="8873" y="3051"/>
                  </a:cubicBezTo>
                  <a:cubicBezTo>
                    <a:pt x="9007" y="2284"/>
                    <a:pt x="8206" y="2050"/>
                    <a:pt x="8039" y="1417"/>
                  </a:cubicBezTo>
                  <a:cubicBezTo>
                    <a:pt x="7601" y="1307"/>
                    <a:pt x="7208" y="1040"/>
                    <a:pt x="6731" y="1040"/>
                  </a:cubicBezTo>
                  <a:cubicBezTo>
                    <a:pt x="6627" y="1040"/>
                    <a:pt x="6519" y="1053"/>
                    <a:pt x="6405" y="1083"/>
                  </a:cubicBezTo>
                  <a:cubicBezTo>
                    <a:pt x="6339" y="1103"/>
                    <a:pt x="6279" y="1113"/>
                    <a:pt x="6223" y="1113"/>
                  </a:cubicBezTo>
                  <a:cubicBezTo>
                    <a:pt x="5908" y="1113"/>
                    <a:pt x="5748" y="812"/>
                    <a:pt x="5805" y="416"/>
                  </a:cubicBezTo>
                  <a:cubicBezTo>
                    <a:pt x="5805" y="216"/>
                    <a:pt x="5704" y="49"/>
                    <a:pt x="5504" y="16"/>
                  </a:cubicBezTo>
                  <a:cubicBezTo>
                    <a:pt x="5474" y="6"/>
                    <a:pt x="5446" y="1"/>
                    <a:pt x="5420" y="1"/>
                  </a:cubicBezTo>
                  <a:close/>
                </a:path>
              </a:pathLst>
            </a:custGeom>
            <a:solidFill>
              <a:srgbClr val="C46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8"/>
            <p:cNvSpPr/>
            <p:nvPr/>
          </p:nvSpPr>
          <p:spPr>
            <a:xfrm>
              <a:off x="6735725" y="3842184"/>
              <a:ext cx="9548" cy="5468"/>
            </a:xfrm>
            <a:custGeom>
              <a:avLst/>
              <a:gdLst/>
              <a:ahLst/>
              <a:cxnLst/>
              <a:rect l="l" t="t" r="r" b="b"/>
              <a:pathLst>
                <a:path w="468" h="268" extrusionOk="0">
                  <a:moveTo>
                    <a:pt x="1" y="0"/>
                  </a:moveTo>
                  <a:cubicBezTo>
                    <a:pt x="101" y="201"/>
                    <a:pt x="268" y="267"/>
                    <a:pt x="468" y="267"/>
                  </a:cubicBezTo>
                  <a:cubicBezTo>
                    <a:pt x="435" y="167"/>
                    <a:pt x="334" y="67"/>
                    <a:pt x="268" y="0"/>
                  </a:cubicBezTo>
                  <a:close/>
                </a:path>
              </a:pathLst>
            </a:custGeom>
            <a:solidFill>
              <a:srgbClr val="CE7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8"/>
            <p:cNvSpPr/>
            <p:nvPr/>
          </p:nvSpPr>
          <p:spPr>
            <a:xfrm>
              <a:off x="6983452" y="3427034"/>
              <a:ext cx="1387" cy="2061"/>
            </a:xfrm>
            <a:custGeom>
              <a:avLst/>
              <a:gdLst/>
              <a:ahLst/>
              <a:cxnLst/>
              <a:rect l="l" t="t" r="r" b="b"/>
              <a:pathLst>
                <a:path w="68" h="101" extrusionOk="0">
                  <a:moveTo>
                    <a:pt x="68" y="1"/>
                  </a:moveTo>
                  <a:lnTo>
                    <a:pt x="1" y="34"/>
                  </a:lnTo>
                  <a:lnTo>
                    <a:pt x="34" y="101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AF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8"/>
            <p:cNvSpPr/>
            <p:nvPr/>
          </p:nvSpPr>
          <p:spPr>
            <a:xfrm>
              <a:off x="6797667" y="3086067"/>
              <a:ext cx="12262" cy="7182"/>
            </a:xfrm>
            <a:custGeom>
              <a:avLst/>
              <a:gdLst/>
              <a:ahLst/>
              <a:cxnLst/>
              <a:rect l="l" t="t" r="r" b="b"/>
              <a:pathLst>
                <a:path w="601" h="352" extrusionOk="0">
                  <a:moveTo>
                    <a:pt x="401" y="1"/>
                  </a:moveTo>
                  <a:cubicBezTo>
                    <a:pt x="267" y="1"/>
                    <a:pt x="134" y="1"/>
                    <a:pt x="100" y="67"/>
                  </a:cubicBezTo>
                  <a:cubicBezTo>
                    <a:pt x="0" y="167"/>
                    <a:pt x="34" y="301"/>
                    <a:pt x="167" y="334"/>
                  </a:cubicBezTo>
                  <a:cubicBezTo>
                    <a:pt x="219" y="344"/>
                    <a:pt x="267" y="352"/>
                    <a:pt x="312" y="352"/>
                  </a:cubicBezTo>
                  <a:cubicBezTo>
                    <a:pt x="413" y="352"/>
                    <a:pt x="498" y="316"/>
                    <a:pt x="567" y="201"/>
                  </a:cubicBezTo>
                  <a:cubicBezTo>
                    <a:pt x="601" y="34"/>
                    <a:pt x="501" y="1"/>
                    <a:pt x="401" y="1"/>
                  </a:cubicBezTo>
                  <a:close/>
                </a:path>
              </a:pathLst>
            </a:custGeom>
            <a:solidFill>
              <a:srgbClr val="FFB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8"/>
            <p:cNvSpPr/>
            <p:nvPr/>
          </p:nvSpPr>
          <p:spPr>
            <a:xfrm>
              <a:off x="6822844" y="3113284"/>
              <a:ext cx="14996" cy="10242"/>
            </a:xfrm>
            <a:custGeom>
              <a:avLst/>
              <a:gdLst/>
              <a:ahLst/>
              <a:cxnLst/>
              <a:rect l="l" t="t" r="r" b="b"/>
              <a:pathLst>
                <a:path w="735" h="502" extrusionOk="0">
                  <a:moveTo>
                    <a:pt x="734" y="1"/>
                  </a:moveTo>
                  <a:lnTo>
                    <a:pt x="734" y="1"/>
                  </a:lnTo>
                  <a:cubicBezTo>
                    <a:pt x="434" y="34"/>
                    <a:pt x="201" y="68"/>
                    <a:pt x="1" y="334"/>
                  </a:cubicBezTo>
                  <a:cubicBezTo>
                    <a:pt x="101" y="501"/>
                    <a:pt x="334" y="401"/>
                    <a:pt x="501" y="468"/>
                  </a:cubicBezTo>
                  <a:cubicBezTo>
                    <a:pt x="568" y="268"/>
                    <a:pt x="668" y="168"/>
                    <a:pt x="734" y="1"/>
                  </a:cubicBezTo>
                  <a:close/>
                </a:path>
              </a:pathLst>
            </a:custGeom>
            <a:solidFill>
              <a:srgbClr val="FFB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8"/>
            <p:cNvSpPr/>
            <p:nvPr/>
          </p:nvSpPr>
          <p:spPr>
            <a:xfrm>
              <a:off x="6952828" y="2988870"/>
              <a:ext cx="11589" cy="12833"/>
            </a:xfrm>
            <a:custGeom>
              <a:avLst/>
              <a:gdLst/>
              <a:ahLst/>
              <a:cxnLst/>
              <a:rect l="l" t="t" r="r" b="b"/>
              <a:pathLst>
                <a:path w="568" h="629" extrusionOk="0">
                  <a:moveTo>
                    <a:pt x="197" y="1"/>
                  </a:moveTo>
                  <a:cubicBezTo>
                    <a:pt x="145" y="1"/>
                    <a:pt x="81" y="26"/>
                    <a:pt x="1" y="95"/>
                  </a:cubicBezTo>
                  <a:cubicBezTo>
                    <a:pt x="168" y="295"/>
                    <a:pt x="301" y="495"/>
                    <a:pt x="568" y="628"/>
                  </a:cubicBezTo>
                  <a:cubicBezTo>
                    <a:pt x="501" y="462"/>
                    <a:pt x="501" y="328"/>
                    <a:pt x="401" y="161"/>
                  </a:cubicBezTo>
                  <a:cubicBezTo>
                    <a:pt x="357" y="95"/>
                    <a:pt x="299" y="1"/>
                    <a:pt x="197" y="1"/>
                  </a:cubicBezTo>
                  <a:close/>
                </a:path>
              </a:pathLst>
            </a:custGeom>
            <a:solidFill>
              <a:srgbClr val="FFB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8"/>
            <p:cNvSpPr/>
            <p:nvPr/>
          </p:nvSpPr>
          <p:spPr>
            <a:xfrm>
              <a:off x="6837819" y="3111244"/>
              <a:ext cx="2734" cy="2061"/>
            </a:xfrm>
            <a:custGeom>
              <a:avLst/>
              <a:gdLst/>
              <a:ahLst/>
              <a:cxnLst/>
              <a:rect l="l" t="t" r="r" b="b"/>
              <a:pathLst>
                <a:path w="134" h="101" extrusionOk="0">
                  <a:moveTo>
                    <a:pt x="101" y="1"/>
                  </a:moveTo>
                  <a:lnTo>
                    <a:pt x="0" y="101"/>
                  </a:lnTo>
                  <a:lnTo>
                    <a:pt x="134" y="6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B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8"/>
            <p:cNvSpPr/>
            <p:nvPr/>
          </p:nvSpPr>
          <p:spPr>
            <a:xfrm>
              <a:off x="6809909" y="3121465"/>
              <a:ext cx="1387" cy="2061"/>
            </a:xfrm>
            <a:custGeom>
              <a:avLst/>
              <a:gdLst/>
              <a:ahLst/>
              <a:cxnLst/>
              <a:rect l="l" t="t" r="r" b="b"/>
              <a:pathLst>
                <a:path w="68" h="101" extrusionOk="0">
                  <a:moveTo>
                    <a:pt x="1" y="0"/>
                  </a:moveTo>
                  <a:lnTo>
                    <a:pt x="34" y="100"/>
                  </a:lnTo>
                  <a:lnTo>
                    <a:pt x="68" y="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8"/>
            <p:cNvSpPr/>
            <p:nvPr/>
          </p:nvSpPr>
          <p:spPr>
            <a:xfrm>
              <a:off x="6855508" y="3587601"/>
              <a:ext cx="100748" cy="80508"/>
            </a:xfrm>
            <a:custGeom>
              <a:avLst/>
              <a:gdLst/>
              <a:ahLst/>
              <a:cxnLst/>
              <a:rect l="l" t="t" r="r" b="b"/>
              <a:pathLst>
                <a:path w="4938" h="3946" extrusionOk="0">
                  <a:moveTo>
                    <a:pt x="3204" y="0"/>
                  </a:moveTo>
                  <a:cubicBezTo>
                    <a:pt x="3171" y="0"/>
                    <a:pt x="3137" y="1"/>
                    <a:pt x="3103" y="3"/>
                  </a:cubicBezTo>
                  <a:cubicBezTo>
                    <a:pt x="2903" y="270"/>
                    <a:pt x="2603" y="336"/>
                    <a:pt x="2302" y="437"/>
                  </a:cubicBezTo>
                  <a:cubicBezTo>
                    <a:pt x="1802" y="537"/>
                    <a:pt x="2036" y="870"/>
                    <a:pt x="2136" y="1137"/>
                  </a:cubicBezTo>
                  <a:cubicBezTo>
                    <a:pt x="1602" y="1270"/>
                    <a:pt x="1702" y="1804"/>
                    <a:pt x="1669" y="2171"/>
                  </a:cubicBezTo>
                  <a:cubicBezTo>
                    <a:pt x="1368" y="2104"/>
                    <a:pt x="1202" y="1938"/>
                    <a:pt x="1268" y="1771"/>
                  </a:cubicBezTo>
                  <a:cubicBezTo>
                    <a:pt x="1535" y="1037"/>
                    <a:pt x="1268" y="770"/>
                    <a:pt x="534" y="670"/>
                  </a:cubicBezTo>
                  <a:cubicBezTo>
                    <a:pt x="368" y="670"/>
                    <a:pt x="409" y="323"/>
                    <a:pt x="196" y="323"/>
                  </a:cubicBezTo>
                  <a:cubicBezTo>
                    <a:pt x="154" y="323"/>
                    <a:pt x="101" y="336"/>
                    <a:pt x="34" y="370"/>
                  </a:cubicBezTo>
                  <a:cubicBezTo>
                    <a:pt x="1" y="703"/>
                    <a:pt x="134" y="1037"/>
                    <a:pt x="168" y="1337"/>
                  </a:cubicBezTo>
                  <a:cubicBezTo>
                    <a:pt x="232" y="1373"/>
                    <a:pt x="291" y="1386"/>
                    <a:pt x="349" y="1386"/>
                  </a:cubicBezTo>
                  <a:cubicBezTo>
                    <a:pt x="494" y="1386"/>
                    <a:pt x="624" y="1304"/>
                    <a:pt x="776" y="1304"/>
                  </a:cubicBezTo>
                  <a:cubicBezTo>
                    <a:pt x="845" y="1304"/>
                    <a:pt x="919" y="1321"/>
                    <a:pt x="1001" y="1371"/>
                  </a:cubicBezTo>
                  <a:cubicBezTo>
                    <a:pt x="701" y="1671"/>
                    <a:pt x="901" y="1971"/>
                    <a:pt x="968" y="2305"/>
                  </a:cubicBezTo>
                  <a:cubicBezTo>
                    <a:pt x="968" y="3038"/>
                    <a:pt x="1635" y="3339"/>
                    <a:pt x="2002" y="3806"/>
                  </a:cubicBezTo>
                  <a:cubicBezTo>
                    <a:pt x="2105" y="3888"/>
                    <a:pt x="2221" y="3945"/>
                    <a:pt x="2350" y="3945"/>
                  </a:cubicBezTo>
                  <a:cubicBezTo>
                    <a:pt x="2429" y="3945"/>
                    <a:pt x="2513" y="3923"/>
                    <a:pt x="2603" y="3872"/>
                  </a:cubicBezTo>
                  <a:cubicBezTo>
                    <a:pt x="2869" y="3582"/>
                    <a:pt x="3012" y="3012"/>
                    <a:pt x="3401" y="3012"/>
                  </a:cubicBezTo>
                  <a:cubicBezTo>
                    <a:pt x="3548" y="3012"/>
                    <a:pt x="3732" y="3094"/>
                    <a:pt x="3970" y="3305"/>
                  </a:cubicBezTo>
                  <a:cubicBezTo>
                    <a:pt x="4013" y="3358"/>
                    <a:pt x="4072" y="3381"/>
                    <a:pt x="4132" y="3381"/>
                  </a:cubicBezTo>
                  <a:cubicBezTo>
                    <a:pt x="4264" y="3381"/>
                    <a:pt x="4404" y="3275"/>
                    <a:pt x="4404" y="3138"/>
                  </a:cubicBezTo>
                  <a:cubicBezTo>
                    <a:pt x="4404" y="2104"/>
                    <a:pt x="4871" y="1137"/>
                    <a:pt x="4938" y="103"/>
                  </a:cubicBezTo>
                  <a:lnTo>
                    <a:pt x="4938" y="103"/>
                  </a:lnTo>
                  <a:cubicBezTo>
                    <a:pt x="4798" y="140"/>
                    <a:pt x="4662" y="154"/>
                    <a:pt x="4527" y="154"/>
                  </a:cubicBezTo>
                  <a:cubicBezTo>
                    <a:pt x="4084" y="154"/>
                    <a:pt x="3660" y="0"/>
                    <a:pt x="3204" y="0"/>
                  </a:cubicBezTo>
                  <a:close/>
                </a:path>
              </a:pathLst>
            </a:custGeom>
            <a:solidFill>
              <a:srgbClr val="A5C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8"/>
            <p:cNvSpPr/>
            <p:nvPr/>
          </p:nvSpPr>
          <p:spPr>
            <a:xfrm>
              <a:off x="6715323" y="3614227"/>
              <a:ext cx="108215" cy="46273"/>
            </a:xfrm>
            <a:custGeom>
              <a:avLst/>
              <a:gdLst/>
              <a:ahLst/>
              <a:cxnLst/>
              <a:rect l="l" t="t" r="r" b="b"/>
              <a:pathLst>
                <a:path w="5304" h="2268" extrusionOk="0">
                  <a:moveTo>
                    <a:pt x="3747" y="0"/>
                  </a:moveTo>
                  <a:cubicBezTo>
                    <a:pt x="3455" y="0"/>
                    <a:pt x="3178" y="102"/>
                    <a:pt x="2936" y="466"/>
                  </a:cubicBezTo>
                  <a:cubicBezTo>
                    <a:pt x="2827" y="616"/>
                    <a:pt x="2701" y="654"/>
                    <a:pt x="2568" y="654"/>
                  </a:cubicBezTo>
                  <a:cubicBezTo>
                    <a:pt x="2426" y="654"/>
                    <a:pt x="2276" y="611"/>
                    <a:pt x="2129" y="611"/>
                  </a:cubicBezTo>
                  <a:cubicBezTo>
                    <a:pt x="2075" y="611"/>
                    <a:pt x="2021" y="617"/>
                    <a:pt x="1968" y="633"/>
                  </a:cubicBezTo>
                  <a:cubicBezTo>
                    <a:pt x="1368" y="733"/>
                    <a:pt x="634" y="633"/>
                    <a:pt x="667" y="1567"/>
                  </a:cubicBezTo>
                  <a:cubicBezTo>
                    <a:pt x="701" y="2100"/>
                    <a:pt x="134" y="1934"/>
                    <a:pt x="0" y="2267"/>
                  </a:cubicBezTo>
                  <a:cubicBezTo>
                    <a:pt x="144" y="2240"/>
                    <a:pt x="285" y="2233"/>
                    <a:pt x="425" y="2233"/>
                  </a:cubicBezTo>
                  <a:cubicBezTo>
                    <a:pt x="609" y="2233"/>
                    <a:pt x="792" y="2246"/>
                    <a:pt x="978" y="2246"/>
                  </a:cubicBezTo>
                  <a:cubicBezTo>
                    <a:pt x="1180" y="2246"/>
                    <a:pt x="1386" y="2230"/>
                    <a:pt x="1601" y="2167"/>
                  </a:cubicBezTo>
                  <a:cubicBezTo>
                    <a:pt x="2836" y="1800"/>
                    <a:pt x="4136" y="1433"/>
                    <a:pt x="5304" y="799"/>
                  </a:cubicBezTo>
                  <a:cubicBezTo>
                    <a:pt x="5171" y="599"/>
                    <a:pt x="5137" y="266"/>
                    <a:pt x="4837" y="166"/>
                  </a:cubicBezTo>
                  <a:cubicBezTo>
                    <a:pt x="4473" y="147"/>
                    <a:pt x="4099" y="0"/>
                    <a:pt x="3747" y="0"/>
                  </a:cubicBezTo>
                  <a:close/>
                </a:path>
              </a:pathLst>
            </a:custGeom>
            <a:solidFill>
              <a:srgbClr val="ADC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8"/>
            <p:cNvSpPr/>
            <p:nvPr/>
          </p:nvSpPr>
          <p:spPr>
            <a:xfrm>
              <a:off x="6823517" y="3621918"/>
              <a:ext cx="74204" cy="51557"/>
            </a:xfrm>
            <a:custGeom>
              <a:avLst/>
              <a:gdLst/>
              <a:ahLst/>
              <a:cxnLst/>
              <a:rect l="l" t="t" r="r" b="b"/>
              <a:pathLst>
                <a:path w="3637" h="2527" extrusionOk="0">
                  <a:moveTo>
                    <a:pt x="1135" y="1"/>
                  </a:moveTo>
                  <a:cubicBezTo>
                    <a:pt x="1071" y="1"/>
                    <a:pt x="1004" y="8"/>
                    <a:pt x="935" y="22"/>
                  </a:cubicBezTo>
                  <a:cubicBezTo>
                    <a:pt x="835" y="139"/>
                    <a:pt x="710" y="139"/>
                    <a:pt x="585" y="139"/>
                  </a:cubicBezTo>
                  <a:cubicBezTo>
                    <a:pt x="460" y="139"/>
                    <a:pt x="335" y="139"/>
                    <a:pt x="234" y="256"/>
                  </a:cubicBezTo>
                  <a:lnTo>
                    <a:pt x="1" y="489"/>
                  </a:lnTo>
                  <a:cubicBezTo>
                    <a:pt x="1" y="1356"/>
                    <a:pt x="401" y="1857"/>
                    <a:pt x="1235" y="2124"/>
                  </a:cubicBezTo>
                  <a:cubicBezTo>
                    <a:pt x="1535" y="2224"/>
                    <a:pt x="1869" y="2390"/>
                    <a:pt x="2203" y="2390"/>
                  </a:cubicBezTo>
                  <a:cubicBezTo>
                    <a:pt x="2436" y="2468"/>
                    <a:pt x="2660" y="2526"/>
                    <a:pt x="2864" y="2526"/>
                  </a:cubicBezTo>
                  <a:cubicBezTo>
                    <a:pt x="3183" y="2526"/>
                    <a:pt x="3454" y="2384"/>
                    <a:pt x="3637" y="1957"/>
                  </a:cubicBezTo>
                  <a:lnTo>
                    <a:pt x="2503" y="589"/>
                  </a:lnTo>
                  <a:cubicBezTo>
                    <a:pt x="2027" y="441"/>
                    <a:pt x="1658" y="1"/>
                    <a:pt x="1135" y="1"/>
                  </a:cubicBezTo>
                  <a:close/>
                </a:path>
              </a:pathLst>
            </a:custGeom>
            <a:solidFill>
              <a:srgbClr val="EEA3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8"/>
            <p:cNvSpPr/>
            <p:nvPr/>
          </p:nvSpPr>
          <p:spPr>
            <a:xfrm>
              <a:off x="6828291" y="3622122"/>
              <a:ext cx="14996" cy="5060"/>
            </a:xfrm>
            <a:custGeom>
              <a:avLst/>
              <a:gdLst/>
              <a:ahLst/>
              <a:cxnLst/>
              <a:rect l="l" t="t" r="r" b="b"/>
              <a:pathLst>
                <a:path w="735" h="248" extrusionOk="0">
                  <a:moveTo>
                    <a:pt x="430" y="0"/>
                  </a:moveTo>
                  <a:cubicBezTo>
                    <a:pt x="262" y="0"/>
                    <a:pt x="105" y="57"/>
                    <a:pt x="0" y="246"/>
                  </a:cubicBezTo>
                  <a:cubicBezTo>
                    <a:pt x="60" y="246"/>
                    <a:pt x="121" y="247"/>
                    <a:pt x="181" y="247"/>
                  </a:cubicBezTo>
                  <a:cubicBezTo>
                    <a:pt x="394" y="247"/>
                    <a:pt x="605" y="227"/>
                    <a:pt x="734" y="45"/>
                  </a:cubicBezTo>
                  <a:cubicBezTo>
                    <a:pt x="635" y="21"/>
                    <a:pt x="530" y="0"/>
                    <a:pt x="430" y="0"/>
                  </a:cubicBezTo>
                  <a:close/>
                </a:path>
              </a:pathLst>
            </a:custGeom>
            <a:solidFill>
              <a:srgbClr val="ADC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48"/>
            <p:cNvSpPr/>
            <p:nvPr/>
          </p:nvSpPr>
          <p:spPr>
            <a:xfrm>
              <a:off x="7161097" y="3373232"/>
              <a:ext cx="412987" cy="177277"/>
            </a:xfrm>
            <a:custGeom>
              <a:avLst/>
              <a:gdLst/>
              <a:ahLst/>
              <a:cxnLst/>
              <a:rect l="l" t="t" r="r" b="b"/>
              <a:pathLst>
                <a:path w="20242" h="8689" extrusionOk="0">
                  <a:moveTo>
                    <a:pt x="7580" y="0"/>
                  </a:moveTo>
                  <a:cubicBezTo>
                    <a:pt x="7189" y="0"/>
                    <a:pt x="7028" y="312"/>
                    <a:pt x="6805" y="503"/>
                  </a:cubicBezTo>
                  <a:cubicBezTo>
                    <a:pt x="6104" y="1136"/>
                    <a:pt x="5337" y="1670"/>
                    <a:pt x="4437" y="1970"/>
                  </a:cubicBezTo>
                  <a:cubicBezTo>
                    <a:pt x="4065" y="2112"/>
                    <a:pt x="3708" y="2179"/>
                    <a:pt x="3375" y="2179"/>
                  </a:cubicBezTo>
                  <a:cubicBezTo>
                    <a:pt x="2690" y="2179"/>
                    <a:pt x="2105" y="1897"/>
                    <a:pt x="1701" y="1403"/>
                  </a:cubicBezTo>
                  <a:cubicBezTo>
                    <a:pt x="1668" y="1237"/>
                    <a:pt x="1535" y="1103"/>
                    <a:pt x="1468" y="970"/>
                  </a:cubicBezTo>
                  <a:cubicBezTo>
                    <a:pt x="1362" y="882"/>
                    <a:pt x="1247" y="840"/>
                    <a:pt x="1128" y="840"/>
                  </a:cubicBezTo>
                  <a:cubicBezTo>
                    <a:pt x="1021" y="840"/>
                    <a:pt x="911" y="873"/>
                    <a:pt x="801" y="936"/>
                  </a:cubicBezTo>
                  <a:cubicBezTo>
                    <a:pt x="367" y="1070"/>
                    <a:pt x="134" y="1337"/>
                    <a:pt x="0" y="1970"/>
                  </a:cubicBezTo>
                  <a:cubicBezTo>
                    <a:pt x="467" y="2237"/>
                    <a:pt x="634" y="2638"/>
                    <a:pt x="934" y="3071"/>
                  </a:cubicBezTo>
                  <a:cubicBezTo>
                    <a:pt x="1801" y="4305"/>
                    <a:pt x="1968" y="6073"/>
                    <a:pt x="3369" y="6974"/>
                  </a:cubicBezTo>
                  <a:cubicBezTo>
                    <a:pt x="3503" y="7074"/>
                    <a:pt x="3669" y="7107"/>
                    <a:pt x="3836" y="7107"/>
                  </a:cubicBezTo>
                  <a:cubicBezTo>
                    <a:pt x="4003" y="7107"/>
                    <a:pt x="4136" y="7107"/>
                    <a:pt x="4303" y="7074"/>
                  </a:cubicBezTo>
                  <a:cubicBezTo>
                    <a:pt x="4470" y="6974"/>
                    <a:pt x="4670" y="6974"/>
                    <a:pt x="4870" y="6941"/>
                  </a:cubicBezTo>
                  <a:cubicBezTo>
                    <a:pt x="5170" y="6807"/>
                    <a:pt x="5337" y="6640"/>
                    <a:pt x="5471" y="6407"/>
                  </a:cubicBezTo>
                  <a:cubicBezTo>
                    <a:pt x="5508" y="6332"/>
                    <a:pt x="5503" y="6267"/>
                    <a:pt x="5522" y="6267"/>
                  </a:cubicBezTo>
                  <a:cubicBezTo>
                    <a:pt x="5537" y="6267"/>
                    <a:pt x="5565" y="6305"/>
                    <a:pt x="5637" y="6407"/>
                  </a:cubicBezTo>
                  <a:cubicBezTo>
                    <a:pt x="5838" y="6647"/>
                    <a:pt x="6122" y="6731"/>
                    <a:pt x="6404" y="6731"/>
                  </a:cubicBezTo>
                  <a:cubicBezTo>
                    <a:pt x="6591" y="6731"/>
                    <a:pt x="6778" y="6694"/>
                    <a:pt x="6938" y="6640"/>
                  </a:cubicBezTo>
                  <a:cubicBezTo>
                    <a:pt x="7102" y="6586"/>
                    <a:pt x="7241" y="6559"/>
                    <a:pt x="7361" y="6559"/>
                  </a:cubicBezTo>
                  <a:cubicBezTo>
                    <a:pt x="7682" y="6559"/>
                    <a:pt x="7869" y="6753"/>
                    <a:pt x="8039" y="7141"/>
                  </a:cubicBezTo>
                  <a:cubicBezTo>
                    <a:pt x="8191" y="7496"/>
                    <a:pt x="8386" y="7654"/>
                    <a:pt x="8602" y="7654"/>
                  </a:cubicBezTo>
                  <a:cubicBezTo>
                    <a:pt x="8813" y="7654"/>
                    <a:pt x="9043" y="7504"/>
                    <a:pt x="9273" y="7241"/>
                  </a:cubicBezTo>
                  <a:cubicBezTo>
                    <a:pt x="9507" y="6907"/>
                    <a:pt x="9707" y="6507"/>
                    <a:pt x="10207" y="6274"/>
                  </a:cubicBezTo>
                  <a:lnTo>
                    <a:pt x="10207" y="6274"/>
                  </a:lnTo>
                  <a:cubicBezTo>
                    <a:pt x="9540" y="6907"/>
                    <a:pt x="9640" y="7274"/>
                    <a:pt x="10341" y="7675"/>
                  </a:cubicBezTo>
                  <a:cubicBezTo>
                    <a:pt x="10819" y="7968"/>
                    <a:pt x="11305" y="8111"/>
                    <a:pt x="11777" y="8111"/>
                  </a:cubicBezTo>
                  <a:cubicBezTo>
                    <a:pt x="12327" y="8111"/>
                    <a:pt x="12859" y="7918"/>
                    <a:pt x="13343" y="7541"/>
                  </a:cubicBezTo>
                  <a:cubicBezTo>
                    <a:pt x="13489" y="7439"/>
                    <a:pt x="13603" y="7388"/>
                    <a:pt x="13699" y="7388"/>
                  </a:cubicBezTo>
                  <a:cubicBezTo>
                    <a:pt x="13822" y="7388"/>
                    <a:pt x="13916" y="7472"/>
                    <a:pt x="14010" y="7641"/>
                  </a:cubicBezTo>
                  <a:cubicBezTo>
                    <a:pt x="14043" y="7708"/>
                    <a:pt x="14177" y="7775"/>
                    <a:pt x="14277" y="7808"/>
                  </a:cubicBezTo>
                  <a:cubicBezTo>
                    <a:pt x="15144" y="8175"/>
                    <a:pt x="16145" y="7808"/>
                    <a:pt x="17012" y="8342"/>
                  </a:cubicBezTo>
                  <a:cubicBezTo>
                    <a:pt x="17071" y="8381"/>
                    <a:pt x="17162" y="8406"/>
                    <a:pt x="17262" y="8406"/>
                  </a:cubicBezTo>
                  <a:cubicBezTo>
                    <a:pt x="17501" y="8406"/>
                    <a:pt x="17789" y="8264"/>
                    <a:pt x="17813" y="7841"/>
                  </a:cubicBezTo>
                  <a:cubicBezTo>
                    <a:pt x="17846" y="7808"/>
                    <a:pt x="17846" y="7775"/>
                    <a:pt x="17813" y="7775"/>
                  </a:cubicBezTo>
                  <a:cubicBezTo>
                    <a:pt x="17800" y="7778"/>
                    <a:pt x="17791" y="7779"/>
                    <a:pt x="17785" y="7779"/>
                  </a:cubicBezTo>
                  <a:cubicBezTo>
                    <a:pt x="17746" y="7779"/>
                    <a:pt x="17830" y="7722"/>
                    <a:pt x="17870" y="7722"/>
                  </a:cubicBezTo>
                  <a:cubicBezTo>
                    <a:pt x="17890" y="7722"/>
                    <a:pt x="17899" y="7735"/>
                    <a:pt x="17880" y="7775"/>
                  </a:cubicBezTo>
                  <a:cubicBezTo>
                    <a:pt x="18151" y="8395"/>
                    <a:pt x="18366" y="8688"/>
                    <a:pt x="18688" y="8688"/>
                  </a:cubicBezTo>
                  <a:cubicBezTo>
                    <a:pt x="18920" y="8688"/>
                    <a:pt x="19209" y="8535"/>
                    <a:pt x="19614" y="8242"/>
                  </a:cubicBezTo>
                  <a:cubicBezTo>
                    <a:pt x="19714" y="7941"/>
                    <a:pt x="19881" y="7675"/>
                    <a:pt x="20114" y="7474"/>
                  </a:cubicBezTo>
                  <a:cubicBezTo>
                    <a:pt x="20242" y="6583"/>
                    <a:pt x="19999" y="6099"/>
                    <a:pt x="19432" y="6099"/>
                  </a:cubicBezTo>
                  <a:cubicBezTo>
                    <a:pt x="19256" y="6099"/>
                    <a:pt x="19050" y="6146"/>
                    <a:pt x="18814" y="6240"/>
                  </a:cubicBezTo>
                  <a:cubicBezTo>
                    <a:pt x="18513" y="6340"/>
                    <a:pt x="18180" y="6440"/>
                    <a:pt x="17846" y="6507"/>
                  </a:cubicBezTo>
                  <a:cubicBezTo>
                    <a:pt x="17653" y="6553"/>
                    <a:pt x="17492" y="6578"/>
                    <a:pt x="17359" y="6578"/>
                  </a:cubicBezTo>
                  <a:cubicBezTo>
                    <a:pt x="16920" y="6578"/>
                    <a:pt x="16794" y="6306"/>
                    <a:pt x="16845" y="5640"/>
                  </a:cubicBezTo>
                  <a:cubicBezTo>
                    <a:pt x="16979" y="4205"/>
                    <a:pt x="16979" y="4205"/>
                    <a:pt x="15545" y="3939"/>
                  </a:cubicBezTo>
                  <a:cubicBezTo>
                    <a:pt x="15311" y="3905"/>
                    <a:pt x="15044" y="3939"/>
                    <a:pt x="14877" y="3772"/>
                  </a:cubicBezTo>
                  <a:cubicBezTo>
                    <a:pt x="14544" y="3472"/>
                    <a:pt x="14510" y="2938"/>
                    <a:pt x="14844" y="2838"/>
                  </a:cubicBezTo>
                  <a:cubicBezTo>
                    <a:pt x="15178" y="2771"/>
                    <a:pt x="15511" y="2904"/>
                    <a:pt x="15478" y="2404"/>
                  </a:cubicBezTo>
                  <a:cubicBezTo>
                    <a:pt x="15445" y="1916"/>
                    <a:pt x="15128" y="1302"/>
                    <a:pt x="14803" y="1302"/>
                  </a:cubicBezTo>
                  <a:cubicBezTo>
                    <a:pt x="14794" y="1302"/>
                    <a:pt x="14786" y="1302"/>
                    <a:pt x="14777" y="1303"/>
                  </a:cubicBezTo>
                  <a:cubicBezTo>
                    <a:pt x="14691" y="1316"/>
                    <a:pt x="14607" y="1321"/>
                    <a:pt x="14524" y="1321"/>
                  </a:cubicBezTo>
                  <a:cubicBezTo>
                    <a:pt x="13825" y="1321"/>
                    <a:pt x="13223" y="932"/>
                    <a:pt x="12514" y="932"/>
                  </a:cubicBezTo>
                  <a:cubicBezTo>
                    <a:pt x="12394" y="932"/>
                    <a:pt x="12270" y="943"/>
                    <a:pt x="12142" y="970"/>
                  </a:cubicBezTo>
                  <a:cubicBezTo>
                    <a:pt x="11589" y="1080"/>
                    <a:pt x="10996" y="1262"/>
                    <a:pt x="10406" y="1262"/>
                  </a:cubicBezTo>
                  <a:cubicBezTo>
                    <a:pt x="9929" y="1262"/>
                    <a:pt x="9454" y="1143"/>
                    <a:pt x="9007" y="770"/>
                  </a:cubicBezTo>
                  <a:cubicBezTo>
                    <a:pt x="8957" y="695"/>
                    <a:pt x="8813" y="657"/>
                    <a:pt x="8702" y="657"/>
                  </a:cubicBezTo>
                  <a:cubicBezTo>
                    <a:pt x="8665" y="657"/>
                    <a:pt x="8631" y="661"/>
                    <a:pt x="8606" y="669"/>
                  </a:cubicBezTo>
                  <a:cubicBezTo>
                    <a:pt x="8494" y="711"/>
                    <a:pt x="8398" y="729"/>
                    <a:pt x="8314" y="729"/>
                  </a:cubicBezTo>
                  <a:cubicBezTo>
                    <a:pt x="7923" y="729"/>
                    <a:pt x="7804" y="332"/>
                    <a:pt x="7639" y="2"/>
                  </a:cubicBezTo>
                  <a:cubicBezTo>
                    <a:pt x="7619" y="1"/>
                    <a:pt x="7599" y="0"/>
                    <a:pt x="7580" y="0"/>
                  </a:cubicBezTo>
                  <a:close/>
                </a:path>
              </a:pathLst>
            </a:custGeom>
            <a:solidFill>
              <a:srgbClr val="FFA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48"/>
            <p:cNvSpPr/>
            <p:nvPr/>
          </p:nvSpPr>
          <p:spPr>
            <a:xfrm>
              <a:off x="7015444" y="3399164"/>
              <a:ext cx="217797" cy="145572"/>
            </a:xfrm>
            <a:custGeom>
              <a:avLst/>
              <a:gdLst/>
              <a:ahLst/>
              <a:cxnLst/>
              <a:rect l="l" t="t" r="r" b="b"/>
              <a:pathLst>
                <a:path w="10675" h="7135" extrusionOk="0">
                  <a:moveTo>
                    <a:pt x="6443" y="0"/>
                  </a:moveTo>
                  <a:cubicBezTo>
                    <a:pt x="6404" y="0"/>
                    <a:pt x="6358" y="10"/>
                    <a:pt x="6305" y="32"/>
                  </a:cubicBezTo>
                  <a:cubicBezTo>
                    <a:pt x="5938" y="199"/>
                    <a:pt x="6038" y="633"/>
                    <a:pt x="6105" y="966"/>
                  </a:cubicBezTo>
                  <a:cubicBezTo>
                    <a:pt x="6105" y="1000"/>
                    <a:pt x="6038" y="1066"/>
                    <a:pt x="6005" y="1166"/>
                  </a:cubicBezTo>
                  <a:cubicBezTo>
                    <a:pt x="5962" y="1174"/>
                    <a:pt x="5921" y="1177"/>
                    <a:pt x="5881" y="1177"/>
                  </a:cubicBezTo>
                  <a:cubicBezTo>
                    <a:pt x="5541" y="1177"/>
                    <a:pt x="5273" y="941"/>
                    <a:pt x="5004" y="733"/>
                  </a:cubicBezTo>
                  <a:cubicBezTo>
                    <a:pt x="4891" y="654"/>
                    <a:pt x="4797" y="617"/>
                    <a:pt x="4722" y="617"/>
                  </a:cubicBezTo>
                  <a:cubicBezTo>
                    <a:pt x="4577" y="617"/>
                    <a:pt x="4504" y="757"/>
                    <a:pt x="4504" y="1000"/>
                  </a:cubicBezTo>
                  <a:cubicBezTo>
                    <a:pt x="4477" y="1528"/>
                    <a:pt x="4409" y="1743"/>
                    <a:pt x="4100" y="1743"/>
                  </a:cubicBezTo>
                  <a:cubicBezTo>
                    <a:pt x="4019" y="1743"/>
                    <a:pt x="3921" y="1728"/>
                    <a:pt x="3803" y="1700"/>
                  </a:cubicBezTo>
                  <a:cubicBezTo>
                    <a:pt x="3686" y="1666"/>
                    <a:pt x="3576" y="1650"/>
                    <a:pt x="3472" y="1650"/>
                  </a:cubicBezTo>
                  <a:cubicBezTo>
                    <a:pt x="3075" y="1650"/>
                    <a:pt x="2774" y="1883"/>
                    <a:pt x="2536" y="2201"/>
                  </a:cubicBezTo>
                  <a:cubicBezTo>
                    <a:pt x="2169" y="2367"/>
                    <a:pt x="2136" y="2668"/>
                    <a:pt x="2302" y="3034"/>
                  </a:cubicBezTo>
                  <a:cubicBezTo>
                    <a:pt x="2469" y="3401"/>
                    <a:pt x="2469" y="3735"/>
                    <a:pt x="2136" y="4069"/>
                  </a:cubicBezTo>
                  <a:cubicBezTo>
                    <a:pt x="2002" y="3868"/>
                    <a:pt x="1935" y="3735"/>
                    <a:pt x="1702" y="3668"/>
                  </a:cubicBezTo>
                  <a:cubicBezTo>
                    <a:pt x="1635" y="3668"/>
                    <a:pt x="1502" y="3702"/>
                    <a:pt x="1435" y="3735"/>
                  </a:cubicBezTo>
                  <a:cubicBezTo>
                    <a:pt x="334" y="4235"/>
                    <a:pt x="1" y="5003"/>
                    <a:pt x="634" y="6070"/>
                  </a:cubicBezTo>
                  <a:cubicBezTo>
                    <a:pt x="830" y="6485"/>
                    <a:pt x="1097" y="6614"/>
                    <a:pt x="1422" y="6614"/>
                  </a:cubicBezTo>
                  <a:cubicBezTo>
                    <a:pt x="1541" y="6614"/>
                    <a:pt x="1668" y="6597"/>
                    <a:pt x="1802" y="6570"/>
                  </a:cubicBezTo>
                  <a:cubicBezTo>
                    <a:pt x="1953" y="6559"/>
                    <a:pt x="2104" y="6543"/>
                    <a:pt x="2249" y="6543"/>
                  </a:cubicBezTo>
                  <a:cubicBezTo>
                    <a:pt x="2521" y="6543"/>
                    <a:pt x="2774" y="6598"/>
                    <a:pt x="2969" y="6837"/>
                  </a:cubicBezTo>
                  <a:cubicBezTo>
                    <a:pt x="3133" y="7055"/>
                    <a:pt x="3307" y="7135"/>
                    <a:pt x="3491" y="7135"/>
                  </a:cubicBezTo>
                  <a:cubicBezTo>
                    <a:pt x="3644" y="7135"/>
                    <a:pt x="3803" y="7080"/>
                    <a:pt x="3970" y="7004"/>
                  </a:cubicBezTo>
                  <a:cubicBezTo>
                    <a:pt x="4704" y="6698"/>
                    <a:pt x="5493" y="6533"/>
                    <a:pt x="6287" y="6533"/>
                  </a:cubicBezTo>
                  <a:cubicBezTo>
                    <a:pt x="6360" y="6533"/>
                    <a:pt x="6433" y="6534"/>
                    <a:pt x="6505" y="6537"/>
                  </a:cubicBezTo>
                  <a:cubicBezTo>
                    <a:pt x="6839" y="6537"/>
                    <a:pt x="7339" y="6404"/>
                    <a:pt x="7273" y="6070"/>
                  </a:cubicBezTo>
                  <a:cubicBezTo>
                    <a:pt x="7175" y="5738"/>
                    <a:pt x="7260" y="5669"/>
                    <a:pt x="7382" y="5669"/>
                  </a:cubicBezTo>
                  <a:cubicBezTo>
                    <a:pt x="7467" y="5669"/>
                    <a:pt x="7570" y="5703"/>
                    <a:pt x="7639" y="5703"/>
                  </a:cubicBezTo>
                  <a:cubicBezTo>
                    <a:pt x="7775" y="5693"/>
                    <a:pt x="7908" y="5689"/>
                    <a:pt x="8041" y="5689"/>
                  </a:cubicBezTo>
                  <a:cubicBezTo>
                    <a:pt x="8754" y="5689"/>
                    <a:pt x="9435" y="5807"/>
                    <a:pt x="10131" y="5807"/>
                  </a:cubicBezTo>
                  <a:cubicBezTo>
                    <a:pt x="10201" y="5807"/>
                    <a:pt x="10271" y="5806"/>
                    <a:pt x="10341" y="5803"/>
                  </a:cubicBezTo>
                  <a:cubicBezTo>
                    <a:pt x="10508" y="5736"/>
                    <a:pt x="10642" y="5603"/>
                    <a:pt x="10675" y="5436"/>
                  </a:cubicBezTo>
                  <a:cubicBezTo>
                    <a:pt x="10575" y="4969"/>
                    <a:pt x="9908" y="4869"/>
                    <a:pt x="9774" y="4369"/>
                  </a:cubicBezTo>
                  <a:cubicBezTo>
                    <a:pt x="9441" y="3068"/>
                    <a:pt x="8440" y="2100"/>
                    <a:pt x="8106" y="833"/>
                  </a:cubicBezTo>
                  <a:cubicBezTo>
                    <a:pt x="8027" y="515"/>
                    <a:pt x="7865" y="398"/>
                    <a:pt x="7669" y="398"/>
                  </a:cubicBezTo>
                  <a:cubicBezTo>
                    <a:pt x="7536" y="398"/>
                    <a:pt x="7387" y="452"/>
                    <a:pt x="7239" y="533"/>
                  </a:cubicBezTo>
                  <a:cubicBezTo>
                    <a:pt x="7186" y="604"/>
                    <a:pt x="7132" y="637"/>
                    <a:pt x="7068" y="637"/>
                  </a:cubicBezTo>
                  <a:cubicBezTo>
                    <a:pt x="7013" y="637"/>
                    <a:pt x="6950" y="612"/>
                    <a:pt x="6872" y="566"/>
                  </a:cubicBezTo>
                  <a:cubicBezTo>
                    <a:pt x="6699" y="421"/>
                    <a:pt x="6701" y="0"/>
                    <a:pt x="6443" y="0"/>
                  </a:cubicBezTo>
                  <a:close/>
                </a:path>
              </a:pathLst>
            </a:custGeom>
            <a:solidFill>
              <a:srgbClr val="FF9D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48"/>
            <p:cNvSpPr/>
            <p:nvPr/>
          </p:nvSpPr>
          <p:spPr>
            <a:xfrm>
              <a:off x="6890213" y="3444049"/>
              <a:ext cx="188540" cy="117804"/>
            </a:xfrm>
            <a:custGeom>
              <a:avLst/>
              <a:gdLst/>
              <a:ahLst/>
              <a:cxnLst/>
              <a:rect l="l" t="t" r="r" b="b"/>
              <a:pathLst>
                <a:path w="9241" h="5774" extrusionOk="0">
                  <a:moveTo>
                    <a:pt x="8741" y="1"/>
                  </a:moveTo>
                  <a:cubicBezTo>
                    <a:pt x="8707" y="1"/>
                    <a:pt x="8640" y="1"/>
                    <a:pt x="8640" y="101"/>
                  </a:cubicBezTo>
                  <a:cubicBezTo>
                    <a:pt x="8619" y="94"/>
                    <a:pt x="8598" y="90"/>
                    <a:pt x="8577" y="90"/>
                  </a:cubicBezTo>
                  <a:cubicBezTo>
                    <a:pt x="8321" y="90"/>
                    <a:pt x="8064" y="572"/>
                    <a:pt x="7797" y="572"/>
                  </a:cubicBezTo>
                  <a:cubicBezTo>
                    <a:pt x="7669" y="572"/>
                    <a:pt x="7539" y="462"/>
                    <a:pt x="7406" y="134"/>
                  </a:cubicBezTo>
                  <a:cubicBezTo>
                    <a:pt x="7406" y="124"/>
                    <a:pt x="7392" y="120"/>
                    <a:pt x="7370" y="120"/>
                  </a:cubicBezTo>
                  <a:cubicBezTo>
                    <a:pt x="7317" y="120"/>
                    <a:pt x="7220" y="144"/>
                    <a:pt x="7173" y="167"/>
                  </a:cubicBezTo>
                  <a:cubicBezTo>
                    <a:pt x="7054" y="339"/>
                    <a:pt x="6926" y="394"/>
                    <a:pt x="6792" y="394"/>
                  </a:cubicBezTo>
                  <a:cubicBezTo>
                    <a:pt x="6565" y="394"/>
                    <a:pt x="6324" y="237"/>
                    <a:pt x="6097" y="237"/>
                  </a:cubicBezTo>
                  <a:cubicBezTo>
                    <a:pt x="6043" y="237"/>
                    <a:pt x="5990" y="246"/>
                    <a:pt x="5939" y="267"/>
                  </a:cubicBezTo>
                  <a:cubicBezTo>
                    <a:pt x="6105" y="1001"/>
                    <a:pt x="5838" y="1468"/>
                    <a:pt x="5005" y="1702"/>
                  </a:cubicBezTo>
                  <a:cubicBezTo>
                    <a:pt x="4506" y="1868"/>
                    <a:pt x="4042" y="2287"/>
                    <a:pt x="3515" y="2287"/>
                  </a:cubicBezTo>
                  <a:cubicBezTo>
                    <a:pt x="3301" y="2287"/>
                    <a:pt x="3077" y="2218"/>
                    <a:pt x="2836" y="2035"/>
                  </a:cubicBezTo>
                  <a:cubicBezTo>
                    <a:pt x="2836" y="2035"/>
                    <a:pt x="2803" y="2102"/>
                    <a:pt x="2770" y="2102"/>
                  </a:cubicBezTo>
                  <a:cubicBezTo>
                    <a:pt x="2670" y="2336"/>
                    <a:pt x="3103" y="2636"/>
                    <a:pt x="2736" y="2869"/>
                  </a:cubicBezTo>
                  <a:cubicBezTo>
                    <a:pt x="2706" y="2875"/>
                    <a:pt x="2678" y="2878"/>
                    <a:pt x="2654" y="2878"/>
                  </a:cubicBezTo>
                  <a:cubicBezTo>
                    <a:pt x="2545" y="2878"/>
                    <a:pt x="2491" y="2824"/>
                    <a:pt x="2436" y="2769"/>
                  </a:cubicBezTo>
                  <a:cubicBezTo>
                    <a:pt x="2193" y="2526"/>
                    <a:pt x="2026" y="2407"/>
                    <a:pt x="1891" y="2407"/>
                  </a:cubicBezTo>
                  <a:cubicBezTo>
                    <a:pt x="1729" y="2407"/>
                    <a:pt x="1614" y="2576"/>
                    <a:pt x="1469" y="2903"/>
                  </a:cubicBezTo>
                  <a:cubicBezTo>
                    <a:pt x="1335" y="3203"/>
                    <a:pt x="1235" y="3536"/>
                    <a:pt x="1068" y="3870"/>
                  </a:cubicBezTo>
                  <a:cubicBezTo>
                    <a:pt x="1139" y="3853"/>
                    <a:pt x="1205" y="3845"/>
                    <a:pt x="1266" y="3845"/>
                  </a:cubicBezTo>
                  <a:cubicBezTo>
                    <a:pt x="1812" y="3845"/>
                    <a:pt x="2020" y="4451"/>
                    <a:pt x="2469" y="4570"/>
                  </a:cubicBezTo>
                  <a:cubicBezTo>
                    <a:pt x="2597" y="4634"/>
                    <a:pt x="2328" y="4973"/>
                    <a:pt x="2187" y="4973"/>
                  </a:cubicBezTo>
                  <a:cubicBezTo>
                    <a:pt x="2181" y="4973"/>
                    <a:pt x="2175" y="4972"/>
                    <a:pt x="2169" y="4971"/>
                  </a:cubicBezTo>
                  <a:cubicBezTo>
                    <a:pt x="1991" y="4894"/>
                    <a:pt x="1812" y="4867"/>
                    <a:pt x="1633" y="4867"/>
                  </a:cubicBezTo>
                  <a:cubicBezTo>
                    <a:pt x="1223" y="4867"/>
                    <a:pt x="813" y="5008"/>
                    <a:pt x="404" y="5008"/>
                  </a:cubicBezTo>
                  <a:cubicBezTo>
                    <a:pt x="292" y="5008"/>
                    <a:pt x="180" y="4997"/>
                    <a:pt x="68" y="4971"/>
                  </a:cubicBezTo>
                  <a:lnTo>
                    <a:pt x="68" y="4971"/>
                  </a:lnTo>
                  <a:cubicBezTo>
                    <a:pt x="1" y="5271"/>
                    <a:pt x="234" y="5371"/>
                    <a:pt x="435" y="5404"/>
                  </a:cubicBezTo>
                  <a:cubicBezTo>
                    <a:pt x="1167" y="5567"/>
                    <a:pt x="1899" y="5774"/>
                    <a:pt x="2649" y="5774"/>
                  </a:cubicBezTo>
                  <a:cubicBezTo>
                    <a:pt x="2822" y="5774"/>
                    <a:pt x="2995" y="5763"/>
                    <a:pt x="3170" y="5738"/>
                  </a:cubicBezTo>
                  <a:cubicBezTo>
                    <a:pt x="4571" y="5338"/>
                    <a:pt x="5438" y="3970"/>
                    <a:pt x="6973" y="3837"/>
                  </a:cubicBezTo>
                  <a:cubicBezTo>
                    <a:pt x="6973" y="3303"/>
                    <a:pt x="6606" y="2869"/>
                    <a:pt x="6672" y="2235"/>
                  </a:cubicBezTo>
                  <a:lnTo>
                    <a:pt x="6672" y="2235"/>
                  </a:lnTo>
                  <a:cubicBezTo>
                    <a:pt x="6852" y="2322"/>
                    <a:pt x="6997" y="2359"/>
                    <a:pt x="7114" y="2359"/>
                  </a:cubicBezTo>
                  <a:cubicBezTo>
                    <a:pt x="7541" y="2359"/>
                    <a:pt x="7616" y="1875"/>
                    <a:pt x="7773" y="1535"/>
                  </a:cubicBezTo>
                  <a:cubicBezTo>
                    <a:pt x="8073" y="1768"/>
                    <a:pt x="8073" y="2269"/>
                    <a:pt x="8540" y="2336"/>
                  </a:cubicBezTo>
                  <a:cubicBezTo>
                    <a:pt x="8741" y="1702"/>
                    <a:pt x="9241" y="1101"/>
                    <a:pt x="8574" y="434"/>
                  </a:cubicBezTo>
                  <a:cubicBezTo>
                    <a:pt x="8540" y="367"/>
                    <a:pt x="8674" y="134"/>
                    <a:pt x="8741" y="1"/>
                  </a:cubicBezTo>
                  <a:close/>
                </a:path>
              </a:pathLst>
            </a:custGeom>
            <a:solidFill>
              <a:srgbClr val="FFA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48"/>
            <p:cNvSpPr/>
            <p:nvPr/>
          </p:nvSpPr>
          <p:spPr>
            <a:xfrm>
              <a:off x="6877971" y="3543409"/>
              <a:ext cx="93933" cy="36092"/>
            </a:xfrm>
            <a:custGeom>
              <a:avLst/>
              <a:gdLst/>
              <a:ahLst/>
              <a:cxnLst/>
              <a:rect l="l" t="t" r="r" b="b"/>
              <a:pathLst>
                <a:path w="4604" h="1769" extrusionOk="0">
                  <a:moveTo>
                    <a:pt x="701" y="34"/>
                  </a:moveTo>
                  <a:cubicBezTo>
                    <a:pt x="468" y="101"/>
                    <a:pt x="167" y="1"/>
                    <a:pt x="1" y="268"/>
                  </a:cubicBezTo>
                  <a:cubicBezTo>
                    <a:pt x="1135" y="935"/>
                    <a:pt x="2336" y="1435"/>
                    <a:pt x="3636" y="1769"/>
                  </a:cubicBezTo>
                  <a:cubicBezTo>
                    <a:pt x="4137" y="1602"/>
                    <a:pt x="4370" y="1168"/>
                    <a:pt x="4604" y="768"/>
                  </a:cubicBezTo>
                  <a:cubicBezTo>
                    <a:pt x="4543" y="606"/>
                    <a:pt x="4458" y="518"/>
                    <a:pt x="4356" y="518"/>
                  </a:cubicBezTo>
                  <a:cubicBezTo>
                    <a:pt x="4290" y="518"/>
                    <a:pt x="4216" y="555"/>
                    <a:pt x="4137" y="634"/>
                  </a:cubicBezTo>
                  <a:cubicBezTo>
                    <a:pt x="2936" y="534"/>
                    <a:pt x="1835" y="434"/>
                    <a:pt x="701" y="34"/>
                  </a:cubicBezTo>
                  <a:close/>
                </a:path>
              </a:pathLst>
            </a:custGeom>
            <a:solidFill>
              <a:srgbClr val="F041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48"/>
            <p:cNvSpPr/>
            <p:nvPr/>
          </p:nvSpPr>
          <p:spPr>
            <a:xfrm>
              <a:off x="6952155" y="3531494"/>
              <a:ext cx="562844" cy="65696"/>
            </a:xfrm>
            <a:custGeom>
              <a:avLst/>
              <a:gdLst/>
              <a:ahLst/>
              <a:cxnLst/>
              <a:rect l="l" t="t" r="r" b="b"/>
              <a:pathLst>
                <a:path w="27587" h="3220" extrusionOk="0">
                  <a:moveTo>
                    <a:pt x="23586" y="1"/>
                  </a:moveTo>
                  <a:cubicBezTo>
                    <a:pt x="23518" y="1"/>
                    <a:pt x="23451" y="6"/>
                    <a:pt x="23384" y="18"/>
                  </a:cubicBezTo>
                  <a:cubicBezTo>
                    <a:pt x="22959" y="78"/>
                    <a:pt x="22589" y="222"/>
                    <a:pt x="22173" y="222"/>
                  </a:cubicBezTo>
                  <a:cubicBezTo>
                    <a:pt x="22132" y="222"/>
                    <a:pt x="22091" y="221"/>
                    <a:pt x="22050" y="218"/>
                  </a:cubicBezTo>
                  <a:cubicBezTo>
                    <a:pt x="21579" y="174"/>
                    <a:pt x="21112" y="156"/>
                    <a:pt x="20649" y="156"/>
                  </a:cubicBezTo>
                  <a:cubicBezTo>
                    <a:pt x="19339" y="156"/>
                    <a:pt x="18051" y="303"/>
                    <a:pt x="16746" y="451"/>
                  </a:cubicBezTo>
                  <a:lnTo>
                    <a:pt x="15878" y="585"/>
                  </a:lnTo>
                  <a:cubicBezTo>
                    <a:pt x="12943" y="885"/>
                    <a:pt x="10008" y="1118"/>
                    <a:pt x="7072" y="1419"/>
                  </a:cubicBezTo>
                  <a:cubicBezTo>
                    <a:pt x="6372" y="1531"/>
                    <a:pt x="5676" y="1573"/>
                    <a:pt x="4983" y="1573"/>
                  </a:cubicBezTo>
                  <a:cubicBezTo>
                    <a:pt x="3828" y="1573"/>
                    <a:pt x="2682" y="1456"/>
                    <a:pt x="1535" y="1352"/>
                  </a:cubicBezTo>
                  <a:cubicBezTo>
                    <a:pt x="1485" y="1344"/>
                    <a:pt x="1433" y="1339"/>
                    <a:pt x="1380" y="1339"/>
                  </a:cubicBezTo>
                  <a:cubicBezTo>
                    <a:pt x="1222" y="1339"/>
                    <a:pt x="1060" y="1377"/>
                    <a:pt x="934" y="1452"/>
                  </a:cubicBezTo>
                  <a:cubicBezTo>
                    <a:pt x="904" y="1449"/>
                    <a:pt x="876" y="1447"/>
                    <a:pt x="849" y="1447"/>
                  </a:cubicBezTo>
                  <a:cubicBezTo>
                    <a:pt x="275" y="1447"/>
                    <a:pt x="351" y="2098"/>
                    <a:pt x="0" y="2353"/>
                  </a:cubicBezTo>
                  <a:cubicBezTo>
                    <a:pt x="367" y="2519"/>
                    <a:pt x="768" y="2586"/>
                    <a:pt x="1201" y="2886"/>
                  </a:cubicBezTo>
                  <a:cubicBezTo>
                    <a:pt x="1335" y="3153"/>
                    <a:pt x="1568" y="3187"/>
                    <a:pt x="1835" y="3220"/>
                  </a:cubicBezTo>
                  <a:cubicBezTo>
                    <a:pt x="2602" y="3220"/>
                    <a:pt x="3403" y="3187"/>
                    <a:pt x="4203" y="3086"/>
                  </a:cubicBezTo>
                  <a:cubicBezTo>
                    <a:pt x="6605" y="2586"/>
                    <a:pt x="9107" y="2686"/>
                    <a:pt x="11575" y="2553"/>
                  </a:cubicBezTo>
                  <a:cubicBezTo>
                    <a:pt x="12643" y="2490"/>
                    <a:pt x="13736" y="2401"/>
                    <a:pt x="14815" y="2401"/>
                  </a:cubicBezTo>
                  <a:cubicBezTo>
                    <a:pt x="15455" y="2401"/>
                    <a:pt x="16091" y="2432"/>
                    <a:pt x="16712" y="2519"/>
                  </a:cubicBezTo>
                  <a:cubicBezTo>
                    <a:pt x="19781" y="2886"/>
                    <a:pt x="22917" y="2853"/>
                    <a:pt x="26052" y="3020"/>
                  </a:cubicBezTo>
                  <a:cubicBezTo>
                    <a:pt x="26206" y="3020"/>
                    <a:pt x="26363" y="3026"/>
                    <a:pt x="26522" y="3026"/>
                  </a:cubicBezTo>
                  <a:cubicBezTo>
                    <a:pt x="26878" y="3026"/>
                    <a:pt x="27240" y="2994"/>
                    <a:pt x="27587" y="2786"/>
                  </a:cubicBezTo>
                  <a:cubicBezTo>
                    <a:pt x="27587" y="2184"/>
                    <a:pt x="27249" y="2129"/>
                    <a:pt x="26898" y="2129"/>
                  </a:cubicBezTo>
                  <a:cubicBezTo>
                    <a:pt x="26818" y="2129"/>
                    <a:pt x="26738" y="2132"/>
                    <a:pt x="26660" y="2132"/>
                  </a:cubicBezTo>
                  <a:cubicBezTo>
                    <a:pt x="26587" y="2132"/>
                    <a:pt x="26517" y="2129"/>
                    <a:pt x="26453" y="2119"/>
                  </a:cubicBezTo>
                  <a:cubicBezTo>
                    <a:pt x="24618" y="2019"/>
                    <a:pt x="22750" y="1952"/>
                    <a:pt x="20915" y="1886"/>
                  </a:cubicBezTo>
                  <a:cubicBezTo>
                    <a:pt x="20858" y="1886"/>
                    <a:pt x="20800" y="1886"/>
                    <a:pt x="20740" y="1886"/>
                  </a:cubicBezTo>
                  <a:cubicBezTo>
                    <a:pt x="20382" y="1886"/>
                    <a:pt x="19986" y="1862"/>
                    <a:pt x="19614" y="1519"/>
                  </a:cubicBezTo>
                  <a:cubicBezTo>
                    <a:pt x="20448" y="1226"/>
                    <a:pt x="21251" y="1131"/>
                    <a:pt x="22045" y="1131"/>
                  </a:cubicBezTo>
                  <a:cubicBezTo>
                    <a:pt x="22426" y="1131"/>
                    <a:pt x="22805" y="1153"/>
                    <a:pt x="23184" y="1185"/>
                  </a:cubicBezTo>
                  <a:cubicBezTo>
                    <a:pt x="23331" y="1194"/>
                    <a:pt x="23490" y="1211"/>
                    <a:pt x="23646" y="1211"/>
                  </a:cubicBezTo>
                  <a:cubicBezTo>
                    <a:pt x="24058" y="1211"/>
                    <a:pt x="24445" y="1095"/>
                    <a:pt x="24518" y="418"/>
                  </a:cubicBezTo>
                  <a:cubicBezTo>
                    <a:pt x="24268" y="140"/>
                    <a:pt x="23925" y="1"/>
                    <a:pt x="23586" y="1"/>
                  </a:cubicBezTo>
                  <a:close/>
                </a:path>
              </a:pathLst>
            </a:custGeom>
            <a:solidFill>
              <a:srgbClr val="E625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8"/>
            <p:cNvSpPr/>
            <p:nvPr/>
          </p:nvSpPr>
          <p:spPr>
            <a:xfrm>
              <a:off x="6905882" y="3589009"/>
              <a:ext cx="104134" cy="103849"/>
            </a:xfrm>
            <a:custGeom>
              <a:avLst/>
              <a:gdLst/>
              <a:ahLst/>
              <a:cxnLst/>
              <a:rect l="l" t="t" r="r" b="b"/>
              <a:pathLst>
                <a:path w="5104" h="5090" extrusionOk="0">
                  <a:moveTo>
                    <a:pt x="3369" y="34"/>
                  </a:moveTo>
                  <a:cubicBezTo>
                    <a:pt x="3102" y="34"/>
                    <a:pt x="2769" y="34"/>
                    <a:pt x="2469" y="67"/>
                  </a:cubicBezTo>
                  <a:cubicBezTo>
                    <a:pt x="1868" y="1001"/>
                    <a:pt x="1768" y="2069"/>
                    <a:pt x="1668" y="3170"/>
                  </a:cubicBezTo>
                  <a:cubicBezTo>
                    <a:pt x="1201" y="3036"/>
                    <a:pt x="1334" y="2602"/>
                    <a:pt x="1101" y="2436"/>
                  </a:cubicBezTo>
                  <a:cubicBezTo>
                    <a:pt x="334" y="2602"/>
                    <a:pt x="0" y="3069"/>
                    <a:pt x="34" y="3837"/>
                  </a:cubicBezTo>
                  <a:lnTo>
                    <a:pt x="34" y="4003"/>
                  </a:lnTo>
                  <a:cubicBezTo>
                    <a:pt x="100" y="4070"/>
                    <a:pt x="167" y="4204"/>
                    <a:pt x="267" y="4270"/>
                  </a:cubicBezTo>
                  <a:cubicBezTo>
                    <a:pt x="1082" y="4814"/>
                    <a:pt x="1936" y="5089"/>
                    <a:pt x="2743" y="5089"/>
                  </a:cubicBezTo>
                  <a:cubicBezTo>
                    <a:pt x="3621" y="5089"/>
                    <a:pt x="4444" y="4764"/>
                    <a:pt x="5104" y="4104"/>
                  </a:cubicBezTo>
                  <a:cubicBezTo>
                    <a:pt x="4603" y="3236"/>
                    <a:pt x="3536" y="3203"/>
                    <a:pt x="2769" y="2769"/>
                  </a:cubicBezTo>
                  <a:cubicBezTo>
                    <a:pt x="4203" y="2669"/>
                    <a:pt x="4370" y="2436"/>
                    <a:pt x="4370" y="1035"/>
                  </a:cubicBezTo>
                  <a:cubicBezTo>
                    <a:pt x="4370" y="768"/>
                    <a:pt x="4670" y="734"/>
                    <a:pt x="4770" y="534"/>
                  </a:cubicBezTo>
                  <a:cubicBezTo>
                    <a:pt x="4704" y="1"/>
                    <a:pt x="4203" y="334"/>
                    <a:pt x="4003" y="67"/>
                  </a:cubicBezTo>
                  <a:cubicBezTo>
                    <a:pt x="3803" y="67"/>
                    <a:pt x="3603" y="34"/>
                    <a:pt x="3369" y="34"/>
                  </a:cubicBezTo>
                  <a:close/>
                </a:path>
              </a:pathLst>
            </a:custGeom>
            <a:solidFill>
              <a:srgbClr val="98C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8"/>
            <p:cNvSpPr/>
            <p:nvPr/>
          </p:nvSpPr>
          <p:spPr>
            <a:xfrm>
              <a:off x="6785405" y="3535922"/>
              <a:ext cx="1387" cy="2163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1" y="1"/>
                  </a:moveTo>
                  <a:cubicBezTo>
                    <a:pt x="19" y="72"/>
                    <a:pt x="37" y="105"/>
                    <a:pt x="49" y="105"/>
                  </a:cubicBezTo>
                  <a:cubicBezTo>
                    <a:pt x="60" y="105"/>
                    <a:pt x="68" y="81"/>
                    <a:pt x="68" y="34"/>
                  </a:cubicBezTo>
                  <a:cubicBezTo>
                    <a:pt x="68" y="34"/>
                    <a:pt x="34" y="1"/>
                    <a:pt x="1" y="1"/>
                  </a:cubicBezTo>
                  <a:close/>
                </a:path>
              </a:pathLst>
            </a:custGeom>
            <a:solidFill>
              <a:srgbClr val="B5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8"/>
            <p:cNvSpPr/>
            <p:nvPr/>
          </p:nvSpPr>
          <p:spPr>
            <a:xfrm>
              <a:off x="7314218" y="3301803"/>
              <a:ext cx="322604" cy="257276"/>
            </a:xfrm>
            <a:custGeom>
              <a:avLst/>
              <a:gdLst/>
              <a:ahLst/>
              <a:cxnLst/>
              <a:rect l="l" t="t" r="r" b="b"/>
              <a:pathLst>
                <a:path w="15812" h="12610" extrusionOk="0">
                  <a:moveTo>
                    <a:pt x="6839" y="1"/>
                  </a:moveTo>
                  <a:lnTo>
                    <a:pt x="6839" y="1"/>
                  </a:lnTo>
                  <a:cubicBezTo>
                    <a:pt x="7372" y="801"/>
                    <a:pt x="7339" y="968"/>
                    <a:pt x="6639" y="1068"/>
                  </a:cubicBezTo>
                  <a:cubicBezTo>
                    <a:pt x="6174" y="1097"/>
                    <a:pt x="5760" y="1354"/>
                    <a:pt x="5265" y="1354"/>
                  </a:cubicBezTo>
                  <a:cubicBezTo>
                    <a:pt x="5191" y="1354"/>
                    <a:pt x="5115" y="1348"/>
                    <a:pt x="5037" y="1335"/>
                  </a:cubicBezTo>
                  <a:cubicBezTo>
                    <a:pt x="5014" y="1331"/>
                    <a:pt x="4987" y="1329"/>
                    <a:pt x="4957" y="1329"/>
                  </a:cubicBezTo>
                  <a:cubicBezTo>
                    <a:pt x="4733" y="1329"/>
                    <a:pt x="4351" y="1448"/>
                    <a:pt x="4203" y="1802"/>
                  </a:cubicBezTo>
                  <a:cubicBezTo>
                    <a:pt x="4003" y="2302"/>
                    <a:pt x="3536" y="2302"/>
                    <a:pt x="2936" y="2302"/>
                  </a:cubicBezTo>
                  <a:cubicBezTo>
                    <a:pt x="3269" y="1235"/>
                    <a:pt x="2936" y="468"/>
                    <a:pt x="1835" y="168"/>
                  </a:cubicBezTo>
                  <a:cubicBezTo>
                    <a:pt x="1635" y="868"/>
                    <a:pt x="1101" y="1268"/>
                    <a:pt x="434" y="1435"/>
                  </a:cubicBezTo>
                  <a:cubicBezTo>
                    <a:pt x="1035" y="2236"/>
                    <a:pt x="167" y="2769"/>
                    <a:pt x="167" y="3470"/>
                  </a:cubicBezTo>
                  <a:cubicBezTo>
                    <a:pt x="24" y="4188"/>
                    <a:pt x="0" y="4443"/>
                    <a:pt x="356" y="4443"/>
                  </a:cubicBezTo>
                  <a:cubicBezTo>
                    <a:pt x="496" y="4443"/>
                    <a:pt x="695" y="4403"/>
                    <a:pt x="968" y="4337"/>
                  </a:cubicBezTo>
                  <a:cubicBezTo>
                    <a:pt x="1075" y="4302"/>
                    <a:pt x="1182" y="4266"/>
                    <a:pt x="1294" y="4266"/>
                  </a:cubicBezTo>
                  <a:cubicBezTo>
                    <a:pt x="1391" y="4266"/>
                    <a:pt x="1493" y="4293"/>
                    <a:pt x="1602" y="4371"/>
                  </a:cubicBezTo>
                  <a:cubicBezTo>
                    <a:pt x="2007" y="4699"/>
                    <a:pt x="2278" y="4837"/>
                    <a:pt x="2629" y="4837"/>
                  </a:cubicBezTo>
                  <a:cubicBezTo>
                    <a:pt x="2884" y="4837"/>
                    <a:pt x="3182" y="4764"/>
                    <a:pt x="3603" y="4637"/>
                  </a:cubicBezTo>
                  <a:cubicBezTo>
                    <a:pt x="3703" y="4637"/>
                    <a:pt x="3837" y="4637"/>
                    <a:pt x="3937" y="4671"/>
                  </a:cubicBezTo>
                  <a:cubicBezTo>
                    <a:pt x="4102" y="4791"/>
                    <a:pt x="4261" y="4844"/>
                    <a:pt x="4416" y="4844"/>
                  </a:cubicBezTo>
                  <a:cubicBezTo>
                    <a:pt x="4604" y="4844"/>
                    <a:pt x="4787" y="4766"/>
                    <a:pt x="4971" y="4637"/>
                  </a:cubicBezTo>
                  <a:cubicBezTo>
                    <a:pt x="5106" y="4517"/>
                    <a:pt x="5248" y="4465"/>
                    <a:pt x="5379" y="4465"/>
                  </a:cubicBezTo>
                  <a:cubicBezTo>
                    <a:pt x="5538" y="4465"/>
                    <a:pt x="5680" y="4543"/>
                    <a:pt x="5771" y="4671"/>
                  </a:cubicBezTo>
                  <a:cubicBezTo>
                    <a:pt x="5969" y="4944"/>
                    <a:pt x="6173" y="5079"/>
                    <a:pt x="6400" y="5079"/>
                  </a:cubicBezTo>
                  <a:cubicBezTo>
                    <a:pt x="6672" y="5079"/>
                    <a:pt x="6976" y="4886"/>
                    <a:pt x="7339" y="4504"/>
                  </a:cubicBezTo>
                  <a:lnTo>
                    <a:pt x="7339" y="4504"/>
                  </a:lnTo>
                  <a:cubicBezTo>
                    <a:pt x="7272" y="5271"/>
                    <a:pt x="7973" y="5505"/>
                    <a:pt x="7806" y="6105"/>
                  </a:cubicBezTo>
                  <a:cubicBezTo>
                    <a:pt x="7771" y="6123"/>
                    <a:pt x="7740" y="6130"/>
                    <a:pt x="7713" y="6130"/>
                  </a:cubicBezTo>
                  <a:cubicBezTo>
                    <a:pt x="7526" y="6130"/>
                    <a:pt x="7483" y="5784"/>
                    <a:pt x="7327" y="5784"/>
                  </a:cubicBezTo>
                  <a:cubicBezTo>
                    <a:pt x="7285" y="5784"/>
                    <a:pt x="7235" y="5809"/>
                    <a:pt x="7172" y="5872"/>
                  </a:cubicBezTo>
                  <a:cubicBezTo>
                    <a:pt x="6772" y="6339"/>
                    <a:pt x="6805" y="6872"/>
                    <a:pt x="6972" y="7373"/>
                  </a:cubicBezTo>
                  <a:cubicBezTo>
                    <a:pt x="7039" y="7547"/>
                    <a:pt x="7139" y="7597"/>
                    <a:pt x="7251" y="7597"/>
                  </a:cubicBezTo>
                  <a:cubicBezTo>
                    <a:pt x="7404" y="7597"/>
                    <a:pt x="7581" y="7504"/>
                    <a:pt x="7733" y="7504"/>
                  </a:cubicBezTo>
                  <a:cubicBezTo>
                    <a:pt x="7746" y="7504"/>
                    <a:pt x="7760" y="7505"/>
                    <a:pt x="7773" y="7506"/>
                  </a:cubicBezTo>
                  <a:cubicBezTo>
                    <a:pt x="8306" y="7573"/>
                    <a:pt x="8807" y="7706"/>
                    <a:pt x="9474" y="7840"/>
                  </a:cubicBezTo>
                  <a:cubicBezTo>
                    <a:pt x="9040" y="8340"/>
                    <a:pt x="9207" y="8841"/>
                    <a:pt x="9007" y="9308"/>
                  </a:cubicBezTo>
                  <a:cubicBezTo>
                    <a:pt x="8807" y="9808"/>
                    <a:pt x="9207" y="10008"/>
                    <a:pt x="9474" y="10275"/>
                  </a:cubicBezTo>
                  <a:cubicBezTo>
                    <a:pt x="9591" y="10392"/>
                    <a:pt x="9716" y="10450"/>
                    <a:pt x="9849" y="10450"/>
                  </a:cubicBezTo>
                  <a:cubicBezTo>
                    <a:pt x="9983" y="10450"/>
                    <a:pt x="10124" y="10392"/>
                    <a:pt x="10274" y="10275"/>
                  </a:cubicBezTo>
                  <a:cubicBezTo>
                    <a:pt x="10708" y="9875"/>
                    <a:pt x="11442" y="10208"/>
                    <a:pt x="11809" y="9641"/>
                  </a:cubicBezTo>
                  <a:cubicBezTo>
                    <a:pt x="11821" y="9604"/>
                    <a:pt x="11851" y="9590"/>
                    <a:pt x="11890" y="9590"/>
                  </a:cubicBezTo>
                  <a:cubicBezTo>
                    <a:pt x="11956" y="9590"/>
                    <a:pt x="12046" y="9632"/>
                    <a:pt x="12109" y="9674"/>
                  </a:cubicBezTo>
                  <a:cubicBezTo>
                    <a:pt x="12376" y="10008"/>
                    <a:pt x="12843" y="10308"/>
                    <a:pt x="12509" y="10842"/>
                  </a:cubicBezTo>
                  <a:cubicBezTo>
                    <a:pt x="13277" y="11576"/>
                    <a:pt x="14311" y="11809"/>
                    <a:pt x="14878" y="12610"/>
                  </a:cubicBezTo>
                  <a:cubicBezTo>
                    <a:pt x="15345" y="12443"/>
                    <a:pt x="15712" y="12243"/>
                    <a:pt x="15812" y="11676"/>
                  </a:cubicBezTo>
                  <a:cubicBezTo>
                    <a:pt x="15678" y="11409"/>
                    <a:pt x="15011" y="11476"/>
                    <a:pt x="15211" y="11009"/>
                  </a:cubicBezTo>
                  <a:cubicBezTo>
                    <a:pt x="15512" y="10442"/>
                    <a:pt x="15011" y="10175"/>
                    <a:pt x="14944" y="9775"/>
                  </a:cubicBezTo>
                  <a:cubicBezTo>
                    <a:pt x="14844" y="9408"/>
                    <a:pt x="14177" y="9174"/>
                    <a:pt x="14644" y="8640"/>
                  </a:cubicBezTo>
                  <a:cubicBezTo>
                    <a:pt x="14678" y="8607"/>
                    <a:pt x="14511" y="8340"/>
                    <a:pt x="14511" y="8340"/>
                  </a:cubicBezTo>
                  <a:cubicBezTo>
                    <a:pt x="14457" y="8363"/>
                    <a:pt x="14405" y="8373"/>
                    <a:pt x="14356" y="8373"/>
                  </a:cubicBezTo>
                  <a:cubicBezTo>
                    <a:pt x="14056" y="8373"/>
                    <a:pt x="13847" y="8005"/>
                    <a:pt x="13574" y="8005"/>
                  </a:cubicBezTo>
                  <a:cubicBezTo>
                    <a:pt x="13564" y="8005"/>
                    <a:pt x="13554" y="8006"/>
                    <a:pt x="13543" y="8007"/>
                  </a:cubicBezTo>
                  <a:cubicBezTo>
                    <a:pt x="13277" y="8073"/>
                    <a:pt x="12876" y="8107"/>
                    <a:pt x="12776" y="8507"/>
                  </a:cubicBezTo>
                  <a:cubicBezTo>
                    <a:pt x="12612" y="8953"/>
                    <a:pt x="12282" y="9019"/>
                    <a:pt x="11939" y="9019"/>
                  </a:cubicBezTo>
                  <a:cubicBezTo>
                    <a:pt x="11794" y="9019"/>
                    <a:pt x="11647" y="9007"/>
                    <a:pt x="11509" y="9007"/>
                  </a:cubicBezTo>
                  <a:cubicBezTo>
                    <a:pt x="11142" y="8974"/>
                    <a:pt x="11008" y="8607"/>
                    <a:pt x="10975" y="8240"/>
                  </a:cubicBezTo>
                  <a:cubicBezTo>
                    <a:pt x="10875" y="7640"/>
                    <a:pt x="10541" y="7139"/>
                    <a:pt x="10208" y="6739"/>
                  </a:cubicBezTo>
                  <a:cubicBezTo>
                    <a:pt x="9674" y="6005"/>
                    <a:pt x="9641" y="6072"/>
                    <a:pt x="10341" y="5638"/>
                  </a:cubicBezTo>
                  <a:cubicBezTo>
                    <a:pt x="10441" y="5605"/>
                    <a:pt x="10541" y="5505"/>
                    <a:pt x="10641" y="5471"/>
                  </a:cubicBezTo>
                  <a:cubicBezTo>
                    <a:pt x="10641" y="5138"/>
                    <a:pt x="10375" y="5004"/>
                    <a:pt x="10141" y="4938"/>
                  </a:cubicBezTo>
                  <a:cubicBezTo>
                    <a:pt x="9941" y="4838"/>
                    <a:pt x="9674" y="4604"/>
                    <a:pt x="9841" y="4437"/>
                  </a:cubicBezTo>
                  <a:cubicBezTo>
                    <a:pt x="10341" y="3937"/>
                    <a:pt x="9974" y="3437"/>
                    <a:pt x="10008" y="2936"/>
                  </a:cubicBezTo>
                  <a:cubicBezTo>
                    <a:pt x="9807" y="2936"/>
                    <a:pt x="9641" y="2836"/>
                    <a:pt x="9774" y="2603"/>
                  </a:cubicBezTo>
                  <a:cubicBezTo>
                    <a:pt x="10041" y="2102"/>
                    <a:pt x="10308" y="1602"/>
                    <a:pt x="10608" y="1135"/>
                  </a:cubicBezTo>
                  <a:cubicBezTo>
                    <a:pt x="10775" y="901"/>
                    <a:pt x="10708" y="735"/>
                    <a:pt x="10508" y="568"/>
                  </a:cubicBezTo>
                  <a:cubicBezTo>
                    <a:pt x="10321" y="422"/>
                    <a:pt x="10121" y="277"/>
                    <a:pt x="9907" y="277"/>
                  </a:cubicBezTo>
                  <a:cubicBezTo>
                    <a:pt x="9779" y="277"/>
                    <a:pt x="9645" y="330"/>
                    <a:pt x="9507" y="468"/>
                  </a:cubicBezTo>
                  <a:cubicBezTo>
                    <a:pt x="9386" y="565"/>
                    <a:pt x="9264" y="698"/>
                    <a:pt x="9116" y="698"/>
                  </a:cubicBezTo>
                  <a:cubicBezTo>
                    <a:pt x="9062" y="698"/>
                    <a:pt x="9003" y="680"/>
                    <a:pt x="8940" y="635"/>
                  </a:cubicBezTo>
                  <a:cubicBezTo>
                    <a:pt x="8340" y="168"/>
                    <a:pt x="7606" y="434"/>
                    <a:pt x="6839" y="1"/>
                  </a:cubicBezTo>
                  <a:close/>
                </a:path>
              </a:pathLst>
            </a:custGeom>
            <a:solidFill>
              <a:srgbClr val="FFB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8"/>
            <p:cNvSpPr/>
            <p:nvPr/>
          </p:nvSpPr>
          <p:spPr>
            <a:xfrm>
              <a:off x="7553784" y="3186121"/>
              <a:ext cx="121844" cy="141716"/>
            </a:xfrm>
            <a:custGeom>
              <a:avLst/>
              <a:gdLst/>
              <a:ahLst/>
              <a:cxnLst/>
              <a:rect l="l" t="t" r="r" b="b"/>
              <a:pathLst>
                <a:path w="5972" h="6946" extrusionOk="0">
                  <a:moveTo>
                    <a:pt x="5070" y="0"/>
                  </a:moveTo>
                  <a:cubicBezTo>
                    <a:pt x="4904" y="134"/>
                    <a:pt x="4737" y="300"/>
                    <a:pt x="4603" y="434"/>
                  </a:cubicBezTo>
                  <a:cubicBezTo>
                    <a:pt x="4103" y="1068"/>
                    <a:pt x="4136" y="1835"/>
                    <a:pt x="3970" y="2569"/>
                  </a:cubicBezTo>
                  <a:cubicBezTo>
                    <a:pt x="3770" y="3269"/>
                    <a:pt x="3636" y="4003"/>
                    <a:pt x="3136" y="4637"/>
                  </a:cubicBezTo>
                  <a:cubicBezTo>
                    <a:pt x="2950" y="4885"/>
                    <a:pt x="2771" y="5010"/>
                    <a:pt x="2600" y="5010"/>
                  </a:cubicBezTo>
                  <a:cubicBezTo>
                    <a:pt x="2402" y="5010"/>
                    <a:pt x="2214" y="4843"/>
                    <a:pt x="2035" y="4503"/>
                  </a:cubicBezTo>
                  <a:cubicBezTo>
                    <a:pt x="1801" y="4136"/>
                    <a:pt x="1835" y="3603"/>
                    <a:pt x="1468" y="3302"/>
                  </a:cubicBezTo>
                  <a:cubicBezTo>
                    <a:pt x="1401" y="3136"/>
                    <a:pt x="1334" y="2969"/>
                    <a:pt x="1268" y="2802"/>
                  </a:cubicBezTo>
                  <a:cubicBezTo>
                    <a:pt x="901" y="2969"/>
                    <a:pt x="501" y="3169"/>
                    <a:pt x="100" y="3236"/>
                  </a:cubicBezTo>
                  <a:cubicBezTo>
                    <a:pt x="0" y="4303"/>
                    <a:pt x="567" y="5170"/>
                    <a:pt x="968" y="6138"/>
                  </a:cubicBezTo>
                  <a:cubicBezTo>
                    <a:pt x="1101" y="6305"/>
                    <a:pt x="1268" y="6438"/>
                    <a:pt x="1401" y="6571"/>
                  </a:cubicBezTo>
                  <a:cubicBezTo>
                    <a:pt x="1468" y="6605"/>
                    <a:pt x="1568" y="6638"/>
                    <a:pt x="1601" y="6738"/>
                  </a:cubicBezTo>
                  <a:cubicBezTo>
                    <a:pt x="1926" y="6879"/>
                    <a:pt x="2233" y="6946"/>
                    <a:pt x="2524" y="6946"/>
                  </a:cubicBezTo>
                  <a:cubicBezTo>
                    <a:pt x="3129" y="6946"/>
                    <a:pt x="3663" y="6656"/>
                    <a:pt x="4136" y="6138"/>
                  </a:cubicBezTo>
                  <a:cubicBezTo>
                    <a:pt x="4470" y="5771"/>
                    <a:pt x="4737" y="5337"/>
                    <a:pt x="4937" y="4904"/>
                  </a:cubicBezTo>
                  <a:cubicBezTo>
                    <a:pt x="5471" y="3669"/>
                    <a:pt x="5704" y="2335"/>
                    <a:pt x="5904" y="1068"/>
                  </a:cubicBezTo>
                  <a:cubicBezTo>
                    <a:pt x="5971" y="434"/>
                    <a:pt x="5771" y="0"/>
                    <a:pt x="50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8"/>
            <p:cNvSpPr/>
            <p:nvPr/>
          </p:nvSpPr>
          <p:spPr>
            <a:xfrm>
              <a:off x="7191721" y="3332427"/>
              <a:ext cx="147694" cy="91118"/>
            </a:xfrm>
            <a:custGeom>
              <a:avLst/>
              <a:gdLst/>
              <a:ahLst/>
              <a:cxnLst/>
              <a:rect l="l" t="t" r="r" b="b"/>
              <a:pathLst>
                <a:path w="7239" h="4466" extrusionOk="0">
                  <a:moveTo>
                    <a:pt x="6471" y="1"/>
                  </a:moveTo>
                  <a:cubicBezTo>
                    <a:pt x="6105" y="234"/>
                    <a:pt x="5771" y="468"/>
                    <a:pt x="5537" y="801"/>
                  </a:cubicBezTo>
                  <a:cubicBezTo>
                    <a:pt x="5171" y="1168"/>
                    <a:pt x="4837" y="1602"/>
                    <a:pt x="4403" y="1936"/>
                  </a:cubicBezTo>
                  <a:cubicBezTo>
                    <a:pt x="3630" y="2606"/>
                    <a:pt x="2817" y="3157"/>
                    <a:pt x="1825" y="3157"/>
                  </a:cubicBezTo>
                  <a:cubicBezTo>
                    <a:pt x="1533" y="3157"/>
                    <a:pt x="1227" y="3109"/>
                    <a:pt x="901" y="3003"/>
                  </a:cubicBezTo>
                  <a:cubicBezTo>
                    <a:pt x="834" y="2981"/>
                    <a:pt x="771" y="2973"/>
                    <a:pt x="709" y="2973"/>
                  </a:cubicBezTo>
                  <a:cubicBezTo>
                    <a:pt x="586" y="2973"/>
                    <a:pt x="467" y="3003"/>
                    <a:pt x="334" y="3003"/>
                  </a:cubicBezTo>
                  <a:cubicBezTo>
                    <a:pt x="34" y="3070"/>
                    <a:pt x="134" y="3337"/>
                    <a:pt x="0" y="3470"/>
                  </a:cubicBezTo>
                  <a:cubicBezTo>
                    <a:pt x="100" y="4104"/>
                    <a:pt x="501" y="4337"/>
                    <a:pt x="1101" y="4437"/>
                  </a:cubicBezTo>
                  <a:cubicBezTo>
                    <a:pt x="1321" y="4455"/>
                    <a:pt x="1534" y="4466"/>
                    <a:pt x="1742" y="4466"/>
                  </a:cubicBezTo>
                  <a:cubicBezTo>
                    <a:pt x="2324" y="4466"/>
                    <a:pt x="2871" y="4383"/>
                    <a:pt x="3436" y="4137"/>
                  </a:cubicBezTo>
                  <a:cubicBezTo>
                    <a:pt x="4503" y="3637"/>
                    <a:pt x="5371" y="2836"/>
                    <a:pt x="6205" y="2069"/>
                  </a:cubicBezTo>
                  <a:lnTo>
                    <a:pt x="6705" y="1435"/>
                  </a:lnTo>
                  <a:cubicBezTo>
                    <a:pt x="7239" y="735"/>
                    <a:pt x="7239" y="635"/>
                    <a:pt x="6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8"/>
            <p:cNvSpPr/>
            <p:nvPr/>
          </p:nvSpPr>
          <p:spPr>
            <a:xfrm>
              <a:off x="7345515" y="2829465"/>
              <a:ext cx="61289" cy="85242"/>
            </a:xfrm>
            <a:custGeom>
              <a:avLst/>
              <a:gdLst/>
              <a:ahLst/>
              <a:cxnLst/>
              <a:rect l="l" t="t" r="r" b="b"/>
              <a:pathLst>
                <a:path w="3004" h="4178" extrusionOk="0">
                  <a:moveTo>
                    <a:pt x="1574" y="0"/>
                  </a:moveTo>
                  <a:cubicBezTo>
                    <a:pt x="1330" y="0"/>
                    <a:pt x="1055" y="123"/>
                    <a:pt x="768" y="369"/>
                  </a:cubicBezTo>
                  <a:cubicBezTo>
                    <a:pt x="201" y="869"/>
                    <a:pt x="1" y="1470"/>
                    <a:pt x="34" y="2304"/>
                  </a:cubicBezTo>
                  <a:cubicBezTo>
                    <a:pt x="34" y="2537"/>
                    <a:pt x="1" y="2804"/>
                    <a:pt x="34" y="3104"/>
                  </a:cubicBezTo>
                  <a:cubicBezTo>
                    <a:pt x="116" y="3729"/>
                    <a:pt x="729" y="4177"/>
                    <a:pt x="1350" y="4177"/>
                  </a:cubicBezTo>
                  <a:cubicBezTo>
                    <a:pt x="1491" y="4177"/>
                    <a:pt x="1633" y="4154"/>
                    <a:pt x="1769" y="4105"/>
                  </a:cubicBezTo>
                  <a:cubicBezTo>
                    <a:pt x="2336" y="3905"/>
                    <a:pt x="3003" y="2737"/>
                    <a:pt x="2836" y="2070"/>
                  </a:cubicBezTo>
                  <a:cubicBezTo>
                    <a:pt x="2703" y="1603"/>
                    <a:pt x="2536" y="1203"/>
                    <a:pt x="2369" y="769"/>
                  </a:cubicBezTo>
                  <a:cubicBezTo>
                    <a:pt x="2212" y="257"/>
                    <a:pt x="1926" y="0"/>
                    <a:pt x="1574" y="0"/>
                  </a:cubicBezTo>
                  <a:close/>
                </a:path>
              </a:pathLst>
            </a:custGeom>
            <a:solidFill>
              <a:srgbClr val="FFC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48"/>
            <p:cNvSpPr/>
            <p:nvPr/>
          </p:nvSpPr>
          <p:spPr>
            <a:xfrm>
              <a:off x="7199209" y="2821324"/>
              <a:ext cx="91199" cy="68532"/>
            </a:xfrm>
            <a:custGeom>
              <a:avLst/>
              <a:gdLst/>
              <a:ahLst/>
              <a:cxnLst/>
              <a:rect l="l" t="t" r="r" b="b"/>
              <a:pathLst>
                <a:path w="4470" h="3359" extrusionOk="0">
                  <a:moveTo>
                    <a:pt x="2902" y="1"/>
                  </a:moveTo>
                  <a:cubicBezTo>
                    <a:pt x="2202" y="201"/>
                    <a:pt x="1468" y="701"/>
                    <a:pt x="834" y="1268"/>
                  </a:cubicBezTo>
                  <a:cubicBezTo>
                    <a:pt x="467" y="1535"/>
                    <a:pt x="0" y="1935"/>
                    <a:pt x="134" y="2436"/>
                  </a:cubicBezTo>
                  <a:cubicBezTo>
                    <a:pt x="267" y="2969"/>
                    <a:pt x="901" y="3136"/>
                    <a:pt x="1368" y="3303"/>
                  </a:cubicBezTo>
                  <a:cubicBezTo>
                    <a:pt x="1456" y="3342"/>
                    <a:pt x="1535" y="3358"/>
                    <a:pt x="1610" y="3358"/>
                  </a:cubicBezTo>
                  <a:cubicBezTo>
                    <a:pt x="1791" y="3358"/>
                    <a:pt x="1946" y="3264"/>
                    <a:pt x="2135" y="3170"/>
                  </a:cubicBezTo>
                  <a:cubicBezTo>
                    <a:pt x="2769" y="2836"/>
                    <a:pt x="3403" y="2436"/>
                    <a:pt x="3870" y="1935"/>
                  </a:cubicBezTo>
                  <a:cubicBezTo>
                    <a:pt x="4236" y="1635"/>
                    <a:pt x="4470" y="1268"/>
                    <a:pt x="4236" y="835"/>
                  </a:cubicBezTo>
                  <a:cubicBezTo>
                    <a:pt x="3970" y="368"/>
                    <a:pt x="3636" y="1"/>
                    <a:pt x="2902" y="1"/>
                  </a:cubicBezTo>
                  <a:close/>
                </a:path>
              </a:pathLst>
            </a:custGeom>
            <a:solidFill>
              <a:srgbClr val="FFC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8"/>
            <p:cNvSpPr/>
            <p:nvPr/>
          </p:nvSpPr>
          <p:spPr>
            <a:xfrm>
              <a:off x="7582368" y="3194955"/>
              <a:ext cx="65349" cy="103992"/>
            </a:xfrm>
            <a:custGeom>
              <a:avLst/>
              <a:gdLst/>
              <a:ahLst/>
              <a:cxnLst/>
              <a:rect l="l" t="t" r="r" b="b"/>
              <a:pathLst>
                <a:path w="3203" h="5097" extrusionOk="0">
                  <a:moveTo>
                    <a:pt x="3202" y="1"/>
                  </a:moveTo>
                  <a:cubicBezTo>
                    <a:pt x="2535" y="67"/>
                    <a:pt x="1968" y="168"/>
                    <a:pt x="1935" y="1068"/>
                  </a:cubicBezTo>
                  <a:cubicBezTo>
                    <a:pt x="1910" y="1322"/>
                    <a:pt x="1846" y="1903"/>
                    <a:pt x="1450" y="1903"/>
                  </a:cubicBezTo>
                  <a:cubicBezTo>
                    <a:pt x="1325" y="1903"/>
                    <a:pt x="1167" y="1846"/>
                    <a:pt x="968" y="1702"/>
                  </a:cubicBezTo>
                  <a:cubicBezTo>
                    <a:pt x="963" y="1699"/>
                    <a:pt x="957" y="1698"/>
                    <a:pt x="951" y="1698"/>
                  </a:cubicBezTo>
                  <a:cubicBezTo>
                    <a:pt x="876" y="1698"/>
                    <a:pt x="726" y="1876"/>
                    <a:pt x="634" y="1969"/>
                  </a:cubicBezTo>
                  <a:cubicBezTo>
                    <a:pt x="267" y="2202"/>
                    <a:pt x="167" y="2536"/>
                    <a:pt x="67" y="2903"/>
                  </a:cubicBezTo>
                  <a:cubicBezTo>
                    <a:pt x="0" y="3537"/>
                    <a:pt x="200" y="4070"/>
                    <a:pt x="534" y="4637"/>
                  </a:cubicBezTo>
                  <a:cubicBezTo>
                    <a:pt x="723" y="4946"/>
                    <a:pt x="903" y="5096"/>
                    <a:pt x="1110" y="5096"/>
                  </a:cubicBezTo>
                  <a:cubicBezTo>
                    <a:pt x="1306" y="5096"/>
                    <a:pt x="1526" y="4963"/>
                    <a:pt x="1801" y="4704"/>
                  </a:cubicBezTo>
                  <a:cubicBezTo>
                    <a:pt x="2168" y="4337"/>
                    <a:pt x="2369" y="3837"/>
                    <a:pt x="2535" y="3336"/>
                  </a:cubicBezTo>
                  <a:cubicBezTo>
                    <a:pt x="2869" y="2236"/>
                    <a:pt x="3136" y="1135"/>
                    <a:pt x="3202" y="1"/>
                  </a:cubicBezTo>
                  <a:close/>
                </a:path>
              </a:pathLst>
            </a:custGeom>
            <a:solidFill>
              <a:srgbClr val="FFC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48"/>
            <p:cNvSpPr/>
            <p:nvPr/>
          </p:nvSpPr>
          <p:spPr>
            <a:xfrm>
              <a:off x="7470746" y="2853417"/>
              <a:ext cx="78284" cy="66594"/>
            </a:xfrm>
            <a:custGeom>
              <a:avLst/>
              <a:gdLst/>
              <a:ahLst/>
              <a:cxnLst/>
              <a:rect l="l" t="t" r="r" b="b"/>
              <a:pathLst>
                <a:path w="3837" h="3264" extrusionOk="0">
                  <a:moveTo>
                    <a:pt x="1023" y="0"/>
                  </a:moveTo>
                  <a:cubicBezTo>
                    <a:pt x="791" y="0"/>
                    <a:pt x="629" y="166"/>
                    <a:pt x="468" y="462"/>
                  </a:cubicBezTo>
                  <a:cubicBezTo>
                    <a:pt x="1" y="1430"/>
                    <a:pt x="801" y="1930"/>
                    <a:pt x="1201" y="2564"/>
                  </a:cubicBezTo>
                  <a:cubicBezTo>
                    <a:pt x="1538" y="3004"/>
                    <a:pt x="2157" y="3264"/>
                    <a:pt x="2651" y="3264"/>
                  </a:cubicBezTo>
                  <a:cubicBezTo>
                    <a:pt x="2793" y="3264"/>
                    <a:pt x="2924" y="3242"/>
                    <a:pt x="3036" y="3198"/>
                  </a:cubicBezTo>
                  <a:cubicBezTo>
                    <a:pt x="3503" y="2998"/>
                    <a:pt x="3837" y="2297"/>
                    <a:pt x="3703" y="1897"/>
                  </a:cubicBezTo>
                  <a:cubicBezTo>
                    <a:pt x="3436" y="929"/>
                    <a:pt x="2202" y="29"/>
                    <a:pt x="1201" y="29"/>
                  </a:cubicBezTo>
                  <a:cubicBezTo>
                    <a:pt x="1137" y="10"/>
                    <a:pt x="1078" y="0"/>
                    <a:pt x="1023" y="0"/>
                  </a:cubicBezTo>
                  <a:close/>
                </a:path>
              </a:pathLst>
            </a:custGeom>
            <a:solidFill>
              <a:srgbClr val="FFD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48"/>
            <p:cNvSpPr/>
            <p:nvPr/>
          </p:nvSpPr>
          <p:spPr>
            <a:xfrm>
              <a:off x="7575553" y="2796862"/>
              <a:ext cx="68083" cy="47619"/>
            </a:xfrm>
            <a:custGeom>
              <a:avLst/>
              <a:gdLst/>
              <a:ahLst/>
              <a:cxnLst/>
              <a:rect l="l" t="t" r="r" b="b"/>
              <a:pathLst>
                <a:path w="3337" h="2334" extrusionOk="0">
                  <a:moveTo>
                    <a:pt x="871" y="0"/>
                  </a:moveTo>
                  <a:cubicBezTo>
                    <a:pt x="607" y="0"/>
                    <a:pt x="429" y="155"/>
                    <a:pt x="234" y="399"/>
                  </a:cubicBezTo>
                  <a:cubicBezTo>
                    <a:pt x="1" y="799"/>
                    <a:pt x="34" y="1166"/>
                    <a:pt x="334" y="1467"/>
                  </a:cubicBezTo>
                  <a:cubicBezTo>
                    <a:pt x="835" y="1967"/>
                    <a:pt x="1402" y="2300"/>
                    <a:pt x="2135" y="2334"/>
                  </a:cubicBezTo>
                  <a:cubicBezTo>
                    <a:pt x="2302" y="2300"/>
                    <a:pt x="2402" y="2334"/>
                    <a:pt x="2536" y="2234"/>
                  </a:cubicBezTo>
                  <a:cubicBezTo>
                    <a:pt x="3236" y="2034"/>
                    <a:pt x="3336" y="1533"/>
                    <a:pt x="2836" y="1033"/>
                  </a:cubicBezTo>
                  <a:cubicBezTo>
                    <a:pt x="2369" y="566"/>
                    <a:pt x="1835" y="299"/>
                    <a:pt x="1201" y="66"/>
                  </a:cubicBezTo>
                  <a:cubicBezTo>
                    <a:pt x="1076" y="21"/>
                    <a:pt x="968" y="0"/>
                    <a:pt x="871" y="0"/>
                  </a:cubicBezTo>
                  <a:close/>
                </a:path>
              </a:pathLst>
            </a:custGeom>
            <a:solidFill>
              <a:srgbClr val="FFD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48"/>
            <p:cNvSpPr/>
            <p:nvPr/>
          </p:nvSpPr>
          <p:spPr>
            <a:xfrm>
              <a:off x="7432634" y="2786620"/>
              <a:ext cx="55821" cy="37602"/>
            </a:xfrm>
            <a:custGeom>
              <a:avLst/>
              <a:gdLst/>
              <a:ahLst/>
              <a:cxnLst/>
              <a:rect l="l" t="t" r="r" b="b"/>
              <a:pathLst>
                <a:path w="2736" h="1843" extrusionOk="0">
                  <a:moveTo>
                    <a:pt x="1218" y="1"/>
                  </a:moveTo>
                  <a:cubicBezTo>
                    <a:pt x="981" y="1"/>
                    <a:pt x="754" y="54"/>
                    <a:pt x="568" y="167"/>
                  </a:cubicBezTo>
                  <a:cubicBezTo>
                    <a:pt x="1" y="534"/>
                    <a:pt x="1" y="1168"/>
                    <a:pt x="568" y="1502"/>
                  </a:cubicBezTo>
                  <a:cubicBezTo>
                    <a:pt x="901" y="1668"/>
                    <a:pt x="1302" y="1735"/>
                    <a:pt x="1502" y="1835"/>
                  </a:cubicBezTo>
                  <a:cubicBezTo>
                    <a:pt x="1592" y="1840"/>
                    <a:pt x="1673" y="1843"/>
                    <a:pt x="1746" y="1843"/>
                  </a:cubicBezTo>
                  <a:cubicBezTo>
                    <a:pt x="2184" y="1843"/>
                    <a:pt x="2331" y="1745"/>
                    <a:pt x="2502" y="1401"/>
                  </a:cubicBezTo>
                  <a:cubicBezTo>
                    <a:pt x="2636" y="1201"/>
                    <a:pt x="2736" y="1001"/>
                    <a:pt x="2569" y="701"/>
                  </a:cubicBezTo>
                  <a:cubicBezTo>
                    <a:pt x="2316" y="263"/>
                    <a:pt x="1745" y="1"/>
                    <a:pt x="1218" y="1"/>
                  </a:cubicBezTo>
                  <a:close/>
                </a:path>
              </a:pathLst>
            </a:custGeom>
            <a:solidFill>
              <a:srgbClr val="FFC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48"/>
            <p:cNvSpPr/>
            <p:nvPr/>
          </p:nvSpPr>
          <p:spPr>
            <a:xfrm>
              <a:off x="7551050" y="3194343"/>
              <a:ext cx="36092" cy="58555"/>
            </a:xfrm>
            <a:custGeom>
              <a:avLst/>
              <a:gdLst/>
              <a:ahLst/>
              <a:cxnLst/>
              <a:rect l="l" t="t" r="r" b="b"/>
              <a:pathLst>
                <a:path w="1769" h="2870" extrusionOk="0">
                  <a:moveTo>
                    <a:pt x="1002" y="1"/>
                  </a:moveTo>
                  <a:cubicBezTo>
                    <a:pt x="664" y="1"/>
                    <a:pt x="475" y="287"/>
                    <a:pt x="334" y="598"/>
                  </a:cubicBezTo>
                  <a:cubicBezTo>
                    <a:pt x="34" y="1365"/>
                    <a:pt x="1" y="2099"/>
                    <a:pt x="234" y="2866"/>
                  </a:cubicBezTo>
                  <a:cubicBezTo>
                    <a:pt x="333" y="2866"/>
                    <a:pt x="431" y="2869"/>
                    <a:pt x="527" y="2869"/>
                  </a:cubicBezTo>
                  <a:cubicBezTo>
                    <a:pt x="888" y="2869"/>
                    <a:pt x="1217" y="2828"/>
                    <a:pt x="1402" y="2432"/>
                  </a:cubicBezTo>
                  <a:cubicBezTo>
                    <a:pt x="1502" y="1932"/>
                    <a:pt x="1402" y="1432"/>
                    <a:pt x="1602" y="931"/>
                  </a:cubicBezTo>
                  <a:cubicBezTo>
                    <a:pt x="1769" y="531"/>
                    <a:pt x="1602" y="164"/>
                    <a:pt x="1202" y="31"/>
                  </a:cubicBezTo>
                  <a:cubicBezTo>
                    <a:pt x="1130" y="10"/>
                    <a:pt x="1063" y="1"/>
                    <a:pt x="1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48"/>
            <p:cNvSpPr/>
            <p:nvPr/>
          </p:nvSpPr>
          <p:spPr>
            <a:xfrm>
              <a:off x="7719146" y="2807042"/>
              <a:ext cx="10242" cy="7508"/>
            </a:xfrm>
            <a:custGeom>
              <a:avLst/>
              <a:gdLst/>
              <a:ahLst/>
              <a:cxnLst/>
              <a:rect l="l" t="t" r="r" b="b"/>
              <a:pathLst>
                <a:path w="502" h="368" extrusionOk="0">
                  <a:moveTo>
                    <a:pt x="268" y="0"/>
                  </a:moveTo>
                  <a:cubicBezTo>
                    <a:pt x="101" y="0"/>
                    <a:pt x="1" y="34"/>
                    <a:pt x="34" y="200"/>
                  </a:cubicBezTo>
                  <a:cubicBezTo>
                    <a:pt x="34" y="334"/>
                    <a:pt x="134" y="367"/>
                    <a:pt x="268" y="367"/>
                  </a:cubicBezTo>
                  <a:cubicBezTo>
                    <a:pt x="368" y="367"/>
                    <a:pt x="501" y="300"/>
                    <a:pt x="468" y="134"/>
                  </a:cubicBezTo>
                  <a:cubicBezTo>
                    <a:pt x="468" y="34"/>
                    <a:pt x="301" y="34"/>
                    <a:pt x="268" y="0"/>
                  </a:cubicBezTo>
                  <a:close/>
                </a:path>
              </a:pathLst>
            </a:custGeom>
            <a:solidFill>
              <a:srgbClr val="FFC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48"/>
            <p:cNvSpPr/>
            <p:nvPr/>
          </p:nvSpPr>
          <p:spPr>
            <a:xfrm>
              <a:off x="7128371" y="2839605"/>
              <a:ext cx="7549" cy="7610"/>
            </a:xfrm>
            <a:custGeom>
              <a:avLst/>
              <a:gdLst/>
              <a:ahLst/>
              <a:cxnLst/>
              <a:rect l="l" t="t" r="r" b="b"/>
              <a:pathLst>
                <a:path w="370" h="373" extrusionOk="0">
                  <a:moveTo>
                    <a:pt x="23" y="1"/>
                  </a:moveTo>
                  <a:cubicBezTo>
                    <a:pt x="3" y="1"/>
                    <a:pt x="1" y="34"/>
                    <a:pt x="36" y="105"/>
                  </a:cubicBezTo>
                  <a:cubicBezTo>
                    <a:pt x="36" y="205"/>
                    <a:pt x="103" y="272"/>
                    <a:pt x="136" y="372"/>
                  </a:cubicBezTo>
                  <a:cubicBezTo>
                    <a:pt x="203" y="372"/>
                    <a:pt x="236" y="306"/>
                    <a:pt x="370" y="239"/>
                  </a:cubicBezTo>
                  <a:cubicBezTo>
                    <a:pt x="270" y="139"/>
                    <a:pt x="203" y="105"/>
                    <a:pt x="103" y="72"/>
                  </a:cubicBezTo>
                  <a:cubicBezTo>
                    <a:pt x="72" y="26"/>
                    <a:pt x="41" y="1"/>
                    <a:pt x="23" y="1"/>
                  </a:cubicBezTo>
                  <a:close/>
                </a:path>
              </a:pathLst>
            </a:custGeom>
            <a:solidFill>
              <a:srgbClr val="FFB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8"/>
            <p:cNvSpPr/>
            <p:nvPr/>
          </p:nvSpPr>
          <p:spPr>
            <a:xfrm>
              <a:off x="7191027" y="3393002"/>
              <a:ext cx="6835" cy="10242"/>
            </a:xfrm>
            <a:custGeom>
              <a:avLst/>
              <a:gdLst/>
              <a:ahLst/>
              <a:cxnLst/>
              <a:rect l="l" t="t" r="r" b="b"/>
              <a:pathLst>
                <a:path w="335" h="502" extrusionOk="0">
                  <a:moveTo>
                    <a:pt x="1" y="1"/>
                  </a:moveTo>
                  <a:lnTo>
                    <a:pt x="1" y="501"/>
                  </a:lnTo>
                  <a:cubicBezTo>
                    <a:pt x="101" y="334"/>
                    <a:pt x="201" y="201"/>
                    <a:pt x="334" y="34"/>
                  </a:cubicBezTo>
                  <a:cubicBezTo>
                    <a:pt x="234" y="1"/>
                    <a:pt x="101" y="1"/>
                    <a:pt x="1" y="1"/>
                  </a:cubicBezTo>
                  <a:close/>
                </a:path>
              </a:pathLst>
            </a:custGeom>
            <a:solidFill>
              <a:srgbClr val="FFAF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8"/>
            <p:cNvSpPr/>
            <p:nvPr/>
          </p:nvSpPr>
          <p:spPr>
            <a:xfrm>
              <a:off x="7725961" y="2797514"/>
              <a:ext cx="2734" cy="2734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34" y="0"/>
                  </a:moveTo>
                  <a:cubicBezTo>
                    <a:pt x="34" y="0"/>
                    <a:pt x="1" y="34"/>
                    <a:pt x="1" y="100"/>
                  </a:cubicBezTo>
                  <a:cubicBezTo>
                    <a:pt x="1" y="100"/>
                    <a:pt x="34" y="134"/>
                    <a:pt x="101" y="134"/>
                  </a:cubicBezTo>
                  <a:cubicBezTo>
                    <a:pt x="101" y="134"/>
                    <a:pt x="134" y="100"/>
                    <a:pt x="134" y="34"/>
                  </a:cubicBezTo>
                  <a:cubicBezTo>
                    <a:pt x="134" y="0"/>
                    <a:pt x="101" y="0"/>
                    <a:pt x="34" y="0"/>
                  </a:cubicBezTo>
                  <a:close/>
                </a:path>
              </a:pathLst>
            </a:custGeom>
            <a:solidFill>
              <a:srgbClr val="FFC3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8"/>
            <p:cNvSpPr/>
            <p:nvPr/>
          </p:nvSpPr>
          <p:spPr>
            <a:xfrm>
              <a:off x="7519059" y="3361011"/>
              <a:ext cx="2754" cy="1387"/>
            </a:xfrm>
            <a:custGeom>
              <a:avLst/>
              <a:gdLst/>
              <a:ahLst/>
              <a:cxnLst/>
              <a:rect l="l" t="t" r="r" b="b"/>
              <a:pathLst>
                <a:path w="135" h="68" extrusionOk="0">
                  <a:moveTo>
                    <a:pt x="101" y="1"/>
                  </a:moveTo>
                  <a:lnTo>
                    <a:pt x="1" y="68"/>
                  </a:lnTo>
                  <a:lnTo>
                    <a:pt x="134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B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8"/>
            <p:cNvSpPr/>
            <p:nvPr/>
          </p:nvSpPr>
          <p:spPr>
            <a:xfrm>
              <a:off x="8051952" y="3380495"/>
              <a:ext cx="21117" cy="16077"/>
            </a:xfrm>
            <a:custGeom>
              <a:avLst/>
              <a:gdLst/>
              <a:ahLst/>
              <a:cxnLst/>
              <a:rect l="l" t="t" r="r" b="b"/>
              <a:pathLst>
                <a:path w="1035" h="788" extrusionOk="0">
                  <a:moveTo>
                    <a:pt x="812" y="0"/>
                  </a:moveTo>
                  <a:cubicBezTo>
                    <a:pt x="626" y="0"/>
                    <a:pt x="535" y="227"/>
                    <a:pt x="401" y="280"/>
                  </a:cubicBezTo>
                  <a:cubicBezTo>
                    <a:pt x="301" y="380"/>
                    <a:pt x="201" y="480"/>
                    <a:pt x="1" y="614"/>
                  </a:cubicBezTo>
                  <a:cubicBezTo>
                    <a:pt x="191" y="741"/>
                    <a:pt x="328" y="787"/>
                    <a:pt x="445" y="787"/>
                  </a:cubicBezTo>
                  <a:cubicBezTo>
                    <a:pt x="512" y="787"/>
                    <a:pt x="573" y="772"/>
                    <a:pt x="634" y="747"/>
                  </a:cubicBezTo>
                  <a:cubicBezTo>
                    <a:pt x="868" y="647"/>
                    <a:pt x="1035" y="480"/>
                    <a:pt x="1035" y="247"/>
                  </a:cubicBezTo>
                  <a:cubicBezTo>
                    <a:pt x="1035" y="147"/>
                    <a:pt x="1001" y="80"/>
                    <a:pt x="968" y="47"/>
                  </a:cubicBezTo>
                  <a:cubicBezTo>
                    <a:pt x="909" y="14"/>
                    <a:pt x="858" y="0"/>
                    <a:pt x="812" y="0"/>
                  </a:cubicBezTo>
                  <a:close/>
                </a:path>
              </a:pathLst>
            </a:custGeom>
            <a:solidFill>
              <a:srgbClr val="FFB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8"/>
            <p:cNvSpPr/>
            <p:nvPr/>
          </p:nvSpPr>
          <p:spPr>
            <a:xfrm>
              <a:off x="7762032" y="3256897"/>
              <a:ext cx="5468" cy="4999"/>
            </a:xfrm>
            <a:custGeom>
              <a:avLst/>
              <a:gdLst/>
              <a:ahLst/>
              <a:cxnLst/>
              <a:rect l="l" t="t" r="r" b="b"/>
              <a:pathLst>
                <a:path w="268" h="245" extrusionOk="0">
                  <a:moveTo>
                    <a:pt x="167" y="0"/>
                  </a:moveTo>
                  <a:cubicBezTo>
                    <a:pt x="101" y="34"/>
                    <a:pt x="34" y="100"/>
                    <a:pt x="0" y="134"/>
                  </a:cubicBezTo>
                  <a:cubicBezTo>
                    <a:pt x="0" y="212"/>
                    <a:pt x="23" y="244"/>
                    <a:pt x="62" y="244"/>
                  </a:cubicBezTo>
                  <a:cubicBezTo>
                    <a:pt x="90" y="244"/>
                    <a:pt x="126" y="228"/>
                    <a:pt x="167" y="200"/>
                  </a:cubicBezTo>
                  <a:cubicBezTo>
                    <a:pt x="201" y="167"/>
                    <a:pt x="234" y="167"/>
                    <a:pt x="234" y="134"/>
                  </a:cubicBezTo>
                  <a:cubicBezTo>
                    <a:pt x="267" y="34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FFC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8"/>
            <p:cNvSpPr/>
            <p:nvPr/>
          </p:nvSpPr>
          <p:spPr>
            <a:xfrm>
              <a:off x="7782455" y="3357992"/>
              <a:ext cx="2061" cy="1693"/>
            </a:xfrm>
            <a:custGeom>
              <a:avLst/>
              <a:gdLst/>
              <a:ahLst/>
              <a:cxnLst/>
              <a:rect l="l" t="t" r="r" b="b"/>
              <a:pathLst>
                <a:path w="101" h="83" extrusionOk="0">
                  <a:moveTo>
                    <a:pt x="57" y="1"/>
                  </a:moveTo>
                  <a:cubicBezTo>
                    <a:pt x="45" y="1"/>
                    <a:pt x="22" y="15"/>
                    <a:pt x="0" y="15"/>
                  </a:cubicBezTo>
                  <a:cubicBezTo>
                    <a:pt x="34" y="15"/>
                    <a:pt x="34" y="49"/>
                    <a:pt x="34" y="82"/>
                  </a:cubicBezTo>
                  <a:cubicBezTo>
                    <a:pt x="100" y="82"/>
                    <a:pt x="100" y="49"/>
                    <a:pt x="67" y="15"/>
                  </a:cubicBezTo>
                  <a:cubicBezTo>
                    <a:pt x="67" y="4"/>
                    <a:pt x="63" y="1"/>
                    <a:pt x="57" y="1"/>
                  </a:cubicBezTo>
                  <a:close/>
                </a:path>
              </a:pathLst>
            </a:custGeom>
            <a:solidFill>
              <a:srgbClr val="FFC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8"/>
            <p:cNvSpPr/>
            <p:nvPr/>
          </p:nvSpPr>
          <p:spPr>
            <a:xfrm>
              <a:off x="7879081" y="2856029"/>
              <a:ext cx="2754" cy="2061"/>
            </a:xfrm>
            <a:custGeom>
              <a:avLst/>
              <a:gdLst/>
              <a:ahLst/>
              <a:cxnLst/>
              <a:rect l="l" t="t" r="r" b="b"/>
              <a:pathLst>
                <a:path w="135" h="101" extrusionOk="0">
                  <a:moveTo>
                    <a:pt x="34" y="1"/>
                  </a:moveTo>
                  <a:lnTo>
                    <a:pt x="34" y="1"/>
                  </a:lnTo>
                  <a:cubicBezTo>
                    <a:pt x="34" y="1"/>
                    <a:pt x="1" y="68"/>
                    <a:pt x="1" y="101"/>
                  </a:cubicBezTo>
                  <a:cubicBezTo>
                    <a:pt x="101" y="101"/>
                    <a:pt x="134" y="68"/>
                    <a:pt x="34" y="1"/>
                  </a:cubicBezTo>
                  <a:close/>
                </a:path>
              </a:pathLst>
            </a:custGeom>
            <a:solidFill>
              <a:srgbClr val="FFC3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8"/>
            <p:cNvSpPr/>
            <p:nvPr/>
          </p:nvSpPr>
          <p:spPr>
            <a:xfrm>
              <a:off x="7685808" y="3157537"/>
              <a:ext cx="2061" cy="1367"/>
            </a:xfrm>
            <a:custGeom>
              <a:avLst/>
              <a:gdLst/>
              <a:ahLst/>
              <a:cxnLst/>
              <a:rect l="l" t="t" r="r" b="b"/>
              <a:pathLst>
                <a:path w="101" h="67" extrusionOk="0">
                  <a:moveTo>
                    <a:pt x="67" y="0"/>
                  </a:moveTo>
                  <a:lnTo>
                    <a:pt x="0" y="67"/>
                  </a:lnTo>
                  <a:lnTo>
                    <a:pt x="0" y="67"/>
                  </a:lnTo>
                  <a:lnTo>
                    <a:pt x="101" y="3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C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8"/>
            <p:cNvSpPr/>
            <p:nvPr/>
          </p:nvSpPr>
          <p:spPr>
            <a:xfrm>
              <a:off x="7609585" y="3540002"/>
              <a:ext cx="558090" cy="92485"/>
            </a:xfrm>
            <a:custGeom>
              <a:avLst/>
              <a:gdLst/>
              <a:ahLst/>
              <a:cxnLst/>
              <a:rect l="l" t="t" r="r" b="b"/>
              <a:pathLst>
                <a:path w="27354" h="4533" extrusionOk="0">
                  <a:moveTo>
                    <a:pt x="1468" y="1"/>
                  </a:moveTo>
                  <a:cubicBezTo>
                    <a:pt x="1035" y="201"/>
                    <a:pt x="701" y="501"/>
                    <a:pt x="501" y="902"/>
                  </a:cubicBezTo>
                  <a:cubicBezTo>
                    <a:pt x="0" y="1435"/>
                    <a:pt x="734" y="1302"/>
                    <a:pt x="868" y="1502"/>
                  </a:cubicBezTo>
                  <a:cubicBezTo>
                    <a:pt x="1368" y="1802"/>
                    <a:pt x="1902" y="1836"/>
                    <a:pt x="2402" y="2002"/>
                  </a:cubicBezTo>
                  <a:cubicBezTo>
                    <a:pt x="2502" y="2069"/>
                    <a:pt x="2569" y="2102"/>
                    <a:pt x="2702" y="2102"/>
                  </a:cubicBezTo>
                  <a:cubicBezTo>
                    <a:pt x="3003" y="2136"/>
                    <a:pt x="3336" y="2169"/>
                    <a:pt x="3636" y="2303"/>
                  </a:cubicBezTo>
                  <a:cubicBezTo>
                    <a:pt x="3736" y="2336"/>
                    <a:pt x="3837" y="2403"/>
                    <a:pt x="3970" y="2403"/>
                  </a:cubicBezTo>
                  <a:cubicBezTo>
                    <a:pt x="4470" y="2436"/>
                    <a:pt x="4971" y="2469"/>
                    <a:pt x="5471" y="2669"/>
                  </a:cubicBezTo>
                  <a:cubicBezTo>
                    <a:pt x="7973" y="3270"/>
                    <a:pt x="10508" y="3603"/>
                    <a:pt x="13010" y="4137"/>
                  </a:cubicBezTo>
                  <a:cubicBezTo>
                    <a:pt x="13678" y="4304"/>
                    <a:pt x="14370" y="4495"/>
                    <a:pt x="15066" y="4495"/>
                  </a:cubicBezTo>
                  <a:cubicBezTo>
                    <a:pt x="15203" y="4495"/>
                    <a:pt x="15341" y="4487"/>
                    <a:pt x="15478" y="4471"/>
                  </a:cubicBezTo>
                  <a:cubicBezTo>
                    <a:pt x="15678" y="4437"/>
                    <a:pt x="15887" y="4421"/>
                    <a:pt x="16095" y="4421"/>
                  </a:cubicBezTo>
                  <a:cubicBezTo>
                    <a:pt x="16304" y="4421"/>
                    <a:pt x="16512" y="4437"/>
                    <a:pt x="16712" y="4471"/>
                  </a:cubicBezTo>
                  <a:cubicBezTo>
                    <a:pt x="17014" y="4516"/>
                    <a:pt x="17316" y="4532"/>
                    <a:pt x="17617" y="4532"/>
                  </a:cubicBezTo>
                  <a:cubicBezTo>
                    <a:pt x="18272" y="4532"/>
                    <a:pt x="18927" y="4458"/>
                    <a:pt x="19582" y="4458"/>
                  </a:cubicBezTo>
                  <a:cubicBezTo>
                    <a:pt x="19726" y="4458"/>
                    <a:pt x="19870" y="4462"/>
                    <a:pt x="20015" y="4471"/>
                  </a:cubicBezTo>
                  <a:cubicBezTo>
                    <a:pt x="20035" y="4472"/>
                    <a:pt x="20055" y="4473"/>
                    <a:pt x="20075" y="4473"/>
                  </a:cubicBezTo>
                  <a:cubicBezTo>
                    <a:pt x="20436" y="4473"/>
                    <a:pt x="20685" y="4241"/>
                    <a:pt x="21112" y="4241"/>
                  </a:cubicBezTo>
                  <a:cubicBezTo>
                    <a:pt x="21195" y="4241"/>
                    <a:pt x="21284" y="4250"/>
                    <a:pt x="21382" y="4271"/>
                  </a:cubicBezTo>
                  <a:cubicBezTo>
                    <a:pt x="21928" y="4371"/>
                    <a:pt x="22476" y="4419"/>
                    <a:pt x="23023" y="4419"/>
                  </a:cubicBezTo>
                  <a:cubicBezTo>
                    <a:pt x="24485" y="4419"/>
                    <a:pt x="25946" y="4077"/>
                    <a:pt x="27353" y="3470"/>
                  </a:cubicBezTo>
                  <a:cubicBezTo>
                    <a:pt x="27256" y="3079"/>
                    <a:pt x="27190" y="2435"/>
                    <a:pt x="26722" y="2435"/>
                  </a:cubicBezTo>
                  <a:cubicBezTo>
                    <a:pt x="26710" y="2435"/>
                    <a:pt x="26698" y="2435"/>
                    <a:pt x="26686" y="2436"/>
                  </a:cubicBezTo>
                  <a:cubicBezTo>
                    <a:pt x="25585" y="2569"/>
                    <a:pt x="24418" y="2303"/>
                    <a:pt x="23384" y="2836"/>
                  </a:cubicBezTo>
                  <a:cubicBezTo>
                    <a:pt x="23150" y="2936"/>
                    <a:pt x="22917" y="3070"/>
                    <a:pt x="23250" y="3303"/>
                  </a:cubicBezTo>
                  <a:cubicBezTo>
                    <a:pt x="23384" y="3403"/>
                    <a:pt x="23517" y="3437"/>
                    <a:pt x="23350" y="3603"/>
                  </a:cubicBezTo>
                  <a:cubicBezTo>
                    <a:pt x="23242" y="3712"/>
                    <a:pt x="23134" y="3864"/>
                    <a:pt x="22990" y="3864"/>
                  </a:cubicBezTo>
                  <a:cubicBezTo>
                    <a:pt x="22957" y="3864"/>
                    <a:pt x="22921" y="3856"/>
                    <a:pt x="22883" y="3837"/>
                  </a:cubicBezTo>
                  <a:cubicBezTo>
                    <a:pt x="22683" y="3770"/>
                    <a:pt x="22583" y="3570"/>
                    <a:pt x="22650" y="3403"/>
                  </a:cubicBezTo>
                  <a:cubicBezTo>
                    <a:pt x="22811" y="2852"/>
                    <a:pt x="22687" y="2696"/>
                    <a:pt x="22387" y="2696"/>
                  </a:cubicBezTo>
                  <a:cubicBezTo>
                    <a:pt x="22252" y="2696"/>
                    <a:pt x="22080" y="2728"/>
                    <a:pt x="21883" y="2770"/>
                  </a:cubicBezTo>
                  <a:cubicBezTo>
                    <a:pt x="21651" y="2804"/>
                    <a:pt x="21420" y="2815"/>
                    <a:pt x="21190" y="2815"/>
                  </a:cubicBezTo>
                  <a:cubicBezTo>
                    <a:pt x="20678" y="2815"/>
                    <a:pt x="20171" y="2757"/>
                    <a:pt x="19661" y="2757"/>
                  </a:cubicBezTo>
                  <a:cubicBezTo>
                    <a:pt x="19281" y="2757"/>
                    <a:pt x="18899" y="2790"/>
                    <a:pt x="18514" y="2903"/>
                  </a:cubicBezTo>
                  <a:cubicBezTo>
                    <a:pt x="18500" y="2908"/>
                    <a:pt x="18486" y="2910"/>
                    <a:pt x="18473" y="2910"/>
                  </a:cubicBezTo>
                  <a:cubicBezTo>
                    <a:pt x="18386" y="2910"/>
                    <a:pt x="18300" y="2827"/>
                    <a:pt x="18213" y="2770"/>
                  </a:cubicBezTo>
                  <a:cubicBezTo>
                    <a:pt x="17980" y="2537"/>
                    <a:pt x="17666" y="2483"/>
                    <a:pt x="17384" y="2483"/>
                  </a:cubicBezTo>
                  <a:cubicBezTo>
                    <a:pt x="17262" y="2483"/>
                    <a:pt x="17147" y="2493"/>
                    <a:pt x="17046" y="2503"/>
                  </a:cubicBezTo>
                  <a:cubicBezTo>
                    <a:pt x="16919" y="2512"/>
                    <a:pt x="16793" y="2517"/>
                    <a:pt x="16670" y="2517"/>
                  </a:cubicBezTo>
                  <a:cubicBezTo>
                    <a:pt x="15919" y="2517"/>
                    <a:pt x="15232" y="2341"/>
                    <a:pt x="14544" y="1969"/>
                  </a:cubicBezTo>
                  <a:cubicBezTo>
                    <a:pt x="14311" y="1836"/>
                    <a:pt x="13944" y="1836"/>
                    <a:pt x="13677" y="1836"/>
                  </a:cubicBezTo>
                  <a:cubicBezTo>
                    <a:pt x="13644" y="1802"/>
                    <a:pt x="13610" y="1785"/>
                    <a:pt x="13577" y="1785"/>
                  </a:cubicBezTo>
                  <a:cubicBezTo>
                    <a:pt x="13543" y="1785"/>
                    <a:pt x="13510" y="1802"/>
                    <a:pt x="13477" y="1836"/>
                  </a:cubicBezTo>
                  <a:lnTo>
                    <a:pt x="13243" y="1836"/>
                  </a:lnTo>
                  <a:cubicBezTo>
                    <a:pt x="13140" y="1847"/>
                    <a:pt x="13036" y="1853"/>
                    <a:pt x="12934" y="1853"/>
                  </a:cubicBezTo>
                  <a:cubicBezTo>
                    <a:pt x="12106" y="1853"/>
                    <a:pt x="11303" y="1511"/>
                    <a:pt x="10453" y="1511"/>
                  </a:cubicBezTo>
                  <a:cubicBezTo>
                    <a:pt x="10219" y="1511"/>
                    <a:pt x="9983" y="1537"/>
                    <a:pt x="9741" y="1602"/>
                  </a:cubicBezTo>
                  <a:cubicBezTo>
                    <a:pt x="9741" y="1469"/>
                    <a:pt x="9774" y="1402"/>
                    <a:pt x="9841" y="1268"/>
                  </a:cubicBezTo>
                  <a:cubicBezTo>
                    <a:pt x="9753" y="1152"/>
                    <a:pt x="9660" y="1112"/>
                    <a:pt x="9562" y="1112"/>
                  </a:cubicBezTo>
                  <a:cubicBezTo>
                    <a:pt x="9437" y="1112"/>
                    <a:pt x="9305" y="1179"/>
                    <a:pt x="9174" y="1235"/>
                  </a:cubicBezTo>
                  <a:cubicBezTo>
                    <a:pt x="9040" y="1168"/>
                    <a:pt x="8873" y="1135"/>
                    <a:pt x="8740" y="1102"/>
                  </a:cubicBezTo>
                  <a:cubicBezTo>
                    <a:pt x="8101" y="974"/>
                    <a:pt x="7489" y="710"/>
                    <a:pt x="6851" y="710"/>
                  </a:cubicBezTo>
                  <a:cubicBezTo>
                    <a:pt x="6491" y="710"/>
                    <a:pt x="6123" y="794"/>
                    <a:pt x="5738" y="1035"/>
                  </a:cubicBezTo>
                  <a:cubicBezTo>
                    <a:pt x="5686" y="1080"/>
                    <a:pt x="5650" y="1099"/>
                    <a:pt x="5624" y="1099"/>
                  </a:cubicBezTo>
                  <a:cubicBezTo>
                    <a:pt x="5515" y="1099"/>
                    <a:pt x="5592" y="769"/>
                    <a:pt x="5538" y="635"/>
                  </a:cubicBezTo>
                  <a:cubicBezTo>
                    <a:pt x="5530" y="634"/>
                    <a:pt x="5523" y="634"/>
                    <a:pt x="5516" y="634"/>
                  </a:cubicBezTo>
                  <a:cubicBezTo>
                    <a:pt x="5178" y="634"/>
                    <a:pt x="4926" y="1179"/>
                    <a:pt x="4577" y="1179"/>
                  </a:cubicBezTo>
                  <a:cubicBezTo>
                    <a:pt x="4456" y="1179"/>
                    <a:pt x="4323" y="1113"/>
                    <a:pt x="4170" y="935"/>
                  </a:cubicBezTo>
                  <a:cubicBezTo>
                    <a:pt x="4170" y="919"/>
                    <a:pt x="4160" y="912"/>
                    <a:pt x="4146" y="912"/>
                  </a:cubicBezTo>
                  <a:cubicBezTo>
                    <a:pt x="4100" y="912"/>
                    <a:pt x="4003" y="976"/>
                    <a:pt x="4003" y="1002"/>
                  </a:cubicBezTo>
                  <a:cubicBezTo>
                    <a:pt x="3906" y="1245"/>
                    <a:pt x="3809" y="1326"/>
                    <a:pt x="3711" y="1326"/>
                  </a:cubicBezTo>
                  <a:cubicBezTo>
                    <a:pt x="3514" y="1326"/>
                    <a:pt x="3317" y="991"/>
                    <a:pt x="3119" y="991"/>
                  </a:cubicBezTo>
                  <a:cubicBezTo>
                    <a:pt x="3080" y="991"/>
                    <a:pt x="3041" y="1004"/>
                    <a:pt x="3003" y="1035"/>
                  </a:cubicBezTo>
                  <a:cubicBezTo>
                    <a:pt x="2669" y="635"/>
                    <a:pt x="3370" y="635"/>
                    <a:pt x="3303" y="334"/>
                  </a:cubicBezTo>
                  <a:cubicBezTo>
                    <a:pt x="2967" y="58"/>
                    <a:pt x="2596" y="27"/>
                    <a:pt x="2225" y="27"/>
                  </a:cubicBezTo>
                  <a:cubicBezTo>
                    <a:pt x="2118" y="27"/>
                    <a:pt x="2011" y="30"/>
                    <a:pt x="1905" y="30"/>
                  </a:cubicBezTo>
                  <a:cubicBezTo>
                    <a:pt x="1757" y="30"/>
                    <a:pt x="1611" y="25"/>
                    <a:pt x="1468" y="1"/>
                  </a:cubicBezTo>
                  <a:close/>
                </a:path>
              </a:pathLst>
            </a:custGeom>
            <a:solidFill>
              <a:srgbClr val="FFB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48"/>
            <p:cNvSpPr/>
            <p:nvPr/>
          </p:nvSpPr>
          <p:spPr>
            <a:xfrm>
              <a:off x="7791289" y="3520885"/>
              <a:ext cx="44273" cy="45579"/>
            </a:xfrm>
            <a:custGeom>
              <a:avLst/>
              <a:gdLst/>
              <a:ahLst/>
              <a:cxnLst/>
              <a:rect l="l" t="t" r="r" b="b"/>
              <a:pathLst>
                <a:path w="2170" h="2234" extrusionOk="0">
                  <a:moveTo>
                    <a:pt x="1678" y="1"/>
                  </a:moveTo>
                  <a:cubicBezTo>
                    <a:pt x="1604" y="1"/>
                    <a:pt x="1429" y="111"/>
                    <a:pt x="1335" y="204"/>
                  </a:cubicBezTo>
                  <a:cubicBezTo>
                    <a:pt x="1268" y="271"/>
                    <a:pt x="1168" y="438"/>
                    <a:pt x="1035" y="504"/>
                  </a:cubicBezTo>
                  <a:cubicBezTo>
                    <a:pt x="1" y="704"/>
                    <a:pt x="101" y="1372"/>
                    <a:pt x="268" y="2105"/>
                  </a:cubicBezTo>
                  <a:cubicBezTo>
                    <a:pt x="333" y="2203"/>
                    <a:pt x="406" y="2234"/>
                    <a:pt x="481" y="2234"/>
                  </a:cubicBezTo>
                  <a:cubicBezTo>
                    <a:pt x="603" y="2234"/>
                    <a:pt x="732" y="2153"/>
                    <a:pt x="848" y="2153"/>
                  </a:cubicBezTo>
                  <a:cubicBezTo>
                    <a:pt x="878" y="2153"/>
                    <a:pt x="907" y="2158"/>
                    <a:pt x="935" y="2172"/>
                  </a:cubicBezTo>
                  <a:cubicBezTo>
                    <a:pt x="735" y="1105"/>
                    <a:pt x="735" y="1105"/>
                    <a:pt x="1869" y="1005"/>
                  </a:cubicBezTo>
                  <a:cubicBezTo>
                    <a:pt x="2002" y="1005"/>
                    <a:pt x="2036" y="905"/>
                    <a:pt x="2102" y="771"/>
                  </a:cubicBezTo>
                  <a:cubicBezTo>
                    <a:pt x="2169" y="438"/>
                    <a:pt x="1635" y="504"/>
                    <a:pt x="1702" y="71"/>
                  </a:cubicBezTo>
                  <a:cubicBezTo>
                    <a:pt x="1722" y="21"/>
                    <a:pt x="1709" y="1"/>
                    <a:pt x="1678" y="1"/>
                  </a:cubicBezTo>
                  <a:close/>
                </a:path>
              </a:pathLst>
            </a:custGeom>
            <a:solidFill>
              <a:srgbClr val="FFC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48"/>
            <p:cNvSpPr/>
            <p:nvPr/>
          </p:nvSpPr>
          <p:spPr>
            <a:xfrm>
              <a:off x="7774335" y="3420913"/>
              <a:ext cx="44212" cy="21790"/>
            </a:xfrm>
            <a:custGeom>
              <a:avLst/>
              <a:gdLst/>
              <a:ahLst/>
              <a:cxnLst/>
              <a:rect l="l" t="t" r="r" b="b"/>
              <a:pathLst>
                <a:path w="2167" h="1068" extrusionOk="0">
                  <a:moveTo>
                    <a:pt x="1183" y="1"/>
                  </a:moveTo>
                  <a:cubicBezTo>
                    <a:pt x="856" y="1"/>
                    <a:pt x="111" y="327"/>
                    <a:pt x="31" y="567"/>
                  </a:cubicBezTo>
                  <a:cubicBezTo>
                    <a:pt x="0" y="755"/>
                    <a:pt x="144" y="971"/>
                    <a:pt x="272" y="971"/>
                  </a:cubicBezTo>
                  <a:cubicBezTo>
                    <a:pt x="281" y="971"/>
                    <a:pt x="289" y="970"/>
                    <a:pt x="298" y="968"/>
                  </a:cubicBezTo>
                  <a:cubicBezTo>
                    <a:pt x="865" y="768"/>
                    <a:pt x="1632" y="1068"/>
                    <a:pt x="2166" y="501"/>
                  </a:cubicBezTo>
                  <a:cubicBezTo>
                    <a:pt x="1999" y="100"/>
                    <a:pt x="1499" y="467"/>
                    <a:pt x="1332" y="67"/>
                  </a:cubicBezTo>
                  <a:cubicBezTo>
                    <a:pt x="1319" y="21"/>
                    <a:pt x="1264" y="1"/>
                    <a:pt x="1183" y="1"/>
                  </a:cubicBezTo>
                  <a:close/>
                </a:path>
              </a:pathLst>
            </a:custGeom>
            <a:solidFill>
              <a:srgbClr val="FFC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8"/>
            <p:cNvSpPr/>
            <p:nvPr/>
          </p:nvSpPr>
          <p:spPr>
            <a:xfrm>
              <a:off x="7705538" y="3166351"/>
              <a:ext cx="29971" cy="29318"/>
            </a:xfrm>
            <a:custGeom>
              <a:avLst/>
              <a:gdLst/>
              <a:ahLst/>
              <a:cxnLst/>
              <a:rect l="l" t="t" r="r" b="b"/>
              <a:pathLst>
                <a:path w="1469" h="1437" extrusionOk="0">
                  <a:moveTo>
                    <a:pt x="1056" y="1"/>
                  </a:moveTo>
                  <a:cubicBezTo>
                    <a:pt x="903" y="1"/>
                    <a:pt x="768" y="108"/>
                    <a:pt x="768" y="235"/>
                  </a:cubicBezTo>
                  <a:cubicBezTo>
                    <a:pt x="783" y="527"/>
                    <a:pt x="670" y="589"/>
                    <a:pt x="525" y="589"/>
                  </a:cubicBezTo>
                  <a:cubicBezTo>
                    <a:pt x="416" y="589"/>
                    <a:pt x="289" y="554"/>
                    <a:pt x="183" y="554"/>
                  </a:cubicBezTo>
                  <a:cubicBezTo>
                    <a:pt x="106" y="554"/>
                    <a:pt x="40" y="572"/>
                    <a:pt x="1" y="636"/>
                  </a:cubicBezTo>
                  <a:lnTo>
                    <a:pt x="801" y="1436"/>
                  </a:lnTo>
                  <a:cubicBezTo>
                    <a:pt x="1202" y="1236"/>
                    <a:pt x="1202" y="802"/>
                    <a:pt x="1368" y="469"/>
                  </a:cubicBezTo>
                  <a:cubicBezTo>
                    <a:pt x="1469" y="269"/>
                    <a:pt x="1435" y="102"/>
                    <a:pt x="1202" y="35"/>
                  </a:cubicBezTo>
                  <a:cubicBezTo>
                    <a:pt x="1154" y="11"/>
                    <a:pt x="1104" y="1"/>
                    <a:pt x="1056" y="1"/>
                  </a:cubicBezTo>
                  <a:close/>
                </a:path>
              </a:pathLst>
            </a:custGeom>
            <a:solidFill>
              <a:srgbClr val="FFC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8"/>
            <p:cNvSpPr/>
            <p:nvPr/>
          </p:nvSpPr>
          <p:spPr>
            <a:xfrm>
              <a:off x="7813079" y="3498198"/>
              <a:ext cx="17036" cy="15996"/>
            </a:xfrm>
            <a:custGeom>
              <a:avLst/>
              <a:gdLst/>
              <a:ahLst/>
              <a:cxnLst/>
              <a:rect l="l" t="t" r="r" b="b"/>
              <a:pathLst>
                <a:path w="835" h="784" extrusionOk="0">
                  <a:moveTo>
                    <a:pt x="293" y="0"/>
                  </a:moveTo>
                  <a:cubicBezTo>
                    <a:pt x="163" y="0"/>
                    <a:pt x="72" y="141"/>
                    <a:pt x="100" y="282"/>
                  </a:cubicBezTo>
                  <a:cubicBezTo>
                    <a:pt x="167" y="449"/>
                    <a:pt x="0" y="716"/>
                    <a:pt x="367" y="782"/>
                  </a:cubicBezTo>
                  <a:cubicBezTo>
                    <a:pt x="401" y="782"/>
                    <a:pt x="435" y="784"/>
                    <a:pt x="470" y="784"/>
                  </a:cubicBezTo>
                  <a:cubicBezTo>
                    <a:pt x="610" y="784"/>
                    <a:pt x="754" y="762"/>
                    <a:pt x="834" y="549"/>
                  </a:cubicBezTo>
                  <a:cubicBezTo>
                    <a:pt x="767" y="282"/>
                    <a:pt x="601" y="115"/>
                    <a:pt x="367" y="15"/>
                  </a:cubicBezTo>
                  <a:cubicBezTo>
                    <a:pt x="341" y="5"/>
                    <a:pt x="316" y="0"/>
                    <a:pt x="293" y="0"/>
                  </a:cubicBezTo>
                  <a:close/>
                </a:path>
              </a:pathLst>
            </a:custGeom>
            <a:solidFill>
              <a:srgbClr val="FFC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48"/>
            <p:cNvSpPr/>
            <p:nvPr/>
          </p:nvSpPr>
          <p:spPr>
            <a:xfrm>
              <a:off x="7700784" y="3056810"/>
              <a:ext cx="18383" cy="12956"/>
            </a:xfrm>
            <a:custGeom>
              <a:avLst/>
              <a:gdLst/>
              <a:ahLst/>
              <a:cxnLst/>
              <a:rect l="l" t="t" r="r" b="b"/>
              <a:pathLst>
                <a:path w="901" h="635" extrusionOk="0">
                  <a:moveTo>
                    <a:pt x="234" y="0"/>
                  </a:moveTo>
                  <a:cubicBezTo>
                    <a:pt x="100" y="0"/>
                    <a:pt x="0" y="67"/>
                    <a:pt x="0" y="167"/>
                  </a:cubicBezTo>
                  <a:cubicBezTo>
                    <a:pt x="34" y="501"/>
                    <a:pt x="334" y="567"/>
                    <a:pt x="534" y="634"/>
                  </a:cubicBezTo>
                  <a:cubicBezTo>
                    <a:pt x="701" y="634"/>
                    <a:pt x="901" y="601"/>
                    <a:pt x="834" y="401"/>
                  </a:cubicBezTo>
                  <a:cubicBezTo>
                    <a:pt x="768" y="100"/>
                    <a:pt x="501" y="67"/>
                    <a:pt x="234" y="0"/>
                  </a:cubicBezTo>
                  <a:close/>
                </a:path>
              </a:pathLst>
            </a:custGeom>
            <a:solidFill>
              <a:srgbClr val="FFB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48"/>
            <p:cNvSpPr/>
            <p:nvPr/>
          </p:nvSpPr>
          <p:spPr>
            <a:xfrm>
              <a:off x="7759319" y="2994868"/>
              <a:ext cx="14975" cy="12282"/>
            </a:xfrm>
            <a:custGeom>
              <a:avLst/>
              <a:gdLst/>
              <a:ahLst/>
              <a:cxnLst/>
              <a:rect l="l" t="t" r="r" b="b"/>
              <a:pathLst>
                <a:path w="734" h="602" extrusionOk="0">
                  <a:moveTo>
                    <a:pt x="467" y="1"/>
                  </a:moveTo>
                  <a:cubicBezTo>
                    <a:pt x="234" y="1"/>
                    <a:pt x="67" y="101"/>
                    <a:pt x="33" y="301"/>
                  </a:cubicBezTo>
                  <a:cubicBezTo>
                    <a:pt x="0" y="468"/>
                    <a:pt x="167" y="534"/>
                    <a:pt x="334" y="601"/>
                  </a:cubicBezTo>
                  <a:cubicBezTo>
                    <a:pt x="534" y="601"/>
                    <a:pt x="667" y="468"/>
                    <a:pt x="734" y="268"/>
                  </a:cubicBezTo>
                  <a:cubicBezTo>
                    <a:pt x="734" y="101"/>
                    <a:pt x="634" y="1"/>
                    <a:pt x="467" y="1"/>
                  </a:cubicBezTo>
                  <a:close/>
                </a:path>
              </a:pathLst>
            </a:custGeom>
            <a:solidFill>
              <a:srgbClr val="FFC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8"/>
            <p:cNvSpPr/>
            <p:nvPr/>
          </p:nvSpPr>
          <p:spPr>
            <a:xfrm>
              <a:off x="7742303" y="3188753"/>
              <a:ext cx="9814" cy="10385"/>
            </a:xfrm>
            <a:custGeom>
              <a:avLst/>
              <a:gdLst/>
              <a:ahLst/>
              <a:cxnLst/>
              <a:rect l="l" t="t" r="r" b="b"/>
              <a:pathLst>
                <a:path w="481" h="509" extrusionOk="0">
                  <a:moveTo>
                    <a:pt x="242" y="1"/>
                  </a:moveTo>
                  <a:cubicBezTo>
                    <a:pt x="229" y="1"/>
                    <a:pt x="215" y="2"/>
                    <a:pt x="200" y="5"/>
                  </a:cubicBezTo>
                  <a:cubicBezTo>
                    <a:pt x="134" y="5"/>
                    <a:pt x="33" y="138"/>
                    <a:pt x="0" y="171"/>
                  </a:cubicBezTo>
                  <a:cubicBezTo>
                    <a:pt x="0" y="371"/>
                    <a:pt x="134" y="438"/>
                    <a:pt x="300" y="505"/>
                  </a:cubicBezTo>
                  <a:cubicBezTo>
                    <a:pt x="316" y="507"/>
                    <a:pt x="329" y="509"/>
                    <a:pt x="341" y="509"/>
                  </a:cubicBezTo>
                  <a:cubicBezTo>
                    <a:pt x="481" y="509"/>
                    <a:pt x="367" y="336"/>
                    <a:pt x="367" y="305"/>
                  </a:cubicBezTo>
                  <a:cubicBezTo>
                    <a:pt x="367" y="181"/>
                    <a:pt x="396" y="1"/>
                    <a:pt x="242" y="1"/>
                  </a:cubicBezTo>
                  <a:close/>
                </a:path>
              </a:pathLst>
            </a:custGeom>
            <a:solidFill>
              <a:srgbClr val="FFC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8"/>
            <p:cNvSpPr/>
            <p:nvPr/>
          </p:nvSpPr>
          <p:spPr>
            <a:xfrm>
              <a:off x="7687849" y="3544103"/>
              <a:ext cx="8181" cy="7488"/>
            </a:xfrm>
            <a:custGeom>
              <a:avLst/>
              <a:gdLst/>
              <a:ahLst/>
              <a:cxnLst/>
              <a:rect l="l" t="t" r="r" b="b"/>
              <a:pathLst>
                <a:path w="401" h="367" extrusionOk="0">
                  <a:moveTo>
                    <a:pt x="201" y="0"/>
                  </a:moveTo>
                  <a:cubicBezTo>
                    <a:pt x="67" y="0"/>
                    <a:pt x="1" y="100"/>
                    <a:pt x="1" y="267"/>
                  </a:cubicBezTo>
                  <a:cubicBezTo>
                    <a:pt x="1" y="300"/>
                    <a:pt x="67" y="367"/>
                    <a:pt x="167" y="367"/>
                  </a:cubicBezTo>
                  <a:cubicBezTo>
                    <a:pt x="234" y="367"/>
                    <a:pt x="367" y="300"/>
                    <a:pt x="367" y="267"/>
                  </a:cubicBezTo>
                  <a:cubicBezTo>
                    <a:pt x="401" y="133"/>
                    <a:pt x="334" y="67"/>
                    <a:pt x="201" y="0"/>
                  </a:cubicBezTo>
                  <a:close/>
                </a:path>
              </a:pathLst>
            </a:custGeom>
            <a:solidFill>
              <a:srgbClr val="FFB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8"/>
            <p:cNvSpPr/>
            <p:nvPr/>
          </p:nvSpPr>
          <p:spPr>
            <a:xfrm>
              <a:off x="7874328" y="3535963"/>
              <a:ext cx="7508" cy="7467"/>
            </a:xfrm>
            <a:custGeom>
              <a:avLst/>
              <a:gdLst/>
              <a:ahLst/>
              <a:cxnLst/>
              <a:rect l="l" t="t" r="r" b="b"/>
              <a:pathLst>
                <a:path w="368" h="366" extrusionOk="0">
                  <a:moveTo>
                    <a:pt x="134" y="1"/>
                  </a:moveTo>
                  <a:cubicBezTo>
                    <a:pt x="111" y="1"/>
                    <a:pt x="89" y="10"/>
                    <a:pt x="67" y="32"/>
                  </a:cubicBezTo>
                  <a:cubicBezTo>
                    <a:pt x="0" y="199"/>
                    <a:pt x="234" y="299"/>
                    <a:pt x="367" y="366"/>
                  </a:cubicBezTo>
                  <a:lnTo>
                    <a:pt x="367" y="166"/>
                  </a:lnTo>
                  <a:cubicBezTo>
                    <a:pt x="289" y="114"/>
                    <a:pt x="211" y="1"/>
                    <a:pt x="134" y="1"/>
                  </a:cubicBezTo>
                  <a:close/>
                </a:path>
              </a:pathLst>
            </a:custGeom>
            <a:solidFill>
              <a:srgbClr val="FFC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8"/>
            <p:cNvSpPr/>
            <p:nvPr/>
          </p:nvSpPr>
          <p:spPr>
            <a:xfrm>
              <a:off x="7722553" y="3549285"/>
              <a:ext cx="6141" cy="2999"/>
            </a:xfrm>
            <a:custGeom>
              <a:avLst/>
              <a:gdLst/>
              <a:ahLst/>
              <a:cxnLst/>
              <a:rect l="l" t="t" r="r" b="b"/>
              <a:pathLst>
                <a:path w="301" h="147" extrusionOk="0">
                  <a:moveTo>
                    <a:pt x="188" y="0"/>
                  </a:moveTo>
                  <a:cubicBezTo>
                    <a:pt x="170" y="0"/>
                    <a:pt x="151" y="5"/>
                    <a:pt x="134" y="13"/>
                  </a:cubicBezTo>
                  <a:lnTo>
                    <a:pt x="1" y="146"/>
                  </a:lnTo>
                  <a:lnTo>
                    <a:pt x="201" y="146"/>
                  </a:lnTo>
                  <a:cubicBezTo>
                    <a:pt x="234" y="146"/>
                    <a:pt x="301" y="113"/>
                    <a:pt x="301" y="113"/>
                  </a:cubicBezTo>
                  <a:cubicBezTo>
                    <a:pt x="301" y="38"/>
                    <a:pt x="245" y="0"/>
                    <a:pt x="188" y="0"/>
                  </a:cubicBezTo>
                  <a:close/>
                </a:path>
              </a:pathLst>
            </a:custGeom>
            <a:solidFill>
              <a:srgbClr val="FFB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8"/>
            <p:cNvSpPr/>
            <p:nvPr/>
          </p:nvSpPr>
          <p:spPr>
            <a:xfrm>
              <a:off x="7582368" y="3320186"/>
              <a:ext cx="4101" cy="3428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0" y="0"/>
                  </a:moveTo>
                  <a:cubicBezTo>
                    <a:pt x="34" y="34"/>
                    <a:pt x="134" y="101"/>
                    <a:pt x="200" y="167"/>
                  </a:cubicBezTo>
                  <a:cubicBezTo>
                    <a:pt x="167" y="67"/>
                    <a:pt x="134" y="0"/>
                    <a:pt x="0" y="0"/>
                  </a:cubicBezTo>
                  <a:close/>
                </a:path>
              </a:pathLst>
            </a:custGeom>
            <a:solidFill>
              <a:srgbClr val="FFB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48"/>
            <p:cNvSpPr/>
            <p:nvPr/>
          </p:nvSpPr>
          <p:spPr>
            <a:xfrm>
              <a:off x="7615705" y="3158884"/>
              <a:ext cx="2061" cy="2061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67" y="1"/>
                  </a:moveTo>
                  <a:lnTo>
                    <a:pt x="1" y="101"/>
                  </a:lnTo>
                  <a:lnTo>
                    <a:pt x="101" y="68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B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48"/>
            <p:cNvSpPr/>
            <p:nvPr/>
          </p:nvSpPr>
          <p:spPr>
            <a:xfrm>
              <a:off x="7924008" y="2874411"/>
              <a:ext cx="4774" cy="8875"/>
            </a:xfrm>
            <a:custGeom>
              <a:avLst/>
              <a:gdLst/>
              <a:ahLst/>
              <a:cxnLst/>
              <a:rect l="l" t="t" r="r" b="b"/>
              <a:pathLst>
                <a:path w="234" h="435" extrusionOk="0">
                  <a:moveTo>
                    <a:pt x="0" y="1"/>
                  </a:moveTo>
                  <a:lnTo>
                    <a:pt x="0" y="434"/>
                  </a:lnTo>
                  <a:lnTo>
                    <a:pt x="234" y="234"/>
                  </a:lnTo>
                  <a:cubicBezTo>
                    <a:pt x="167" y="167"/>
                    <a:pt x="101" y="67"/>
                    <a:pt x="0" y="1"/>
                  </a:cubicBezTo>
                  <a:close/>
                </a:path>
              </a:pathLst>
            </a:custGeom>
            <a:solidFill>
              <a:srgbClr val="FFC3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8"/>
            <p:cNvSpPr/>
            <p:nvPr/>
          </p:nvSpPr>
          <p:spPr>
            <a:xfrm>
              <a:off x="7934209" y="2879186"/>
              <a:ext cx="4795" cy="5447"/>
            </a:xfrm>
            <a:custGeom>
              <a:avLst/>
              <a:gdLst/>
              <a:ahLst/>
              <a:cxnLst/>
              <a:rect l="l" t="t" r="r" b="b"/>
              <a:pathLst>
                <a:path w="235" h="267" extrusionOk="0">
                  <a:moveTo>
                    <a:pt x="1" y="0"/>
                  </a:moveTo>
                  <a:lnTo>
                    <a:pt x="1" y="0"/>
                  </a:lnTo>
                  <a:cubicBezTo>
                    <a:pt x="68" y="100"/>
                    <a:pt x="134" y="167"/>
                    <a:pt x="234" y="267"/>
                  </a:cubicBezTo>
                  <a:cubicBezTo>
                    <a:pt x="168" y="167"/>
                    <a:pt x="101" y="67"/>
                    <a:pt x="1" y="0"/>
                  </a:cubicBezTo>
                  <a:close/>
                </a:path>
              </a:pathLst>
            </a:custGeom>
            <a:solidFill>
              <a:srgbClr val="FFC3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8"/>
            <p:cNvSpPr/>
            <p:nvPr/>
          </p:nvSpPr>
          <p:spPr>
            <a:xfrm>
              <a:off x="8093471" y="2983300"/>
              <a:ext cx="4101" cy="4795"/>
            </a:xfrm>
            <a:custGeom>
              <a:avLst/>
              <a:gdLst/>
              <a:ahLst/>
              <a:cxnLst/>
              <a:rect l="l" t="t" r="r" b="b"/>
              <a:pathLst>
                <a:path w="201" h="235" extrusionOk="0">
                  <a:moveTo>
                    <a:pt x="0" y="1"/>
                  </a:moveTo>
                  <a:cubicBezTo>
                    <a:pt x="100" y="67"/>
                    <a:pt x="167" y="167"/>
                    <a:pt x="201" y="234"/>
                  </a:cubicBezTo>
                  <a:cubicBezTo>
                    <a:pt x="167" y="167"/>
                    <a:pt x="100" y="67"/>
                    <a:pt x="0" y="1"/>
                  </a:cubicBezTo>
                  <a:close/>
                </a:path>
              </a:pathLst>
            </a:custGeom>
            <a:solidFill>
              <a:srgbClr val="FFBF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8"/>
            <p:cNvSpPr/>
            <p:nvPr/>
          </p:nvSpPr>
          <p:spPr>
            <a:xfrm>
              <a:off x="7929455" y="3601149"/>
              <a:ext cx="247748" cy="39091"/>
            </a:xfrm>
            <a:custGeom>
              <a:avLst/>
              <a:gdLst/>
              <a:ahLst/>
              <a:cxnLst/>
              <a:rect l="l" t="t" r="r" b="b"/>
              <a:pathLst>
                <a:path w="12143" h="1916" extrusionOk="0">
                  <a:moveTo>
                    <a:pt x="4933" y="1"/>
                  </a:moveTo>
                  <a:cubicBezTo>
                    <a:pt x="4912" y="1"/>
                    <a:pt x="4891" y="3"/>
                    <a:pt x="4870" y="6"/>
                  </a:cubicBezTo>
                  <a:cubicBezTo>
                    <a:pt x="4670" y="106"/>
                    <a:pt x="4604" y="273"/>
                    <a:pt x="4670" y="473"/>
                  </a:cubicBezTo>
                  <a:cubicBezTo>
                    <a:pt x="4670" y="506"/>
                    <a:pt x="4704" y="540"/>
                    <a:pt x="4704" y="606"/>
                  </a:cubicBezTo>
                  <a:cubicBezTo>
                    <a:pt x="5137" y="1174"/>
                    <a:pt x="4737" y="1174"/>
                    <a:pt x="4303" y="1174"/>
                  </a:cubicBezTo>
                  <a:cubicBezTo>
                    <a:pt x="4089" y="1165"/>
                    <a:pt x="3877" y="1160"/>
                    <a:pt x="3666" y="1160"/>
                  </a:cubicBezTo>
                  <a:cubicBezTo>
                    <a:pt x="3092" y="1160"/>
                    <a:pt x="2530" y="1191"/>
                    <a:pt x="1968" y="1240"/>
                  </a:cubicBezTo>
                  <a:cubicBezTo>
                    <a:pt x="1817" y="1253"/>
                    <a:pt x="1661" y="1265"/>
                    <a:pt x="1504" y="1265"/>
                  </a:cubicBezTo>
                  <a:cubicBezTo>
                    <a:pt x="1245" y="1265"/>
                    <a:pt x="983" y="1231"/>
                    <a:pt x="734" y="1107"/>
                  </a:cubicBezTo>
                  <a:cubicBezTo>
                    <a:pt x="651" y="1065"/>
                    <a:pt x="572" y="1050"/>
                    <a:pt x="495" y="1050"/>
                  </a:cubicBezTo>
                  <a:cubicBezTo>
                    <a:pt x="323" y="1050"/>
                    <a:pt x="161" y="1127"/>
                    <a:pt x="0" y="1174"/>
                  </a:cubicBezTo>
                  <a:cubicBezTo>
                    <a:pt x="34" y="1741"/>
                    <a:pt x="501" y="1674"/>
                    <a:pt x="701" y="1774"/>
                  </a:cubicBezTo>
                  <a:cubicBezTo>
                    <a:pt x="1051" y="1815"/>
                    <a:pt x="1402" y="1844"/>
                    <a:pt x="1752" y="1844"/>
                  </a:cubicBezTo>
                  <a:cubicBezTo>
                    <a:pt x="1969" y="1844"/>
                    <a:pt x="2185" y="1833"/>
                    <a:pt x="2402" y="1807"/>
                  </a:cubicBezTo>
                  <a:cubicBezTo>
                    <a:pt x="2574" y="1779"/>
                    <a:pt x="2771" y="1701"/>
                    <a:pt x="2950" y="1701"/>
                  </a:cubicBezTo>
                  <a:cubicBezTo>
                    <a:pt x="2979" y="1701"/>
                    <a:pt x="3008" y="1703"/>
                    <a:pt x="3036" y="1707"/>
                  </a:cubicBezTo>
                  <a:cubicBezTo>
                    <a:pt x="3103" y="1707"/>
                    <a:pt x="3236" y="1774"/>
                    <a:pt x="3336" y="1774"/>
                  </a:cubicBezTo>
                  <a:cubicBezTo>
                    <a:pt x="3503" y="1774"/>
                    <a:pt x="3636" y="1807"/>
                    <a:pt x="3770" y="1807"/>
                  </a:cubicBezTo>
                  <a:lnTo>
                    <a:pt x="4237" y="1807"/>
                  </a:lnTo>
                  <a:cubicBezTo>
                    <a:pt x="4403" y="1807"/>
                    <a:pt x="4637" y="1807"/>
                    <a:pt x="4804" y="1707"/>
                  </a:cubicBezTo>
                  <a:cubicBezTo>
                    <a:pt x="4875" y="1684"/>
                    <a:pt x="4937" y="1673"/>
                    <a:pt x="4996" y="1673"/>
                  </a:cubicBezTo>
                  <a:cubicBezTo>
                    <a:pt x="5103" y="1673"/>
                    <a:pt x="5196" y="1709"/>
                    <a:pt x="5304" y="1774"/>
                  </a:cubicBezTo>
                  <a:cubicBezTo>
                    <a:pt x="5371" y="1807"/>
                    <a:pt x="5504" y="1841"/>
                    <a:pt x="5571" y="1841"/>
                  </a:cubicBezTo>
                  <a:cubicBezTo>
                    <a:pt x="5671" y="1857"/>
                    <a:pt x="5788" y="1866"/>
                    <a:pt x="5905" y="1866"/>
                  </a:cubicBezTo>
                  <a:cubicBezTo>
                    <a:pt x="6021" y="1866"/>
                    <a:pt x="6138" y="1857"/>
                    <a:pt x="6238" y="1841"/>
                  </a:cubicBezTo>
                  <a:cubicBezTo>
                    <a:pt x="6638" y="1891"/>
                    <a:pt x="7039" y="1916"/>
                    <a:pt x="7439" y="1916"/>
                  </a:cubicBezTo>
                  <a:cubicBezTo>
                    <a:pt x="7839" y="1916"/>
                    <a:pt x="8240" y="1891"/>
                    <a:pt x="8640" y="1841"/>
                  </a:cubicBezTo>
                  <a:cubicBezTo>
                    <a:pt x="9504" y="1717"/>
                    <a:pt x="10396" y="1537"/>
                    <a:pt x="11317" y="1537"/>
                  </a:cubicBezTo>
                  <a:cubicBezTo>
                    <a:pt x="11392" y="1537"/>
                    <a:pt x="11467" y="1538"/>
                    <a:pt x="11542" y="1540"/>
                  </a:cubicBezTo>
                  <a:cubicBezTo>
                    <a:pt x="11842" y="1507"/>
                    <a:pt x="11976" y="1340"/>
                    <a:pt x="12076" y="1140"/>
                  </a:cubicBezTo>
                  <a:cubicBezTo>
                    <a:pt x="12142" y="773"/>
                    <a:pt x="11809" y="673"/>
                    <a:pt x="11675" y="440"/>
                  </a:cubicBezTo>
                  <a:cubicBezTo>
                    <a:pt x="11557" y="347"/>
                    <a:pt x="11447" y="311"/>
                    <a:pt x="11341" y="311"/>
                  </a:cubicBezTo>
                  <a:cubicBezTo>
                    <a:pt x="11030" y="311"/>
                    <a:pt x="10756" y="615"/>
                    <a:pt x="10408" y="640"/>
                  </a:cubicBezTo>
                  <a:cubicBezTo>
                    <a:pt x="9284" y="693"/>
                    <a:pt x="8203" y="1090"/>
                    <a:pt x="7062" y="1090"/>
                  </a:cubicBezTo>
                  <a:cubicBezTo>
                    <a:pt x="6780" y="1090"/>
                    <a:pt x="6495" y="1066"/>
                    <a:pt x="6205" y="1007"/>
                  </a:cubicBezTo>
                  <a:cubicBezTo>
                    <a:pt x="5604" y="873"/>
                    <a:pt x="5204" y="1107"/>
                    <a:pt x="5237" y="306"/>
                  </a:cubicBezTo>
                  <a:cubicBezTo>
                    <a:pt x="5297" y="127"/>
                    <a:pt x="5116" y="1"/>
                    <a:pt x="4933" y="1"/>
                  </a:cubicBezTo>
                  <a:close/>
                </a:path>
              </a:pathLst>
            </a:custGeom>
            <a:solidFill>
              <a:srgbClr val="FAA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8"/>
            <p:cNvSpPr/>
            <p:nvPr/>
          </p:nvSpPr>
          <p:spPr>
            <a:xfrm>
              <a:off x="8260894" y="3324266"/>
              <a:ext cx="21790" cy="50394"/>
            </a:xfrm>
            <a:custGeom>
              <a:avLst/>
              <a:gdLst/>
              <a:ahLst/>
              <a:cxnLst/>
              <a:rect l="l" t="t" r="r" b="b"/>
              <a:pathLst>
                <a:path w="1068" h="2470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901"/>
                    <a:pt x="667" y="1635"/>
                    <a:pt x="934" y="2469"/>
                  </a:cubicBezTo>
                  <a:cubicBezTo>
                    <a:pt x="1068" y="1535"/>
                    <a:pt x="467" y="801"/>
                    <a:pt x="67" y="1"/>
                  </a:cubicBezTo>
                  <a:close/>
                </a:path>
              </a:pathLst>
            </a:custGeom>
            <a:solidFill>
              <a:srgbClr val="FFC6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8"/>
            <p:cNvSpPr/>
            <p:nvPr/>
          </p:nvSpPr>
          <p:spPr>
            <a:xfrm>
              <a:off x="8032896" y="3436725"/>
              <a:ext cx="22484" cy="18485"/>
            </a:xfrm>
            <a:custGeom>
              <a:avLst/>
              <a:gdLst/>
              <a:ahLst/>
              <a:cxnLst/>
              <a:rect l="l" t="t" r="r" b="b"/>
              <a:pathLst>
                <a:path w="1102" h="906" extrusionOk="0">
                  <a:moveTo>
                    <a:pt x="573" y="0"/>
                  </a:moveTo>
                  <a:cubicBezTo>
                    <a:pt x="372" y="0"/>
                    <a:pt x="275" y="463"/>
                    <a:pt x="38" y="463"/>
                  </a:cubicBezTo>
                  <a:cubicBezTo>
                    <a:pt x="26" y="463"/>
                    <a:pt x="14" y="462"/>
                    <a:pt x="1" y="460"/>
                  </a:cubicBezTo>
                  <a:lnTo>
                    <a:pt x="1" y="460"/>
                  </a:lnTo>
                  <a:cubicBezTo>
                    <a:pt x="204" y="663"/>
                    <a:pt x="388" y="905"/>
                    <a:pt x="612" y="905"/>
                  </a:cubicBezTo>
                  <a:cubicBezTo>
                    <a:pt x="682" y="905"/>
                    <a:pt x="755" y="882"/>
                    <a:pt x="835" y="827"/>
                  </a:cubicBezTo>
                  <a:cubicBezTo>
                    <a:pt x="1101" y="660"/>
                    <a:pt x="935" y="293"/>
                    <a:pt x="768" y="126"/>
                  </a:cubicBezTo>
                  <a:cubicBezTo>
                    <a:pt x="691" y="36"/>
                    <a:pt x="628" y="0"/>
                    <a:pt x="573" y="0"/>
                  </a:cubicBezTo>
                  <a:close/>
                </a:path>
              </a:pathLst>
            </a:custGeom>
            <a:solidFill>
              <a:srgbClr val="FFC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8"/>
            <p:cNvSpPr/>
            <p:nvPr/>
          </p:nvSpPr>
          <p:spPr>
            <a:xfrm>
              <a:off x="7885223" y="3549530"/>
              <a:ext cx="26564" cy="17179"/>
            </a:xfrm>
            <a:custGeom>
              <a:avLst/>
              <a:gdLst/>
              <a:ahLst/>
              <a:cxnLst/>
              <a:rect l="l" t="t" r="r" b="b"/>
              <a:pathLst>
                <a:path w="1302" h="842" extrusionOk="0">
                  <a:moveTo>
                    <a:pt x="300" y="1"/>
                  </a:moveTo>
                  <a:cubicBezTo>
                    <a:pt x="234" y="1"/>
                    <a:pt x="0" y="134"/>
                    <a:pt x="167" y="168"/>
                  </a:cubicBezTo>
                  <a:cubicBezTo>
                    <a:pt x="500" y="301"/>
                    <a:pt x="234" y="801"/>
                    <a:pt x="634" y="835"/>
                  </a:cubicBezTo>
                  <a:cubicBezTo>
                    <a:pt x="663" y="839"/>
                    <a:pt x="691" y="841"/>
                    <a:pt x="719" y="841"/>
                  </a:cubicBezTo>
                  <a:cubicBezTo>
                    <a:pt x="911" y="841"/>
                    <a:pt x="1068" y="739"/>
                    <a:pt x="1301" y="535"/>
                  </a:cubicBezTo>
                  <a:cubicBezTo>
                    <a:pt x="1001" y="201"/>
                    <a:pt x="667" y="34"/>
                    <a:pt x="300" y="1"/>
                  </a:cubicBezTo>
                  <a:close/>
                </a:path>
              </a:pathLst>
            </a:custGeom>
            <a:solidFill>
              <a:srgbClr val="FFC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8"/>
            <p:cNvSpPr/>
            <p:nvPr/>
          </p:nvSpPr>
          <p:spPr>
            <a:xfrm>
              <a:off x="8294925" y="3587642"/>
              <a:ext cx="9548" cy="4795"/>
            </a:xfrm>
            <a:custGeom>
              <a:avLst/>
              <a:gdLst/>
              <a:ahLst/>
              <a:cxnLst/>
              <a:rect l="l" t="t" r="r" b="b"/>
              <a:pathLst>
                <a:path w="468" h="235" extrusionOk="0">
                  <a:moveTo>
                    <a:pt x="467" y="1"/>
                  </a:moveTo>
                  <a:cubicBezTo>
                    <a:pt x="267" y="1"/>
                    <a:pt x="100" y="68"/>
                    <a:pt x="0" y="234"/>
                  </a:cubicBezTo>
                  <a:cubicBezTo>
                    <a:pt x="234" y="234"/>
                    <a:pt x="400" y="168"/>
                    <a:pt x="467" y="1"/>
                  </a:cubicBezTo>
                  <a:close/>
                </a:path>
              </a:pathLst>
            </a:custGeom>
            <a:solidFill>
              <a:srgbClr val="BEE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8"/>
            <p:cNvSpPr/>
            <p:nvPr/>
          </p:nvSpPr>
          <p:spPr>
            <a:xfrm>
              <a:off x="8116607" y="3068990"/>
              <a:ext cx="3428" cy="2816"/>
            </a:xfrm>
            <a:custGeom>
              <a:avLst/>
              <a:gdLst/>
              <a:ahLst/>
              <a:cxnLst/>
              <a:rect l="l" t="t" r="r" b="b"/>
              <a:pathLst>
                <a:path w="168" h="138" extrusionOk="0">
                  <a:moveTo>
                    <a:pt x="75" y="1"/>
                  </a:moveTo>
                  <a:cubicBezTo>
                    <a:pt x="52" y="1"/>
                    <a:pt x="26" y="12"/>
                    <a:pt x="1" y="37"/>
                  </a:cubicBezTo>
                  <a:cubicBezTo>
                    <a:pt x="34" y="70"/>
                    <a:pt x="34" y="137"/>
                    <a:pt x="67" y="137"/>
                  </a:cubicBezTo>
                  <a:cubicBezTo>
                    <a:pt x="67" y="137"/>
                    <a:pt x="134" y="70"/>
                    <a:pt x="167" y="70"/>
                  </a:cubicBezTo>
                  <a:cubicBezTo>
                    <a:pt x="147" y="29"/>
                    <a:pt x="113" y="1"/>
                    <a:pt x="75" y="1"/>
                  </a:cubicBezTo>
                  <a:close/>
                </a:path>
              </a:pathLst>
            </a:custGeom>
            <a:solidFill>
              <a:srgbClr val="FFB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8"/>
            <p:cNvSpPr/>
            <p:nvPr/>
          </p:nvSpPr>
          <p:spPr>
            <a:xfrm>
              <a:off x="7980502" y="3096738"/>
              <a:ext cx="3142" cy="2958"/>
            </a:xfrm>
            <a:custGeom>
              <a:avLst/>
              <a:gdLst/>
              <a:ahLst/>
              <a:cxnLst/>
              <a:rect l="l" t="t" r="r" b="b"/>
              <a:pathLst>
                <a:path w="154" h="145" extrusionOk="0">
                  <a:moveTo>
                    <a:pt x="124" y="1"/>
                  </a:moveTo>
                  <a:cubicBezTo>
                    <a:pt x="105" y="1"/>
                    <a:pt x="75" y="17"/>
                    <a:pt x="33" y="45"/>
                  </a:cubicBezTo>
                  <a:cubicBezTo>
                    <a:pt x="0" y="45"/>
                    <a:pt x="33" y="111"/>
                    <a:pt x="33" y="145"/>
                  </a:cubicBezTo>
                  <a:cubicBezTo>
                    <a:pt x="33" y="111"/>
                    <a:pt x="67" y="111"/>
                    <a:pt x="134" y="111"/>
                  </a:cubicBezTo>
                  <a:cubicBezTo>
                    <a:pt x="153" y="33"/>
                    <a:pt x="150" y="1"/>
                    <a:pt x="124" y="1"/>
                  </a:cubicBezTo>
                  <a:close/>
                </a:path>
              </a:pathLst>
            </a:custGeom>
            <a:solidFill>
              <a:srgbClr val="FFB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8"/>
            <p:cNvSpPr/>
            <p:nvPr/>
          </p:nvSpPr>
          <p:spPr>
            <a:xfrm>
              <a:off x="7885223" y="3574891"/>
              <a:ext cx="4101" cy="2571"/>
            </a:xfrm>
            <a:custGeom>
              <a:avLst/>
              <a:gdLst/>
              <a:ahLst/>
              <a:cxnLst/>
              <a:rect l="l" t="t" r="r" b="b"/>
              <a:pathLst>
                <a:path w="201" h="126" extrusionOk="0">
                  <a:moveTo>
                    <a:pt x="100" y="0"/>
                  </a:moveTo>
                  <a:cubicBezTo>
                    <a:pt x="67" y="0"/>
                    <a:pt x="33" y="42"/>
                    <a:pt x="0" y="126"/>
                  </a:cubicBezTo>
                  <a:lnTo>
                    <a:pt x="200" y="126"/>
                  </a:lnTo>
                  <a:cubicBezTo>
                    <a:pt x="167" y="42"/>
                    <a:pt x="134" y="0"/>
                    <a:pt x="100" y="0"/>
                  </a:cubicBezTo>
                  <a:close/>
                </a:path>
              </a:pathLst>
            </a:custGeom>
            <a:solidFill>
              <a:srgbClr val="FFC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8"/>
            <p:cNvSpPr/>
            <p:nvPr/>
          </p:nvSpPr>
          <p:spPr>
            <a:xfrm>
              <a:off x="8303759" y="3583562"/>
              <a:ext cx="4795" cy="4101"/>
            </a:xfrm>
            <a:custGeom>
              <a:avLst/>
              <a:gdLst/>
              <a:ahLst/>
              <a:cxnLst/>
              <a:rect l="l" t="t" r="r" b="b"/>
              <a:pathLst>
                <a:path w="235" h="201" extrusionOk="0">
                  <a:moveTo>
                    <a:pt x="234" y="1"/>
                  </a:moveTo>
                  <a:lnTo>
                    <a:pt x="234" y="1"/>
                  </a:lnTo>
                  <a:cubicBezTo>
                    <a:pt x="168" y="101"/>
                    <a:pt x="67" y="134"/>
                    <a:pt x="1" y="201"/>
                  </a:cubicBezTo>
                  <a:cubicBezTo>
                    <a:pt x="134" y="168"/>
                    <a:pt x="201" y="101"/>
                    <a:pt x="234" y="1"/>
                  </a:cubicBezTo>
                  <a:close/>
                </a:path>
              </a:pathLst>
            </a:custGeom>
            <a:solidFill>
              <a:srgbClr val="BEE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8"/>
            <p:cNvSpPr/>
            <p:nvPr/>
          </p:nvSpPr>
          <p:spPr>
            <a:xfrm>
              <a:off x="8015207" y="3450864"/>
              <a:ext cx="2734" cy="2734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0" y="0"/>
                  </a:moveTo>
                  <a:lnTo>
                    <a:pt x="34" y="134"/>
                  </a:lnTo>
                  <a:lnTo>
                    <a:pt x="134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8"/>
            <p:cNvSpPr/>
            <p:nvPr/>
          </p:nvSpPr>
          <p:spPr>
            <a:xfrm>
              <a:off x="7903585" y="3663662"/>
              <a:ext cx="267497" cy="141104"/>
            </a:xfrm>
            <a:custGeom>
              <a:avLst/>
              <a:gdLst/>
              <a:ahLst/>
              <a:cxnLst/>
              <a:rect l="l" t="t" r="r" b="b"/>
              <a:pathLst>
                <a:path w="13111" h="6916" extrusionOk="0">
                  <a:moveTo>
                    <a:pt x="490" y="0"/>
                  </a:moveTo>
                  <a:cubicBezTo>
                    <a:pt x="325" y="0"/>
                    <a:pt x="163" y="43"/>
                    <a:pt x="1" y="178"/>
                  </a:cubicBezTo>
                  <a:cubicBezTo>
                    <a:pt x="134" y="1245"/>
                    <a:pt x="1102" y="845"/>
                    <a:pt x="1669" y="1078"/>
                  </a:cubicBezTo>
                  <a:cubicBezTo>
                    <a:pt x="2269" y="1345"/>
                    <a:pt x="2603" y="1879"/>
                    <a:pt x="2169" y="2346"/>
                  </a:cubicBezTo>
                  <a:cubicBezTo>
                    <a:pt x="1569" y="3046"/>
                    <a:pt x="1268" y="4047"/>
                    <a:pt x="468" y="4614"/>
                  </a:cubicBezTo>
                  <a:cubicBezTo>
                    <a:pt x="168" y="4848"/>
                    <a:pt x="67" y="5181"/>
                    <a:pt x="134" y="5548"/>
                  </a:cubicBezTo>
                  <a:cubicBezTo>
                    <a:pt x="168" y="5682"/>
                    <a:pt x="268" y="5748"/>
                    <a:pt x="334" y="5782"/>
                  </a:cubicBezTo>
                  <a:cubicBezTo>
                    <a:pt x="568" y="5948"/>
                    <a:pt x="968" y="5715"/>
                    <a:pt x="1102" y="6082"/>
                  </a:cubicBezTo>
                  <a:cubicBezTo>
                    <a:pt x="1102" y="6382"/>
                    <a:pt x="1068" y="6716"/>
                    <a:pt x="1435" y="6849"/>
                  </a:cubicBezTo>
                  <a:cubicBezTo>
                    <a:pt x="1489" y="6865"/>
                    <a:pt x="1540" y="6873"/>
                    <a:pt x="1587" y="6873"/>
                  </a:cubicBezTo>
                  <a:cubicBezTo>
                    <a:pt x="1833" y="6873"/>
                    <a:pt x="2001" y="6673"/>
                    <a:pt x="2169" y="6449"/>
                  </a:cubicBezTo>
                  <a:cubicBezTo>
                    <a:pt x="2436" y="6215"/>
                    <a:pt x="2569" y="5882"/>
                    <a:pt x="2769" y="5615"/>
                  </a:cubicBezTo>
                  <a:cubicBezTo>
                    <a:pt x="3032" y="5305"/>
                    <a:pt x="4183" y="5045"/>
                    <a:pt x="4975" y="5045"/>
                  </a:cubicBezTo>
                  <a:cubicBezTo>
                    <a:pt x="5290" y="5045"/>
                    <a:pt x="5548" y="5086"/>
                    <a:pt x="5671" y="5181"/>
                  </a:cubicBezTo>
                  <a:cubicBezTo>
                    <a:pt x="5772" y="5215"/>
                    <a:pt x="5805" y="5248"/>
                    <a:pt x="5805" y="5348"/>
                  </a:cubicBezTo>
                  <a:cubicBezTo>
                    <a:pt x="5972" y="6616"/>
                    <a:pt x="7106" y="6449"/>
                    <a:pt x="7840" y="6549"/>
                  </a:cubicBezTo>
                  <a:cubicBezTo>
                    <a:pt x="8974" y="6716"/>
                    <a:pt x="10108" y="6749"/>
                    <a:pt x="11242" y="6916"/>
                  </a:cubicBezTo>
                  <a:cubicBezTo>
                    <a:pt x="11342" y="6916"/>
                    <a:pt x="11442" y="6916"/>
                    <a:pt x="11576" y="6882"/>
                  </a:cubicBezTo>
                  <a:cubicBezTo>
                    <a:pt x="11776" y="6849"/>
                    <a:pt x="11976" y="6749"/>
                    <a:pt x="12143" y="6616"/>
                  </a:cubicBezTo>
                  <a:cubicBezTo>
                    <a:pt x="12176" y="5948"/>
                    <a:pt x="13110" y="5548"/>
                    <a:pt x="12743" y="4748"/>
                  </a:cubicBezTo>
                  <a:cubicBezTo>
                    <a:pt x="12343" y="4381"/>
                    <a:pt x="12443" y="3847"/>
                    <a:pt x="12243" y="3413"/>
                  </a:cubicBezTo>
                  <a:cubicBezTo>
                    <a:pt x="12019" y="3094"/>
                    <a:pt x="11826" y="2744"/>
                    <a:pt x="11459" y="2744"/>
                  </a:cubicBezTo>
                  <a:cubicBezTo>
                    <a:pt x="11443" y="2744"/>
                    <a:pt x="11426" y="2745"/>
                    <a:pt x="11409" y="2746"/>
                  </a:cubicBezTo>
                  <a:cubicBezTo>
                    <a:pt x="10842" y="2780"/>
                    <a:pt x="10942" y="3247"/>
                    <a:pt x="10909" y="3613"/>
                  </a:cubicBezTo>
                  <a:cubicBezTo>
                    <a:pt x="10842" y="3680"/>
                    <a:pt x="10808" y="3747"/>
                    <a:pt x="10775" y="3780"/>
                  </a:cubicBezTo>
                  <a:cubicBezTo>
                    <a:pt x="10608" y="3580"/>
                    <a:pt x="10275" y="3780"/>
                    <a:pt x="10108" y="3547"/>
                  </a:cubicBezTo>
                  <a:cubicBezTo>
                    <a:pt x="10108" y="3280"/>
                    <a:pt x="10341" y="3247"/>
                    <a:pt x="10442" y="3080"/>
                  </a:cubicBezTo>
                  <a:cubicBezTo>
                    <a:pt x="10642" y="2713"/>
                    <a:pt x="11275" y="2346"/>
                    <a:pt x="10408" y="2012"/>
                  </a:cubicBezTo>
                  <a:cubicBezTo>
                    <a:pt x="10275" y="1946"/>
                    <a:pt x="10408" y="1846"/>
                    <a:pt x="10408" y="1712"/>
                  </a:cubicBezTo>
                  <a:cubicBezTo>
                    <a:pt x="10408" y="1379"/>
                    <a:pt x="10341" y="1078"/>
                    <a:pt x="9941" y="1078"/>
                  </a:cubicBezTo>
                  <a:cubicBezTo>
                    <a:pt x="9674" y="1078"/>
                    <a:pt x="9574" y="912"/>
                    <a:pt x="9574" y="745"/>
                  </a:cubicBezTo>
                  <a:cubicBezTo>
                    <a:pt x="9533" y="416"/>
                    <a:pt x="9416" y="252"/>
                    <a:pt x="9263" y="252"/>
                  </a:cubicBezTo>
                  <a:cubicBezTo>
                    <a:pt x="9166" y="252"/>
                    <a:pt x="9056" y="316"/>
                    <a:pt x="8940" y="445"/>
                  </a:cubicBezTo>
                  <a:cubicBezTo>
                    <a:pt x="8755" y="644"/>
                    <a:pt x="8588" y="722"/>
                    <a:pt x="8428" y="722"/>
                  </a:cubicBezTo>
                  <a:cubicBezTo>
                    <a:pt x="8215" y="722"/>
                    <a:pt x="8016" y="583"/>
                    <a:pt x="7806" y="411"/>
                  </a:cubicBezTo>
                  <a:cubicBezTo>
                    <a:pt x="7626" y="231"/>
                    <a:pt x="7434" y="195"/>
                    <a:pt x="7230" y="195"/>
                  </a:cubicBezTo>
                  <a:cubicBezTo>
                    <a:pt x="7094" y="195"/>
                    <a:pt x="6952" y="211"/>
                    <a:pt x="6806" y="211"/>
                  </a:cubicBezTo>
                  <a:cubicBezTo>
                    <a:pt x="6183" y="178"/>
                    <a:pt x="5564" y="170"/>
                    <a:pt x="4946" y="170"/>
                  </a:cubicBezTo>
                  <a:cubicBezTo>
                    <a:pt x="4452" y="170"/>
                    <a:pt x="3959" y="175"/>
                    <a:pt x="3465" y="175"/>
                  </a:cubicBezTo>
                  <a:cubicBezTo>
                    <a:pt x="2724" y="175"/>
                    <a:pt x="1982" y="164"/>
                    <a:pt x="1235" y="111"/>
                  </a:cubicBezTo>
                  <a:cubicBezTo>
                    <a:pt x="977" y="91"/>
                    <a:pt x="731" y="0"/>
                    <a:pt x="490" y="0"/>
                  </a:cubicBezTo>
                  <a:close/>
                </a:path>
              </a:pathLst>
            </a:custGeom>
            <a:solidFill>
              <a:srgbClr val="B4E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8"/>
            <p:cNvSpPr/>
            <p:nvPr/>
          </p:nvSpPr>
          <p:spPr>
            <a:xfrm>
              <a:off x="7792656" y="3627794"/>
              <a:ext cx="375018" cy="45640"/>
            </a:xfrm>
            <a:custGeom>
              <a:avLst/>
              <a:gdLst/>
              <a:ahLst/>
              <a:cxnLst/>
              <a:rect l="l" t="t" r="r" b="b"/>
              <a:pathLst>
                <a:path w="18381" h="2237" extrusionOk="0">
                  <a:moveTo>
                    <a:pt x="17521" y="1"/>
                  </a:moveTo>
                  <a:cubicBezTo>
                    <a:pt x="17221" y="1"/>
                    <a:pt x="16913" y="68"/>
                    <a:pt x="16612" y="101"/>
                  </a:cubicBezTo>
                  <a:cubicBezTo>
                    <a:pt x="15823" y="146"/>
                    <a:pt x="15064" y="328"/>
                    <a:pt x="14295" y="328"/>
                  </a:cubicBezTo>
                  <a:cubicBezTo>
                    <a:pt x="13926" y="328"/>
                    <a:pt x="13555" y="287"/>
                    <a:pt x="13177" y="168"/>
                  </a:cubicBezTo>
                  <a:cubicBezTo>
                    <a:pt x="13077" y="168"/>
                    <a:pt x="12943" y="301"/>
                    <a:pt x="12876" y="335"/>
                  </a:cubicBezTo>
                  <a:cubicBezTo>
                    <a:pt x="12905" y="1086"/>
                    <a:pt x="12383" y="1136"/>
                    <a:pt x="11939" y="1136"/>
                  </a:cubicBezTo>
                  <a:cubicBezTo>
                    <a:pt x="11871" y="1136"/>
                    <a:pt x="11805" y="1135"/>
                    <a:pt x="11742" y="1135"/>
                  </a:cubicBezTo>
                  <a:cubicBezTo>
                    <a:pt x="10775" y="1168"/>
                    <a:pt x="9874" y="1302"/>
                    <a:pt x="8907" y="1369"/>
                  </a:cubicBezTo>
                  <a:cubicBezTo>
                    <a:pt x="8840" y="1435"/>
                    <a:pt x="8707" y="1435"/>
                    <a:pt x="8607" y="1469"/>
                  </a:cubicBezTo>
                  <a:cubicBezTo>
                    <a:pt x="8245" y="1555"/>
                    <a:pt x="7896" y="1592"/>
                    <a:pt x="7551" y="1592"/>
                  </a:cubicBezTo>
                  <a:cubicBezTo>
                    <a:pt x="7101" y="1592"/>
                    <a:pt x="6658" y="1530"/>
                    <a:pt x="6205" y="1435"/>
                  </a:cubicBezTo>
                  <a:cubicBezTo>
                    <a:pt x="6172" y="1435"/>
                    <a:pt x="6105" y="1369"/>
                    <a:pt x="6072" y="1369"/>
                  </a:cubicBezTo>
                  <a:cubicBezTo>
                    <a:pt x="6038" y="1335"/>
                    <a:pt x="6005" y="1335"/>
                    <a:pt x="5938" y="1335"/>
                  </a:cubicBezTo>
                  <a:lnTo>
                    <a:pt x="5671" y="1335"/>
                  </a:lnTo>
                  <a:cubicBezTo>
                    <a:pt x="5538" y="1369"/>
                    <a:pt x="5404" y="1435"/>
                    <a:pt x="5271" y="1435"/>
                  </a:cubicBezTo>
                  <a:cubicBezTo>
                    <a:pt x="5171" y="1435"/>
                    <a:pt x="5037" y="1435"/>
                    <a:pt x="4904" y="1369"/>
                  </a:cubicBezTo>
                  <a:lnTo>
                    <a:pt x="4671" y="1369"/>
                  </a:lnTo>
                  <a:cubicBezTo>
                    <a:pt x="4665" y="1367"/>
                    <a:pt x="4659" y="1366"/>
                    <a:pt x="4653" y="1366"/>
                  </a:cubicBezTo>
                  <a:cubicBezTo>
                    <a:pt x="4592" y="1366"/>
                    <a:pt x="4543" y="1465"/>
                    <a:pt x="4489" y="1465"/>
                  </a:cubicBezTo>
                  <a:cubicBezTo>
                    <a:pt x="4463" y="1465"/>
                    <a:pt x="4435" y="1441"/>
                    <a:pt x="4404" y="1369"/>
                  </a:cubicBezTo>
                  <a:cubicBezTo>
                    <a:pt x="4370" y="1335"/>
                    <a:pt x="4270" y="1302"/>
                    <a:pt x="4204" y="1269"/>
                  </a:cubicBezTo>
                  <a:cubicBezTo>
                    <a:pt x="4037" y="1202"/>
                    <a:pt x="3803" y="1168"/>
                    <a:pt x="3670" y="1168"/>
                  </a:cubicBezTo>
                  <a:cubicBezTo>
                    <a:pt x="3536" y="1135"/>
                    <a:pt x="3436" y="1135"/>
                    <a:pt x="3370" y="1135"/>
                  </a:cubicBezTo>
                  <a:cubicBezTo>
                    <a:pt x="3103" y="1068"/>
                    <a:pt x="2903" y="1002"/>
                    <a:pt x="2669" y="902"/>
                  </a:cubicBezTo>
                  <a:cubicBezTo>
                    <a:pt x="2369" y="835"/>
                    <a:pt x="2102" y="802"/>
                    <a:pt x="1869" y="802"/>
                  </a:cubicBezTo>
                  <a:cubicBezTo>
                    <a:pt x="1535" y="802"/>
                    <a:pt x="1201" y="701"/>
                    <a:pt x="901" y="635"/>
                  </a:cubicBezTo>
                  <a:cubicBezTo>
                    <a:pt x="755" y="586"/>
                    <a:pt x="626" y="555"/>
                    <a:pt x="502" y="555"/>
                  </a:cubicBezTo>
                  <a:cubicBezTo>
                    <a:pt x="457" y="555"/>
                    <a:pt x="412" y="559"/>
                    <a:pt x="367" y="568"/>
                  </a:cubicBezTo>
                  <a:cubicBezTo>
                    <a:pt x="201" y="635"/>
                    <a:pt x="34" y="701"/>
                    <a:pt x="1" y="902"/>
                  </a:cubicBezTo>
                  <a:cubicBezTo>
                    <a:pt x="234" y="1369"/>
                    <a:pt x="701" y="1469"/>
                    <a:pt x="1101" y="1602"/>
                  </a:cubicBezTo>
                  <a:cubicBezTo>
                    <a:pt x="2436" y="1936"/>
                    <a:pt x="3770" y="1969"/>
                    <a:pt x="5104" y="2203"/>
                  </a:cubicBezTo>
                  <a:cubicBezTo>
                    <a:pt x="5238" y="2203"/>
                    <a:pt x="5371" y="2169"/>
                    <a:pt x="5438" y="2102"/>
                  </a:cubicBezTo>
                  <a:cubicBezTo>
                    <a:pt x="5538" y="2036"/>
                    <a:pt x="5605" y="2002"/>
                    <a:pt x="5671" y="2002"/>
                  </a:cubicBezTo>
                  <a:cubicBezTo>
                    <a:pt x="7050" y="2184"/>
                    <a:pt x="8419" y="2237"/>
                    <a:pt x="9789" y="2237"/>
                  </a:cubicBezTo>
                  <a:cubicBezTo>
                    <a:pt x="10938" y="2237"/>
                    <a:pt x="12087" y="2200"/>
                    <a:pt x="13243" y="2169"/>
                  </a:cubicBezTo>
                  <a:cubicBezTo>
                    <a:pt x="14945" y="1635"/>
                    <a:pt x="16746" y="1269"/>
                    <a:pt x="18380" y="301"/>
                  </a:cubicBezTo>
                  <a:cubicBezTo>
                    <a:pt x="18113" y="68"/>
                    <a:pt x="17822" y="1"/>
                    <a:pt x="17521" y="1"/>
                  </a:cubicBezTo>
                  <a:close/>
                </a:path>
              </a:pathLst>
            </a:custGeom>
            <a:solidFill>
              <a:srgbClr val="F04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8"/>
            <p:cNvSpPr/>
            <p:nvPr/>
          </p:nvSpPr>
          <p:spPr>
            <a:xfrm>
              <a:off x="8121381" y="3754555"/>
              <a:ext cx="142246" cy="64982"/>
            </a:xfrm>
            <a:custGeom>
              <a:avLst/>
              <a:gdLst/>
              <a:ahLst/>
              <a:cxnLst/>
              <a:rect l="l" t="t" r="r" b="b"/>
              <a:pathLst>
                <a:path w="6972" h="3185" extrusionOk="0">
                  <a:moveTo>
                    <a:pt x="2711" y="0"/>
                  </a:moveTo>
                  <a:cubicBezTo>
                    <a:pt x="2538" y="0"/>
                    <a:pt x="2387" y="84"/>
                    <a:pt x="2068" y="259"/>
                  </a:cubicBezTo>
                  <a:cubicBezTo>
                    <a:pt x="2068" y="660"/>
                    <a:pt x="1901" y="926"/>
                    <a:pt x="1568" y="1093"/>
                  </a:cubicBezTo>
                  <a:cubicBezTo>
                    <a:pt x="1101" y="1327"/>
                    <a:pt x="1735" y="1827"/>
                    <a:pt x="1268" y="2094"/>
                  </a:cubicBezTo>
                  <a:cubicBezTo>
                    <a:pt x="1134" y="2194"/>
                    <a:pt x="934" y="2161"/>
                    <a:pt x="834" y="2294"/>
                  </a:cubicBezTo>
                  <a:cubicBezTo>
                    <a:pt x="467" y="2461"/>
                    <a:pt x="0" y="2594"/>
                    <a:pt x="300" y="3161"/>
                  </a:cubicBezTo>
                  <a:cubicBezTo>
                    <a:pt x="400" y="3177"/>
                    <a:pt x="495" y="3184"/>
                    <a:pt x="584" y="3184"/>
                  </a:cubicBezTo>
                  <a:cubicBezTo>
                    <a:pt x="1449" y="3184"/>
                    <a:pt x="1845" y="2489"/>
                    <a:pt x="2268" y="1794"/>
                  </a:cubicBezTo>
                  <a:cubicBezTo>
                    <a:pt x="2336" y="1362"/>
                    <a:pt x="2544" y="1178"/>
                    <a:pt x="2837" y="1178"/>
                  </a:cubicBezTo>
                  <a:cubicBezTo>
                    <a:pt x="2975" y="1178"/>
                    <a:pt x="3132" y="1219"/>
                    <a:pt x="3302" y="1293"/>
                  </a:cubicBezTo>
                  <a:cubicBezTo>
                    <a:pt x="3603" y="1427"/>
                    <a:pt x="3869" y="1594"/>
                    <a:pt x="4170" y="1727"/>
                  </a:cubicBezTo>
                  <a:cubicBezTo>
                    <a:pt x="4904" y="1884"/>
                    <a:pt x="5536" y="2434"/>
                    <a:pt x="6308" y="2434"/>
                  </a:cubicBezTo>
                  <a:cubicBezTo>
                    <a:pt x="6517" y="2434"/>
                    <a:pt x="6737" y="2394"/>
                    <a:pt x="6972" y="2294"/>
                  </a:cubicBezTo>
                  <a:cubicBezTo>
                    <a:pt x="6938" y="1960"/>
                    <a:pt x="6838" y="1660"/>
                    <a:pt x="6805" y="1327"/>
                  </a:cubicBezTo>
                  <a:cubicBezTo>
                    <a:pt x="6538" y="1227"/>
                    <a:pt x="6338" y="1093"/>
                    <a:pt x="6038" y="1093"/>
                  </a:cubicBezTo>
                  <a:cubicBezTo>
                    <a:pt x="5137" y="1060"/>
                    <a:pt x="4370" y="626"/>
                    <a:pt x="3603" y="293"/>
                  </a:cubicBezTo>
                  <a:cubicBezTo>
                    <a:pt x="3114" y="101"/>
                    <a:pt x="2900" y="0"/>
                    <a:pt x="2711" y="0"/>
                  </a:cubicBezTo>
                  <a:close/>
                </a:path>
              </a:pathLst>
            </a:custGeom>
            <a:solidFill>
              <a:srgbClr val="B8D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8"/>
            <p:cNvSpPr/>
            <p:nvPr/>
          </p:nvSpPr>
          <p:spPr>
            <a:xfrm>
              <a:off x="8312267" y="3593090"/>
              <a:ext cx="5815" cy="3530"/>
            </a:xfrm>
            <a:custGeom>
              <a:avLst/>
              <a:gdLst/>
              <a:ahLst/>
              <a:cxnLst/>
              <a:rect l="l" t="t" r="r" b="b"/>
              <a:pathLst>
                <a:path w="285" h="173" extrusionOk="0">
                  <a:moveTo>
                    <a:pt x="284" y="1"/>
                  </a:moveTo>
                  <a:cubicBezTo>
                    <a:pt x="271" y="14"/>
                    <a:pt x="250" y="18"/>
                    <a:pt x="225" y="18"/>
                  </a:cubicBezTo>
                  <a:cubicBezTo>
                    <a:pt x="188" y="18"/>
                    <a:pt x="143" y="9"/>
                    <a:pt x="105" y="9"/>
                  </a:cubicBezTo>
                  <a:cubicBezTo>
                    <a:pt x="42" y="9"/>
                    <a:pt x="1" y="34"/>
                    <a:pt x="51" y="168"/>
                  </a:cubicBezTo>
                  <a:cubicBezTo>
                    <a:pt x="54" y="171"/>
                    <a:pt x="60" y="173"/>
                    <a:pt x="66" y="173"/>
                  </a:cubicBezTo>
                  <a:cubicBezTo>
                    <a:pt x="119" y="173"/>
                    <a:pt x="255" y="60"/>
                    <a:pt x="284" y="1"/>
                  </a:cubicBezTo>
                  <a:close/>
                </a:path>
              </a:pathLst>
            </a:custGeom>
            <a:solidFill>
              <a:srgbClr val="BEE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8"/>
            <p:cNvSpPr/>
            <p:nvPr/>
          </p:nvSpPr>
          <p:spPr>
            <a:xfrm>
              <a:off x="8405854" y="3701916"/>
              <a:ext cx="1387" cy="1449"/>
            </a:xfrm>
            <a:custGeom>
              <a:avLst/>
              <a:gdLst/>
              <a:ahLst/>
              <a:cxnLst/>
              <a:rect l="l" t="t" r="r" b="b"/>
              <a:pathLst>
                <a:path w="68" h="71" extrusionOk="0">
                  <a:moveTo>
                    <a:pt x="13" y="1"/>
                  </a:moveTo>
                  <a:cubicBezTo>
                    <a:pt x="5" y="1"/>
                    <a:pt x="0" y="12"/>
                    <a:pt x="0" y="37"/>
                  </a:cubicBezTo>
                  <a:cubicBezTo>
                    <a:pt x="0" y="37"/>
                    <a:pt x="34" y="71"/>
                    <a:pt x="67" y="71"/>
                  </a:cubicBezTo>
                  <a:cubicBezTo>
                    <a:pt x="46" y="29"/>
                    <a:pt x="26" y="1"/>
                    <a:pt x="13" y="1"/>
                  </a:cubicBezTo>
                  <a:close/>
                </a:path>
              </a:pathLst>
            </a:custGeom>
            <a:solidFill>
              <a:srgbClr val="B9E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8"/>
            <p:cNvSpPr/>
            <p:nvPr/>
          </p:nvSpPr>
          <p:spPr>
            <a:xfrm>
              <a:off x="7881509" y="3766572"/>
              <a:ext cx="367143" cy="160710"/>
            </a:xfrm>
            <a:custGeom>
              <a:avLst/>
              <a:gdLst/>
              <a:ahLst/>
              <a:cxnLst/>
              <a:rect l="l" t="t" r="r" b="b"/>
              <a:pathLst>
                <a:path w="17995" h="7877" extrusionOk="0">
                  <a:moveTo>
                    <a:pt x="5043" y="0"/>
                  </a:moveTo>
                  <a:cubicBezTo>
                    <a:pt x="4305" y="0"/>
                    <a:pt x="3803" y="474"/>
                    <a:pt x="3318" y="1371"/>
                  </a:cubicBezTo>
                  <a:cubicBezTo>
                    <a:pt x="3484" y="1672"/>
                    <a:pt x="3685" y="1972"/>
                    <a:pt x="3351" y="2305"/>
                  </a:cubicBezTo>
                  <a:cubicBezTo>
                    <a:pt x="3051" y="2639"/>
                    <a:pt x="2751" y="2973"/>
                    <a:pt x="2384" y="3206"/>
                  </a:cubicBezTo>
                  <a:cubicBezTo>
                    <a:pt x="2184" y="3373"/>
                    <a:pt x="1917" y="3373"/>
                    <a:pt x="1683" y="3373"/>
                  </a:cubicBezTo>
                  <a:lnTo>
                    <a:pt x="1216" y="3373"/>
                  </a:lnTo>
                  <a:cubicBezTo>
                    <a:pt x="1176" y="3376"/>
                    <a:pt x="1134" y="3377"/>
                    <a:pt x="1092" y="3377"/>
                  </a:cubicBezTo>
                  <a:cubicBezTo>
                    <a:pt x="984" y="3377"/>
                    <a:pt x="870" y="3370"/>
                    <a:pt x="758" y="3370"/>
                  </a:cubicBezTo>
                  <a:cubicBezTo>
                    <a:pt x="364" y="3370"/>
                    <a:pt x="1" y="3447"/>
                    <a:pt x="49" y="4140"/>
                  </a:cubicBezTo>
                  <a:cubicBezTo>
                    <a:pt x="78" y="4909"/>
                    <a:pt x="580" y="5363"/>
                    <a:pt x="1298" y="5363"/>
                  </a:cubicBezTo>
                  <a:cubicBezTo>
                    <a:pt x="1390" y="5363"/>
                    <a:pt x="1485" y="5356"/>
                    <a:pt x="1583" y="5341"/>
                  </a:cubicBezTo>
                  <a:cubicBezTo>
                    <a:pt x="1850" y="5341"/>
                    <a:pt x="2017" y="5408"/>
                    <a:pt x="2150" y="5641"/>
                  </a:cubicBezTo>
                  <a:cubicBezTo>
                    <a:pt x="2184" y="5741"/>
                    <a:pt x="2217" y="5841"/>
                    <a:pt x="2250" y="5975"/>
                  </a:cubicBezTo>
                  <a:cubicBezTo>
                    <a:pt x="2443" y="6432"/>
                    <a:pt x="2583" y="6925"/>
                    <a:pt x="3011" y="6925"/>
                  </a:cubicBezTo>
                  <a:cubicBezTo>
                    <a:pt x="3175" y="6925"/>
                    <a:pt x="3382" y="6852"/>
                    <a:pt x="3651" y="6675"/>
                  </a:cubicBezTo>
                  <a:cubicBezTo>
                    <a:pt x="3753" y="6614"/>
                    <a:pt x="4004" y="6466"/>
                    <a:pt x="4245" y="6466"/>
                  </a:cubicBezTo>
                  <a:cubicBezTo>
                    <a:pt x="4398" y="6466"/>
                    <a:pt x="4548" y="6527"/>
                    <a:pt x="4652" y="6709"/>
                  </a:cubicBezTo>
                  <a:cubicBezTo>
                    <a:pt x="5319" y="7876"/>
                    <a:pt x="6553" y="7543"/>
                    <a:pt x="7554" y="7843"/>
                  </a:cubicBezTo>
                  <a:cubicBezTo>
                    <a:pt x="8421" y="7576"/>
                    <a:pt x="9355" y="7543"/>
                    <a:pt x="10256" y="7509"/>
                  </a:cubicBezTo>
                  <a:cubicBezTo>
                    <a:pt x="10806" y="7509"/>
                    <a:pt x="11357" y="7340"/>
                    <a:pt x="11823" y="7340"/>
                  </a:cubicBezTo>
                  <a:cubicBezTo>
                    <a:pt x="11978" y="7340"/>
                    <a:pt x="12124" y="7359"/>
                    <a:pt x="12257" y="7409"/>
                  </a:cubicBezTo>
                  <a:cubicBezTo>
                    <a:pt x="12411" y="7471"/>
                    <a:pt x="12550" y="7496"/>
                    <a:pt x="12679" y="7496"/>
                  </a:cubicBezTo>
                  <a:cubicBezTo>
                    <a:pt x="13246" y="7496"/>
                    <a:pt x="13602" y="7003"/>
                    <a:pt x="14092" y="6975"/>
                  </a:cubicBezTo>
                  <a:lnTo>
                    <a:pt x="14426" y="6975"/>
                  </a:lnTo>
                  <a:cubicBezTo>
                    <a:pt x="14559" y="5975"/>
                    <a:pt x="15159" y="5007"/>
                    <a:pt x="14659" y="3973"/>
                  </a:cubicBezTo>
                  <a:cubicBezTo>
                    <a:pt x="14559" y="3807"/>
                    <a:pt x="14526" y="3573"/>
                    <a:pt x="14692" y="3473"/>
                  </a:cubicBezTo>
                  <a:cubicBezTo>
                    <a:pt x="14776" y="3373"/>
                    <a:pt x="14876" y="3340"/>
                    <a:pt x="14984" y="3340"/>
                  </a:cubicBezTo>
                  <a:cubicBezTo>
                    <a:pt x="15093" y="3340"/>
                    <a:pt x="15210" y="3373"/>
                    <a:pt x="15326" y="3406"/>
                  </a:cubicBezTo>
                  <a:cubicBezTo>
                    <a:pt x="15560" y="3540"/>
                    <a:pt x="15593" y="3740"/>
                    <a:pt x="15727" y="3973"/>
                  </a:cubicBezTo>
                  <a:cubicBezTo>
                    <a:pt x="15860" y="4207"/>
                    <a:pt x="15860" y="4574"/>
                    <a:pt x="16494" y="4674"/>
                  </a:cubicBezTo>
                  <a:cubicBezTo>
                    <a:pt x="16694" y="4407"/>
                    <a:pt x="17228" y="4073"/>
                    <a:pt x="17228" y="3740"/>
                  </a:cubicBezTo>
                  <a:cubicBezTo>
                    <a:pt x="17194" y="3139"/>
                    <a:pt x="17895" y="3206"/>
                    <a:pt x="17995" y="2806"/>
                  </a:cubicBezTo>
                  <a:cubicBezTo>
                    <a:pt x="17561" y="2339"/>
                    <a:pt x="17094" y="2005"/>
                    <a:pt x="16427" y="1972"/>
                  </a:cubicBezTo>
                  <a:cubicBezTo>
                    <a:pt x="15827" y="1905"/>
                    <a:pt x="15560" y="1505"/>
                    <a:pt x="15827" y="838"/>
                  </a:cubicBezTo>
                  <a:cubicBezTo>
                    <a:pt x="15560" y="571"/>
                    <a:pt x="15260" y="504"/>
                    <a:pt x="14926" y="371"/>
                  </a:cubicBezTo>
                  <a:cubicBezTo>
                    <a:pt x="14628" y="263"/>
                    <a:pt x="14436" y="194"/>
                    <a:pt x="14298" y="194"/>
                  </a:cubicBezTo>
                  <a:cubicBezTo>
                    <a:pt x="14049" y="194"/>
                    <a:pt x="13973" y="417"/>
                    <a:pt x="13758" y="1038"/>
                  </a:cubicBezTo>
                  <a:cubicBezTo>
                    <a:pt x="14359" y="1338"/>
                    <a:pt x="14092" y="1738"/>
                    <a:pt x="13925" y="1972"/>
                  </a:cubicBezTo>
                  <a:cubicBezTo>
                    <a:pt x="13464" y="2963"/>
                    <a:pt x="12509" y="3508"/>
                    <a:pt x="11402" y="3508"/>
                  </a:cubicBezTo>
                  <a:cubicBezTo>
                    <a:pt x="10907" y="3508"/>
                    <a:pt x="10381" y="3399"/>
                    <a:pt x="9856" y="3173"/>
                  </a:cubicBezTo>
                  <a:cubicBezTo>
                    <a:pt x="9189" y="2873"/>
                    <a:pt x="8688" y="2506"/>
                    <a:pt x="8755" y="1672"/>
                  </a:cubicBezTo>
                  <a:cubicBezTo>
                    <a:pt x="7988" y="871"/>
                    <a:pt x="6920" y="571"/>
                    <a:pt x="5986" y="204"/>
                  </a:cubicBezTo>
                  <a:cubicBezTo>
                    <a:pt x="5631" y="67"/>
                    <a:pt x="5320" y="0"/>
                    <a:pt x="5043" y="0"/>
                  </a:cubicBezTo>
                  <a:close/>
                </a:path>
              </a:pathLst>
            </a:custGeom>
            <a:solidFill>
              <a:srgbClr val="D48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8"/>
            <p:cNvSpPr/>
            <p:nvPr/>
          </p:nvSpPr>
          <p:spPr>
            <a:xfrm>
              <a:off x="8191464" y="3785016"/>
              <a:ext cx="72857" cy="39887"/>
            </a:xfrm>
            <a:custGeom>
              <a:avLst/>
              <a:gdLst/>
              <a:ahLst/>
              <a:cxnLst/>
              <a:rect l="l" t="t" r="r" b="b"/>
              <a:pathLst>
                <a:path w="3571" h="1955" extrusionOk="0">
                  <a:moveTo>
                    <a:pt x="668" y="0"/>
                  </a:moveTo>
                  <a:cubicBezTo>
                    <a:pt x="401" y="234"/>
                    <a:pt x="168" y="434"/>
                    <a:pt x="1" y="768"/>
                  </a:cubicBezTo>
                  <a:cubicBezTo>
                    <a:pt x="422" y="978"/>
                    <a:pt x="897" y="1487"/>
                    <a:pt x="1207" y="1487"/>
                  </a:cubicBezTo>
                  <a:cubicBezTo>
                    <a:pt x="1241" y="1487"/>
                    <a:pt x="1272" y="1481"/>
                    <a:pt x="1302" y="1468"/>
                  </a:cubicBezTo>
                  <a:cubicBezTo>
                    <a:pt x="1406" y="1418"/>
                    <a:pt x="1499" y="1398"/>
                    <a:pt x="1582" y="1398"/>
                  </a:cubicBezTo>
                  <a:cubicBezTo>
                    <a:pt x="2015" y="1398"/>
                    <a:pt x="2210" y="1955"/>
                    <a:pt x="2581" y="1955"/>
                  </a:cubicBezTo>
                  <a:cubicBezTo>
                    <a:pt x="2619" y="1955"/>
                    <a:pt x="2660" y="1949"/>
                    <a:pt x="2703" y="1935"/>
                  </a:cubicBezTo>
                  <a:lnTo>
                    <a:pt x="2836" y="1935"/>
                  </a:lnTo>
                  <a:cubicBezTo>
                    <a:pt x="3170" y="1935"/>
                    <a:pt x="3503" y="1902"/>
                    <a:pt x="3570" y="1468"/>
                  </a:cubicBezTo>
                  <a:cubicBezTo>
                    <a:pt x="3537" y="1268"/>
                    <a:pt x="3537" y="1068"/>
                    <a:pt x="3537" y="834"/>
                  </a:cubicBezTo>
                  <a:cubicBezTo>
                    <a:pt x="2536" y="801"/>
                    <a:pt x="1669" y="167"/>
                    <a:pt x="668" y="0"/>
                  </a:cubicBezTo>
                  <a:close/>
                </a:path>
              </a:pathLst>
            </a:custGeom>
            <a:solidFill>
              <a:srgbClr val="C87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8"/>
            <p:cNvSpPr/>
            <p:nvPr/>
          </p:nvSpPr>
          <p:spPr>
            <a:xfrm>
              <a:off x="6866403" y="3638179"/>
              <a:ext cx="328052" cy="112275"/>
            </a:xfrm>
            <a:custGeom>
              <a:avLst/>
              <a:gdLst/>
              <a:ahLst/>
              <a:cxnLst/>
              <a:rect l="l" t="t" r="r" b="b"/>
              <a:pathLst>
                <a:path w="16079" h="5503" extrusionOk="0">
                  <a:moveTo>
                    <a:pt x="10245" y="0"/>
                  </a:moveTo>
                  <a:cubicBezTo>
                    <a:pt x="9800" y="0"/>
                    <a:pt x="9337" y="155"/>
                    <a:pt x="8873" y="293"/>
                  </a:cubicBezTo>
                  <a:cubicBezTo>
                    <a:pt x="8440" y="526"/>
                    <a:pt x="7939" y="693"/>
                    <a:pt x="7573" y="1026"/>
                  </a:cubicBezTo>
                  <a:cubicBezTo>
                    <a:pt x="7472" y="1060"/>
                    <a:pt x="7439" y="1126"/>
                    <a:pt x="7339" y="1193"/>
                  </a:cubicBezTo>
                  <a:cubicBezTo>
                    <a:pt x="7272" y="1293"/>
                    <a:pt x="7139" y="1360"/>
                    <a:pt x="7072" y="1460"/>
                  </a:cubicBezTo>
                  <a:cubicBezTo>
                    <a:pt x="7039" y="1493"/>
                    <a:pt x="7039" y="1527"/>
                    <a:pt x="6972" y="1593"/>
                  </a:cubicBezTo>
                  <a:cubicBezTo>
                    <a:pt x="6159" y="2119"/>
                    <a:pt x="5346" y="2394"/>
                    <a:pt x="4529" y="2394"/>
                  </a:cubicBezTo>
                  <a:cubicBezTo>
                    <a:pt x="3736" y="2394"/>
                    <a:pt x="2940" y="2135"/>
                    <a:pt x="2135" y="1593"/>
                  </a:cubicBezTo>
                  <a:cubicBezTo>
                    <a:pt x="2069" y="1527"/>
                    <a:pt x="2035" y="1493"/>
                    <a:pt x="1902" y="1360"/>
                  </a:cubicBezTo>
                  <a:lnTo>
                    <a:pt x="1902" y="1327"/>
                  </a:lnTo>
                  <a:cubicBezTo>
                    <a:pt x="1735" y="1293"/>
                    <a:pt x="1602" y="1193"/>
                    <a:pt x="1435" y="1126"/>
                  </a:cubicBezTo>
                  <a:cubicBezTo>
                    <a:pt x="1071" y="1350"/>
                    <a:pt x="708" y="1550"/>
                    <a:pt x="266" y="1550"/>
                  </a:cubicBezTo>
                  <a:cubicBezTo>
                    <a:pt x="180" y="1550"/>
                    <a:pt x="92" y="1543"/>
                    <a:pt x="0" y="1527"/>
                  </a:cubicBezTo>
                  <a:lnTo>
                    <a:pt x="0" y="1527"/>
                  </a:lnTo>
                  <a:cubicBezTo>
                    <a:pt x="401" y="1994"/>
                    <a:pt x="1068" y="1560"/>
                    <a:pt x="1401" y="2027"/>
                  </a:cubicBezTo>
                  <a:cubicBezTo>
                    <a:pt x="3036" y="3161"/>
                    <a:pt x="4837" y="3528"/>
                    <a:pt x="6739" y="3728"/>
                  </a:cubicBezTo>
                  <a:cubicBezTo>
                    <a:pt x="6572" y="3028"/>
                    <a:pt x="7005" y="2694"/>
                    <a:pt x="7573" y="2461"/>
                  </a:cubicBezTo>
                  <a:cubicBezTo>
                    <a:pt x="8221" y="2136"/>
                    <a:pt x="8788" y="1971"/>
                    <a:pt x="9322" y="1971"/>
                  </a:cubicBezTo>
                  <a:cubicBezTo>
                    <a:pt x="10104" y="1971"/>
                    <a:pt x="10815" y="2327"/>
                    <a:pt x="11609" y="3061"/>
                  </a:cubicBezTo>
                  <a:cubicBezTo>
                    <a:pt x="11942" y="3395"/>
                    <a:pt x="12243" y="3828"/>
                    <a:pt x="12609" y="4162"/>
                  </a:cubicBezTo>
                  <a:cubicBezTo>
                    <a:pt x="13400" y="4843"/>
                    <a:pt x="14213" y="5502"/>
                    <a:pt x="15229" y="5502"/>
                  </a:cubicBezTo>
                  <a:cubicBezTo>
                    <a:pt x="15457" y="5502"/>
                    <a:pt x="15695" y="5469"/>
                    <a:pt x="15945" y="5396"/>
                  </a:cubicBezTo>
                  <a:cubicBezTo>
                    <a:pt x="16079" y="4963"/>
                    <a:pt x="15645" y="4896"/>
                    <a:pt x="15411" y="4729"/>
                  </a:cubicBezTo>
                  <a:cubicBezTo>
                    <a:pt x="13844" y="3895"/>
                    <a:pt x="12609" y="2728"/>
                    <a:pt x="11776" y="1160"/>
                  </a:cubicBezTo>
                  <a:cubicBezTo>
                    <a:pt x="11742" y="1026"/>
                    <a:pt x="11642" y="960"/>
                    <a:pt x="11609" y="860"/>
                  </a:cubicBezTo>
                  <a:cubicBezTo>
                    <a:pt x="11575" y="726"/>
                    <a:pt x="11509" y="659"/>
                    <a:pt x="11442" y="559"/>
                  </a:cubicBezTo>
                  <a:cubicBezTo>
                    <a:pt x="11069" y="138"/>
                    <a:pt x="10666" y="0"/>
                    <a:pt x="10245" y="0"/>
                  </a:cubicBezTo>
                  <a:close/>
                </a:path>
              </a:pathLst>
            </a:custGeom>
            <a:solidFill>
              <a:srgbClr val="E88C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8"/>
            <p:cNvSpPr/>
            <p:nvPr/>
          </p:nvSpPr>
          <p:spPr>
            <a:xfrm>
              <a:off x="6891580" y="3679535"/>
              <a:ext cx="186275" cy="68573"/>
            </a:xfrm>
            <a:custGeom>
              <a:avLst/>
              <a:gdLst/>
              <a:ahLst/>
              <a:cxnLst/>
              <a:rect l="l" t="t" r="r" b="b"/>
              <a:pathLst>
                <a:path w="9130" h="3361" extrusionOk="0">
                  <a:moveTo>
                    <a:pt x="234" y="0"/>
                  </a:moveTo>
                  <a:cubicBezTo>
                    <a:pt x="190" y="0"/>
                    <a:pt x="130" y="15"/>
                    <a:pt x="76" y="15"/>
                  </a:cubicBezTo>
                  <a:cubicBezTo>
                    <a:pt x="49" y="15"/>
                    <a:pt x="23" y="11"/>
                    <a:pt x="1" y="0"/>
                  </a:cubicBezTo>
                  <a:lnTo>
                    <a:pt x="1" y="0"/>
                  </a:lnTo>
                  <a:cubicBezTo>
                    <a:pt x="568" y="767"/>
                    <a:pt x="1302" y="1334"/>
                    <a:pt x="2236" y="1501"/>
                  </a:cubicBezTo>
                  <a:cubicBezTo>
                    <a:pt x="2536" y="1568"/>
                    <a:pt x="2769" y="1801"/>
                    <a:pt x="3036" y="1968"/>
                  </a:cubicBezTo>
                  <a:cubicBezTo>
                    <a:pt x="4004" y="2635"/>
                    <a:pt x="5071" y="3169"/>
                    <a:pt x="6305" y="3236"/>
                  </a:cubicBezTo>
                  <a:cubicBezTo>
                    <a:pt x="6972" y="3236"/>
                    <a:pt x="7639" y="3269"/>
                    <a:pt x="8307" y="3336"/>
                  </a:cubicBezTo>
                  <a:cubicBezTo>
                    <a:pt x="8404" y="3352"/>
                    <a:pt x="8492" y="3360"/>
                    <a:pt x="8570" y="3360"/>
                  </a:cubicBezTo>
                  <a:cubicBezTo>
                    <a:pt x="8975" y="3360"/>
                    <a:pt x="9130" y="3138"/>
                    <a:pt x="9074" y="2635"/>
                  </a:cubicBezTo>
                  <a:cubicBezTo>
                    <a:pt x="8006" y="2068"/>
                    <a:pt x="6906" y="1635"/>
                    <a:pt x="5671" y="1601"/>
                  </a:cubicBezTo>
                  <a:cubicBezTo>
                    <a:pt x="5371" y="1568"/>
                    <a:pt x="5138" y="1568"/>
                    <a:pt x="4871" y="1468"/>
                  </a:cubicBezTo>
                  <a:cubicBezTo>
                    <a:pt x="3370" y="834"/>
                    <a:pt x="1735" y="634"/>
                    <a:pt x="234" y="0"/>
                  </a:cubicBezTo>
                  <a:close/>
                </a:path>
              </a:pathLst>
            </a:custGeom>
            <a:solidFill>
              <a:srgbClr val="BD5D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48"/>
            <p:cNvSpPr/>
            <p:nvPr/>
          </p:nvSpPr>
          <p:spPr>
            <a:xfrm>
              <a:off x="7020218" y="3734418"/>
              <a:ext cx="664938" cy="157569"/>
            </a:xfrm>
            <a:custGeom>
              <a:avLst/>
              <a:gdLst/>
              <a:ahLst/>
              <a:cxnLst/>
              <a:rect l="l" t="t" r="r" b="b"/>
              <a:pathLst>
                <a:path w="32591" h="7723" extrusionOk="0">
                  <a:moveTo>
                    <a:pt x="3295" y="1"/>
                  </a:moveTo>
                  <a:cubicBezTo>
                    <a:pt x="3107" y="1"/>
                    <a:pt x="2919" y="55"/>
                    <a:pt x="2735" y="212"/>
                  </a:cubicBezTo>
                  <a:cubicBezTo>
                    <a:pt x="2542" y="341"/>
                    <a:pt x="2376" y="554"/>
                    <a:pt x="2175" y="554"/>
                  </a:cubicBezTo>
                  <a:cubicBezTo>
                    <a:pt x="2064" y="554"/>
                    <a:pt x="1943" y="490"/>
                    <a:pt x="1801" y="312"/>
                  </a:cubicBezTo>
                  <a:cubicBezTo>
                    <a:pt x="1745" y="228"/>
                    <a:pt x="1595" y="97"/>
                    <a:pt x="1509" y="97"/>
                  </a:cubicBezTo>
                  <a:cubicBezTo>
                    <a:pt x="1493" y="97"/>
                    <a:pt x="1479" y="101"/>
                    <a:pt x="1468" y="112"/>
                  </a:cubicBezTo>
                  <a:cubicBezTo>
                    <a:pt x="1358" y="406"/>
                    <a:pt x="1216" y="497"/>
                    <a:pt x="1063" y="497"/>
                  </a:cubicBezTo>
                  <a:cubicBezTo>
                    <a:pt x="808" y="497"/>
                    <a:pt x="522" y="244"/>
                    <a:pt x="293" y="244"/>
                  </a:cubicBezTo>
                  <a:cubicBezTo>
                    <a:pt x="284" y="244"/>
                    <a:pt x="276" y="245"/>
                    <a:pt x="267" y="246"/>
                  </a:cubicBezTo>
                  <a:cubicBezTo>
                    <a:pt x="134" y="246"/>
                    <a:pt x="67" y="412"/>
                    <a:pt x="0" y="546"/>
                  </a:cubicBezTo>
                  <a:cubicBezTo>
                    <a:pt x="67" y="612"/>
                    <a:pt x="134" y="679"/>
                    <a:pt x="134" y="779"/>
                  </a:cubicBezTo>
                  <a:cubicBezTo>
                    <a:pt x="467" y="779"/>
                    <a:pt x="734" y="913"/>
                    <a:pt x="1034" y="979"/>
                  </a:cubicBezTo>
                  <a:cubicBezTo>
                    <a:pt x="3636" y="1780"/>
                    <a:pt x="6138" y="2814"/>
                    <a:pt x="8773" y="3515"/>
                  </a:cubicBezTo>
                  <a:cubicBezTo>
                    <a:pt x="10741" y="4082"/>
                    <a:pt x="12643" y="4649"/>
                    <a:pt x="14644" y="5116"/>
                  </a:cubicBezTo>
                  <a:cubicBezTo>
                    <a:pt x="16479" y="5516"/>
                    <a:pt x="18313" y="5783"/>
                    <a:pt x="20081" y="6317"/>
                  </a:cubicBezTo>
                  <a:cubicBezTo>
                    <a:pt x="20381" y="6617"/>
                    <a:pt x="20782" y="6650"/>
                    <a:pt x="21149" y="6683"/>
                  </a:cubicBezTo>
                  <a:cubicBezTo>
                    <a:pt x="21191" y="6680"/>
                    <a:pt x="21233" y="6678"/>
                    <a:pt x="21274" y="6678"/>
                  </a:cubicBezTo>
                  <a:cubicBezTo>
                    <a:pt x="21626" y="6678"/>
                    <a:pt x="21955" y="6798"/>
                    <a:pt x="22283" y="6917"/>
                  </a:cubicBezTo>
                  <a:cubicBezTo>
                    <a:pt x="23217" y="7150"/>
                    <a:pt x="24117" y="7351"/>
                    <a:pt x="25085" y="7451"/>
                  </a:cubicBezTo>
                  <a:cubicBezTo>
                    <a:pt x="26330" y="7554"/>
                    <a:pt x="27575" y="7723"/>
                    <a:pt x="28820" y="7723"/>
                  </a:cubicBezTo>
                  <a:cubicBezTo>
                    <a:pt x="29576" y="7723"/>
                    <a:pt x="30333" y="7661"/>
                    <a:pt x="31089" y="7484"/>
                  </a:cubicBezTo>
                  <a:cubicBezTo>
                    <a:pt x="31323" y="7417"/>
                    <a:pt x="31556" y="7284"/>
                    <a:pt x="31756" y="7117"/>
                  </a:cubicBezTo>
                  <a:cubicBezTo>
                    <a:pt x="32056" y="6750"/>
                    <a:pt x="32590" y="6417"/>
                    <a:pt x="32390" y="5916"/>
                  </a:cubicBezTo>
                  <a:cubicBezTo>
                    <a:pt x="32291" y="5640"/>
                    <a:pt x="32017" y="5609"/>
                    <a:pt x="31720" y="5609"/>
                  </a:cubicBezTo>
                  <a:cubicBezTo>
                    <a:pt x="31634" y="5609"/>
                    <a:pt x="31547" y="5611"/>
                    <a:pt x="31461" y="5611"/>
                  </a:cubicBezTo>
                  <a:cubicBezTo>
                    <a:pt x="31341" y="5611"/>
                    <a:pt x="31225" y="5606"/>
                    <a:pt x="31122" y="5583"/>
                  </a:cubicBezTo>
                  <a:cubicBezTo>
                    <a:pt x="31067" y="5560"/>
                    <a:pt x="31052" y="5553"/>
                    <a:pt x="31051" y="5553"/>
                  </a:cubicBezTo>
                  <a:lnTo>
                    <a:pt x="31051" y="5553"/>
                  </a:lnTo>
                  <a:cubicBezTo>
                    <a:pt x="31048" y="5553"/>
                    <a:pt x="31100" y="5583"/>
                    <a:pt x="30989" y="5583"/>
                  </a:cubicBezTo>
                  <a:cubicBezTo>
                    <a:pt x="30822" y="5583"/>
                    <a:pt x="30622" y="5583"/>
                    <a:pt x="30455" y="5616"/>
                  </a:cubicBezTo>
                  <a:cubicBezTo>
                    <a:pt x="30230" y="5672"/>
                    <a:pt x="29992" y="5693"/>
                    <a:pt x="29753" y="5693"/>
                  </a:cubicBezTo>
                  <a:cubicBezTo>
                    <a:pt x="29426" y="5693"/>
                    <a:pt x="29096" y="5655"/>
                    <a:pt x="28787" y="5616"/>
                  </a:cubicBezTo>
                  <a:cubicBezTo>
                    <a:pt x="26619" y="5316"/>
                    <a:pt x="24451" y="4882"/>
                    <a:pt x="22249" y="4615"/>
                  </a:cubicBezTo>
                  <a:cubicBezTo>
                    <a:pt x="22116" y="4582"/>
                    <a:pt x="21983" y="4582"/>
                    <a:pt x="21882" y="4549"/>
                  </a:cubicBezTo>
                  <a:cubicBezTo>
                    <a:pt x="21749" y="4549"/>
                    <a:pt x="21616" y="4482"/>
                    <a:pt x="21482" y="4482"/>
                  </a:cubicBezTo>
                  <a:cubicBezTo>
                    <a:pt x="21382" y="4449"/>
                    <a:pt x="21249" y="4449"/>
                    <a:pt x="21115" y="4449"/>
                  </a:cubicBezTo>
                  <a:cubicBezTo>
                    <a:pt x="21067" y="4451"/>
                    <a:pt x="21019" y="4452"/>
                    <a:pt x="20971" y="4452"/>
                  </a:cubicBezTo>
                  <a:cubicBezTo>
                    <a:pt x="20285" y="4452"/>
                    <a:pt x="19602" y="4242"/>
                    <a:pt x="18947" y="4148"/>
                  </a:cubicBezTo>
                  <a:cubicBezTo>
                    <a:pt x="17313" y="3982"/>
                    <a:pt x="15745" y="3715"/>
                    <a:pt x="14144" y="3248"/>
                  </a:cubicBezTo>
                  <a:cubicBezTo>
                    <a:pt x="10808" y="2314"/>
                    <a:pt x="7539" y="1146"/>
                    <a:pt x="4136" y="212"/>
                  </a:cubicBezTo>
                  <a:cubicBezTo>
                    <a:pt x="3873" y="131"/>
                    <a:pt x="3585" y="1"/>
                    <a:pt x="3295" y="1"/>
                  </a:cubicBezTo>
                  <a:close/>
                </a:path>
              </a:pathLst>
            </a:custGeom>
            <a:solidFill>
              <a:srgbClr val="B45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48"/>
            <p:cNvSpPr/>
            <p:nvPr/>
          </p:nvSpPr>
          <p:spPr>
            <a:xfrm>
              <a:off x="7431267" y="3864647"/>
              <a:ext cx="274985" cy="78958"/>
            </a:xfrm>
            <a:custGeom>
              <a:avLst/>
              <a:gdLst/>
              <a:ahLst/>
              <a:cxnLst/>
              <a:rect l="l" t="t" r="r" b="b"/>
              <a:pathLst>
                <a:path w="13478" h="3870" extrusionOk="0">
                  <a:moveTo>
                    <a:pt x="1" y="0"/>
                  </a:moveTo>
                  <a:cubicBezTo>
                    <a:pt x="1" y="1335"/>
                    <a:pt x="1002" y="2068"/>
                    <a:pt x="1635" y="3069"/>
                  </a:cubicBezTo>
                  <a:cubicBezTo>
                    <a:pt x="1836" y="3436"/>
                    <a:pt x="2269" y="3536"/>
                    <a:pt x="2736" y="3536"/>
                  </a:cubicBezTo>
                  <a:cubicBezTo>
                    <a:pt x="3303" y="3536"/>
                    <a:pt x="3937" y="3569"/>
                    <a:pt x="4537" y="3603"/>
                  </a:cubicBezTo>
                  <a:cubicBezTo>
                    <a:pt x="4633" y="3603"/>
                    <a:pt x="4734" y="3597"/>
                    <a:pt x="4836" y="3597"/>
                  </a:cubicBezTo>
                  <a:cubicBezTo>
                    <a:pt x="5092" y="3597"/>
                    <a:pt x="5357" y="3631"/>
                    <a:pt x="5572" y="3870"/>
                  </a:cubicBezTo>
                  <a:cubicBezTo>
                    <a:pt x="7039" y="3870"/>
                    <a:pt x="8492" y="3781"/>
                    <a:pt x="9950" y="3781"/>
                  </a:cubicBezTo>
                  <a:cubicBezTo>
                    <a:pt x="10679" y="3781"/>
                    <a:pt x="11409" y="3803"/>
                    <a:pt x="12143" y="3870"/>
                  </a:cubicBezTo>
                  <a:cubicBezTo>
                    <a:pt x="12376" y="3870"/>
                    <a:pt x="12543" y="3836"/>
                    <a:pt x="12643" y="3670"/>
                  </a:cubicBezTo>
                  <a:cubicBezTo>
                    <a:pt x="13177" y="3203"/>
                    <a:pt x="13477" y="2869"/>
                    <a:pt x="12810" y="2102"/>
                  </a:cubicBezTo>
                  <a:cubicBezTo>
                    <a:pt x="12310" y="1535"/>
                    <a:pt x="11709" y="1268"/>
                    <a:pt x="11142" y="834"/>
                  </a:cubicBezTo>
                  <a:cubicBezTo>
                    <a:pt x="10863" y="862"/>
                    <a:pt x="10584" y="983"/>
                    <a:pt x="10306" y="983"/>
                  </a:cubicBezTo>
                  <a:cubicBezTo>
                    <a:pt x="10251" y="983"/>
                    <a:pt x="10196" y="979"/>
                    <a:pt x="10141" y="968"/>
                  </a:cubicBezTo>
                  <a:cubicBezTo>
                    <a:pt x="8207" y="868"/>
                    <a:pt x="6272" y="1034"/>
                    <a:pt x="4371" y="601"/>
                  </a:cubicBezTo>
                  <a:cubicBezTo>
                    <a:pt x="3653" y="445"/>
                    <a:pt x="2907" y="231"/>
                    <a:pt x="2186" y="231"/>
                  </a:cubicBezTo>
                  <a:cubicBezTo>
                    <a:pt x="2136" y="231"/>
                    <a:pt x="2086" y="232"/>
                    <a:pt x="2036" y="234"/>
                  </a:cubicBezTo>
                  <a:cubicBezTo>
                    <a:pt x="1923" y="136"/>
                    <a:pt x="1794" y="120"/>
                    <a:pt x="1661" y="120"/>
                  </a:cubicBezTo>
                  <a:cubicBezTo>
                    <a:pt x="1599" y="120"/>
                    <a:pt x="1537" y="123"/>
                    <a:pt x="1475" y="123"/>
                  </a:cubicBezTo>
                  <a:cubicBezTo>
                    <a:pt x="1354" y="123"/>
                    <a:pt x="1237" y="110"/>
                    <a:pt x="1135" y="34"/>
                  </a:cubicBezTo>
                  <a:cubicBezTo>
                    <a:pt x="768" y="34"/>
                    <a:pt x="401" y="0"/>
                    <a:pt x="1" y="0"/>
                  </a:cubicBezTo>
                  <a:close/>
                </a:path>
              </a:pathLst>
            </a:custGeom>
            <a:solidFill>
              <a:srgbClr val="C46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8"/>
            <p:cNvSpPr/>
            <p:nvPr/>
          </p:nvSpPr>
          <p:spPr>
            <a:xfrm>
              <a:off x="6741173" y="3736009"/>
              <a:ext cx="32685" cy="37357"/>
            </a:xfrm>
            <a:custGeom>
              <a:avLst/>
              <a:gdLst/>
              <a:ahLst/>
              <a:cxnLst/>
              <a:rect l="l" t="t" r="r" b="b"/>
              <a:pathLst>
                <a:path w="1602" h="1831" extrusionOk="0">
                  <a:moveTo>
                    <a:pt x="868" y="1"/>
                  </a:moveTo>
                  <a:cubicBezTo>
                    <a:pt x="534" y="1"/>
                    <a:pt x="334" y="134"/>
                    <a:pt x="201" y="434"/>
                  </a:cubicBezTo>
                  <a:cubicBezTo>
                    <a:pt x="34" y="668"/>
                    <a:pt x="1" y="868"/>
                    <a:pt x="168" y="1102"/>
                  </a:cubicBezTo>
                  <a:cubicBezTo>
                    <a:pt x="268" y="1235"/>
                    <a:pt x="368" y="1402"/>
                    <a:pt x="501" y="1535"/>
                  </a:cubicBezTo>
                  <a:cubicBezTo>
                    <a:pt x="646" y="1722"/>
                    <a:pt x="830" y="1831"/>
                    <a:pt x="1020" y="1831"/>
                  </a:cubicBezTo>
                  <a:cubicBezTo>
                    <a:pt x="1136" y="1831"/>
                    <a:pt x="1255" y="1790"/>
                    <a:pt x="1368" y="1702"/>
                  </a:cubicBezTo>
                  <a:cubicBezTo>
                    <a:pt x="1602" y="1502"/>
                    <a:pt x="1402" y="1235"/>
                    <a:pt x="1335" y="1001"/>
                  </a:cubicBezTo>
                  <a:cubicBezTo>
                    <a:pt x="1202" y="668"/>
                    <a:pt x="835" y="401"/>
                    <a:pt x="868" y="1"/>
                  </a:cubicBezTo>
                  <a:close/>
                </a:path>
              </a:pathLst>
            </a:custGeom>
            <a:solidFill>
              <a:srgbClr val="B55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8"/>
            <p:cNvSpPr/>
            <p:nvPr/>
          </p:nvSpPr>
          <p:spPr>
            <a:xfrm>
              <a:off x="7220978" y="3872135"/>
              <a:ext cx="27237" cy="29380"/>
            </a:xfrm>
            <a:custGeom>
              <a:avLst/>
              <a:gdLst/>
              <a:ahLst/>
              <a:cxnLst/>
              <a:rect l="l" t="t" r="r" b="b"/>
              <a:pathLst>
                <a:path w="1335" h="1440" extrusionOk="0">
                  <a:moveTo>
                    <a:pt x="501" y="0"/>
                  </a:moveTo>
                  <a:cubicBezTo>
                    <a:pt x="234" y="34"/>
                    <a:pt x="1" y="167"/>
                    <a:pt x="1" y="501"/>
                  </a:cubicBezTo>
                  <a:cubicBezTo>
                    <a:pt x="32" y="818"/>
                    <a:pt x="518" y="1439"/>
                    <a:pt x="795" y="1439"/>
                  </a:cubicBezTo>
                  <a:cubicBezTo>
                    <a:pt x="809" y="1439"/>
                    <a:pt x="822" y="1438"/>
                    <a:pt x="834" y="1435"/>
                  </a:cubicBezTo>
                  <a:cubicBezTo>
                    <a:pt x="1201" y="1401"/>
                    <a:pt x="1335" y="1101"/>
                    <a:pt x="1335" y="834"/>
                  </a:cubicBezTo>
                  <a:cubicBezTo>
                    <a:pt x="1335" y="400"/>
                    <a:pt x="901" y="0"/>
                    <a:pt x="501" y="0"/>
                  </a:cubicBezTo>
                  <a:close/>
                </a:path>
              </a:pathLst>
            </a:custGeom>
            <a:solidFill>
              <a:srgbClr val="B65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8"/>
            <p:cNvSpPr/>
            <p:nvPr/>
          </p:nvSpPr>
          <p:spPr>
            <a:xfrm>
              <a:off x="6881379" y="3734765"/>
              <a:ext cx="34725" cy="36010"/>
            </a:xfrm>
            <a:custGeom>
              <a:avLst/>
              <a:gdLst/>
              <a:ahLst/>
              <a:cxnLst/>
              <a:rect l="l" t="t" r="r" b="b"/>
              <a:pathLst>
                <a:path w="1702" h="1765" extrusionOk="0">
                  <a:moveTo>
                    <a:pt x="421" y="1"/>
                  </a:moveTo>
                  <a:cubicBezTo>
                    <a:pt x="341" y="1"/>
                    <a:pt x="256" y="10"/>
                    <a:pt x="167" y="28"/>
                  </a:cubicBezTo>
                  <a:cubicBezTo>
                    <a:pt x="0" y="262"/>
                    <a:pt x="34" y="462"/>
                    <a:pt x="234" y="729"/>
                  </a:cubicBezTo>
                  <a:cubicBezTo>
                    <a:pt x="534" y="1029"/>
                    <a:pt x="868" y="1296"/>
                    <a:pt x="1034" y="1696"/>
                  </a:cubicBezTo>
                  <a:cubicBezTo>
                    <a:pt x="1093" y="1740"/>
                    <a:pt x="1157" y="1765"/>
                    <a:pt x="1223" y="1765"/>
                  </a:cubicBezTo>
                  <a:cubicBezTo>
                    <a:pt x="1307" y="1765"/>
                    <a:pt x="1393" y="1724"/>
                    <a:pt x="1468" y="1630"/>
                  </a:cubicBezTo>
                  <a:cubicBezTo>
                    <a:pt x="1535" y="1596"/>
                    <a:pt x="1635" y="1529"/>
                    <a:pt x="1702" y="1429"/>
                  </a:cubicBezTo>
                  <a:lnTo>
                    <a:pt x="1702" y="1229"/>
                  </a:lnTo>
                  <a:cubicBezTo>
                    <a:pt x="1568" y="1096"/>
                    <a:pt x="1635" y="896"/>
                    <a:pt x="1501" y="762"/>
                  </a:cubicBezTo>
                  <a:cubicBezTo>
                    <a:pt x="1243" y="332"/>
                    <a:pt x="911" y="1"/>
                    <a:pt x="421" y="1"/>
                  </a:cubicBezTo>
                  <a:close/>
                </a:path>
              </a:pathLst>
            </a:custGeom>
            <a:solidFill>
              <a:srgbClr val="B45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8"/>
            <p:cNvSpPr/>
            <p:nvPr/>
          </p:nvSpPr>
          <p:spPr>
            <a:xfrm>
              <a:off x="7147468" y="3821087"/>
              <a:ext cx="27115" cy="31420"/>
            </a:xfrm>
            <a:custGeom>
              <a:avLst/>
              <a:gdLst/>
              <a:ahLst/>
              <a:cxnLst/>
              <a:rect l="l" t="t" r="r" b="b"/>
              <a:pathLst>
                <a:path w="1329" h="1540" extrusionOk="0">
                  <a:moveTo>
                    <a:pt x="435" y="0"/>
                  </a:moveTo>
                  <a:cubicBezTo>
                    <a:pt x="134" y="34"/>
                    <a:pt x="34" y="167"/>
                    <a:pt x="34" y="367"/>
                  </a:cubicBezTo>
                  <a:cubicBezTo>
                    <a:pt x="1" y="768"/>
                    <a:pt x="535" y="1435"/>
                    <a:pt x="968" y="1535"/>
                  </a:cubicBezTo>
                  <a:cubicBezTo>
                    <a:pt x="989" y="1538"/>
                    <a:pt x="1009" y="1540"/>
                    <a:pt x="1028" y="1540"/>
                  </a:cubicBezTo>
                  <a:cubicBezTo>
                    <a:pt x="1200" y="1540"/>
                    <a:pt x="1328" y="1411"/>
                    <a:pt x="1269" y="1201"/>
                  </a:cubicBezTo>
                  <a:cubicBezTo>
                    <a:pt x="1135" y="868"/>
                    <a:pt x="968" y="534"/>
                    <a:pt x="768" y="201"/>
                  </a:cubicBezTo>
                  <a:cubicBezTo>
                    <a:pt x="668" y="67"/>
                    <a:pt x="501" y="34"/>
                    <a:pt x="435" y="0"/>
                  </a:cubicBezTo>
                  <a:close/>
                </a:path>
              </a:pathLst>
            </a:custGeom>
            <a:solidFill>
              <a:srgbClr val="B65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8"/>
            <p:cNvSpPr/>
            <p:nvPr/>
          </p:nvSpPr>
          <p:spPr>
            <a:xfrm>
              <a:off x="7283594" y="3841408"/>
              <a:ext cx="23830" cy="25299"/>
            </a:xfrm>
            <a:custGeom>
              <a:avLst/>
              <a:gdLst/>
              <a:ahLst/>
              <a:cxnLst/>
              <a:rect l="l" t="t" r="r" b="b"/>
              <a:pathLst>
                <a:path w="1168" h="1240" extrusionOk="0">
                  <a:moveTo>
                    <a:pt x="430" y="0"/>
                  </a:moveTo>
                  <a:cubicBezTo>
                    <a:pt x="222" y="0"/>
                    <a:pt x="34" y="132"/>
                    <a:pt x="34" y="372"/>
                  </a:cubicBezTo>
                  <a:cubicBezTo>
                    <a:pt x="0" y="739"/>
                    <a:pt x="434" y="1239"/>
                    <a:pt x="768" y="1239"/>
                  </a:cubicBezTo>
                  <a:cubicBezTo>
                    <a:pt x="968" y="1239"/>
                    <a:pt x="1101" y="1173"/>
                    <a:pt x="1168" y="972"/>
                  </a:cubicBezTo>
                  <a:cubicBezTo>
                    <a:pt x="1168" y="672"/>
                    <a:pt x="768" y="38"/>
                    <a:pt x="501" y="5"/>
                  </a:cubicBezTo>
                  <a:cubicBezTo>
                    <a:pt x="477" y="2"/>
                    <a:pt x="454" y="0"/>
                    <a:pt x="430" y="0"/>
                  </a:cubicBezTo>
                  <a:close/>
                </a:path>
              </a:pathLst>
            </a:custGeom>
            <a:solidFill>
              <a:srgbClr val="B45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8"/>
            <p:cNvSpPr/>
            <p:nvPr/>
          </p:nvSpPr>
          <p:spPr>
            <a:xfrm>
              <a:off x="6775204" y="3691103"/>
              <a:ext cx="11589" cy="12262"/>
            </a:xfrm>
            <a:custGeom>
              <a:avLst/>
              <a:gdLst/>
              <a:ahLst/>
              <a:cxnLst/>
              <a:rect l="l" t="t" r="r" b="b"/>
              <a:pathLst>
                <a:path w="568" h="601" extrusionOk="0">
                  <a:moveTo>
                    <a:pt x="334" y="0"/>
                  </a:moveTo>
                  <a:cubicBezTo>
                    <a:pt x="201" y="34"/>
                    <a:pt x="67" y="200"/>
                    <a:pt x="34" y="334"/>
                  </a:cubicBezTo>
                  <a:cubicBezTo>
                    <a:pt x="1" y="534"/>
                    <a:pt x="101" y="601"/>
                    <a:pt x="267" y="601"/>
                  </a:cubicBezTo>
                  <a:cubicBezTo>
                    <a:pt x="534" y="601"/>
                    <a:pt x="501" y="434"/>
                    <a:pt x="434" y="267"/>
                  </a:cubicBezTo>
                  <a:cubicBezTo>
                    <a:pt x="368" y="200"/>
                    <a:pt x="568" y="0"/>
                    <a:pt x="334" y="0"/>
                  </a:cubicBezTo>
                  <a:close/>
                </a:path>
              </a:pathLst>
            </a:custGeom>
            <a:solidFill>
              <a:srgbClr val="D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8"/>
            <p:cNvSpPr/>
            <p:nvPr/>
          </p:nvSpPr>
          <p:spPr>
            <a:xfrm>
              <a:off x="6738459" y="3744190"/>
              <a:ext cx="6141" cy="13629"/>
            </a:xfrm>
            <a:custGeom>
              <a:avLst/>
              <a:gdLst/>
              <a:ahLst/>
              <a:cxnLst/>
              <a:rect l="l" t="t" r="r" b="b"/>
              <a:pathLst>
                <a:path w="301" h="668" extrusionOk="0">
                  <a:moveTo>
                    <a:pt x="301" y="0"/>
                  </a:moveTo>
                  <a:cubicBezTo>
                    <a:pt x="0" y="267"/>
                    <a:pt x="0" y="467"/>
                    <a:pt x="234" y="667"/>
                  </a:cubicBezTo>
                  <a:cubicBezTo>
                    <a:pt x="301" y="467"/>
                    <a:pt x="301" y="200"/>
                    <a:pt x="301" y="0"/>
                  </a:cubicBezTo>
                  <a:close/>
                </a:path>
              </a:pathLst>
            </a:custGeom>
            <a:solidFill>
              <a:srgbClr val="C46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8"/>
            <p:cNvSpPr/>
            <p:nvPr/>
          </p:nvSpPr>
          <p:spPr>
            <a:xfrm>
              <a:off x="6912676" y="3750984"/>
              <a:ext cx="4101" cy="9548"/>
            </a:xfrm>
            <a:custGeom>
              <a:avLst/>
              <a:gdLst/>
              <a:ahLst/>
              <a:cxnLst/>
              <a:rect l="l" t="t" r="r" b="b"/>
              <a:pathLst>
                <a:path w="201" h="468" extrusionOk="0">
                  <a:moveTo>
                    <a:pt x="1" y="1"/>
                  </a:moveTo>
                  <a:cubicBezTo>
                    <a:pt x="1" y="167"/>
                    <a:pt x="34" y="334"/>
                    <a:pt x="201" y="468"/>
                  </a:cubicBezTo>
                  <a:cubicBezTo>
                    <a:pt x="201" y="267"/>
                    <a:pt x="168" y="101"/>
                    <a:pt x="1" y="1"/>
                  </a:cubicBezTo>
                  <a:close/>
                </a:path>
              </a:pathLst>
            </a:custGeom>
            <a:solidFill>
              <a:srgbClr val="C46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8"/>
            <p:cNvSpPr/>
            <p:nvPr/>
          </p:nvSpPr>
          <p:spPr>
            <a:xfrm>
              <a:off x="6902475" y="3769367"/>
              <a:ext cx="9548" cy="3591"/>
            </a:xfrm>
            <a:custGeom>
              <a:avLst/>
              <a:gdLst/>
              <a:ahLst/>
              <a:cxnLst/>
              <a:rect l="l" t="t" r="r" b="b"/>
              <a:pathLst>
                <a:path w="468" h="176" extrusionOk="0">
                  <a:moveTo>
                    <a:pt x="0" y="0"/>
                  </a:moveTo>
                  <a:cubicBezTo>
                    <a:pt x="67" y="117"/>
                    <a:pt x="142" y="175"/>
                    <a:pt x="221" y="175"/>
                  </a:cubicBezTo>
                  <a:cubicBezTo>
                    <a:pt x="301" y="175"/>
                    <a:pt x="384" y="117"/>
                    <a:pt x="467" y="0"/>
                  </a:cubicBezTo>
                  <a:close/>
                </a:path>
              </a:pathLst>
            </a:custGeom>
            <a:solidFill>
              <a:srgbClr val="C46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8"/>
            <p:cNvSpPr/>
            <p:nvPr/>
          </p:nvSpPr>
          <p:spPr>
            <a:xfrm>
              <a:off x="7020218" y="3745537"/>
              <a:ext cx="4101" cy="4795"/>
            </a:xfrm>
            <a:custGeom>
              <a:avLst/>
              <a:gdLst/>
              <a:ahLst/>
              <a:cxnLst/>
              <a:rect l="l" t="t" r="r" b="b"/>
              <a:pathLst>
                <a:path w="201" h="235" extrusionOk="0">
                  <a:moveTo>
                    <a:pt x="0" y="1"/>
                  </a:moveTo>
                  <a:cubicBezTo>
                    <a:pt x="67" y="67"/>
                    <a:pt x="134" y="134"/>
                    <a:pt x="200" y="234"/>
                  </a:cubicBezTo>
                  <a:cubicBezTo>
                    <a:pt x="134" y="134"/>
                    <a:pt x="67" y="67"/>
                    <a:pt x="0" y="1"/>
                  </a:cubicBezTo>
                  <a:close/>
                </a:path>
              </a:pathLst>
            </a:custGeom>
            <a:solidFill>
              <a:srgbClr val="BD5D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8"/>
            <p:cNvSpPr/>
            <p:nvPr/>
          </p:nvSpPr>
          <p:spPr>
            <a:xfrm>
              <a:off x="6912003" y="3765287"/>
              <a:ext cx="4774" cy="4774"/>
            </a:xfrm>
            <a:custGeom>
              <a:avLst/>
              <a:gdLst/>
              <a:ahLst/>
              <a:cxnLst/>
              <a:rect l="l" t="t" r="r" b="b"/>
              <a:pathLst>
                <a:path w="234" h="234" extrusionOk="0">
                  <a:moveTo>
                    <a:pt x="0" y="234"/>
                  </a:moveTo>
                  <a:cubicBezTo>
                    <a:pt x="67" y="134"/>
                    <a:pt x="167" y="67"/>
                    <a:pt x="234" y="0"/>
                  </a:cubicBezTo>
                  <a:cubicBezTo>
                    <a:pt x="167" y="67"/>
                    <a:pt x="67" y="134"/>
                    <a:pt x="0" y="234"/>
                  </a:cubicBezTo>
                  <a:close/>
                </a:path>
              </a:pathLst>
            </a:custGeom>
            <a:solidFill>
              <a:srgbClr val="C46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8"/>
            <p:cNvSpPr/>
            <p:nvPr/>
          </p:nvSpPr>
          <p:spPr>
            <a:xfrm>
              <a:off x="6782692" y="3844224"/>
              <a:ext cx="4795" cy="4101"/>
            </a:xfrm>
            <a:custGeom>
              <a:avLst/>
              <a:gdLst/>
              <a:ahLst/>
              <a:cxnLst/>
              <a:rect l="l" t="t" r="r" b="b"/>
              <a:pathLst>
                <a:path w="235" h="201" extrusionOk="0">
                  <a:moveTo>
                    <a:pt x="234" y="1"/>
                  </a:moveTo>
                  <a:cubicBezTo>
                    <a:pt x="167" y="67"/>
                    <a:pt x="67" y="167"/>
                    <a:pt x="1" y="201"/>
                  </a:cubicBezTo>
                  <a:lnTo>
                    <a:pt x="1" y="201"/>
                  </a:lnTo>
                  <a:cubicBezTo>
                    <a:pt x="67" y="167"/>
                    <a:pt x="167" y="67"/>
                    <a:pt x="234" y="1"/>
                  </a:cubicBezTo>
                  <a:close/>
                </a:path>
              </a:pathLst>
            </a:custGeom>
            <a:solidFill>
              <a:srgbClr val="C46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8"/>
            <p:cNvSpPr/>
            <p:nvPr/>
          </p:nvSpPr>
          <p:spPr>
            <a:xfrm>
              <a:off x="6787466" y="3842184"/>
              <a:ext cx="2734" cy="2061"/>
            </a:xfrm>
            <a:custGeom>
              <a:avLst/>
              <a:gdLst/>
              <a:ahLst/>
              <a:cxnLst/>
              <a:rect l="l" t="t" r="r" b="b"/>
              <a:pathLst>
                <a:path w="134" h="101" extrusionOk="0">
                  <a:moveTo>
                    <a:pt x="67" y="0"/>
                  </a:moveTo>
                  <a:cubicBezTo>
                    <a:pt x="67" y="0"/>
                    <a:pt x="0" y="34"/>
                    <a:pt x="0" y="101"/>
                  </a:cubicBezTo>
                  <a:cubicBezTo>
                    <a:pt x="133" y="101"/>
                    <a:pt x="133" y="34"/>
                    <a:pt x="67" y="0"/>
                  </a:cubicBezTo>
                  <a:close/>
                </a:path>
              </a:pathLst>
            </a:custGeom>
            <a:solidFill>
              <a:srgbClr val="C46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8"/>
            <p:cNvSpPr/>
            <p:nvPr/>
          </p:nvSpPr>
          <p:spPr>
            <a:xfrm>
              <a:off x="7654511" y="3813498"/>
              <a:ext cx="274964" cy="125516"/>
            </a:xfrm>
            <a:custGeom>
              <a:avLst/>
              <a:gdLst/>
              <a:ahLst/>
              <a:cxnLst/>
              <a:rect l="l" t="t" r="r" b="b"/>
              <a:pathLst>
                <a:path w="13477" h="6152" extrusionOk="0">
                  <a:moveTo>
                    <a:pt x="9663" y="1"/>
                  </a:moveTo>
                  <a:cubicBezTo>
                    <a:pt x="9504" y="1"/>
                    <a:pt x="9334" y="37"/>
                    <a:pt x="9173" y="72"/>
                  </a:cubicBezTo>
                  <a:cubicBezTo>
                    <a:pt x="7672" y="573"/>
                    <a:pt x="6038" y="773"/>
                    <a:pt x="4603" y="1406"/>
                  </a:cubicBezTo>
                  <a:cubicBezTo>
                    <a:pt x="3302" y="1940"/>
                    <a:pt x="1801" y="2107"/>
                    <a:pt x="667" y="3074"/>
                  </a:cubicBezTo>
                  <a:cubicBezTo>
                    <a:pt x="500" y="3074"/>
                    <a:pt x="334" y="3108"/>
                    <a:pt x="200" y="3274"/>
                  </a:cubicBezTo>
                  <a:cubicBezTo>
                    <a:pt x="100" y="3541"/>
                    <a:pt x="0" y="3842"/>
                    <a:pt x="367" y="3908"/>
                  </a:cubicBezTo>
                  <a:cubicBezTo>
                    <a:pt x="701" y="4042"/>
                    <a:pt x="1034" y="4042"/>
                    <a:pt x="1368" y="4075"/>
                  </a:cubicBezTo>
                  <a:cubicBezTo>
                    <a:pt x="1468" y="4409"/>
                    <a:pt x="1001" y="4575"/>
                    <a:pt x="1168" y="4942"/>
                  </a:cubicBezTo>
                  <a:cubicBezTo>
                    <a:pt x="1210" y="4966"/>
                    <a:pt x="1250" y="4975"/>
                    <a:pt x="1289" y="4975"/>
                  </a:cubicBezTo>
                  <a:cubicBezTo>
                    <a:pt x="1463" y="4975"/>
                    <a:pt x="1609" y="4782"/>
                    <a:pt x="1776" y="4782"/>
                  </a:cubicBezTo>
                  <a:cubicBezTo>
                    <a:pt x="1837" y="4782"/>
                    <a:pt x="1900" y="4807"/>
                    <a:pt x="1968" y="4876"/>
                  </a:cubicBezTo>
                  <a:cubicBezTo>
                    <a:pt x="2302" y="5209"/>
                    <a:pt x="1935" y="5543"/>
                    <a:pt x="1868" y="5843"/>
                  </a:cubicBezTo>
                  <a:cubicBezTo>
                    <a:pt x="1835" y="5910"/>
                    <a:pt x="1768" y="6043"/>
                    <a:pt x="1701" y="6110"/>
                  </a:cubicBezTo>
                  <a:cubicBezTo>
                    <a:pt x="1835" y="6110"/>
                    <a:pt x="1968" y="6132"/>
                    <a:pt x="2095" y="6132"/>
                  </a:cubicBezTo>
                  <a:cubicBezTo>
                    <a:pt x="2191" y="6132"/>
                    <a:pt x="2283" y="6119"/>
                    <a:pt x="2368" y="6076"/>
                  </a:cubicBezTo>
                  <a:cubicBezTo>
                    <a:pt x="2402" y="6127"/>
                    <a:pt x="2435" y="6152"/>
                    <a:pt x="2473" y="6152"/>
                  </a:cubicBezTo>
                  <a:cubicBezTo>
                    <a:pt x="2510" y="6152"/>
                    <a:pt x="2552" y="6127"/>
                    <a:pt x="2602" y="6076"/>
                  </a:cubicBezTo>
                  <a:cubicBezTo>
                    <a:pt x="2969" y="5910"/>
                    <a:pt x="3369" y="5876"/>
                    <a:pt x="3536" y="5409"/>
                  </a:cubicBezTo>
                  <a:cubicBezTo>
                    <a:pt x="3869" y="4609"/>
                    <a:pt x="4503" y="4275"/>
                    <a:pt x="5304" y="4075"/>
                  </a:cubicBezTo>
                  <a:cubicBezTo>
                    <a:pt x="5485" y="3864"/>
                    <a:pt x="5666" y="3599"/>
                    <a:pt x="5994" y="3599"/>
                  </a:cubicBezTo>
                  <a:cubicBezTo>
                    <a:pt x="6029" y="3599"/>
                    <a:pt x="6066" y="3602"/>
                    <a:pt x="6104" y="3608"/>
                  </a:cubicBezTo>
                  <a:cubicBezTo>
                    <a:pt x="6538" y="4275"/>
                    <a:pt x="7172" y="4509"/>
                    <a:pt x="7972" y="4675"/>
                  </a:cubicBezTo>
                  <a:cubicBezTo>
                    <a:pt x="9140" y="4909"/>
                    <a:pt x="10274" y="5243"/>
                    <a:pt x="11475" y="5376"/>
                  </a:cubicBezTo>
                  <a:cubicBezTo>
                    <a:pt x="11508" y="5381"/>
                    <a:pt x="11538" y="5383"/>
                    <a:pt x="11567" y="5383"/>
                  </a:cubicBezTo>
                  <a:cubicBezTo>
                    <a:pt x="11952" y="5383"/>
                    <a:pt x="12030" y="4993"/>
                    <a:pt x="12309" y="4776"/>
                  </a:cubicBezTo>
                  <a:cubicBezTo>
                    <a:pt x="12376" y="4742"/>
                    <a:pt x="12442" y="4675"/>
                    <a:pt x="12509" y="4575"/>
                  </a:cubicBezTo>
                  <a:cubicBezTo>
                    <a:pt x="12976" y="4242"/>
                    <a:pt x="12843" y="3508"/>
                    <a:pt x="13476" y="3341"/>
                  </a:cubicBezTo>
                  <a:cubicBezTo>
                    <a:pt x="13476" y="3208"/>
                    <a:pt x="13476" y="2908"/>
                    <a:pt x="13443" y="2908"/>
                  </a:cubicBezTo>
                  <a:cubicBezTo>
                    <a:pt x="13209" y="2856"/>
                    <a:pt x="12834" y="2743"/>
                    <a:pt x="12632" y="2743"/>
                  </a:cubicBezTo>
                  <a:cubicBezTo>
                    <a:pt x="12574" y="2743"/>
                    <a:pt x="12531" y="2752"/>
                    <a:pt x="12509" y="2774"/>
                  </a:cubicBezTo>
                  <a:cubicBezTo>
                    <a:pt x="12323" y="3007"/>
                    <a:pt x="12185" y="3093"/>
                    <a:pt x="12078" y="3093"/>
                  </a:cubicBezTo>
                  <a:cubicBezTo>
                    <a:pt x="11878" y="3093"/>
                    <a:pt x="11784" y="2791"/>
                    <a:pt x="11675" y="2574"/>
                  </a:cubicBezTo>
                  <a:cubicBezTo>
                    <a:pt x="11508" y="2240"/>
                    <a:pt x="11208" y="1940"/>
                    <a:pt x="11375" y="1507"/>
                  </a:cubicBezTo>
                  <a:cubicBezTo>
                    <a:pt x="11542" y="1440"/>
                    <a:pt x="11708" y="1423"/>
                    <a:pt x="11875" y="1423"/>
                  </a:cubicBezTo>
                  <a:cubicBezTo>
                    <a:pt x="12042" y="1423"/>
                    <a:pt x="12209" y="1440"/>
                    <a:pt x="12376" y="1440"/>
                  </a:cubicBezTo>
                  <a:cubicBezTo>
                    <a:pt x="11808" y="673"/>
                    <a:pt x="10841" y="573"/>
                    <a:pt x="10041" y="106"/>
                  </a:cubicBezTo>
                  <a:cubicBezTo>
                    <a:pt x="9932" y="28"/>
                    <a:pt x="9801" y="1"/>
                    <a:pt x="9663" y="1"/>
                  </a:cubicBezTo>
                  <a:close/>
                </a:path>
              </a:pathLst>
            </a:custGeom>
            <a:solidFill>
              <a:srgbClr val="D18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8"/>
            <p:cNvSpPr/>
            <p:nvPr/>
          </p:nvSpPr>
          <p:spPr>
            <a:xfrm>
              <a:off x="7708272" y="3881663"/>
              <a:ext cx="185132" cy="59555"/>
            </a:xfrm>
            <a:custGeom>
              <a:avLst/>
              <a:gdLst/>
              <a:ahLst/>
              <a:cxnLst/>
              <a:rect l="l" t="t" r="r" b="b"/>
              <a:pathLst>
                <a:path w="9074" h="2919" extrusionOk="0">
                  <a:moveTo>
                    <a:pt x="3569" y="0"/>
                  </a:moveTo>
                  <a:lnTo>
                    <a:pt x="3569" y="0"/>
                  </a:lnTo>
                  <a:cubicBezTo>
                    <a:pt x="3169" y="367"/>
                    <a:pt x="3703" y="867"/>
                    <a:pt x="3469" y="1268"/>
                  </a:cubicBezTo>
                  <a:cubicBezTo>
                    <a:pt x="3057" y="1173"/>
                    <a:pt x="3127" y="596"/>
                    <a:pt x="2706" y="596"/>
                  </a:cubicBezTo>
                  <a:cubicBezTo>
                    <a:pt x="2684" y="596"/>
                    <a:pt x="2660" y="597"/>
                    <a:pt x="2635" y="601"/>
                  </a:cubicBezTo>
                  <a:cubicBezTo>
                    <a:pt x="1601" y="701"/>
                    <a:pt x="1001" y="1168"/>
                    <a:pt x="701" y="2102"/>
                  </a:cubicBezTo>
                  <a:cubicBezTo>
                    <a:pt x="567" y="2502"/>
                    <a:pt x="167" y="2535"/>
                    <a:pt x="0" y="2836"/>
                  </a:cubicBezTo>
                  <a:cubicBezTo>
                    <a:pt x="67" y="2836"/>
                    <a:pt x="134" y="2836"/>
                    <a:pt x="234" y="2869"/>
                  </a:cubicBezTo>
                  <a:cubicBezTo>
                    <a:pt x="284" y="2902"/>
                    <a:pt x="326" y="2919"/>
                    <a:pt x="367" y="2919"/>
                  </a:cubicBezTo>
                  <a:cubicBezTo>
                    <a:pt x="409" y="2919"/>
                    <a:pt x="451" y="2902"/>
                    <a:pt x="501" y="2869"/>
                  </a:cubicBezTo>
                  <a:cubicBezTo>
                    <a:pt x="551" y="2877"/>
                    <a:pt x="600" y="2881"/>
                    <a:pt x="649" y="2881"/>
                  </a:cubicBezTo>
                  <a:cubicBezTo>
                    <a:pt x="994" y="2881"/>
                    <a:pt x="1322" y="2702"/>
                    <a:pt x="1701" y="2702"/>
                  </a:cubicBezTo>
                  <a:cubicBezTo>
                    <a:pt x="2902" y="2735"/>
                    <a:pt x="4070" y="2769"/>
                    <a:pt x="5304" y="2802"/>
                  </a:cubicBezTo>
                  <a:cubicBezTo>
                    <a:pt x="5491" y="2642"/>
                    <a:pt x="5699" y="2599"/>
                    <a:pt x="5916" y="2599"/>
                  </a:cubicBezTo>
                  <a:cubicBezTo>
                    <a:pt x="6163" y="2599"/>
                    <a:pt x="6422" y="2655"/>
                    <a:pt x="6673" y="2655"/>
                  </a:cubicBezTo>
                  <a:cubicBezTo>
                    <a:pt x="6751" y="2655"/>
                    <a:pt x="6829" y="2650"/>
                    <a:pt x="6905" y="2635"/>
                  </a:cubicBezTo>
                  <a:cubicBezTo>
                    <a:pt x="7001" y="2578"/>
                    <a:pt x="7098" y="2520"/>
                    <a:pt x="7188" y="2520"/>
                  </a:cubicBezTo>
                  <a:cubicBezTo>
                    <a:pt x="7253" y="2520"/>
                    <a:pt x="7316" y="2551"/>
                    <a:pt x="7372" y="2635"/>
                  </a:cubicBezTo>
                  <a:cubicBezTo>
                    <a:pt x="7481" y="2635"/>
                    <a:pt x="7620" y="2665"/>
                    <a:pt x="7729" y="2665"/>
                  </a:cubicBezTo>
                  <a:cubicBezTo>
                    <a:pt x="7820" y="2665"/>
                    <a:pt x="7891" y="2645"/>
                    <a:pt x="7906" y="2569"/>
                  </a:cubicBezTo>
                  <a:cubicBezTo>
                    <a:pt x="8023" y="2235"/>
                    <a:pt x="8189" y="2143"/>
                    <a:pt x="8381" y="2143"/>
                  </a:cubicBezTo>
                  <a:cubicBezTo>
                    <a:pt x="8573" y="2143"/>
                    <a:pt x="8790" y="2235"/>
                    <a:pt x="9007" y="2268"/>
                  </a:cubicBezTo>
                  <a:cubicBezTo>
                    <a:pt x="9007" y="2268"/>
                    <a:pt x="9040" y="2235"/>
                    <a:pt x="9040" y="2202"/>
                  </a:cubicBezTo>
                  <a:cubicBezTo>
                    <a:pt x="9073" y="2168"/>
                    <a:pt x="9040" y="2068"/>
                    <a:pt x="9007" y="2035"/>
                  </a:cubicBezTo>
                  <a:cubicBezTo>
                    <a:pt x="8807" y="1935"/>
                    <a:pt x="8573" y="1768"/>
                    <a:pt x="8373" y="1768"/>
                  </a:cubicBezTo>
                  <a:cubicBezTo>
                    <a:pt x="8200" y="1788"/>
                    <a:pt x="8028" y="1806"/>
                    <a:pt x="7860" y="1806"/>
                  </a:cubicBezTo>
                  <a:cubicBezTo>
                    <a:pt x="7476" y="1806"/>
                    <a:pt x="7117" y="1716"/>
                    <a:pt x="6838" y="1368"/>
                  </a:cubicBezTo>
                  <a:cubicBezTo>
                    <a:pt x="6738" y="1334"/>
                    <a:pt x="6638" y="1268"/>
                    <a:pt x="6505" y="1268"/>
                  </a:cubicBezTo>
                  <a:cubicBezTo>
                    <a:pt x="5471" y="1201"/>
                    <a:pt x="4370" y="1234"/>
                    <a:pt x="3803" y="100"/>
                  </a:cubicBezTo>
                  <a:cubicBezTo>
                    <a:pt x="3736" y="34"/>
                    <a:pt x="3670" y="34"/>
                    <a:pt x="3569" y="0"/>
                  </a:cubicBezTo>
                  <a:close/>
                </a:path>
              </a:pathLst>
            </a:custGeom>
            <a:solidFill>
              <a:srgbClr val="C7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8"/>
            <p:cNvSpPr/>
            <p:nvPr/>
          </p:nvSpPr>
          <p:spPr>
            <a:xfrm>
              <a:off x="7712352" y="3939504"/>
              <a:ext cx="5468" cy="2571"/>
            </a:xfrm>
            <a:custGeom>
              <a:avLst/>
              <a:gdLst/>
              <a:ahLst/>
              <a:cxnLst/>
              <a:rect l="l" t="t" r="r" b="b"/>
              <a:pathLst>
                <a:path w="268" h="126" extrusionOk="0">
                  <a:moveTo>
                    <a:pt x="0" y="1"/>
                  </a:moveTo>
                  <a:cubicBezTo>
                    <a:pt x="50" y="84"/>
                    <a:pt x="92" y="126"/>
                    <a:pt x="134" y="126"/>
                  </a:cubicBezTo>
                  <a:cubicBezTo>
                    <a:pt x="176" y="126"/>
                    <a:pt x="217" y="84"/>
                    <a:pt x="267" y="1"/>
                  </a:cubicBezTo>
                  <a:close/>
                </a:path>
              </a:pathLst>
            </a:custGeom>
            <a:solidFill>
              <a:srgbClr val="C46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8"/>
            <p:cNvSpPr/>
            <p:nvPr/>
          </p:nvSpPr>
          <p:spPr>
            <a:xfrm>
              <a:off x="7702824" y="3939504"/>
              <a:ext cx="4774" cy="1551"/>
            </a:xfrm>
            <a:custGeom>
              <a:avLst/>
              <a:gdLst/>
              <a:ahLst/>
              <a:cxnLst/>
              <a:rect l="l" t="t" r="r" b="b"/>
              <a:pathLst>
                <a:path w="234" h="76" extrusionOk="0">
                  <a:moveTo>
                    <a:pt x="0" y="1"/>
                  </a:moveTo>
                  <a:cubicBezTo>
                    <a:pt x="50" y="51"/>
                    <a:pt x="92" y="76"/>
                    <a:pt x="130" y="76"/>
                  </a:cubicBezTo>
                  <a:cubicBezTo>
                    <a:pt x="167" y="76"/>
                    <a:pt x="201" y="51"/>
                    <a:pt x="234" y="1"/>
                  </a:cubicBezTo>
                  <a:close/>
                </a:path>
              </a:pathLst>
            </a:custGeom>
            <a:solidFill>
              <a:srgbClr val="C46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8"/>
            <p:cNvSpPr/>
            <p:nvPr/>
          </p:nvSpPr>
          <p:spPr>
            <a:xfrm>
              <a:off x="7889976" y="3878235"/>
              <a:ext cx="144307" cy="57127"/>
            </a:xfrm>
            <a:custGeom>
              <a:avLst/>
              <a:gdLst/>
              <a:ahLst/>
              <a:cxnLst/>
              <a:rect l="l" t="t" r="r" b="b"/>
              <a:pathLst>
                <a:path w="7073" h="2800" extrusionOk="0">
                  <a:moveTo>
                    <a:pt x="859" y="1644"/>
                  </a:moveTo>
                  <a:cubicBezTo>
                    <a:pt x="1000" y="1737"/>
                    <a:pt x="1243" y="1764"/>
                    <a:pt x="1268" y="1969"/>
                  </a:cubicBezTo>
                  <a:cubicBezTo>
                    <a:pt x="1240" y="1975"/>
                    <a:pt x="1215" y="1977"/>
                    <a:pt x="1191" y="1977"/>
                  </a:cubicBezTo>
                  <a:cubicBezTo>
                    <a:pt x="977" y="1977"/>
                    <a:pt x="932" y="1781"/>
                    <a:pt x="859" y="1644"/>
                  </a:cubicBezTo>
                  <a:close/>
                  <a:moveTo>
                    <a:pt x="1361" y="1"/>
                  </a:moveTo>
                  <a:cubicBezTo>
                    <a:pt x="1178" y="1"/>
                    <a:pt x="1049" y="106"/>
                    <a:pt x="1101" y="402"/>
                  </a:cubicBezTo>
                  <a:cubicBezTo>
                    <a:pt x="1168" y="902"/>
                    <a:pt x="734" y="1102"/>
                    <a:pt x="768" y="1536"/>
                  </a:cubicBezTo>
                  <a:cubicBezTo>
                    <a:pt x="723" y="1527"/>
                    <a:pt x="682" y="1523"/>
                    <a:pt x="645" y="1523"/>
                  </a:cubicBezTo>
                  <a:cubicBezTo>
                    <a:pt x="243" y="1523"/>
                    <a:pt x="275" y="1984"/>
                    <a:pt x="1" y="2136"/>
                  </a:cubicBezTo>
                  <a:lnTo>
                    <a:pt x="1" y="2403"/>
                  </a:lnTo>
                  <a:cubicBezTo>
                    <a:pt x="101" y="2503"/>
                    <a:pt x="167" y="2570"/>
                    <a:pt x="167" y="2637"/>
                  </a:cubicBezTo>
                  <a:cubicBezTo>
                    <a:pt x="551" y="2637"/>
                    <a:pt x="943" y="2653"/>
                    <a:pt x="1335" y="2653"/>
                  </a:cubicBezTo>
                  <a:cubicBezTo>
                    <a:pt x="1727" y="2653"/>
                    <a:pt x="2119" y="2637"/>
                    <a:pt x="2502" y="2570"/>
                  </a:cubicBezTo>
                  <a:cubicBezTo>
                    <a:pt x="2602" y="2549"/>
                    <a:pt x="2702" y="2540"/>
                    <a:pt x="2801" y="2540"/>
                  </a:cubicBezTo>
                  <a:cubicBezTo>
                    <a:pt x="3258" y="2540"/>
                    <a:pt x="3714" y="2721"/>
                    <a:pt x="4170" y="2721"/>
                  </a:cubicBezTo>
                  <a:cubicBezTo>
                    <a:pt x="4248" y="2721"/>
                    <a:pt x="4326" y="2716"/>
                    <a:pt x="4404" y="2703"/>
                  </a:cubicBezTo>
                  <a:cubicBezTo>
                    <a:pt x="4754" y="2640"/>
                    <a:pt x="5096" y="2599"/>
                    <a:pt x="5442" y="2599"/>
                  </a:cubicBezTo>
                  <a:cubicBezTo>
                    <a:pt x="5821" y="2599"/>
                    <a:pt x="6204" y="2648"/>
                    <a:pt x="6605" y="2770"/>
                  </a:cubicBezTo>
                  <a:cubicBezTo>
                    <a:pt x="6672" y="2790"/>
                    <a:pt x="6728" y="2799"/>
                    <a:pt x="6776" y="2799"/>
                  </a:cubicBezTo>
                  <a:cubicBezTo>
                    <a:pt x="6966" y="2799"/>
                    <a:pt x="7019" y="2650"/>
                    <a:pt x="7072" y="2436"/>
                  </a:cubicBezTo>
                  <a:cubicBezTo>
                    <a:pt x="6739" y="2270"/>
                    <a:pt x="6105" y="2470"/>
                    <a:pt x="6238" y="1736"/>
                  </a:cubicBezTo>
                  <a:cubicBezTo>
                    <a:pt x="6263" y="1661"/>
                    <a:pt x="6120" y="1623"/>
                    <a:pt x="5976" y="1623"/>
                  </a:cubicBezTo>
                  <a:cubicBezTo>
                    <a:pt x="5928" y="1623"/>
                    <a:pt x="5880" y="1628"/>
                    <a:pt x="5838" y="1636"/>
                  </a:cubicBezTo>
                  <a:cubicBezTo>
                    <a:pt x="5671" y="1703"/>
                    <a:pt x="5471" y="1736"/>
                    <a:pt x="5304" y="1769"/>
                  </a:cubicBezTo>
                  <a:cubicBezTo>
                    <a:pt x="5141" y="1821"/>
                    <a:pt x="4999" y="1853"/>
                    <a:pt x="4880" y="1853"/>
                  </a:cubicBezTo>
                  <a:cubicBezTo>
                    <a:pt x="4612" y="1853"/>
                    <a:pt x="4460" y="1688"/>
                    <a:pt x="4437" y="1202"/>
                  </a:cubicBezTo>
                  <a:cubicBezTo>
                    <a:pt x="4437" y="832"/>
                    <a:pt x="4334" y="666"/>
                    <a:pt x="4156" y="666"/>
                  </a:cubicBezTo>
                  <a:cubicBezTo>
                    <a:pt x="4029" y="666"/>
                    <a:pt x="3864" y="750"/>
                    <a:pt x="3670" y="902"/>
                  </a:cubicBezTo>
                  <a:cubicBezTo>
                    <a:pt x="3603" y="991"/>
                    <a:pt x="3536" y="1050"/>
                    <a:pt x="3450" y="1050"/>
                  </a:cubicBezTo>
                  <a:cubicBezTo>
                    <a:pt x="3407" y="1050"/>
                    <a:pt x="3359" y="1035"/>
                    <a:pt x="3303" y="1002"/>
                  </a:cubicBezTo>
                  <a:cubicBezTo>
                    <a:pt x="3179" y="895"/>
                    <a:pt x="3078" y="853"/>
                    <a:pt x="2991" y="853"/>
                  </a:cubicBezTo>
                  <a:cubicBezTo>
                    <a:pt x="2725" y="853"/>
                    <a:pt x="2587" y="1243"/>
                    <a:pt x="2336" y="1369"/>
                  </a:cubicBezTo>
                  <a:cubicBezTo>
                    <a:pt x="2269" y="935"/>
                    <a:pt x="2069" y="568"/>
                    <a:pt x="1902" y="202"/>
                  </a:cubicBezTo>
                  <a:cubicBezTo>
                    <a:pt x="1742" y="90"/>
                    <a:pt x="1529" y="1"/>
                    <a:pt x="1361" y="1"/>
                  </a:cubicBezTo>
                  <a:close/>
                </a:path>
              </a:pathLst>
            </a:custGeom>
            <a:solidFill>
              <a:srgbClr val="CA7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8"/>
            <p:cNvSpPr/>
            <p:nvPr/>
          </p:nvSpPr>
          <p:spPr>
            <a:xfrm>
              <a:off x="7848457" y="3927752"/>
              <a:ext cx="13629" cy="7692"/>
            </a:xfrm>
            <a:custGeom>
              <a:avLst/>
              <a:gdLst/>
              <a:ahLst/>
              <a:cxnLst/>
              <a:rect l="l" t="t" r="r" b="b"/>
              <a:pathLst>
                <a:path w="668" h="377" extrusionOk="0">
                  <a:moveTo>
                    <a:pt x="471" y="1"/>
                  </a:moveTo>
                  <a:cubicBezTo>
                    <a:pt x="409" y="1"/>
                    <a:pt x="283" y="55"/>
                    <a:pt x="201" y="110"/>
                  </a:cubicBezTo>
                  <a:cubicBezTo>
                    <a:pt x="134" y="143"/>
                    <a:pt x="101" y="276"/>
                    <a:pt x="1" y="343"/>
                  </a:cubicBezTo>
                  <a:cubicBezTo>
                    <a:pt x="134" y="343"/>
                    <a:pt x="301" y="343"/>
                    <a:pt x="468" y="376"/>
                  </a:cubicBezTo>
                  <a:cubicBezTo>
                    <a:pt x="501" y="276"/>
                    <a:pt x="668" y="143"/>
                    <a:pt x="501" y="9"/>
                  </a:cubicBezTo>
                  <a:cubicBezTo>
                    <a:pt x="495" y="3"/>
                    <a:pt x="484" y="1"/>
                    <a:pt x="471" y="1"/>
                  </a:cubicBezTo>
                  <a:close/>
                </a:path>
              </a:pathLst>
            </a:custGeom>
            <a:solidFill>
              <a:srgbClr val="D18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8"/>
            <p:cNvSpPr/>
            <p:nvPr/>
          </p:nvSpPr>
          <p:spPr>
            <a:xfrm>
              <a:off x="7889976" y="3927262"/>
              <a:ext cx="4795" cy="5447"/>
            </a:xfrm>
            <a:custGeom>
              <a:avLst/>
              <a:gdLst/>
              <a:ahLst/>
              <a:cxnLst/>
              <a:rect l="l" t="t" r="r" b="b"/>
              <a:pathLst>
                <a:path w="235" h="267" extrusionOk="0">
                  <a:moveTo>
                    <a:pt x="1" y="0"/>
                  </a:moveTo>
                  <a:cubicBezTo>
                    <a:pt x="101" y="100"/>
                    <a:pt x="167" y="167"/>
                    <a:pt x="234" y="267"/>
                  </a:cubicBezTo>
                  <a:cubicBezTo>
                    <a:pt x="167" y="167"/>
                    <a:pt x="101" y="67"/>
                    <a:pt x="1" y="0"/>
                  </a:cubicBezTo>
                  <a:close/>
                </a:path>
              </a:pathLst>
            </a:custGeom>
            <a:solidFill>
              <a:srgbClr val="C7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8"/>
            <p:cNvSpPr/>
            <p:nvPr/>
          </p:nvSpPr>
          <p:spPr>
            <a:xfrm>
              <a:off x="6809235" y="3750454"/>
              <a:ext cx="42213" cy="41397"/>
            </a:xfrm>
            <a:custGeom>
              <a:avLst/>
              <a:gdLst/>
              <a:ahLst/>
              <a:cxnLst/>
              <a:rect l="l" t="t" r="r" b="b"/>
              <a:pathLst>
                <a:path w="2069" h="2029" extrusionOk="0">
                  <a:moveTo>
                    <a:pt x="899" y="1"/>
                  </a:moveTo>
                  <a:cubicBezTo>
                    <a:pt x="806" y="1"/>
                    <a:pt x="697" y="38"/>
                    <a:pt x="568" y="127"/>
                  </a:cubicBezTo>
                  <a:cubicBezTo>
                    <a:pt x="0" y="527"/>
                    <a:pt x="601" y="994"/>
                    <a:pt x="768" y="1428"/>
                  </a:cubicBezTo>
                  <a:cubicBezTo>
                    <a:pt x="901" y="1761"/>
                    <a:pt x="1235" y="1961"/>
                    <a:pt x="1668" y="2028"/>
                  </a:cubicBezTo>
                  <a:cubicBezTo>
                    <a:pt x="1902" y="1961"/>
                    <a:pt x="2069" y="1795"/>
                    <a:pt x="1935" y="1494"/>
                  </a:cubicBezTo>
                  <a:cubicBezTo>
                    <a:pt x="1868" y="1294"/>
                    <a:pt x="1735" y="1027"/>
                    <a:pt x="1568" y="827"/>
                  </a:cubicBezTo>
                  <a:cubicBezTo>
                    <a:pt x="1383" y="562"/>
                    <a:pt x="1260" y="1"/>
                    <a:pt x="899" y="1"/>
                  </a:cubicBezTo>
                  <a:close/>
                </a:path>
              </a:pathLst>
            </a:custGeom>
            <a:solidFill>
              <a:srgbClr val="AF4D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8"/>
            <p:cNvSpPr/>
            <p:nvPr/>
          </p:nvSpPr>
          <p:spPr>
            <a:xfrm>
              <a:off x="6877971" y="3859199"/>
              <a:ext cx="4795" cy="4774"/>
            </a:xfrm>
            <a:custGeom>
              <a:avLst/>
              <a:gdLst/>
              <a:ahLst/>
              <a:cxnLst/>
              <a:rect l="l" t="t" r="r" b="b"/>
              <a:pathLst>
                <a:path w="235" h="234" extrusionOk="0">
                  <a:moveTo>
                    <a:pt x="34" y="0"/>
                  </a:moveTo>
                  <a:cubicBezTo>
                    <a:pt x="34" y="34"/>
                    <a:pt x="1" y="134"/>
                    <a:pt x="1" y="167"/>
                  </a:cubicBezTo>
                  <a:cubicBezTo>
                    <a:pt x="34" y="201"/>
                    <a:pt x="134" y="234"/>
                    <a:pt x="167" y="234"/>
                  </a:cubicBezTo>
                  <a:cubicBezTo>
                    <a:pt x="201" y="234"/>
                    <a:pt x="201" y="167"/>
                    <a:pt x="234" y="67"/>
                  </a:cubicBezTo>
                  <a:cubicBezTo>
                    <a:pt x="167" y="34"/>
                    <a:pt x="134" y="34"/>
                    <a:pt x="34" y="0"/>
                  </a:cubicBezTo>
                  <a:close/>
                </a:path>
              </a:pathLst>
            </a:custGeom>
            <a:solidFill>
              <a:srgbClr val="C76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8"/>
            <p:cNvSpPr/>
            <p:nvPr/>
          </p:nvSpPr>
          <p:spPr>
            <a:xfrm>
              <a:off x="6892274" y="3865320"/>
              <a:ext cx="2061" cy="1387"/>
            </a:xfrm>
            <a:custGeom>
              <a:avLst/>
              <a:gdLst/>
              <a:ahLst/>
              <a:cxnLst/>
              <a:rect l="l" t="t" r="r" b="b"/>
              <a:pathLst>
                <a:path w="101" h="68" extrusionOk="0">
                  <a:moveTo>
                    <a:pt x="33" y="1"/>
                  </a:moveTo>
                  <a:lnTo>
                    <a:pt x="0" y="34"/>
                  </a:lnTo>
                  <a:lnTo>
                    <a:pt x="100" y="67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C76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8"/>
            <p:cNvSpPr/>
            <p:nvPr/>
          </p:nvSpPr>
          <p:spPr>
            <a:xfrm>
              <a:off x="6899068" y="3610105"/>
              <a:ext cx="2061" cy="2061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1" y="1"/>
                  </a:moveTo>
                  <a:lnTo>
                    <a:pt x="34" y="101"/>
                  </a:lnTo>
                  <a:lnTo>
                    <a:pt x="101" y="6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4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8"/>
            <p:cNvSpPr/>
            <p:nvPr/>
          </p:nvSpPr>
          <p:spPr>
            <a:xfrm>
              <a:off x="7250236" y="3487609"/>
              <a:ext cx="345067" cy="72837"/>
            </a:xfrm>
            <a:custGeom>
              <a:avLst/>
              <a:gdLst/>
              <a:ahLst/>
              <a:cxnLst/>
              <a:rect l="l" t="t" r="r" b="b"/>
              <a:pathLst>
                <a:path w="16913" h="3570" extrusionOk="0">
                  <a:moveTo>
                    <a:pt x="1302" y="0"/>
                  </a:moveTo>
                  <a:cubicBezTo>
                    <a:pt x="1002" y="467"/>
                    <a:pt x="935" y="1034"/>
                    <a:pt x="334" y="1201"/>
                  </a:cubicBezTo>
                  <a:cubicBezTo>
                    <a:pt x="301" y="1235"/>
                    <a:pt x="301" y="1301"/>
                    <a:pt x="268" y="1335"/>
                  </a:cubicBezTo>
                  <a:cubicBezTo>
                    <a:pt x="1" y="2702"/>
                    <a:pt x="101" y="2836"/>
                    <a:pt x="1469" y="2902"/>
                  </a:cubicBezTo>
                  <a:cubicBezTo>
                    <a:pt x="1629" y="2902"/>
                    <a:pt x="1765" y="2938"/>
                    <a:pt x="1891" y="2938"/>
                  </a:cubicBezTo>
                  <a:cubicBezTo>
                    <a:pt x="1976" y="2938"/>
                    <a:pt x="2056" y="2922"/>
                    <a:pt x="2136" y="2869"/>
                  </a:cubicBezTo>
                  <a:cubicBezTo>
                    <a:pt x="3303" y="2769"/>
                    <a:pt x="4471" y="2669"/>
                    <a:pt x="5638" y="2636"/>
                  </a:cubicBezTo>
                  <a:cubicBezTo>
                    <a:pt x="6506" y="2595"/>
                    <a:pt x="7361" y="2494"/>
                    <a:pt x="8219" y="2494"/>
                  </a:cubicBezTo>
                  <a:cubicBezTo>
                    <a:pt x="8780" y="2494"/>
                    <a:pt x="9341" y="2537"/>
                    <a:pt x="9908" y="2669"/>
                  </a:cubicBezTo>
                  <a:cubicBezTo>
                    <a:pt x="11976" y="2969"/>
                    <a:pt x="14011" y="3369"/>
                    <a:pt x="16146" y="3570"/>
                  </a:cubicBezTo>
                  <a:cubicBezTo>
                    <a:pt x="16913" y="3169"/>
                    <a:pt x="16679" y="2802"/>
                    <a:pt x="16079" y="2536"/>
                  </a:cubicBezTo>
                  <a:cubicBezTo>
                    <a:pt x="15895" y="2489"/>
                    <a:pt x="15695" y="2412"/>
                    <a:pt x="15501" y="2412"/>
                  </a:cubicBezTo>
                  <a:cubicBezTo>
                    <a:pt x="15414" y="2412"/>
                    <a:pt x="15328" y="2427"/>
                    <a:pt x="15245" y="2469"/>
                  </a:cubicBezTo>
                  <a:cubicBezTo>
                    <a:pt x="14929" y="2641"/>
                    <a:pt x="14749" y="2739"/>
                    <a:pt x="14604" y="2739"/>
                  </a:cubicBezTo>
                  <a:cubicBezTo>
                    <a:pt x="14412" y="2739"/>
                    <a:pt x="14282" y="2568"/>
                    <a:pt x="13978" y="2169"/>
                  </a:cubicBezTo>
                  <a:cubicBezTo>
                    <a:pt x="13865" y="2000"/>
                    <a:pt x="13710" y="1915"/>
                    <a:pt x="13543" y="1915"/>
                  </a:cubicBezTo>
                  <a:cubicBezTo>
                    <a:pt x="13413" y="1915"/>
                    <a:pt x="13275" y="1966"/>
                    <a:pt x="13144" y="2069"/>
                  </a:cubicBezTo>
                  <a:cubicBezTo>
                    <a:pt x="13244" y="2235"/>
                    <a:pt x="13644" y="2302"/>
                    <a:pt x="13344" y="2469"/>
                  </a:cubicBezTo>
                  <a:cubicBezTo>
                    <a:pt x="13234" y="2516"/>
                    <a:pt x="13064" y="2578"/>
                    <a:pt x="12895" y="2578"/>
                  </a:cubicBezTo>
                  <a:cubicBezTo>
                    <a:pt x="12705" y="2578"/>
                    <a:pt x="12516" y="2500"/>
                    <a:pt x="12410" y="2235"/>
                  </a:cubicBezTo>
                  <a:cubicBezTo>
                    <a:pt x="12313" y="1983"/>
                    <a:pt x="12193" y="1843"/>
                    <a:pt x="12044" y="1843"/>
                  </a:cubicBezTo>
                  <a:cubicBezTo>
                    <a:pt x="11937" y="1843"/>
                    <a:pt x="11815" y="1915"/>
                    <a:pt x="11676" y="2069"/>
                  </a:cubicBezTo>
                  <a:cubicBezTo>
                    <a:pt x="11593" y="2165"/>
                    <a:pt x="11511" y="2193"/>
                    <a:pt x="11429" y="2193"/>
                  </a:cubicBezTo>
                  <a:cubicBezTo>
                    <a:pt x="11311" y="2193"/>
                    <a:pt x="11193" y="2135"/>
                    <a:pt x="11075" y="2135"/>
                  </a:cubicBezTo>
                  <a:cubicBezTo>
                    <a:pt x="10838" y="2088"/>
                    <a:pt x="10567" y="1956"/>
                    <a:pt x="10298" y="1956"/>
                  </a:cubicBezTo>
                  <a:cubicBezTo>
                    <a:pt x="10189" y="1956"/>
                    <a:pt x="10080" y="1977"/>
                    <a:pt x="9975" y="2035"/>
                  </a:cubicBezTo>
                  <a:cubicBezTo>
                    <a:pt x="9807" y="1625"/>
                    <a:pt x="9754" y="1476"/>
                    <a:pt x="9612" y="1476"/>
                  </a:cubicBezTo>
                  <a:cubicBezTo>
                    <a:pt x="9499" y="1476"/>
                    <a:pt x="9331" y="1569"/>
                    <a:pt x="9007" y="1702"/>
                  </a:cubicBezTo>
                  <a:cubicBezTo>
                    <a:pt x="8531" y="1918"/>
                    <a:pt x="8011" y="2191"/>
                    <a:pt x="7468" y="2191"/>
                  </a:cubicBezTo>
                  <a:cubicBezTo>
                    <a:pt x="7176" y="2191"/>
                    <a:pt x="6876" y="2112"/>
                    <a:pt x="6572" y="1902"/>
                  </a:cubicBezTo>
                  <a:cubicBezTo>
                    <a:pt x="6439" y="1802"/>
                    <a:pt x="6239" y="1702"/>
                    <a:pt x="6072" y="1668"/>
                  </a:cubicBezTo>
                  <a:cubicBezTo>
                    <a:pt x="5605" y="1501"/>
                    <a:pt x="5772" y="1235"/>
                    <a:pt x="5905" y="968"/>
                  </a:cubicBezTo>
                  <a:cubicBezTo>
                    <a:pt x="6005" y="668"/>
                    <a:pt x="6405" y="968"/>
                    <a:pt x="6472" y="634"/>
                  </a:cubicBezTo>
                  <a:cubicBezTo>
                    <a:pt x="6078" y="571"/>
                    <a:pt x="5871" y="538"/>
                    <a:pt x="5736" y="538"/>
                  </a:cubicBezTo>
                  <a:cubicBezTo>
                    <a:pt x="5586" y="538"/>
                    <a:pt x="5528" y="579"/>
                    <a:pt x="5405" y="668"/>
                  </a:cubicBezTo>
                  <a:cubicBezTo>
                    <a:pt x="5105" y="834"/>
                    <a:pt x="4971" y="1168"/>
                    <a:pt x="4771" y="1468"/>
                  </a:cubicBezTo>
                  <a:cubicBezTo>
                    <a:pt x="4616" y="1654"/>
                    <a:pt x="4490" y="1753"/>
                    <a:pt x="4376" y="1753"/>
                  </a:cubicBezTo>
                  <a:cubicBezTo>
                    <a:pt x="4244" y="1753"/>
                    <a:pt x="4129" y="1621"/>
                    <a:pt x="4004" y="1335"/>
                  </a:cubicBezTo>
                  <a:cubicBezTo>
                    <a:pt x="3970" y="1201"/>
                    <a:pt x="3937" y="1135"/>
                    <a:pt x="3904" y="1001"/>
                  </a:cubicBezTo>
                  <a:cubicBezTo>
                    <a:pt x="3748" y="552"/>
                    <a:pt x="3614" y="355"/>
                    <a:pt x="3397" y="355"/>
                  </a:cubicBezTo>
                  <a:cubicBezTo>
                    <a:pt x="3243" y="355"/>
                    <a:pt x="3046" y="454"/>
                    <a:pt x="2770" y="634"/>
                  </a:cubicBezTo>
                  <a:cubicBezTo>
                    <a:pt x="2626" y="692"/>
                    <a:pt x="2532" y="848"/>
                    <a:pt x="2254" y="848"/>
                  </a:cubicBezTo>
                  <a:cubicBezTo>
                    <a:pt x="2208" y="848"/>
                    <a:pt x="2158" y="844"/>
                    <a:pt x="2102" y="834"/>
                  </a:cubicBezTo>
                  <a:cubicBezTo>
                    <a:pt x="1769" y="834"/>
                    <a:pt x="2436" y="201"/>
                    <a:pt x="1902" y="201"/>
                  </a:cubicBezTo>
                  <a:cubicBezTo>
                    <a:pt x="1802" y="401"/>
                    <a:pt x="1735" y="567"/>
                    <a:pt x="1635" y="801"/>
                  </a:cubicBezTo>
                  <a:cubicBezTo>
                    <a:pt x="1335" y="634"/>
                    <a:pt x="1735" y="201"/>
                    <a:pt x="1302" y="0"/>
                  </a:cubicBezTo>
                  <a:close/>
                </a:path>
              </a:pathLst>
            </a:custGeom>
            <a:solidFill>
              <a:srgbClr val="FE9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8"/>
            <p:cNvSpPr/>
            <p:nvPr/>
          </p:nvSpPr>
          <p:spPr>
            <a:xfrm>
              <a:off x="7559231" y="3523680"/>
              <a:ext cx="70103" cy="49190"/>
            </a:xfrm>
            <a:custGeom>
              <a:avLst/>
              <a:gdLst/>
              <a:ahLst/>
              <a:cxnLst/>
              <a:rect l="l" t="t" r="r" b="b"/>
              <a:pathLst>
                <a:path w="3436" h="2411" extrusionOk="0">
                  <a:moveTo>
                    <a:pt x="500" y="0"/>
                  </a:moveTo>
                  <a:cubicBezTo>
                    <a:pt x="0" y="0"/>
                    <a:pt x="0" y="334"/>
                    <a:pt x="0" y="667"/>
                  </a:cubicBezTo>
                  <a:cubicBezTo>
                    <a:pt x="271" y="758"/>
                    <a:pt x="406" y="1011"/>
                    <a:pt x="699" y="1011"/>
                  </a:cubicBezTo>
                  <a:cubicBezTo>
                    <a:pt x="731" y="1011"/>
                    <a:pt x="765" y="1008"/>
                    <a:pt x="801" y="1001"/>
                  </a:cubicBezTo>
                  <a:cubicBezTo>
                    <a:pt x="846" y="996"/>
                    <a:pt x="888" y="993"/>
                    <a:pt x="925" y="993"/>
                  </a:cubicBezTo>
                  <a:cubicBezTo>
                    <a:pt x="1356" y="993"/>
                    <a:pt x="1288" y="1328"/>
                    <a:pt x="1134" y="1635"/>
                  </a:cubicBezTo>
                  <a:cubicBezTo>
                    <a:pt x="1034" y="1768"/>
                    <a:pt x="1101" y="1902"/>
                    <a:pt x="1268" y="1968"/>
                  </a:cubicBezTo>
                  <a:cubicBezTo>
                    <a:pt x="1733" y="2123"/>
                    <a:pt x="2183" y="2411"/>
                    <a:pt x="2667" y="2411"/>
                  </a:cubicBezTo>
                  <a:cubicBezTo>
                    <a:pt x="2913" y="2411"/>
                    <a:pt x="3167" y="2337"/>
                    <a:pt x="3436" y="2135"/>
                  </a:cubicBezTo>
                  <a:cubicBezTo>
                    <a:pt x="3336" y="1968"/>
                    <a:pt x="3169" y="1935"/>
                    <a:pt x="3002" y="1902"/>
                  </a:cubicBezTo>
                  <a:cubicBezTo>
                    <a:pt x="2835" y="1835"/>
                    <a:pt x="2869" y="1768"/>
                    <a:pt x="2969" y="1702"/>
                  </a:cubicBezTo>
                  <a:cubicBezTo>
                    <a:pt x="2969" y="1185"/>
                    <a:pt x="2895" y="767"/>
                    <a:pt x="2406" y="767"/>
                  </a:cubicBezTo>
                  <a:cubicBezTo>
                    <a:pt x="2327" y="767"/>
                    <a:pt x="2237" y="778"/>
                    <a:pt x="2135" y="801"/>
                  </a:cubicBezTo>
                  <a:cubicBezTo>
                    <a:pt x="2080" y="815"/>
                    <a:pt x="2024" y="823"/>
                    <a:pt x="1976" y="823"/>
                  </a:cubicBezTo>
                  <a:cubicBezTo>
                    <a:pt x="1908" y="823"/>
                    <a:pt x="1854" y="807"/>
                    <a:pt x="1835" y="768"/>
                  </a:cubicBezTo>
                  <a:cubicBezTo>
                    <a:pt x="1668" y="67"/>
                    <a:pt x="967" y="267"/>
                    <a:pt x="500" y="0"/>
                  </a:cubicBezTo>
                  <a:close/>
                </a:path>
              </a:pathLst>
            </a:custGeom>
            <a:solidFill>
              <a:srgbClr val="FEA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8"/>
            <p:cNvSpPr/>
            <p:nvPr/>
          </p:nvSpPr>
          <p:spPr>
            <a:xfrm>
              <a:off x="7229139" y="3511418"/>
              <a:ext cx="16363" cy="7284"/>
            </a:xfrm>
            <a:custGeom>
              <a:avLst/>
              <a:gdLst/>
              <a:ahLst/>
              <a:cxnLst/>
              <a:rect l="l" t="t" r="r" b="b"/>
              <a:pathLst>
                <a:path w="802" h="357" extrusionOk="0">
                  <a:moveTo>
                    <a:pt x="268" y="1"/>
                  </a:moveTo>
                  <a:cubicBezTo>
                    <a:pt x="168" y="34"/>
                    <a:pt x="101" y="134"/>
                    <a:pt x="1" y="201"/>
                  </a:cubicBezTo>
                  <a:cubicBezTo>
                    <a:pt x="34" y="234"/>
                    <a:pt x="101" y="301"/>
                    <a:pt x="134" y="301"/>
                  </a:cubicBezTo>
                  <a:cubicBezTo>
                    <a:pt x="212" y="340"/>
                    <a:pt x="302" y="356"/>
                    <a:pt x="396" y="356"/>
                  </a:cubicBezTo>
                  <a:cubicBezTo>
                    <a:pt x="463" y="356"/>
                    <a:pt x="532" y="348"/>
                    <a:pt x="601" y="334"/>
                  </a:cubicBezTo>
                  <a:cubicBezTo>
                    <a:pt x="668" y="301"/>
                    <a:pt x="768" y="234"/>
                    <a:pt x="801" y="134"/>
                  </a:cubicBezTo>
                  <a:cubicBezTo>
                    <a:pt x="768" y="68"/>
                    <a:pt x="768" y="34"/>
                    <a:pt x="701" y="1"/>
                  </a:cubicBezTo>
                  <a:close/>
                </a:path>
              </a:pathLst>
            </a:custGeom>
            <a:solidFill>
              <a:srgbClr val="FD94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8"/>
            <p:cNvSpPr/>
            <p:nvPr/>
          </p:nvSpPr>
          <p:spPr>
            <a:xfrm>
              <a:off x="7242748" y="3511418"/>
              <a:ext cx="10242" cy="6508"/>
            </a:xfrm>
            <a:custGeom>
              <a:avLst/>
              <a:gdLst/>
              <a:ahLst/>
              <a:cxnLst/>
              <a:rect l="l" t="t" r="r" b="b"/>
              <a:pathLst>
                <a:path w="502" h="319" extrusionOk="0">
                  <a:moveTo>
                    <a:pt x="1" y="1"/>
                  </a:moveTo>
                  <a:lnTo>
                    <a:pt x="1" y="201"/>
                  </a:lnTo>
                  <a:cubicBezTo>
                    <a:pt x="93" y="277"/>
                    <a:pt x="177" y="319"/>
                    <a:pt x="255" y="319"/>
                  </a:cubicBezTo>
                  <a:cubicBezTo>
                    <a:pt x="347" y="319"/>
                    <a:pt x="429" y="261"/>
                    <a:pt x="501" y="134"/>
                  </a:cubicBezTo>
                  <a:cubicBezTo>
                    <a:pt x="501" y="68"/>
                    <a:pt x="468" y="34"/>
                    <a:pt x="468" y="1"/>
                  </a:cubicBezTo>
                  <a:close/>
                </a:path>
              </a:pathLst>
            </a:custGeom>
            <a:solidFill>
              <a:srgbClr val="FE9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8"/>
            <p:cNvSpPr/>
            <p:nvPr/>
          </p:nvSpPr>
          <p:spPr>
            <a:xfrm>
              <a:off x="7252969" y="3508868"/>
              <a:ext cx="4101" cy="4611"/>
            </a:xfrm>
            <a:custGeom>
              <a:avLst/>
              <a:gdLst/>
              <a:ahLst/>
              <a:cxnLst/>
              <a:rect l="l" t="t" r="r" b="b"/>
              <a:pathLst>
                <a:path w="201" h="226" extrusionOk="0">
                  <a:moveTo>
                    <a:pt x="113" y="1"/>
                  </a:moveTo>
                  <a:cubicBezTo>
                    <a:pt x="75" y="1"/>
                    <a:pt x="34" y="42"/>
                    <a:pt x="0" y="126"/>
                  </a:cubicBezTo>
                  <a:cubicBezTo>
                    <a:pt x="17" y="193"/>
                    <a:pt x="50" y="226"/>
                    <a:pt x="88" y="226"/>
                  </a:cubicBezTo>
                  <a:cubicBezTo>
                    <a:pt x="125" y="226"/>
                    <a:pt x="167" y="193"/>
                    <a:pt x="200" y="126"/>
                  </a:cubicBezTo>
                  <a:cubicBezTo>
                    <a:pt x="184" y="42"/>
                    <a:pt x="150" y="1"/>
                    <a:pt x="113" y="1"/>
                  </a:cubicBezTo>
                  <a:close/>
                </a:path>
              </a:pathLst>
            </a:custGeom>
            <a:solidFill>
              <a:srgbClr val="FE9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8"/>
            <p:cNvSpPr/>
            <p:nvPr/>
          </p:nvSpPr>
          <p:spPr>
            <a:xfrm>
              <a:off x="6957990" y="3510011"/>
              <a:ext cx="335825" cy="57127"/>
            </a:xfrm>
            <a:custGeom>
              <a:avLst/>
              <a:gdLst/>
              <a:ahLst/>
              <a:cxnLst/>
              <a:rect l="l" t="t" r="r" b="b"/>
              <a:pathLst>
                <a:path w="16460" h="2800" extrusionOk="0">
                  <a:moveTo>
                    <a:pt x="11109" y="0"/>
                  </a:moveTo>
                  <a:cubicBezTo>
                    <a:pt x="10576" y="0"/>
                    <a:pt x="10038" y="73"/>
                    <a:pt x="9488" y="270"/>
                  </a:cubicBezTo>
                  <a:cubicBezTo>
                    <a:pt x="9622" y="537"/>
                    <a:pt x="9955" y="370"/>
                    <a:pt x="9955" y="570"/>
                  </a:cubicBezTo>
                  <a:cubicBezTo>
                    <a:pt x="9955" y="870"/>
                    <a:pt x="9655" y="904"/>
                    <a:pt x="9455" y="904"/>
                  </a:cubicBezTo>
                  <a:cubicBezTo>
                    <a:pt x="9215" y="904"/>
                    <a:pt x="9038" y="690"/>
                    <a:pt x="8807" y="690"/>
                  </a:cubicBezTo>
                  <a:cubicBezTo>
                    <a:pt x="8749" y="690"/>
                    <a:pt x="8688" y="704"/>
                    <a:pt x="8621" y="737"/>
                  </a:cubicBezTo>
                  <a:cubicBezTo>
                    <a:pt x="7920" y="1104"/>
                    <a:pt x="7020" y="870"/>
                    <a:pt x="6419" y="1438"/>
                  </a:cubicBezTo>
                  <a:cubicBezTo>
                    <a:pt x="6352" y="1505"/>
                    <a:pt x="6263" y="1539"/>
                    <a:pt x="6183" y="1539"/>
                  </a:cubicBezTo>
                  <a:cubicBezTo>
                    <a:pt x="6065" y="1539"/>
                    <a:pt x="5966" y="1463"/>
                    <a:pt x="5986" y="1304"/>
                  </a:cubicBezTo>
                  <a:cubicBezTo>
                    <a:pt x="6019" y="937"/>
                    <a:pt x="5819" y="1071"/>
                    <a:pt x="5619" y="971"/>
                  </a:cubicBezTo>
                  <a:cubicBezTo>
                    <a:pt x="5353" y="909"/>
                    <a:pt x="5113" y="848"/>
                    <a:pt x="4882" y="848"/>
                  </a:cubicBezTo>
                  <a:cubicBezTo>
                    <a:pt x="4736" y="848"/>
                    <a:pt x="4593" y="873"/>
                    <a:pt x="4451" y="937"/>
                  </a:cubicBezTo>
                  <a:cubicBezTo>
                    <a:pt x="4346" y="985"/>
                    <a:pt x="4249" y="1008"/>
                    <a:pt x="4160" y="1008"/>
                  </a:cubicBezTo>
                  <a:cubicBezTo>
                    <a:pt x="3939" y="1008"/>
                    <a:pt x="3770" y="865"/>
                    <a:pt x="3651" y="604"/>
                  </a:cubicBezTo>
                  <a:cubicBezTo>
                    <a:pt x="3383" y="577"/>
                    <a:pt x="3093" y="442"/>
                    <a:pt x="2851" y="442"/>
                  </a:cubicBezTo>
                  <a:cubicBezTo>
                    <a:pt x="2792" y="442"/>
                    <a:pt x="2736" y="450"/>
                    <a:pt x="2683" y="470"/>
                  </a:cubicBezTo>
                  <a:cubicBezTo>
                    <a:pt x="2116" y="737"/>
                    <a:pt x="1516" y="1104"/>
                    <a:pt x="1082" y="1538"/>
                  </a:cubicBezTo>
                  <a:cubicBezTo>
                    <a:pt x="838" y="1751"/>
                    <a:pt x="706" y="1909"/>
                    <a:pt x="379" y="1909"/>
                  </a:cubicBezTo>
                  <a:cubicBezTo>
                    <a:pt x="348" y="1909"/>
                    <a:pt x="316" y="1907"/>
                    <a:pt x="282" y="1905"/>
                  </a:cubicBezTo>
                  <a:cubicBezTo>
                    <a:pt x="264" y="1903"/>
                    <a:pt x="248" y="1902"/>
                    <a:pt x="234" y="1902"/>
                  </a:cubicBezTo>
                  <a:cubicBezTo>
                    <a:pt x="0" y="1902"/>
                    <a:pt x="152" y="2148"/>
                    <a:pt x="215" y="2305"/>
                  </a:cubicBezTo>
                  <a:cubicBezTo>
                    <a:pt x="382" y="2372"/>
                    <a:pt x="548" y="2372"/>
                    <a:pt x="648" y="2538"/>
                  </a:cubicBezTo>
                  <a:cubicBezTo>
                    <a:pt x="782" y="2538"/>
                    <a:pt x="949" y="2572"/>
                    <a:pt x="1082" y="2572"/>
                  </a:cubicBezTo>
                  <a:cubicBezTo>
                    <a:pt x="2364" y="2709"/>
                    <a:pt x="3661" y="2799"/>
                    <a:pt x="4974" y="2799"/>
                  </a:cubicBezTo>
                  <a:cubicBezTo>
                    <a:pt x="5575" y="2799"/>
                    <a:pt x="6179" y="2780"/>
                    <a:pt x="6786" y="2738"/>
                  </a:cubicBezTo>
                  <a:cubicBezTo>
                    <a:pt x="8921" y="2572"/>
                    <a:pt x="11089" y="2405"/>
                    <a:pt x="13191" y="2205"/>
                  </a:cubicBezTo>
                  <a:cubicBezTo>
                    <a:pt x="14292" y="2071"/>
                    <a:pt x="15426" y="2105"/>
                    <a:pt x="16460" y="1771"/>
                  </a:cubicBezTo>
                  <a:cubicBezTo>
                    <a:pt x="16293" y="1738"/>
                    <a:pt x="16093" y="1738"/>
                    <a:pt x="15926" y="1704"/>
                  </a:cubicBezTo>
                  <a:cubicBezTo>
                    <a:pt x="14792" y="1538"/>
                    <a:pt x="14792" y="1538"/>
                    <a:pt x="14792" y="403"/>
                  </a:cubicBezTo>
                  <a:cubicBezTo>
                    <a:pt x="14792" y="270"/>
                    <a:pt x="14725" y="203"/>
                    <a:pt x="14658" y="70"/>
                  </a:cubicBezTo>
                  <a:lnTo>
                    <a:pt x="14458" y="70"/>
                  </a:lnTo>
                  <a:cubicBezTo>
                    <a:pt x="14325" y="270"/>
                    <a:pt x="14158" y="270"/>
                    <a:pt x="13991" y="303"/>
                  </a:cubicBezTo>
                  <a:cubicBezTo>
                    <a:pt x="13951" y="487"/>
                    <a:pt x="13897" y="621"/>
                    <a:pt x="13809" y="621"/>
                  </a:cubicBezTo>
                  <a:cubicBezTo>
                    <a:pt x="13752" y="621"/>
                    <a:pt x="13682" y="566"/>
                    <a:pt x="13591" y="437"/>
                  </a:cubicBezTo>
                  <a:cubicBezTo>
                    <a:pt x="13491" y="370"/>
                    <a:pt x="13358" y="370"/>
                    <a:pt x="13291" y="270"/>
                  </a:cubicBezTo>
                  <a:cubicBezTo>
                    <a:pt x="12559" y="135"/>
                    <a:pt x="11838" y="0"/>
                    <a:pt x="11109" y="0"/>
                  </a:cubicBezTo>
                  <a:close/>
                </a:path>
              </a:pathLst>
            </a:custGeom>
            <a:solidFill>
              <a:srgbClr val="FD94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8"/>
            <p:cNvSpPr/>
            <p:nvPr/>
          </p:nvSpPr>
          <p:spPr>
            <a:xfrm>
              <a:off x="7021564" y="3462962"/>
              <a:ext cx="16363" cy="17179"/>
            </a:xfrm>
            <a:custGeom>
              <a:avLst/>
              <a:gdLst/>
              <a:ahLst/>
              <a:cxnLst/>
              <a:rect l="l" t="t" r="r" b="b"/>
              <a:pathLst>
                <a:path w="802" h="842" extrusionOk="0">
                  <a:moveTo>
                    <a:pt x="300" y="1"/>
                  </a:moveTo>
                  <a:cubicBezTo>
                    <a:pt x="210" y="1"/>
                    <a:pt x="126" y="43"/>
                    <a:pt x="68" y="174"/>
                  </a:cubicBezTo>
                  <a:cubicBezTo>
                    <a:pt x="1" y="441"/>
                    <a:pt x="201" y="708"/>
                    <a:pt x="635" y="841"/>
                  </a:cubicBezTo>
                  <a:cubicBezTo>
                    <a:pt x="801" y="608"/>
                    <a:pt x="801" y="408"/>
                    <a:pt x="635" y="108"/>
                  </a:cubicBezTo>
                  <a:cubicBezTo>
                    <a:pt x="541" y="70"/>
                    <a:pt x="416" y="1"/>
                    <a:pt x="300" y="1"/>
                  </a:cubicBezTo>
                  <a:close/>
                </a:path>
              </a:pathLst>
            </a:custGeom>
            <a:solidFill>
              <a:srgbClr val="FF9D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8"/>
            <p:cNvSpPr/>
            <p:nvPr/>
          </p:nvSpPr>
          <p:spPr>
            <a:xfrm>
              <a:off x="7034499" y="3466512"/>
              <a:ext cx="6835" cy="13629"/>
            </a:xfrm>
            <a:custGeom>
              <a:avLst/>
              <a:gdLst/>
              <a:ahLst/>
              <a:cxnLst/>
              <a:rect l="l" t="t" r="r" b="b"/>
              <a:pathLst>
                <a:path w="335" h="668" extrusionOk="0">
                  <a:moveTo>
                    <a:pt x="34" y="0"/>
                  </a:moveTo>
                  <a:cubicBezTo>
                    <a:pt x="1" y="200"/>
                    <a:pt x="1" y="434"/>
                    <a:pt x="1" y="667"/>
                  </a:cubicBezTo>
                  <a:cubicBezTo>
                    <a:pt x="334" y="267"/>
                    <a:pt x="334" y="100"/>
                    <a:pt x="34" y="0"/>
                  </a:cubicBezTo>
                  <a:close/>
                </a:path>
              </a:pathLst>
            </a:custGeom>
            <a:solidFill>
              <a:srgbClr val="FFAF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8"/>
            <p:cNvSpPr/>
            <p:nvPr/>
          </p:nvSpPr>
          <p:spPr>
            <a:xfrm>
              <a:off x="7047435" y="3473939"/>
              <a:ext cx="1387" cy="1428"/>
            </a:xfrm>
            <a:custGeom>
              <a:avLst/>
              <a:gdLst/>
              <a:ahLst/>
              <a:cxnLst/>
              <a:rect l="l" t="t" r="r" b="b"/>
              <a:pathLst>
                <a:path w="68" h="70" extrusionOk="0">
                  <a:moveTo>
                    <a:pt x="13" y="0"/>
                  </a:moveTo>
                  <a:cubicBezTo>
                    <a:pt x="5" y="0"/>
                    <a:pt x="0" y="11"/>
                    <a:pt x="0" y="37"/>
                  </a:cubicBezTo>
                  <a:cubicBezTo>
                    <a:pt x="0" y="37"/>
                    <a:pt x="34" y="70"/>
                    <a:pt x="67" y="70"/>
                  </a:cubicBezTo>
                  <a:cubicBezTo>
                    <a:pt x="47" y="29"/>
                    <a:pt x="26" y="0"/>
                    <a:pt x="13" y="0"/>
                  </a:cubicBezTo>
                  <a:close/>
                </a:path>
              </a:pathLst>
            </a:custGeom>
            <a:solidFill>
              <a:srgbClr val="FFAF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8"/>
            <p:cNvSpPr/>
            <p:nvPr/>
          </p:nvSpPr>
          <p:spPr>
            <a:xfrm>
              <a:off x="7030419" y="3572565"/>
              <a:ext cx="538361" cy="82508"/>
            </a:xfrm>
            <a:custGeom>
              <a:avLst/>
              <a:gdLst/>
              <a:ahLst/>
              <a:cxnLst/>
              <a:rect l="l" t="t" r="r" b="b"/>
              <a:pathLst>
                <a:path w="26387" h="4044" extrusionOk="0">
                  <a:moveTo>
                    <a:pt x="12401" y="1"/>
                  </a:moveTo>
                  <a:cubicBezTo>
                    <a:pt x="12139" y="1"/>
                    <a:pt x="11876" y="16"/>
                    <a:pt x="11609" y="39"/>
                  </a:cubicBezTo>
                  <a:cubicBezTo>
                    <a:pt x="11053" y="128"/>
                    <a:pt x="10497" y="173"/>
                    <a:pt x="9941" y="173"/>
                  </a:cubicBezTo>
                  <a:cubicBezTo>
                    <a:pt x="9663" y="173"/>
                    <a:pt x="9385" y="162"/>
                    <a:pt x="9107" y="139"/>
                  </a:cubicBezTo>
                  <a:cubicBezTo>
                    <a:pt x="8802" y="112"/>
                    <a:pt x="8497" y="101"/>
                    <a:pt x="8192" y="101"/>
                  </a:cubicBezTo>
                  <a:cubicBezTo>
                    <a:pt x="6763" y="101"/>
                    <a:pt x="5332" y="347"/>
                    <a:pt x="3882" y="347"/>
                  </a:cubicBezTo>
                  <a:cubicBezTo>
                    <a:pt x="3745" y="347"/>
                    <a:pt x="3607" y="344"/>
                    <a:pt x="3470" y="340"/>
                  </a:cubicBezTo>
                  <a:cubicBezTo>
                    <a:pt x="3341" y="332"/>
                    <a:pt x="3213" y="329"/>
                    <a:pt x="3086" y="329"/>
                  </a:cubicBezTo>
                  <a:cubicBezTo>
                    <a:pt x="2031" y="329"/>
                    <a:pt x="1043" y="558"/>
                    <a:pt x="1" y="707"/>
                  </a:cubicBezTo>
                  <a:cubicBezTo>
                    <a:pt x="67" y="1807"/>
                    <a:pt x="1101" y="1574"/>
                    <a:pt x="1702" y="2041"/>
                  </a:cubicBezTo>
                  <a:cubicBezTo>
                    <a:pt x="1768" y="2074"/>
                    <a:pt x="1902" y="2141"/>
                    <a:pt x="2002" y="2174"/>
                  </a:cubicBezTo>
                  <a:cubicBezTo>
                    <a:pt x="2336" y="2241"/>
                    <a:pt x="2669" y="2374"/>
                    <a:pt x="2936" y="2541"/>
                  </a:cubicBezTo>
                  <a:cubicBezTo>
                    <a:pt x="6419" y="3388"/>
                    <a:pt x="9903" y="4043"/>
                    <a:pt x="13480" y="4043"/>
                  </a:cubicBezTo>
                  <a:cubicBezTo>
                    <a:pt x="13568" y="4043"/>
                    <a:pt x="13656" y="4043"/>
                    <a:pt x="13744" y="4042"/>
                  </a:cubicBezTo>
                  <a:cubicBezTo>
                    <a:pt x="14377" y="4042"/>
                    <a:pt x="15011" y="3875"/>
                    <a:pt x="15678" y="3875"/>
                  </a:cubicBezTo>
                  <a:cubicBezTo>
                    <a:pt x="18781" y="3842"/>
                    <a:pt x="21883" y="3342"/>
                    <a:pt x="24785" y="2174"/>
                  </a:cubicBezTo>
                  <a:cubicBezTo>
                    <a:pt x="25018" y="2074"/>
                    <a:pt x="25219" y="1974"/>
                    <a:pt x="25419" y="1874"/>
                  </a:cubicBezTo>
                  <a:cubicBezTo>
                    <a:pt x="25519" y="1841"/>
                    <a:pt x="25619" y="1807"/>
                    <a:pt x="25719" y="1741"/>
                  </a:cubicBezTo>
                  <a:cubicBezTo>
                    <a:pt x="25852" y="1674"/>
                    <a:pt x="26019" y="1574"/>
                    <a:pt x="26119" y="1507"/>
                  </a:cubicBezTo>
                  <a:cubicBezTo>
                    <a:pt x="26219" y="1407"/>
                    <a:pt x="26286" y="1340"/>
                    <a:pt x="26353" y="1240"/>
                  </a:cubicBezTo>
                  <a:cubicBezTo>
                    <a:pt x="26386" y="1140"/>
                    <a:pt x="26386" y="1040"/>
                    <a:pt x="26353" y="907"/>
                  </a:cubicBezTo>
                  <a:cubicBezTo>
                    <a:pt x="26286" y="840"/>
                    <a:pt x="26153" y="740"/>
                    <a:pt x="26086" y="707"/>
                  </a:cubicBezTo>
                  <a:cubicBezTo>
                    <a:pt x="25624" y="566"/>
                    <a:pt x="25175" y="401"/>
                    <a:pt x="24716" y="401"/>
                  </a:cubicBezTo>
                  <a:cubicBezTo>
                    <a:pt x="24412" y="401"/>
                    <a:pt x="24103" y="474"/>
                    <a:pt x="23784" y="673"/>
                  </a:cubicBezTo>
                  <a:cubicBezTo>
                    <a:pt x="20882" y="540"/>
                    <a:pt x="17913" y="473"/>
                    <a:pt x="14978" y="340"/>
                  </a:cubicBezTo>
                  <a:cubicBezTo>
                    <a:pt x="14611" y="340"/>
                    <a:pt x="14211" y="340"/>
                    <a:pt x="13877" y="206"/>
                  </a:cubicBezTo>
                  <a:cubicBezTo>
                    <a:pt x="13377" y="54"/>
                    <a:pt x="12891" y="1"/>
                    <a:pt x="12401" y="1"/>
                  </a:cubicBezTo>
                  <a:close/>
                </a:path>
              </a:pathLst>
            </a:custGeom>
            <a:solidFill>
              <a:srgbClr val="FA2C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8"/>
            <p:cNvSpPr/>
            <p:nvPr/>
          </p:nvSpPr>
          <p:spPr>
            <a:xfrm>
              <a:off x="7339394" y="3538513"/>
              <a:ext cx="271578" cy="57270"/>
            </a:xfrm>
            <a:custGeom>
              <a:avLst/>
              <a:gdLst/>
              <a:ahLst/>
              <a:cxnLst/>
              <a:rect l="l" t="t" r="r" b="b"/>
              <a:pathLst>
                <a:path w="13311" h="2807" extrusionOk="0">
                  <a:moveTo>
                    <a:pt x="6198" y="1"/>
                  </a:moveTo>
                  <a:cubicBezTo>
                    <a:pt x="5987" y="1"/>
                    <a:pt x="5776" y="43"/>
                    <a:pt x="5571" y="174"/>
                  </a:cubicBezTo>
                  <a:cubicBezTo>
                    <a:pt x="5346" y="474"/>
                    <a:pt x="5027" y="624"/>
                    <a:pt x="4699" y="624"/>
                  </a:cubicBezTo>
                  <a:cubicBezTo>
                    <a:pt x="4589" y="624"/>
                    <a:pt x="4479" y="608"/>
                    <a:pt x="4370" y="574"/>
                  </a:cubicBezTo>
                  <a:cubicBezTo>
                    <a:pt x="3992" y="468"/>
                    <a:pt x="3617" y="429"/>
                    <a:pt x="3244" y="429"/>
                  </a:cubicBezTo>
                  <a:cubicBezTo>
                    <a:pt x="2335" y="429"/>
                    <a:pt x="1443" y="660"/>
                    <a:pt x="568" y="708"/>
                  </a:cubicBezTo>
                  <a:cubicBezTo>
                    <a:pt x="301" y="708"/>
                    <a:pt x="101" y="774"/>
                    <a:pt x="67" y="1075"/>
                  </a:cubicBezTo>
                  <a:cubicBezTo>
                    <a:pt x="1" y="1375"/>
                    <a:pt x="134" y="1542"/>
                    <a:pt x="334" y="1675"/>
                  </a:cubicBezTo>
                  <a:cubicBezTo>
                    <a:pt x="701" y="1875"/>
                    <a:pt x="1068" y="1875"/>
                    <a:pt x="1435" y="1875"/>
                  </a:cubicBezTo>
                  <a:cubicBezTo>
                    <a:pt x="3470" y="1942"/>
                    <a:pt x="5571" y="2042"/>
                    <a:pt x="7606" y="2109"/>
                  </a:cubicBezTo>
                  <a:cubicBezTo>
                    <a:pt x="7724" y="2109"/>
                    <a:pt x="7854" y="2096"/>
                    <a:pt x="7985" y="2096"/>
                  </a:cubicBezTo>
                  <a:cubicBezTo>
                    <a:pt x="8225" y="2096"/>
                    <a:pt x="8468" y="2138"/>
                    <a:pt x="8640" y="2376"/>
                  </a:cubicBezTo>
                  <a:cubicBezTo>
                    <a:pt x="8715" y="2373"/>
                    <a:pt x="8790" y="2371"/>
                    <a:pt x="8866" y="2371"/>
                  </a:cubicBezTo>
                  <a:cubicBezTo>
                    <a:pt x="9663" y="2371"/>
                    <a:pt x="10480" y="2526"/>
                    <a:pt x="11242" y="2709"/>
                  </a:cubicBezTo>
                  <a:cubicBezTo>
                    <a:pt x="11372" y="2778"/>
                    <a:pt x="11493" y="2806"/>
                    <a:pt x="11607" y="2806"/>
                  </a:cubicBezTo>
                  <a:cubicBezTo>
                    <a:pt x="11994" y="2806"/>
                    <a:pt x="12309" y="2481"/>
                    <a:pt x="12643" y="2275"/>
                  </a:cubicBezTo>
                  <a:cubicBezTo>
                    <a:pt x="12810" y="2175"/>
                    <a:pt x="13043" y="2075"/>
                    <a:pt x="13210" y="1942"/>
                  </a:cubicBezTo>
                  <a:cubicBezTo>
                    <a:pt x="13277" y="1909"/>
                    <a:pt x="13310" y="1842"/>
                    <a:pt x="13310" y="1708"/>
                  </a:cubicBezTo>
                  <a:cubicBezTo>
                    <a:pt x="13043" y="1175"/>
                    <a:pt x="12376" y="1408"/>
                    <a:pt x="11943" y="1075"/>
                  </a:cubicBezTo>
                  <a:lnTo>
                    <a:pt x="11943" y="908"/>
                  </a:lnTo>
                  <a:cubicBezTo>
                    <a:pt x="10308" y="674"/>
                    <a:pt x="8640" y="374"/>
                    <a:pt x="7006" y="107"/>
                  </a:cubicBezTo>
                  <a:cubicBezTo>
                    <a:pt x="6743" y="70"/>
                    <a:pt x="6470" y="1"/>
                    <a:pt x="6198" y="1"/>
                  </a:cubicBezTo>
                  <a:close/>
                </a:path>
              </a:pathLst>
            </a:custGeom>
            <a:solidFill>
              <a:srgbClr val="DC20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8"/>
            <p:cNvSpPr/>
            <p:nvPr/>
          </p:nvSpPr>
          <p:spPr>
            <a:xfrm>
              <a:off x="6988227" y="3586969"/>
              <a:ext cx="78284" cy="28380"/>
            </a:xfrm>
            <a:custGeom>
              <a:avLst/>
              <a:gdLst/>
              <a:ahLst/>
              <a:cxnLst/>
              <a:rect l="l" t="t" r="r" b="b"/>
              <a:pathLst>
                <a:path w="3837" h="1391" extrusionOk="0">
                  <a:moveTo>
                    <a:pt x="2069" y="1"/>
                  </a:moveTo>
                  <a:cubicBezTo>
                    <a:pt x="1401" y="101"/>
                    <a:pt x="668" y="134"/>
                    <a:pt x="0" y="134"/>
                  </a:cubicBezTo>
                  <a:cubicBezTo>
                    <a:pt x="167" y="401"/>
                    <a:pt x="534" y="334"/>
                    <a:pt x="768" y="568"/>
                  </a:cubicBezTo>
                  <a:cubicBezTo>
                    <a:pt x="1414" y="1022"/>
                    <a:pt x="2111" y="1391"/>
                    <a:pt x="2884" y="1391"/>
                  </a:cubicBezTo>
                  <a:cubicBezTo>
                    <a:pt x="3189" y="1391"/>
                    <a:pt x="3506" y="1333"/>
                    <a:pt x="3836" y="1201"/>
                  </a:cubicBezTo>
                  <a:cubicBezTo>
                    <a:pt x="3836" y="968"/>
                    <a:pt x="3803" y="801"/>
                    <a:pt x="3470" y="801"/>
                  </a:cubicBezTo>
                  <a:cubicBezTo>
                    <a:pt x="2836" y="801"/>
                    <a:pt x="2402" y="534"/>
                    <a:pt x="2069" y="1"/>
                  </a:cubicBezTo>
                  <a:close/>
                </a:path>
              </a:pathLst>
            </a:custGeom>
            <a:solidFill>
              <a:srgbClr val="EA4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8"/>
            <p:cNvSpPr/>
            <p:nvPr/>
          </p:nvSpPr>
          <p:spPr>
            <a:xfrm>
              <a:off x="6980066" y="3562465"/>
              <a:ext cx="117070" cy="8181"/>
            </a:xfrm>
            <a:custGeom>
              <a:avLst/>
              <a:gdLst/>
              <a:ahLst/>
              <a:cxnLst/>
              <a:rect l="l" t="t" r="r" b="b"/>
              <a:pathLst>
                <a:path w="5738" h="401" extrusionOk="0">
                  <a:moveTo>
                    <a:pt x="0" y="1"/>
                  </a:moveTo>
                  <a:cubicBezTo>
                    <a:pt x="134" y="67"/>
                    <a:pt x="234" y="201"/>
                    <a:pt x="400" y="201"/>
                  </a:cubicBezTo>
                  <a:cubicBezTo>
                    <a:pt x="1968" y="301"/>
                    <a:pt x="3469" y="368"/>
                    <a:pt x="5004" y="401"/>
                  </a:cubicBezTo>
                  <a:cubicBezTo>
                    <a:pt x="5304" y="401"/>
                    <a:pt x="5504" y="334"/>
                    <a:pt x="5738" y="201"/>
                  </a:cubicBezTo>
                  <a:cubicBezTo>
                    <a:pt x="5568" y="88"/>
                    <a:pt x="5394" y="51"/>
                    <a:pt x="5220" y="51"/>
                  </a:cubicBezTo>
                  <a:cubicBezTo>
                    <a:pt x="4904" y="51"/>
                    <a:pt x="4585" y="170"/>
                    <a:pt x="4277" y="170"/>
                  </a:cubicBezTo>
                  <a:cubicBezTo>
                    <a:pt x="4252" y="170"/>
                    <a:pt x="4228" y="169"/>
                    <a:pt x="4203" y="167"/>
                  </a:cubicBezTo>
                  <a:cubicBezTo>
                    <a:pt x="2802" y="34"/>
                    <a:pt x="1401" y="34"/>
                    <a:pt x="0" y="1"/>
                  </a:cubicBezTo>
                  <a:close/>
                </a:path>
              </a:pathLst>
            </a:custGeom>
            <a:solidFill>
              <a:srgbClr val="F041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8"/>
            <p:cNvSpPr/>
            <p:nvPr/>
          </p:nvSpPr>
          <p:spPr>
            <a:xfrm>
              <a:off x="6952971" y="3599720"/>
              <a:ext cx="401419" cy="160139"/>
            </a:xfrm>
            <a:custGeom>
              <a:avLst/>
              <a:gdLst/>
              <a:ahLst/>
              <a:cxnLst/>
              <a:rect l="l" t="t" r="r" b="b"/>
              <a:pathLst>
                <a:path w="19675" h="7849" extrusionOk="0">
                  <a:moveTo>
                    <a:pt x="1966" y="1"/>
                  </a:moveTo>
                  <a:cubicBezTo>
                    <a:pt x="1795" y="1"/>
                    <a:pt x="1628" y="43"/>
                    <a:pt x="1495" y="243"/>
                  </a:cubicBezTo>
                  <a:cubicBezTo>
                    <a:pt x="1328" y="543"/>
                    <a:pt x="1495" y="777"/>
                    <a:pt x="1862" y="910"/>
                  </a:cubicBezTo>
                  <a:cubicBezTo>
                    <a:pt x="2029" y="943"/>
                    <a:pt x="1895" y="1177"/>
                    <a:pt x="1828" y="1277"/>
                  </a:cubicBezTo>
                  <a:cubicBezTo>
                    <a:pt x="1613" y="1750"/>
                    <a:pt x="1357" y="1960"/>
                    <a:pt x="925" y="1960"/>
                  </a:cubicBezTo>
                  <a:cubicBezTo>
                    <a:pt x="686" y="1960"/>
                    <a:pt x="395" y="1896"/>
                    <a:pt x="27" y="1777"/>
                  </a:cubicBezTo>
                  <a:lnTo>
                    <a:pt x="27" y="1777"/>
                  </a:lnTo>
                  <a:cubicBezTo>
                    <a:pt x="1" y="2758"/>
                    <a:pt x="16" y="2980"/>
                    <a:pt x="575" y="2980"/>
                  </a:cubicBezTo>
                  <a:cubicBezTo>
                    <a:pt x="720" y="2980"/>
                    <a:pt x="902" y="2965"/>
                    <a:pt x="1128" y="2945"/>
                  </a:cubicBezTo>
                  <a:cubicBezTo>
                    <a:pt x="1239" y="2945"/>
                    <a:pt x="1380" y="2871"/>
                    <a:pt x="1462" y="2871"/>
                  </a:cubicBezTo>
                  <a:cubicBezTo>
                    <a:pt x="1502" y="2871"/>
                    <a:pt x="1528" y="2889"/>
                    <a:pt x="1528" y="2945"/>
                  </a:cubicBezTo>
                  <a:cubicBezTo>
                    <a:pt x="1528" y="3443"/>
                    <a:pt x="1743" y="3523"/>
                    <a:pt x="2002" y="3523"/>
                  </a:cubicBezTo>
                  <a:cubicBezTo>
                    <a:pt x="2124" y="3523"/>
                    <a:pt x="2256" y="3505"/>
                    <a:pt x="2380" y="3505"/>
                  </a:cubicBezTo>
                  <a:cubicBezTo>
                    <a:pt x="2469" y="3505"/>
                    <a:pt x="2554" y="3514"/>
                    <a:pt x="2629" y="3545"/>
                  </a:cubicBezTo>
                  <a:cubicBezTo>
                    <a:pt x="2696" y="3412"/>
                    <a:pt x="2896" y="3445"/>
                    <a:pt x="3029" y="3345"/>
                  </a:cubicBezTo>
                  <a:lnTo>
                    <a:pt x="3063" y="3345"/>
                  </a:lnTo>
                  <a:cubicBezTo>
                    <a:pt x="3129" y="2378"/>
                    <a:pt x="3997" y="2745"/>
                    <a:pt x="4464" y="2444"/>
                  </a:cubicBezTo>
                  <a:cubicBezTo>
                    <a:pt x="4831" y="2244"/>
                    <a:pt x="5231" y="2244"/>
                    <a:pt x="5665" y="2211"/>
                  </a:cubicBezTo>
                  <a:cubicBezTo>
                    <a:pt x="5755" y="2206"/>
                    <a:pt x="5844" y="2202"/>
                    <a:pt x="5929" y="2202"/>
                  </a:cubicBezTo>
                  <a:cubicBezTo>
                    <a:pt x="6377" y="2202"/>
                    <a:pt x="6747" y="2302"/>
                    <a:pt x="6999" y="2778"/>
                  </a:cubicBezTo>
                  <a:cubicBezTo>
                    <a:pt x="7032" y="2878"/>
                    <a:pt x="7132" y="2945"/>
                    <a:pt x="7166" y="3045"/>
                  </a:cubicBezTo>
                  <a:cubicBezTo>
                    <a:pt x="8300" y="4412"/>
                    <a:pt x="9667" y="5580"/>
                    <a:pt x="10902" y="6848"/>
                  </a:cubicBezTo>
                  <a:cubicBezTo>
                    <a:pt x="11168" y="7014"/>
                    <a:pt x="11369" y="7114"/>
                    <a:pt x="11635" y="7281"/>
                  </a:cubicBezTo>
                  <a:cubicBezTo>
                    <a:pt x="12169" y="7848"/>
                    <a:pt x="12903" y="7615"/>
                    <a:pt x="13537" y="7748"/>
                  </a:cubicBezTo>
                  <a:cubicBezTo>
                    <a:pt x="14071" y="7715"/>
                    <a:pt x="14638" y="7648"/>
                    <a:pt x="15071" y="7381"/>
                  </a:cubicBezTo>
                  <a:cubicBezTo>
                    <a:pt x="15672" y="7048"/>
                    <a:pt x="16039" y="6514"/>
                    <a:pt x="16406" y="6014"/>
                  </a:cubicBezTo>
                  <a:cubicBezTo>
                    <a:pt x="17023" y="5208"/>
                    <a:pt x="17706" y="4684"/>
                    <a:pt x="18592" y="4684"/>
                  </a:cubicBezTo>
                  <a:cubicBezTo>
                    <a:pt x="18807" y="4684"/>
                    <a:pt x="19034" y="4714"/>
                    <a:pt x="19274" y="4779"/>
                  </a:cubicBezTo>
                  <a:cubicBezTo>
                    <a:pt x="19408" y="4746"/>
                    <a:pt x="19508" y="4713"/>
                    <a:pt x="19574" y="4646"/>
                  </a:cubicBezTo>
                  <a:cubicBezTo>
                    <a:pt x="19675" y="4246"/>
                    <a:pt x="19374" y="4212"/>
                    <a:pt x="19174" y="4046"/>
                  </a:cubicBezTo>
                  <a:cubicBezTo>
                    <a:pt x="18574" y="3545"/>
                    <a:pt x="18007" y="3145"/>
                    <a:pt x="17573" y="2478"/>
                  </a:cubicBezTo>
                  <a:cubicBezTo>
                    <a:pt x="15772" y="2344"/>
                    <a:pt x="14004" y="2378"/>
                    <a:pt x="12236" y="2044"/>
                  </a:cubicBezTo>
                  <a:cubicBezTo>
                    <a:pt x="10335" y="1711"/>
                    <a:pt x="8366" y="1377"/>
                    <a:pt x="6432" y="877"/>
                  </a:cubicBezTo>
                  <a:cubicBezTo>
                    <a:pt x="6198" y="610"/>
                    <a:pt x="5798" y="843"/>
                    <a:pt x="5531" y="610"/>
                  </a:cubicBezTo>
                  <a:cubicBezTo>
                    <a:pt x="5475" y="613"/>
                    <a:pt x="5419" y="615"/>
                    <a:pt x="5364" y="615"/>
                  </a:cubicBezTo>
                  <a:cubicBezTo>
                    <a:pt x="4362" y="615"/>
                    <a:pt x="3442" y="73"/>
                    <a:pt x="2462" y="9"/>
                  </a:cubicBezTo>
                  <a:cubicBezTo>
                    <a:pt x="2419" y="19"/>
                    <a:pt x="2374" y="22"/>
                    <a:pt x="2328" y="22"/>
                  </a:cubicBezTo>
                  <a:cubicBezTo>
                    <a:pt x="2212" y="22"/>
                    <a:pt x="2088" y="1"/>
                    <a:pt x="1966" y="1"/>
                  </a:cubicBezTo>
                  <a:close/>
                </a:path>
              </a:pathLst>
            </a:custGeom>
            <a:solidFill>
              <a:srgbClr val="8CC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8"/>
            <p:cNvSpPr/>
            <p:nvPr/>
          </p:nvSpPr>
          <p:spPr>
            <a:xfrm>
              <a:off x="6906555" y="3667273"/>
              <a:ext cx="3428" cy="3428"/>
            </a:xfrm>
            <a:custGeom>
              <a:avLst/>
              <a:gdLst/>
              <a:ahLst/>
              <a:cxnLst/>
              <a:rect l="l" t="t" r="r" b="b"/>
              <a:pathLst>
                <a:path w="168" h="168" extrusionOk="0">
                  <a:moveTo>
                    <a:pt x="167" y="167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5C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8"/>
            <p:cNvSpPr/>
            <p:nvPr/>
          </p:nvSpPr>
          <p:spPr>
            <a:xfrm>
              <a:off x="7687849" y="3585928"/>
              <a:ext cx="351188" cy="72633"/>
            </a:xfrm>
            <a:custGeom>
              <a:avLst/>
              <a:gdLst/>
              <a:ahLst/>
              <a:cxnLst/>
              <a:rect l="l" t="t" r="r" b="b"/>
              <a:pathLst>
                <a:path w="17213" h="3560" extrusionOk="0">
                  <a:moveTo>
                    <a:pt x="787" y="1"/>
                  </a:moveTo>
                  <a:cubicBezTo>
                    <a:pt x="570" y="1"/>
                    <a:pt x="374" y="87"/>
                    <a:pt x="234" y="385"/>
                  </a:cubicBezTo>
                  <a:cubicBezTo>
                    <a:pt x="1" y="919"/>
                    <a:pt x="468" y="1119"/>
                    <a:pt x="801" y="1386"/>
                  </a:cubicBezTo>
                  <a:cubicBezTo>
                    <a:pt x="1235" y="1753"/>
                    <a:pt x="1802" y="1986"/>
                    <a:pt x="2336" y="2120"/>
                  </a:cubicBezTo>
                  <a:cubicBezTo>
                    <a:pt x="3403" y="2520"/>
                    <a:pt x="4537" y="2587"/>
                    <a:pt x="5638" y="2854"/>
                  </a:cubicBezTo>
                  <a:cubicBezTo>
                    <a:pt x="5805" y="2887"/>
                    <a:pt x="5905" y="2887"/>
                    <a:pt x="6072" y="2887"/>
                  </a:cubicBezTo>
                  <a:cubicBezTo>
                    <a:pt x="6222" y="2987"/>
                    <a:pt x="6388" y="2987"/>
                    <a:pt x="6551" y="2987"/>
                  </a:cubicBezTo>
                  <a:cubicBezTo>
                    <a:pt x="6714" y="2987"/>
                    <a:pt x="6872" y="2987"/>
                    <a:pt x="7006" y="3087"/>
                  </a:cubicBezTo>
                  <a:cubicBezTo>
                    <a:pt x="7272" y="3087"/>
                    <a:pt x="7606" y="3154"/>
                    <a:pt x="7906" y="3154"/>
                  </a:cubicBezTo>
                  <a:cubicBezTo>
                    <a:pt x="8073" y="3354"/>
                    <a:pt x="8407" y="3187"/>
                    <a:pt x="8573" y="3387"/>
                  </a:cubicBezTo>
                  <a:lnTo>
                    <a:pt x="8807" y="3387"/>
                  </a:lnTo>
                  <a:cubicBezTo>
                    <a:pt x="8911" y="3318"/>
                    <a:pt x="9025" y="3266"/>
                    <a:pt x="9143" y="3266"/>
                  </a:cubicBezTo>
                  <a:cubicBezTo>
                    <a:pt x="9251" y="3266"/>
                    <a:pt x="9362" y="3309"/>
                    <a:pt x="9474" y="3421"/>
                  </a:cubicBezTo>
                  <a:cubicBezTo>
                    <a:pt x="9511" y="3457"/>
                    <a:pt x="9557" y="3484"/>
                    <a:pt x="9603" y="3484"/>
                  </a:cubicBezTo>
                  <a:cubicBezTo>
                    <a:pt x="9640" y="3484"/>
                    <a:pt x="9677" y="3466"/>
                    <a:pt x="9707" y="3421"/>
                  </a:cubicBezTo>
                  <a:lnTo>
                    <a:pt x="9908" y="3421"/>
                  </a:lnTo>
                  <a:cubicBezTo>
                    <a:pt x="10008" y="3354"/>
                    <a:pt x="10041" y="3321"/>
                    <a:pt x="10074" y="3220"/>
                  </a:cubicBezTo>
                  <a:cubicBezTo>
                    <a:pt x="10141" y="3154"/>
                    <a:pt x="10141" y="3087"/>
                    <a:pt x="10074" y="3020"/>
                  </a:cubicBezTo>
                  <a:lnTo>
                    <a:pt x="10174" y="2987"/>
                  </a:lnTo>
                  <a:lnTo>
                    <a:pt x="10174" y="3054"/>
                  </a:lnTo>
                  <a:lnTo>
                    <a:pt x="10308" y="3187"/>
                  </a:lnTo>
                  <a:cubicBezTo>
                    <a:pt x="10341" y="3220"/>
                    <a:pt x="10341" y="3321"/>
                    <a:pt x="10308" y="3354"/>
                  </a:cubicBezTo>
                  <a:cubicBezTo>
                    <a:pt x="10241" y="3387"/>
                    <a:pt x="10308" y="3487"/>
                    <a:pt x="10375" y="3521"/>
                  </a:cubicBezTo>
                  <a:cubicBezTo>
                    <a:pt x="10404" y="3530"/>
                    <a:pt x="10430" y="3534"/>
                    <a:pt x="10454" y="3534"/>
                  </a:cubicBezTo>
                  <a:cubicBezTo>
                    <a:pt x="10511" y="3534"/>
                    <a:pt x="10551" y="3511"/>
                    <a:pt x="10575" y="3487"/>
                  </a:cubicBezTo>
                  <a:lnTo>
                    <a:pt x="10808" y="3487"/>
                  </a:lnTo>
                  <a:cubicBezTo>
                    <a:pt x="10842" y="3437"/>
                    <a:pt x="10883" y="3412"/>
                    <a:pt x="10925" y="3412"/>
                  </a:cubicBezTo>
                  <a:cubicBezTo>
                    <a:pt x="10967" y="3412"/>
                    <a:pt x="11008" y="3437"/>
                    <a:pt x="11042" y="3487"/>
                  </a:cubicBezTo>
                  <a:cubicBezTo>
                    <a:pt x="11295" y="3542"/>
                    <a:pt x="11546" y="3559"/>
                    <a:pt x="11795" y="3559"/>
                  </a:cubicBezTo>
                  <a:cubicBezTo>
                    <a:pt x="12249" y="3559"/>
                    <a:pt x="12698" y="3501"/>
                    <a:pt x="13152" y="3501"/>
                  </a:cubicBezTo>
                  <a:cubicBezTo>
                    <a:pt x="13370" y="3501"/>
                    <a:pt x="13590" y="3515"/>
                    <a:pt x="13810" y="3554"/>
                  </a:cubicBezTo>
                  <a:cubicBezTo>
                    <a:pt x="13925" y="3474"/>
                    <a:pt x="14043" y="3453"/>
                    <a:pt x="14162" y="3453"/>
                  </a:cubicBezTo>
                  <a:cubicBezTo>
                    <a:pt x="14294" y="3453"/>
                    <a:pt x="14427" y="3479"/>
                    <a:pt x="14553" y="3479"/>
                  </a:cubicBezTo>
                  <a:cubicBezTo>
                    <a:pt x="14643" y="3479"/>
                    <a:pt x="14729" y="3466"/>
                    <a:pt x="14811" y="3421"/>
                  </a:cubicBezTo>
                  <a:cubicBezTo>
                    <a:pt x="15145" y="3254"/>
                    <a:pt x="14911" y="3087"/>
                    <a:pt x="14678" y="3020"/>
                  </a:cubicBezTo>
                  <a:cubicBezTo>
                    <a:pt x="14655" y="3020"/>
                    <a:pt x="14648" y="2991"/>
                    <a:pt x="14626" y="2991"/>
                  </a:cubicBezTo>
                  <a:cubicBezTo>
                    <a:pt x="14615" y="2991"/>
                    <a:pt x="14600" y="2998"/>
                    <a:pt x="14578" y="3020"/>
                  </a:cubicBezTo>
                  <a:cubicBezTo>
                    <a:pt x="14566" y="3038"/>
                    <a:pt x="14556" y="3046"/>
                    <a:pt x="14548" y="3046"/>
                  </a:cubicBezTo>
                  <a:cubicBezTo>
                    <a:pt x="14520" y="3046"/>
                    <a:pt x="14530" y="2941"/>
                    <a:pt x="14599" y="2941"/>
                  </a:cubicBezTo>
                  <a:cubicBezTo>
                    <a:pt x="14612" y="2941"/>
                    <a:pt x="14627" y="2945"/>
                    <a:pt x="14644" y="2954"/>
                  </a:cubicBezTo>
                  <a:cubicBezTo>
                    <a:pt x="15311" y="3020"/>
                    <a:pt x="15912" y="3120"/>
                    <a:pt x="16546" y="3254"/>
                  </a:cubicBezTo>
                  <a:cubicBezTo>
                    <a:pt x="16642" y="3274"/>
                    <a:pt x="16726" y="3285"/>
                    <a:pt x="16800" y="3285"/>
                  </a:cubicBezTo>
                  <a:cubicBezTo>
                    <a:pt x="17086" y="3285"/>
                    <a:pt x="17213" y="3125"/>
                    <a:pt x="17213" y="2753"/>
                  </a:cubicBezTo>
                  <a:cubicBezTo>
                    <a:pt x="17213" y="2620"/>
                    <a:pt x="17179" y="2553"/>
                    <a:pt x="17079" y="2487"/>
                  </a:cubicBezTo>
                  <a:cubicBezTo>
                    <a:pt x="17013" y="2420"/>
                    <a:pt x="16913" y="2387"/>
                    <a:pt x="16813" y="2387"/>
                  </a:cubicBezTo>
                  <a:lnTo>
                    <a:pt x="15812" y="2387"/>
                  </a:lnTo>
                  <a:cubicBezTo>
                    <a:pt x="15578" y="2353"/>
                    <a:pt x="15412" y="2387"/>
                    <a:pt x="15245" y="2253"/>
                  </a:cubicBezTo>
                  <a:cubicBezTo>
                    <a:pt x="15211" y="2220"/>
                    <a:pt x="15145" y="2220"/>
                    <a:pt x="15045" y="2220"/>
                  </a:cubicBezTo>
                  <a:cubicBezTo>
                    <a:pt x="15011" y="2170"/>
                    <a:pt x="14970" y="2145"/>
                    <a:pt x="14928" y="2145"/>
                  </a:cubicBezTo>
                  <a:cubicBezTo>
                    <a:pt x="14886" y="2145"/>
                    <a:pt x="14844" y="2170"/>
                    <a:pt x="14811" y="2220"/>
                  </a:cubicBezTo>
                  <a:cubicBezTo>
                    <a:pt x="13844" y="2053"/>
                    <a:pt x="12810" y="2286"/>
                    <a:pt x="11842" y="1886"/>
                  </a:cubicBezTo>
                  <a:cubicBezTo>
                    <a:pt x="10308" y="1853"/>
                    <a:pt x="8807" y="1386"/>
                    <a:pt x="7239" y="1119"/>
                  </a:cubicBezTo>
                  <a:cubicBezTo>
                    <a:pt x="5304" y="819"/>
                    <a:pt x="3370" y="352"/>
                    <a:pt x="1402" y="118"/>
                  </a:cubicBezTo>
                  <a:cubicBezTo>
                    <a:pt x="1196" y="71"/>
                    <a:pt x="983" y="1"/>
                    <a:pt x="787" y="1"/>
                  </a:cubicBezTo>
                  <a:close/>
                </a:path>
              </a:pathLst>
            </a:custGeom>
            <a:solidFill>
              <a:srgbClr val="E52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8"/>
            <p:cNvSpPr/>
            <p:nvPr/>
          </p:nvSpPr>
          <p:spPr>
            <a:xfrm>
              <a:off x="7582368" y="3559711"/>
              <a:ext cx="220510" cy="87200"/>
            </a:xfrm>
            <a:custGeom>
              <a:avLst/>
              <a:gdLst/>
              <a:ahLst/>
              <a:cxnLst/>
              <a:rect l="l" t="t" r="r" b="b"/>
              <a:pathLst>
                <a:path w="10808" h="4274" extrusionOk="0">
                  <a:moveTo>
                    <a:pt x="83" y="1"/>
                  </a:moveTo>
                  <a:cubicBezTo>
                    <a:pt x="55" y="1"/>
                    <a:pt x="28" y="1"/>
                    <a:pt x="0" y="2"/>
                  </a:cubicBezTo>
                  <a:cubicBezTo>
                    <a:pt x="334" y="469"/>
                    <a:pt x="1034" y="269"/>
                    <a:pt x="1334" y="769"/>
                  </a:cubicBezTo>
                  <a:cubicBezTo>
                    <a:pt x="1501" y="1170"/>
                    <a:pt x="1902" y="1303"/>
                    <a:pt x="2302" y="1503"/>
                  </a:cubicBezTo>
                  <a:cubicBezTo>
                    <a:pt x="3903" y="2437"/>
                    <a:pt x="5704" y="3104"/>
                    <a:pt x="7472" y="3772"/>
                  </a:cubicBezTo>
                  <a:cubicBezTo>
                    <a:pt x="8155" y="3898"/>
                    <a:pt x="8857" y="4274"/>
                    <a:pt x="9592" y="4274"/>
                  </a:cubicBezTo>
                  <a:cubicBezTo>
                    <a:pt x="9827" y="4274"/>
                    <a:pt x="10065" y="4235"/>
                    <a:pt x="10308" y="4139"/>
                  </a:cubicBezTo>
                  <a:lnTo>
                    <a:pt x="10808" y="4139"/>
                  </a:lnTo>
                  <a:cubicBezTo>
                    <a:pt x="10443" y="3895"/>
                    <a:pt x="10133" y="3596"/>
                    <a:pt x="9752" y="3596"/>
                  </a:cubicBezTo>
                  <a:cubicBezTo>
                    <a:pt x="9716" y="3596"/>
                    <a:pt x="9679" y="3599"/>
                    <a:pt x="9640" y="3605"/>
                  </a:cubicBezTo>
                  <a:cubicBezTo>
                    <a:pt x="9563" y="3613"/>
                    <a:pt x="9486" y="3617"/>
                    <a:pt x="9410" y="3617"/>
                  </a:cubicBezTo>
                  <a:cubicBezTo>
                    <a:pt x="8539" y="3617"/>
                    <a:pt x="7770" y="3124"/>
                    <a:pt x="6972" y="2971"/>
                  </a:cubicBezTo>
                  <a:cubicBezTo>
                    <a:pt x="6538" y="2871"/>
                    <a:pt x="6138" y="2604"/>
                    <a:pt x="5804" y="2271"/>
                  </a:cubicBezTo>
                  <a:cubicBezTo>
                    <a:pt x="5471" y="1937"/>
                    <a:pt x="5504" y="1637"/>
                    <a:pt x="6004" y="1503"/>
                  </a:cubicBezTo>
                  <a:cubicBezTo>
                    <a:pt x="6090" y="1460"/>
                    <a:pt x="6170" y="1448"/>
                    <a:pt x="6249" y="1448"/>
                  </a:cubicBezTo>
                  <a:cubicBezTo>
                    <a:pt x="6354" y="1448"/>
                    <a:pt x="6457" y="1470"/>
                    <a:pt x="6572" y="1470"/>
                  </a:cubicBezTo>
                  <a:cubicBezTo>
                    <a:pt x="6138" y="1036"/>
                    <a:pt x="5537" y="1203"/>
                    <a:pt x="5004" y="1136"/>
                  </a:cubicBezTo>
                  <a:cubicBezTo>
                    <a:pt x="4816" y="1442"/>
                    <a:pt x="4640" y="1549"/>
                    <a:pt x="4471" y="1549"/>
                  </a:cubicBezTo>
                  <a:cubicBezTo>
                    <a:pt x="4160" y="1549"/>
                    <a:pt x="3872" y="1188"/>
                    <a:pt x="3569" y="1036"/>
                  </a:cubicBezTo>
                  <a:cubicBezTo>
                    <a:pt x="3703" y="1036"/>
                    <a:pt x="3803" y="970"/>
                    <a:pt x="3870" y="870"/>
                  </a:cubicBezTo>
                  <a:cubicBezTo>
                    <a:pt x="3369" y="503"/>
                    <a:pt x="2735" y="636"/>
                    <a:pt x="2235" y="336"/>
                  </a:cubicBezTo>
                  <a:cubicBezTo>
                    <a:pt x="2164" y="346"/>
                    <a:pt x="2093" y="350"/>
                    <a:pt x="2022" y="350"/>
                  </a:cubicBezTo>
                  <a:cubicBezTo>
                    <a:pt x="1389" y="350"/>
                    <a:pt x="772" y="1"/>
                    <a:pt x="83" y="1"/>
                  </a:cubicBezTo>
                  <a:close/>
                </a:path>
              </a:pathLst>
            </a:custGeom>
            <a:solidFill>
              <a:srgbClr val="E13F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8"/>
            <p:cNvSpPr/>
            <p:nvPr/>
          </p:nvSpPr>
          <p:spPr>
            <a:xfrm>
              <a:off x="7644289" y="3577441"/>
              <a:ext cx="43661" cy="22769"/>
            </a:xfrm>
            <a:custGeom>
              <a:avLst/>
              <a:gdLst/>
              <a:ahLst/>
              <a:cxnLst/>
              <a:rect l="l" t="t" r="r" b="b"/>
              <a:pathLst>
                <a:path w="2140" h="1116" extrusionOk="0">
                  <a:moveTo>
                    <a:pt x="835" y="1"/>
                  </a:moveTo>
                  <a:cubicBezTo>
                    <a:pt x="777" y="15"/>
                    <a:pt x="719" y="18"/>
                    <a:pt x="661" y="18"/>
                  </a:cubicBezTo>
                  <a:cubicBezTo>
                    <a:pt x="606" y="18"/>
                    <a:pt x="552" y="15"/>
                    <a:pt x="496" y="15"/>
                  </a:cubicBezTo>
                  <a:cubicBezTo>
                    <a:pt x="338" y="15"/>
                    <a:pt x="175" y="40"/>
                    <a:pt x="1" y="234"/>
                  </a:cubicBezTo>
                  <a:cubicBezTo>
                    <a:pt x="601" y="501"/>
                    <a:pt x="1101" y="801"/>
                    <a:pt x="1602" y="1001"/>
                  </a:cubicBezTo>
                  <a:cubicBezTo>
                    <a:pt x="1770" y="1075"/>
                    <a:pt x="1889" y="1115"/>
                    <a:pt x="1968" y="1115"/>
                  </a:cubicBezTo>
                  <a:cubicBezTo>
                    <a:pt x="2140" y="1115"/>
                    <a:pt x="2127" y="924"/>
                    <a:pt x="2035" y="468"/>
                  </a:cubicBezTo>
                  <a:cubicBezTo>
                    <a:pt x="2002" y="401"/>
                    <a:pt x="2002" y="334"/>
                    <a:pt x="1969" y="267"/>
                  </a:cubicBezTo>
                  <a:cubicBezTo>
                    <a:pt x="1669" y="101"/>
                    <a:pt x="1302" y="267"/>
                    <a:pt x="1035" y="67"/>
                  </a:cubicBezTo>
                  <a:cubicBezTo>
                    <a:pt x="968" y="1"/>
                    <a:pt x="935" y="1"/>
                    <a:pt x="835" y="1"/>
                  </a:cubicBezTo>
                  <a:close/>
                </a:path>
              </a:pathLst>
            </a:custGeom>
            <a:solidFill>
              <a:srgbClr val="E52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8"/>
            <p:cNvSpPr/>
            <p:nvPr/>
          </p:nvSpPr>
          <p:spPr>
            <a:xfrm>
              <a:off x="7665386" y="3578379"/>
              <a:ext cx="19076" cy="5529"/>
            </a:xfrm>
            <a:custGeom>
              <a:avLst/>
              <a:gdLst/>
              <a:ahLst/>
              <a:cxnLst/>
              <a:rect l="l" t="t" r="r" b="b"/>
              <a:pathLst>
                <a:path w="935" h="271" extrusionOk="0">
                  <a:moveTo>
                    <a:pt x="405" y="0"/>
                  </a:moveTo>
                  <a:cubicBezTo>
                    <a:pt x="273" y="0"/>
                    <a:pt x="137" y="27"/>
                    <a:pt x="1" y="55"/>
                  </a:cubicBezTo>
                  <a:cubicBezTo>
                    <a:pt x="161" y="235"/>
                    <a:pt x="345" y="271"/>
                    <a:pt x="539" y="271"/>
                  </a:cubicBezTo>
                  <a:cubicBezTo>
                    <a:pt x="668" y="271"/>
                    <a:pt x="801" y="255"/>
                    <a:pt x="935" y="255"/>
                  </a:cubicBezTo>
                  <a:cubicBezTo>
                    <a:pt x="777" y="57"/>
                    <a:pt x="596" y="0"/>
                    <a:pt x="405" y="0"/>
                  </a:cubicBezTo>
                  <a:close/>
                </a:path>
              </a:pathLst>
            </a:custGeom>
            <a:solidFill>
              <a:srgbClr val="E13F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8"/>
            <p:cNvSpPr/>
            <p:nvPr/>
          </p:nvSpPr>
          <p:spPr>
            <a:xfrm>
              <a:off x="7970281" y="3634609"/>
              <a:ext cx="96667" cy="25177"/>
            </a:xfrm>
            <a:custGeom>
              <a:avLst/>
              <a:gdLst/>
              <a:ahLst/>
              <a:cxnLst/>
              <a:rect l="l" t="t" r="r" b="b"/>
              <a:pathLst>
                <a:path w="4738" h="1234" extrusionOk="0">
                  <a:moveTo>
                    <a:pt x="3503" y="1"/>
                  </a:moveTo>
                  <a:cubicBezTo>
                    <a:pt x="3403" y="34"/>
                    <a:pt x="3236" y="34"/>
                    <a:pt x="3236" y="201"/>
                  </a:cubicBezTo>
                  <a:cubicBezTo>
                    <a:pt x="3236" y="441"/>
                    <a:pt x="3279" y="767"/>
                    <a:pt x="2987" y="767"/>
                  </a:cubicBezTo>
                  <a:cubicBezTo>
                    <a:pt x="2915" y="767"/>
                    <a:pt x="2822" y="747"/>
                    <a:pt x="2703" y="701"/>
                  </a:cubicBezTo>
                  <a:cubicBezTo>
                    <a:pt x="2402" y="568"/>
                    <a:pt x="2136" y="534"/>
                    <a:pt x="1835" y="468"/>
                  </a:cubicBezTo>
                  <a:cubicBezTo>
                    <a:pt x="1692" y="429"/>
                    <a:pt x="1555" y="413"/>
                    <a:pt x="1419" y="413"/>
                  </a:cubicBezTo>
                  <a:cubicBezTo>
                    <a:pt x="1079" y="413"/>
                    <a:pt x="749" y="515"/>
                    <a:pt x="368" y="634"/>
                  </a:cubicBezTo>
                  <a:cubicBezTo>
                    <a:pt x="635" y="834"/>
                    <a:pt x="901" y="668"/>
                    <a:pt x="968" y="968"/>
                  </a:cubicBezTo>
                  <a:cubicBezTo>
                    <a:pt x="881" y="994"/>
                    <a:pt x="789" y="1000"/>
                    <a:pt x="696" y="1000"/>
                  </a:cubicBezTo>
                  <a:cubicBezTo>
                    <a:pt x="627" y="1000"/>
                    <a:pt x="558" y="997"/>
                    <a:pt x="490" y="997"/>
                  </a:cubicBezTo>
                  <a:cubicBezTo>
                    <a:pt x="303" y="997"/>
                    <a:pt x="127" y="1021"/>
                    <a:pt x="1" y="1201"/>
                  </a:cubicBezTo>
                  <a:cubicBezTo>
                    <a:pt x="179" y="1224"/>
                    <a:pt x="358" y="1234"/>
                    <a:pt x="537" y="1234"/>
                  </a:cubicBezTo>
                  <a:cubicBezTo>
                    <a:pt x="1215" y="1234"/>
                    <a:pt x="1898" y="1103"/>
                    <a:pt x="2605" y="1103"/>
                  </a:cubicBezTo>
                  <a:cubicBezTo>
                    <a:pt x="2792" y="1103"/>
                    <a:pt x="2980" y="1112"/>
                    <a:pt x="3170" y="1135"/>
                  </a:cubicBezTo>
                  <a:cubicBezTo>
                    <a:pt x="3537" y="1135"/>
                    <a:pt x="3970" y="968"/>
                    <a:pt x="4337" y="834"/>
                  </a:cubicBezTo>
                  <a:cubicBezTo>
                    <a:pt x="4537" y="768"/>
                    <a:pt x="4737" y="634"/>
                    <a:pt x="4704" y="334"/>
                  </a:cubicBezTo>
                  <a:cubicBezTo>
                    <a:pt x="4637" y="34"/>
                    <a:pt x="4371" y="34"/>
                    <a:pt x="4170" y="1"/>
                  </a:cubicBezTo>
                  <a:close/>
                </a:path>
              </a:pathLst>
            </a:custGeom>
            <a:solidFill>
              <a:srgbClr val="E636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8"/>
            <p:cNvSpPr/>
            <p:nvPr/>
          </p:nvSpPr>
          <p:spPr>
            <a:xfrm>
              <a:off x="8015880" y="3633242"/>
              <a:ext cx="17036" cy="5468"/>
            </a:xfrm>
            <a:custGeom>
              <a:avLst/>
              <a:gdLst/>
              <a:ahLst/>
              <a:cxnLst/>
              <a:rect l="l" t="t" r="r" b="b"/>
              <a:pathLst>
                <a:path w="835" h="268" extrusionOk="0">
                  <a:moveTo>
                    <a:pt x="101" y="1"/>
                  </a:moveTo>
                  <a:cubicBezTo>
                    <a:pt x="67" y="1"/>
                    <a:pt x="67" y="34"/>
                    <a:pt x="1" y="68"/>
                  </a:cubicBezTo>
                  <a:cubicBezTo>
                    <a:pt x="1" y="168"/>
                    <a:pt x="1" y="201"/>
                    <a:pt x="101" y="234"/>
                  </a:cubicBezTo>
                  <a:cubicBezTo>
                    <a:pt x="301" y="268"/>
                    <a:pt x="568" y="268"/>
                    <a:pt x="768" y="268"/>
                  </a:cubicBezTo>
                  <a:cubicBezTo>
                    <a:pt x="801" y="234"/>
                    <a:pt x="835" y="201"/>
                    <a:pt x="835" y="101"/>
                  </a:cubicBezTo>
                  <a:cubicBezTo>
                    <a:pt x="835" y="68"/>
                    <a:pt x="801" y="34"/>
                    <a:pt x="768" y="1"/>
                  </a:cubicBezTo>
                  <a:close/>
                </a:path>
              </a:pathLst>
            </a:custGeom>
            <a:solidFill>
              <a:srgbClr val="F04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8"/>
            <p:cNvSpPr/>
            <p:nvPr/>
          </p:nvSpPr>
          <p:spPr>
            <a:xfrm>
              <a:off x="7998864" y="3633935"/>
              <a:ext cx="11589" cy="4101"/>
            </a:xfrm>
            <a:custGeom>
              <a:avLst/>
              <a:gdLst/>
              <a:ahLst/>
              <a:cxnLst/>
              <a:rect l="l" t="t" r="r" b="b"/>
              <a:pathLst>
                <a:path w="568" h="201" extrusionOk="0">
                  <a:moveTo>
                    <a:pt x="1" y="0"/>
                  </a:moveTo>
                  <a:cubicBezTo>
                    <a:pt x="134" y="167"/>
                    <a:pt x="301" y="200"/>
                    <a:pt x="468" y="200"/>
                  </a:cubicBezTo>
                  <a:cubicBezTo>
                    <a:pt x="501" y="200"/>
                    <a:pt x="501" y="167"/>
                    <a:pt x="568" y="167"/>
                  </a:cubicBezTo>
                  <a:cubicBezTo>
                    <a:pt x="568" y="67"/>
                    <a:pt x="568" y="34"/>
                    <a:pt x="468" y="0"/>
                  </a:cubicBezTo>
                  <a:close/>
                </a:path>
              </a:pathLst>
            </a:custGeom>
            <a:solidFill>
              <a:srgbClr val="F04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8"/>
            <p:cNvSpPr/>
            <p:nvPr/>
          </p:nvSpPr>
          <p:spPr>
            <a:xfrm>
              <a:off x="8008392" y="3633935"/>
              <a:ext cx="9548" cy="4101"/>
            </a:xfrm>
            <a:custGeom>
              <a:avLst/>
              <a:gdLst/>
              <a:ahLst/>
              <a:cxnLst/>
              <a:rect l="l" t="t" r="r" b="b"/>
              <a:pathLst>
                <a:path w="468" h="201" extrusionOk="0">
                  <a:moveTo>
                    <a:pt x="1" y="0"/>
                  </a:moveTo>
                  <a:lnTo>
                    <a:pt x="1" y="200"/>
                  </a:lnTo>
                  <a:lnTo>
                    <a:pt x="468" y="200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E636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48"/>
            <p:cNvSpPr/>
            <p:nvPr/>
          </p:nvSpPr>
          <p:spPr>
            <a:xfrm>
              <a:off x="8034936" y="3633935"/>
              <a:ext cx="6835" cy="4774"/>
            </a:xfrm>
            <a:custGeom>
              <a:avLst/>
              <a:gdLst/>
              <a:ahLst/>
              <a:cxnLst/>
              <a:rect l="l" t="t" r="r" b="b"/>
              <a:pathLst>
                <a:path w="335" h="234" extrusionOk="0">
                  <a:moveTo>
                    <a:pt x="134" y="0"/>
                  </a:moveTo>
                  <a:lnTo>
                    <a:pt x="1" y="134"/>
                  </a:lnTo>
                  <a:cubicBezTo>
                    <a:pt x="1" y="167"/>
                    <a:pt x="34" y="200"/>
                    <a:pt x="67" y="234"/>
                  </a:cubicBezTo>
                  <a:cubicBezTo>
                    <a:pt x="167" y="200"/>
                    <a:pt x="234" y="134"/>
                    <a:pt x="334" y="34"/>
                  </a:cubicBezTo>
                  <a:cubicBezTo>
                    <a:pt x="234" y="0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F04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8"/>
            <p:cNvSpPr/>
            <p:nvPr/>
          </p:nvSpPr>
          <p:spPr>
            <a:xfrm>
              <a:off x="8031529" y="3631895"/>
              <a:ext cx="4795" cy="3081"/>
            </a:xfrm>
            <a:custGeom>
              <a:avLst/>
              <a:gdLst/>
              <a:ahLst/>
              <a:cxnLst/>
              <a:rect l="l" t="t" r="r" b="b"/>
              <a:pathLst>
                <a:path w="235" h="151" extrusionOk="0">
                  <a:moveTo>
                    <a:pt x="118" y="0"/>
                  </a:moveTo>
                  <a:cubicBezTo>
                    <a:pt x="76" y="0"/>
                    <a:pt x="34" y="33"/>
                    <a:pt x="1" y="100"/>
                  </a:cubicBezTo>
                  <a:cubicBezTo>
                    <a:pt x="34" y="134"/>
                    <a:pt x="76" y="150"/>
                    <a:pt x="118" y="150"/>
                  </a:cubicBezTo>
                  <a:cubicBezTo>
                    <a:pt x="159" y="150"/>
                    <a:pt x="201" y="134"/>
                    <a:pt x="234" y="100"/>
                  </a:cubicBezTo>
                  <a:cubicBezTo>
                    <a:pt x="201" y="33"/>
                    <a:pt x="159" y="0"/>
                    <a:pt x="118" y="0"/>
                  </a:cubicBezTo>
                  <a:close/>
                </a:path>
              </a:pathLst>
            </a:custGeom>
            <a:solidFill>
              <a:srgbClr val="F04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8"/>
            <p:cNvSpPr/>
            <p:nvPr/>
          </p:nvSpPr>
          <p:spPr>
            <a:xfrm>
              <a:off x="7990030" y="3629855"/>
              <a:ext cx="4774" cy="2061"/>
            </a:xfrm>
            <a:custGeom>
              <a:avLst/>
              <a:gdLst/>
              <a:ahLst/>
              <a:cxnLst/>
              <a:rect l="l" t="t" r="r" b="b"/>
              <a:pathLst>
                <a:path w="234" h="101" extrusionOk="0">
                  <a:moveTo>
                    <a:pt x="117" y="0"/>
                  </a:moveTo>
                  <a:cubicBezTo>
                    <a:pt x="75" y="0"/>
                    <a:pt x="33" y="33"/>
                    <a:pt x="0" y="100"/>
                  </a:cubicBezTo>
                  <a:lnTo>
                    <a:pt x="234" y="100"/>
                  </a:lnTo>
                  <a:cubicBezTo>
                    <a:pt x="200" y="33"/>
                    <a:pt x="159" y="0"/>
                    <a:pt x="117" y="0"/>
                  </a:cubicBezTo>
                  <a:close/>
                </a:path>
              </a:pathLst>
            </a:custGeom>
            <a:solidFill>
              <a:srgbClr val="F04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8"/>
            <p:cNvSpPr/>
            <p:nvPr/>
          </p:nvSpPr>
          <p:spPr>
            <a:xfrm>
              <a:off x="8039017" y="3443376"/>
              <a:ext cx="2061" cy="1367"/>
            </a:xfrm>
            <a:custGeom>
              <a:avLst/>
              <a:gdLst/>
              <a:ahLst/>
              <a:cxnLst/>
              <a:rect l="l" t="t" r="r" b="b"/>
              <a:pathLst>
                <a:path w="101" h="67" extrusionOk="0">
                  <a:moveTo>
                    <a:pt x="1" y="0"/>
                  </a:moveTo>
                  <a:lnTo>
                    <a:pt x="34" y="67"/>
                  </a:lnTo>
                  <a:lnTo>
                    <a:pt x="101" y="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8"/>
            <p:cNvSpPr/>
            <p:nvPr/>
          </p:nvSpPr>
          <p:spPr>
            <a:xfrm>
              <a:off x="7795370" y="3663478"/>
              <a:ext cx="176971" cy="147286"/>
            </a:xfrm>
            <a:custGeom>
              <a:avLst/>
              <a:gdLst/>
              <a:ahLst/>
              <a:cxnLst/>
              <a:rect l="l" t="t" r="r" b="b"/>
              <a:pathLst>
                <a:path w="8674" h="7219" extrusionOk="0">
                  <a:moveTo>
                    <a:pt x="2989" y="1"/>
                  </a:moveTo>
                  <a:cubicBezTo>
                    <a:pt x="2676" y="1"/>
                    <a:pt x="2368" y="59"/>
                    <a:pt x="2102" y="187"/>
                  </a:cubicBezTo>
                  <a:cubicBezTo>
                    <a:pt x="1836" y="287"/>
                    <a:pt x="2269" y="687"/>
                    <a:pt x="1936" y="754"/>
                  </a:cubicBezTo>
                  <a:cubicBezTo>
                    <a:pt x="1335" y="921"/>
                    <a:pt x="1168" y="1454"/>
                    <a:pt x="835" y="1788"/>
                  </a:cubicBezTo>
                  <a:cubicBezTo>
                    <a:pt x="635" y="2021"/>
                    <a:pt x="902" y="2355"/>
                    <a:pt x="468" y="2522"/>
                  </a:cubicBezTo>
                  <a:cubicBezTo>
                    <a:pt x="68" y="2688"/>
                    <a:pt x="1" y="3089"/>
                    <a:pt x="401" y="3456"/>
                  </a:cubicBezTo>
                  <a:cubicBezTo>
                    <a:pt x="501" y="3556"/>
                    <a:pt x="668" y="3556"/>
                    <a:pt x="835" y="3556"/>
                  </a:cubicBezTo>
                  <a:cubicBezTo>
                    <a:pt x="876" y="3558"/>
                    <a:pt x="917" y="3559"/>
                    <a:pt x="957" y="3559"/>
                  </a:cubicBezTo>
                  <a:cubicBezTo>
                    <a:pt x="1471" y="3559"/>
                    <a:pt x="1910" y="3367"/>
                    <a:pt x="2436" y="3089"/>
                  </a:cubicBezTo>
                  <a:lnTo>
                    <a:pt x="2436" y="3089"/>
                  </a:lnTo>
                  <a:cubicBezTo>
                    <a:pt x="1802" y="3856"/>
                    <a:pt x="1802" y="3856"/>
                    <a:pt x="2303" y="4690"/>
                  </a:cubicBezTo>
                  <a:cubicBezTo>
                    <a:pt x="2503" y="5023"/>
                    <a:pt x="2403" y="5424"/>
                    <a:pt x="2469" y="5757"/>
                  </a:cubicBezTo>
                  <a:cubicBezTo>
                    <a:pt x="2603" y="6058"/>
                    <a:pt x="2770" y="6258"/>
                    <a:pt x="3003" y="6391"/>
                  </a:cubicBezTo>
                  <a:cubicBezTo>
                    <a:pt x="4004" y="6458"/>
                    <a:pt x="4838" y="6958"/>
                    <a:pt x="5772" y="7192"/>
                  </a:cubicBezTo>
                  <a:cubicBezTo>
                    <a:pt x="5870" y="7209"/>
                    <a:pt x="5964" y="7218"/>
                    <a:pt x="6049" y="7218"/>
                  </a:cubicBezTo>
                  <a:cubicBezTo>
                    <a:pt x="6461" y="7218"/>
                    <a:pt x="6686" y="7004"/>
                    <a:pt x="6272" y="6424"/>
                  </a:cubicBezTo>
                  <a:cubicBezTo>
                    <a:pt x="6272" y="6324"/>
                    <a:pt x="6139" y="6191"/>
                    <a:pt x="6339" y="6191"/>
                  </a:cubicBezTo>
                  <a:cubicBezTo>
                    <a:pt x="6506" y="6191"/>
                    <a:pt x="6639" y="6058"/>
                    <a:pt x="6772" y="5924"/>
                  </a:cubicBezTo>
                  <a:cubicBezTo>
                    <a:pt x="6772" y="5745"/>
                    <a:pt x="6746" y="5619"/>
                    <a:pt x="6524" y="5619"/>
                  </a:cubicBezTo>
                  <a:cubicBezTo>
                    <a:pt x="6498" y="5619"/>
                    <a:pt x="6470" y="5620"/>
                    <a:pt x="6439" y="5624"/>
                  </a:cubicBezTo>
                  <a:cubicBezTo>
                    <a:pt x="6172" y="5691"/>
                    <a:pt x="5905" y="5691"/>
                    <a:pt x="5638" y="5691"/>
                  </a:cubicBezTo>
                  <a:cubicBezTo>
                    <a:pt x="5572" y="4890"/>
                    <a:pt x="6406" y="4623"/>
                    <a:pt x="6639" y="4023"/>
                  </a:cubicBezTo>
                  <a:cubicBezTo>
                    <a:pt x="6653" y="3966"/>
                    <a:pt x="6703" y="3946"/>
                    <a:pt x="6768" y="3946"/>
                  </a:cubicBezTo>
                  <a:cubicBezTo>
                    <a:pt x="6858" y="3946"/>
                    <a:pt x="6976" y="3984"/>
                    <a:pt x="7073" y="4023"/>
                  </a:cubicBezTo>
                  <a:cubicBezTo>
                    <a:pt x="7131" y="4034"/>
                    <a:pt x="7182" y="4040"/>
                    <a:pt x="7228" y="4040"/>
                  </a:cubicBezTo>
                  <a:cubicBezTo>
                    <a:pt x="7578" y="4040"/>
                    <a:pt x="7583" y="3729"/>
                    <a:pt x="7406" y="3522"/>
                  </a:cubicBezTo>
                  <a:cubicBezTo>
                    <a:pt x="7006" y="3022"/>
                    <a:pt x="7239" y="2855"/>
                    <a:pt x="7740" y="2688"/>
                  </a:cubicBezTo>
                  <a:cubicBezTo>
                    <a:pt x="8674" y="2388"/>
                    <a:pt x="7340" y="1454"/>
                    <a:pt x="8140" y="1087"/>
                  </a:cubicBezTo>
                  <a:cubicBezTo>
                    <a:pt x="8140" y="1054"/>
                    <a:pt x="8107" y="921"/>
                    <a:pt x="8073" y="887"/>
                  </a:cubicBezTo>
                  <a:cubicBezTo>
                    <a:pt x="7973" y="787"/>
                    <a:pt x="7840" y="754"/>
                    <a:pt x="7773" y="754"/>
                  </a:cubicBezTo>
                  <a:cubicBezTo>
                    <a:pt x="7665" y="758"/>
                    <a:pt x="7557" y="760"/>
                    <a:pt x="7448" y="760"/>
                  </a:cubicBezTo>
                  <a:cubicBezTo>
                    <a:pt x="6646" y="760"/>
                    <a:pt x="5833" y="647"/>
                    <a:pt x="5305" y="353"/>
                  </a:cubicBezTo>
                  <a:lnTo>
                    <a:pt x="5138" y="353"/>
                  </a:lnTo>
                  <a:cubicBezTo>
                    <a:pt x="4938" y="454"/>
                    <a:pt x="5038" y="787"/>
                    <a:pt x="4771" y="854"/>
                  </a:cubicBezTo>
                  <a:cubicBezTo>
                    <a:pt x="4512" y="336"/>
                    <a:pt x="3738" y="1"/>
                    <a:pt x="2989" y="1"/>
                  </a:cubicBezTo>
                  <a:close/>
                </a:path>
              </a:pathLst>
            </a:custGeom>
            <a:solidFill>
              <a:srgbClr val="ACD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8"/>
            <p:cNvSpPr/>
            <p:nvPr/>
          </p:nvSpPr>
          <p:spPr>
            <a:xfrm>
              <a:off x="7855945" y="3754392"/>
              <a:ext cx="281779" cy="71348"/>
            </a:xfrm>
            <a:custGeom>
              <a:avLst/>
              <a:gdLst/>
              <a:ahLst/>
              <a:cxnLst/>
              <a:rect l="l" t="t" r="r" b="b"/>
              <a:pathLst>
                <a:path w="13811" h="3497" extrusionOk="0">
                  <a:moveTo>
                    <a:pt x="6605" y="0"/>
                  </a:moveTo>
                  <a:cubicBezTo>
                    <a:pt x="6605" y="0"/>
                    <a:pt x="6472" y="100"/>
                    <a:pt x="6405" y="100"/>
                  </a:cubicBezTo>
                  <a:cubicBezTo>
                    <a:pt x="5605" y="134"/>
                    <a:pt x="5104" y="534"/>
                    <a:pt x="4737" y="1201"/>
                  </a:cubicBezTo>
                  <a:cubicBezTo>
                    <a:pt x="4504" y="1535"/>
                    <a:pt x="4404" y="1868"/>
                    <a:pt x="4070" y="2135"/>
                  </a:cubicBezTo>
                  <a:cubicBezTo>
                    <a:pt x="4007" y="2177"/>
                    <a:pt x="3930" y="2220"/>
                    <a:pt x="3866" y="2220"/>
                  </a:cubicBezTo>
                  <a:cubicBezTo>
                    <a:pt x="3828" y="2220"/>
                    <a:pt x="3795" y="2205"/>
                    <a:pt x="3770" y="2169"/>
                  </a:cubicBezTo>
                  <a:cubicBezTo>
                    <a:pt x="3670" y="2102"/>
                    <a:pt x="3637" y="2002"/>
                    <a:pt x="3670" y="1868"/>
                  </a:cubicBezTo>
                  <a:cubicBezTo>
                    <a:pt x="3737" y="1702"/>
                    <a:pt x="3770" y="1602"/>
                    <a:pt x="3803" y="1435"/>
                  </a:cubicBezTo>
                  <a:cubicBezTo>
                    <a:pt x="3503" y="1435"/>
                    <a:pt x="3303" y="1535"/>
                    <a:pt x="3103" y="1635"/>
                  </a:cubicBezTo>
                  <a:cubicBezTo>
                    <a:pt x="2803" y="2002"/>
                    <a:pt x="2970" y="2269"/>
                    <a:pt x="3336" y="2502"/>
                  </a:cubicBezTo>
                  <a:cubicBezTo>
                    <a:pt x="2803" y="2469"/>
                    <a:pt x="2236" y="2502"/>
                    <a:pt x="1969" y="2135"/>
                  </a:cubicBezTo>
                  <a:cubicBezTo>
                    <a:pt x="1805" y="1878"/>
                    <a:pt x="1691" y="1801"/>
                    <a:pt x="1510" y="1801"/>
                  </a:cubicBezTo>
                  <a:cubicBezTo>
                    <a:pt x="1433" y="1801"/>
                    <a:pt x="1345" y="1815"/>
                    <a:pt x="1235" y="1835"/>
                  </a:cubicBezTo>
                  <a:cubicBezTo>
                    <a:pt x="1147" y="1861"/>
                    <a:pt x="1054" y="1872"/>
                    <a:pt x="959" y="1872"/>
                  </a:cubicBezTo>
                  <a:cubicBezTo>
                    <a:pt x="692" y="1872"/>
                    <a:pt x="404" y="1793"/>
                    <a:pt x="134" y="1768"/>
                  </a:cubicBezTo>
                  <a:cubicBezTo>
                    <a:pt x="67" y="1902"/>
                    <a:pt x="1" y="2002"/>
                    <a:pt x="67" y="2135"/>
                  </a:cubicBezTo>
                  <a:cubicBezTo>
                    <a:pt x="401" y="2569"/>
                    <a:pt x="835" y="2769"/>
                    <a:pt x="1302" y="2836"/>
                  </a:cubicBezTo>
                  <a:cubicBezTo>
                    <a:pt x="1875" y="2971"/>
                    <a:pt x="2466" y="3157"/>
                    <a:pt x="3035" y="3157"/>
                  </a:cubicBezTo>
                  <a:cubicBezTo>
                    <a:pt x="3591" y="3157"/>
                    <a:pt x="4126" y="2979"/>
                    <a:pt x="4604" y="2402"/>
                  </a:cubicBezTo>
                  <a:cubicBezTo>
                    <a:pt x="5072" y="1465"/>
                    <a:pt x="5491" y="1055"/>
                    <a:pt x="6161" y="1055"/>
                  </a:cubicBezTo>
                  <a:cubicBezTo>
                    <a:pt x="6445" y="1055"/>
                    <a:pt x="6775" y="1129"/>
                    <a:pt x="7173" y="1268"/>
                  </a:cubicBezTo>
                  <a:cubicBezTo>
                    <a:pt x="8140" y="1602"/>
                    <a:pt x="9107" y="1935"/>
                    <a:pt x="9908" y="2602"/>
                  </a:cubicBezTo>
                  <a:cubicBezTo>
                    <a:pt x="10588" y="3129"/>
                    <a:pt x="11283" y="3497"/>
                    <a:pt x="12049" y="3497"/>
                  </a:cubicBezTo>
                  <a:cubicBezTo>
                    <a:pt x="12448" y="3497"/>
                    <a:pt x="12865" y="3398"/>
                    <a:pt x="13310" y="3169"/>
                  </a:cubicBezTo>
                  <a:cubicBezTo>
                    <a:pt x="13244" y="2736"/>
                    <a:pt x="13610" y="2569"/>
                    <a:pt x="13811" y="2302"/>
                  </a:cubicBezTo>
                  <a:cubicBezTo>
                    <a:pt x="13644" y="2269"/>
                    <a:pt x="13444" y="2135"/>
                    <a:pt x="13277" y="2135"/>
                  </a:cubicBezTo>
                  <a:cubicBezTo>
                    <a:pt x="12446" y="2082"/>
                    <a:pt x="11593" y="1856"/>
                    <a:pt x="10753" y="1856"/>
                  </a:cubicBezTo>
                  <a:cubicBezTo>
                    <a:pt x="10548" y="1856"/>
                    <a:pt x="10344" y="1869"/>
                    <a:pt x="10141" y="1902"/>
                  </a:cubicBezTo>
                  <a:cubicBezTo>
                    <a:pt x="10080" y="1912"/>
                    <a:pt x="10011" y="1919"/>
                    <a:pt x="9942" y="1919"/>
                  </a:cubicBezTo>
                  <a:cubicBezTo>
                    <a:pt x="9786" y="1919"/>
                    <a:pt x="9623" y="1884"/>
                    <a:pt x="9508" y="1768"/>
                  </a:cubicBezTo>
                  <a:cubicBezTo>
                    <a:pt x="9241" y="1335"/>
                    <a:pt x="8740" y="1468"/>
                    <a:pt x="8407" y="1335"/>
                  </a:cubicBezTo>
                  <a:cubicBezTo>
                    <a:pt x="8307" y="934"/>
                    <a:pt x="8774" y="1001"/>
                    <a:pt x="8674" y="734"/>
                  </a:cubicBezTo>
                  <a:cubicBezTo>
                    <a:pt x="8574" y="434"/>
                    <a:pt x="8307" y="301"/>
                    <a:pt x="7973" y="267"/>
                  </a:cubicBezTo>
                  <a:cubicBezTo>
                    <a:pt x="7931" y="258"/>
                    <a:pt x="7887" y="254"/>
                    <a:pt x="7843" y="254"/>
                  </a:cubicBezTo>
                  <a:cubicBezTo>
                    <a:pt x="7604" y="254"/>
                    <a:pt x="7347" y="368"/>
                    <a:pt x="7114" y="368"/>
                  </a:cubicBezTo>
                  <a:cubicBezTo>
                    <a:pt x="6921" y="368"/>
                    <a:pt x="6743" y="289"/>
                    <a:pt x="6605" y="0"/>
                  </a:cubicBezTo>
                  <a:close/>
                </a:path>
              </a:pathLst>
            </a:custGeom>
            <a:solidFill>
              <a:srgbClr val="B7D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8"/>
            <p:cNvSpPr/>
            <p:nvPr/>
          </p:nvSpPr>
          <p:spPr>
            <a:xfrm>
              <a:off x="8130216" y="3726481"/>
              <a:ext cx="14996" cy="27074"/>
            </a:xfrm>
            <a:custGeom>
              <a:avLst/>
              <a:gdLst/>
              <a:ahLst/>
              <a:cxnLst/>
              <a:rect l="l" t="t" r="r" b="b"/>
              <a:pathLst>
                <a:path w="735" h="1327" extrusionOk="0">
                  <a:moveTo>
                    <a:pt x="534" y="1"/>
                  </a:moveTo>
                  <a:lnTo>
                    <a:pt x="534" y="1"/>
                  </a:lnTo>
                  <a:cubicBezTo>
                    <a:pt x="167" y="334"/>
                    <a:pt x="1" y="601"/>
                    <a:pt x="67" y="935"/>
                  </a:cubicBezTo>
                  <a:cubicBezTo>
                    <a:pt x="134" y="1068"/>
                    <a:pt x="234" y="1235"/>
                    <a:pt x="468" y="1302"/>
                  </a:cubicBezTo>
                  <a:cubicBezTo>
                    <a:pt x="501" y="1318"/>
                    <a:pt x="543" y="1327"/>
                    <a:pt x="580" y="1327"/>
                  </a:cubicBezTo>
                  <a:cubicBezTo>
                    <a:pt x="618" y="1327"/>
                    <a:pt x="651" y="1318"/>
                    <a:pt x="668" y="1302"/>
                  </a:cubicBezTo>
                  <a:cubicBezTo>
                    <a:pt x="701" y="1268"/>
                    <a:pt x="735" y="1135"/>
                    <a:pt x="735" y="1135"/>
                  </a:cubicBezTo>
                  <a:cubicBezTo>
                    <a:pt x="234" y="935"/>
                    <a:pt x="568" y="468"/>
                    <a:pt x="534" y="1"/>
                  </a:cubicBezTo>
                  <a:close/>
                </a:path>
              </a:pathLst>
            </a:custGeom>
            <a:solidFill>
              <a:srgbClr val="B8E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8"/>
            <p:cNvSpPr/>
            <p:nvPr/>
          </p:nvSpPr>
          <p:spPr>
            <a:xfrm>
              <a:off x="8137703" y="3797257"/>
              <a:ext cx="9548" cy="4121"/>
            </a:xfrm>
            <a:custGeom>
              <a:avLst/>
              <a:gdLst/>
              <a:ahLst/>
              <a:cxnLst/>
              <a:rect l="l" t="t" r="r" b="b"/>
              <a:pathLst>
                <a:path w="468" h="202" extrusionOk="0">
                  <a:moveTo>
                    <a:pt x="468" y="1"/>
                  </a:moveTo>
                  <a:cubicBezTo>
                    <a:pt x="301" y="1"/>
                    <a:pt x="134" y="1"/>
                    <a:pt x="1" y="201"/>
                  </a:cubicBezTo>
                  <a:cubicBezTo>
                    <a:pt x="167" y="201"/>
                    <a:pt x="334" y="168"/>
                    <a:pt x="468" y="1"/>
                  </a:cubicBezTo>
                  <a:close/>
                </a:path>
              </a:pathLst>
            </a:custGeom>
            <a:solidFill>
              <a:srgbClr val="B7D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8"/>
            <p:cNvSpPr/>
            <p:nvPr/>
          </p:nvSpPr>
          <p:spPr>
            <a:xfrm>
              <a:off x="7604137" y="3608738"/>
              <a:ext cx="301508" cy="158181"/>
            </a:xfrm>
            <a:custGeom>
              <a:avLst/>
              <a:gdLst/>
              <a:ahLst/>
              <a:cxnLst/>
              <a:rect l="l" t="t" r="r" b="b"/>
              <a:pathLst>
                <a:path w="14778" h="7753" extrusionOk="0">
                  <a:moveTo>
                    <a:pt x="3937" y="5071"/>
                  </a:moveTo>
                  <a:cubicBezTo>
                    <a:pt x="3995" y="5315"/>
                    <a:pt x="4065" y="5591"/>
                    <a:pt x="4171" y="5858"/>
                  </a:cubicBezTo>
                  <a:lnTo>
                    <a:pt x="4171" y="5858"/>
                  </a:lnTo>
                  <a:cubicBezTo>
                    <a:pt x="3992" y="5591"/>
                    <a:pt x="3857" y="5331"/>
                    <a:pt x="3937" y="5071"/>
                  </a:cubicBezTo>
                  <a:close/>
                  <a:moveTo>
                    <a:pt x="1802" y="1"/>
                  </a:moveTo>
                  <a:cubicBezTo>
                    <a:pt x="1502" y="1"/>
                    <a:pt x="1035" y="68"/>
                    <a:pt x="1035" y="335"/>
                  </a:cubicBezTo>
                  <a:cubicBezTo>
                    <a:pt x="968" y="1235"/>
                    <a:pt x="301" y="1736"/>
                    <a:pt x="1" y="2469"/>
                  </a:cubicBezTo>
                  <a:cubicBezTo>
                    <a:pt x="167" y="3170"/>
                    <a:pt x="1035" y="3070"/>
                    <a:pt x="1268" y="3670"/>
                  </a:cubicBezTo>
                  <a:cubicBezTo>
                    <a:pt x="1335" y="3737"/>
                    <a:pt x="1435" y="3804"/>
                    <a:pt x="1502" y="3837"/>
                  </a:cubicBezTo>
                  <a:cubicBezTo>
                    <a:pt x="1835" y="3970"/>
                    <a:pt x="2202" y="4004"/>
                    <a:pt x="2269" y="4471"/>
                  </a:cubicBezTo>
                  <a:cubicBezTo>
                    <a:pt x="2436" y="5238"/>
                    <a:pt x="2469" y="6005"/>
                    <a:pt x="2936" y="6639"/>
                  </a:cubicBezTo>
                  <a:cubicBezTo>
                    <a:pt x="3136" y="6806"/>
                    <a:pt x="3270" y="7073"/>
                    <a:pt x="3470" y="7239"/>
                  </a:cubicBezTo>
                  <a:cubicBezTo>
                    <a:pt x="3733" y="7479"/>
                    <a:pt x="4048" y="7752"/>
                    <a:pt x="4377" y="7752"/>
                  </a:cubicBezTo>
                  <a:cubicBezTo>
                    <a:pt x="4507" y="7752"/>
                    <a:pt x="4639" y="7710"/>
                    <a:pt x="4771" y="7606"/>
                  </a:cubicBezTo>
                  <a:cubicBezTo>
                    <a:pt x="5095" y="7332"/>
                    <a:pt x="4953" y="7002"/>
                    <a:pt x="4749" y="6700"/>
                  </a:cubicBezTo>
                  <a:lnTo>
                    <a:pt x="4749" y="6700"/>
                  </a:lnTo>
                  <a:cubicBezTo>
                    <a:pt x="4903" y="6822"/>
                    <a:pt x="5085" y="6918"/>
                    <a:pt x="5304" y="6973"/>
                  </a:cubicBezTo>
                  <a:cubicBezTo>
                    <a:pt x="6069" y="7179"/>
                    <a:pt x="6897" y="7437"/>
                    <a:pt x="7734" y="7437"/>
                  </a:cubicBezTo>
                  <a:cubicBezTo>
                    <a:pt x="8248" y="7437"/>
                    <a:pt x="8766" y="7339"/>
                    <a:pt x="9274" y="7073"/>
                  </a:cubicBezTo>
                  <a:cubicBezTo>
                    <a:pt x="9641" y="6839"/>
                    <a:pt x="9874" y="6506"/>
                    <a:pt x="9808" y="6072"/>
                  </a:cubicBezTo>
                  <a:cubicBezTo>
                    <a:pt x="9785" y="5549"/>
                    <a:pt x="9778" y="5382"/>
                    <a:pt x="9998" y="5382"/>
                  </a:cubicBezTo>
                  <a:cubicBezTo>
                    <a:pt x="10100" y="5382"/>
                    <a:pt x="10252" y="5418"/>
                    <a:pt x="10475" y="5472"/>
                  </a:cubicBezTo>
                  <a:cubicBezTo>
                    <a:pt x="10408" y="5138"/>
                    <a:pt x="10241" y="4804"/>
                    <a:pt x="10308" y="4471"/>
                  </a:cubicBezTo>
                  <a:lnTo>
                    <a:pt x="10308" y="4304"/>
                  </a:lnTo>
                  <a:cubicBezTo>
                    <a:pt x="10190" y="3098"/>
                    <a:pt x="10202" y="2929"/>
                    <a:pt x="11008" y="2929"/>
                  </a:cubicBezTo>
                  <a:cubicBezTo>
                    <a:pt x="11116" y="2929"/>
                    <a:pt x="11238" y="2932"/>
                    <a:pt x="11375" y="2936"/>
                  </a:cubicBezTo>
                  <a:lnTo>
                    <a:pt x="11542" y="2936"/>
                  </a:lnTo>
                  <a:cubicBezTo>
                    <a:pt x="11752" y="2823"/>
                    <a:pt x="11954" y="2780"/>
                    <a:pt x="12153" y="2780"/>
                  </a:cubicBezTo>
                  <a:cubicBezTo>
                    <a:pt x="12714" y="2780"/>
                    <a:pt x="13244" y="3121"/>
                    <a:pt x="13810" y="3170"/>
                  </a:cubicBezTo>
                  <a:cubicBezTo>
                    <a:pt x="14011" y="3170"/>
                    <a:pt x="13844" y="3403"/>
                    <a:pt x="13777" y="3503"/>
                  </a:cubicBezTo>
                  <a:cubicBezTo>
                    <a:pt x="13644" y="3670"/>
                    <a:pt x="13777" y="3804"/>
                    <a:pt x="13844" y="3970"/>
                  </a:cubicBezTo>
                  <a:cubicBezTo>
                    <a:pt x="14277" y="3804"/>
                    <a:pt x="14778" y="3670"/>
                    <a:pt x="14511" y="3003"/>
                  </a:cubicBezTo>
                  <a:cubicBezTo>
                    <a:pt x="13710" y="2736"/>
                    <a:pt x="12843" y="2603"/>
                    <a:pt x="12009" y="2503"/>
                  </a:cubicBezTo>
                  <a:cubicBezTo>
                    <a:pt x="11042" y="2403"/>
                    <a:pt x="10108" y="2303"/>
                    <a:pt x="9274" y="1736"/>
                  </a:cubicBezTo>
                  <a:cubicBezTo>
                    <a:pt x="8307" y="1502"/>
                    <a:pt x="7306" y="1335"/>
                    <a:pt x="6338" y="1135"/>
                  </a:cubicBezTo>
                  <a:cubicBezTo>
                    <a:pt x="4804" y="802"/>
                    <a:pt x="3370" y="68"/>
                    <a:pt x="1802" y="1"/>
                  </a:cubicBezTo>
                  <a:close/>
                </a:path>
              </a:pathLst>
            </a:custGeom>
            <a:solidFill>
              <a:srgbClr val="B3E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8"/>
            <p:cNvSpPr/>
            <p:nvPr/>
          </p:nvSpPr>
          <p:spPr>
            <a:xfrm>
              <a:off x="7915153" y="3646054"/>
              <a:ext cx="55842" cy="19362"/>
            </a:xfrm>
            <a:custGeom>
              <a:avLst/>
              <a:gdLst/>
              <a:ahLst/>
              <a:cxnLst/>
              <a:rect l="l" t="t" r="r" b="b"/>
              <a:pathLst>
                <a:path w="2737" h="949" extrusionOk="0">
                  <a:moveTo>
                    <a:pt x="1855" y="1"/>
                  </a:moveTo>
                  <a:cubicBezTo>
                    <a:pt x="1795" y="1"/>
                    <a:pt x="1748" y="22"/>
                    <a:pt x="1735" y="73"/>
                  </a:cubicBezTo>
                  <a:cubicBezTo>
                    <a:pt x="1588" y="442"/>
                    <a:pt x="1427" y="563"/>
                    <a:pt x="1254" y="563"/>
                  </a:cubicBezTo>
                  <a:cubicBezTo>
                    <a:pt x="1035" y="563"/>
                    <a:pt x="795" y="370"/>
                    <a:pt x="535" y="240"/>
                  </a:cubicBezTo>
                  <a:cubicBezTo>
                    <a:pt x="494" y="220"/>
                    <a:pt x="459" y="211"/>
                    <a:pt x="426" y="211"/>
                  </a:cubicBezTo>
                  <a:cubicBezTo>
                    <a:pt x="245" y="211"/>
                    <a:pt x="171" y="489"/>
                    <a:pt x="1" y="574"/>
                  </a:cubicBezTo>
                  <a:cubicBezTo>
                    <a:pt x="505" y="806"/>
                    <a:pt x="1020" y="949"/>
                    <a:pt x="1553" y="949"/>
                  </a:cubicBezTo>
                  <a:cubicBezTo>
                    <a:pt x="1937" y="949"/>
                    <a:pt x="2331" y="875"/>
                    <a:pt x="2736" y="707"/>
                  </a:cubicBezTo>
                  <a:cubicBezTo>
                    <a:pt x="2536" y="474"/>
                    <a:pt x="2369" y="307"/>
                    <a:pt x="2169" y="140"/>
                  </a:cubicBezTo>
                  <a:cubicBezTo>
                    <a:pt x="2087" y="58"/>
                    <a:pt x="1953" y="1"/>
                    <a:pt x="1855" y="1"/>
                  </a:cubicBezTo>
                  <a:close/>
                </a:path>
              </a:pathLst>
            </a:custGeom>
            <a:solidFill>
              <a:srgbClr val="E636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8"/>
            <p:cNvSpPr/>
            <p:nvPr/>
          </p:nvSpPr>
          <p:spPr>
            <a:xfrm>
              <a:off x="7891343" y="3646014"/>
              <a:ext cx="10915" cy="15832"/>
            </a:xfrm>
            <a:custGeom>
              <a:avLst/>
              <a:gdLst/>
              <a:ahLst/>
              <a:cxnLst/>
              <a:rect l="l" t="t" r="r" b="b"/>
              <a:pathLst>
                <a:path w="535" h="776" extrusionOk="0">
                  <a:moveTo>
                    <a:pt x="146" y="0"/>
                  </a:moveTo>
                  <a:cubicBezTo>
                    <a:pt x="109" y="0"/>
                    <a:pt x="67" y="25"/>
                    <a:pt x="34" y="75"/>
                  </a:cubicBezTo>
                  <a:cubicBezTo>
                    <a:pt x="0" y="242"/>
                    <a:pt x="0" y="376"/>
                    <a:pt x="0" y="509"/>
                  </a:cubicBezTo>
                  <a:cubicBezTo>
                    <a:pt x="67" y="742"/>
                    <a:pt x="267" y="776"/>
                    <a:pt x="434" y="776"/>
                  </a:cubicBezTo>
                  <a:cubicBezTo>
                    <a:pt x="434" y="776"/>
                    <a:pt x="434" y="742"/>
                    <a:pt x="501" y="709"/>
                  </a:cubicBezTo>
                  <a:cubicBezTo>
                    <a:pt x="534" y="609"/>
                    <a:pt x="501" y="576"/>
                    <a:pt x="434" y="542"/>
                  </a:cubicBezTo>
                  <a:lnTo>
                    <a:pt x="434" y="309"/>
                  </a:lnTo>
                  <a:cubicBezTo>
                    <a:pt x="434" y="142"/>
                    <a:pt x="334" y="142"/>
                    <a:pt x="234" y="75"/>
                  </a:cubicBezTo>
                  <a:cubicBezTo>
                    <a:pt x="217" y="25"/>
                    <a:pt x="184" y="0"/>
                    <a:pt x="146" y="0"/>
                  </a:cubicBezTo>
                  <a:close/>
                </a:path>
              </a:pathLst>
            </a:custGeom>
            <a:solidFill>
              <a:srgbClr val="E13F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8"/>
            <p:cNvSpPr/>
            <p:nvPr/>
          </p:nvSpPr>
          <p:spPr>
            <a:xfrm>
              <a:off x="7868207" y="3650013"/>
              <a:ext cx="13629" cy="7080"/>
            </a:xfrm>
            <a:custGeom>
              <a:avLst/>
              <a:gdLst/>
              <a:ahLst/>
              <a:cxnLst/>
              <a:rect l="l" t="t" r="r" b="b"/>
              <a:pathLst>
                <a:path w="668" h="347" extrusionOk="0">
                  <a:moveTo>
                    <a:pt x="422" y="1"/>
                  </a:moveTo>
                  <a:cubicBezTo>
                    <a:pt x="288" y="1"/>
                    <a:pt x="138" y="181"/>
                    <a:pt x="0" y="280"/>
                  </a:cubicBezTo>
                  <a:cubicBezTo>
                    <a:pt x="200" y="280"/>
                    <a:pt x="467" y="280"/>
                    <a:pt x="667" y="346"/>
                  </a:cubicBezTo>
                  <a:cubicBezTo>
                    <a:pt x="599" y="87"/>
                    <a:pt x="514" y="1"/>
                    <a:pt x="422" y="1"/>
                  </a:cubicBezTo>
                  <a:close/>
                </a:path>
              </a:pathLst>
            </a:custGeom>
            <a:solidFill>
              <a:srgbClr val="E636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8"/>
            <p:cNvSpPr/>
            <p:nvPr/>
          </p:nvSpPr>
          <p:spPr>
            <a:xfrm>
              <a:off x="7811712" y="3643463"/>
              <a:ext cx="19076" cy="8181"/>
            </a:xfrm>
            <a:custGeom>
              <a:avLst/>
              <a:gdLst/>
              <a:ahLst/>
              <a:cxnLst/>
              <a:rect l="l" t="t" r="r" b="b"/>
              <a:pathLst>
                <a:path w="935" h="401" extrusionOk="0">
                  <a:moveTo>
                    <a:pt x="1" y="67"/>
                  </a:moveTo>
                  <a:lnTo>
                    <a:pt x="1" y="67"/>
                  </a:lnTo>
                  <a:cubicBezTo>
                    <a:pt x="267" y="400"/>
                    <a:pt x="634" y="267"/>
                    <a:pt x="935" y="334"/>
                  </a:cubicBezTo>
                  <a:cubicBezTo>
                    <a:pt x="668" y="0"/>
                    <a:pt x="334" y="100"/>
                    <a:pt x="1" y="67"/>
                  </a:cubicBezTo>
                  <a:close/>
                </a:path>
              </a:pathLst>
            </a:custGeom>
            <a:solidFill>
              <a:srgbClr val="E636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8"/>
            <p:cNvSpPr/>
            <p:nvPr/>
          </p:nvSpPr>
          <p:spPr>
            <a:xfrm>
              <a:off x="7849151" y="3650808"/>
              <a:ext cx="13629" cy="4917"/>
            </a:xfrm>
            <a:custGeom>
              <a:avLst/>
              <a:gdLst/>
              <a:ahLst/>
              <a:cxnLst/>
              <a:rect l="l" t="t" r="r" b="b"/>
              <a:pathLst>
                <a:path w="668" h="241" extrusionOk="0">
                  <a:moveTo>
                    <a:pt x="236" y="1"/>
                  </a:moveTo>
                  <a:cubicBezTo>
                    <a:pt x="161" y="1"/>
                    <a:pt x="82" y="7"/>
                    <a:pt x="0" y="7"/>
                  </a:cubicBezTo>
                  <a:cubicBezTo>
                    <a:pt x="167" y="241"/>
                    <a:pt x="434" y="207"/>
                    <a:pt x="667" y="241"/>
                  </a:cubicBezTo>
                  <a:cubicBezTo>
                    <a:pt x="552" y="33"/>
                    <a:pt x="404" y="1"/>
                    <a:pt x="236" y="1"/>
                  </a:cubicBezTo>
                  <a:close/>
                </a:path>
              </a:pathLst>
            </a:custGeom>
            <a:solidFill>
              <a:srgbClr val="E636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8"/>
            <p:cNvSpPr/>
            <p:nvPr/>
          </p:nvSpPr>
          <p:spPr>
            <a:xfrm>
              <a:off x="7900178" y="3657745"/>
              <a:ext cx="5468" cy="4101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" y="1"/>
                  </a:moveTo>
                  <a:lnTo>
                    <a:pt x="1" y="201"/>
                  </a:lnTo>
                  <a:cubicBezTo>
                    <a:pt x="101" y="134"/>
                    <a:pt x="168" y="34"/>
                    <a:pt x="268" y="1"/>
                  </a:cubicBezTo>
                  <a:close/>
                </a:path>
              </a:pathLst>
            </a:custGeom>
            <a:solidFill>
              <a:srgbClr val="E636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8"/>
            <p:cNvSpPr/>
            <p:nvPr/>
          </p:nvSpPr>
          <p:spPr>
            <a:xfrm>
              <a:off x="7881815" y="3655705"/>
              <a:ext cx="4774" cy="2571"/>
            </a:xfrm>
            <a:custGeom>
              <a:avLst/>
              <a:gdLst/>
              <a:ahLst/>
              <a:cxnLst/>
              <a:rect l="l" t="t" r="r" b="b"/>
              <a:pathLst>
                <a:path w="234" h="126" extrusionOk="0">
                  <a:moveTo>
                    <a:pt x="0" y="1"/>
                  </a:moveTo>
                  <a:cubicBezTo>
                    <a:pt x="34" y="84"/>
                    <a:pt x="75" y="126"/>
                    <a:pt x="117" y="126"/>
                  </a:cubicBezTo>
                  <a:cubicBezTo>
                    <a:pt x="159" y="126"/>
                    <a:pt x="200" y="84"/>
                    <a:pt x="234" y="1"/>
                  </a:cubicBezTo>
                  <a:close/>
                </a:path>
              </a:pathLst>
            </a:custGeom>
            <a:solidFill>
              <a:srgbClr val="E13F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8"/>
            <p:cNvSpPr/>
            <p:nvPr/>
          </p:nvSpPr>
          <p:spPr>
            <a:xfrm>
              <a:off x="7909706" y="3655195"/>
              <a:ext cx="5468" cy="2571"/>
            </a:xfrm>
            <a:custGeom>
              <a:avLst/>
              <a:gdLst/>
              <a:ahLst/>
              <a:cxnLst/>
              <a:rect l="l" t="t" r="r" b="b"/>
              <a:pathLst>
                <a:path w="268" h="126" extrusionOk="0">
                  <a:moveTo>
                    <a:pt x="134" y="1"/>
                  </a:moveTo>
                  <a:cubicBezTo>
                    <a:pt x="93" y="1"/>
                    <a:pt x="51" y="42"/>
                    <a:pt x="1" y="126"/>
                  </a:cubicBezTo>
                  <a:lnTo>
                    <a:pt x="268" y="126"/>
                  </a:lnTo>
                  <a:cubicBezTo>
                    <a:pt x="218" y="42"/>
                    <a:pt x="176" y="1"/>
                    <a:pt x="134" y="1"/>
                  </a:cubicBezTo>
                  <a:close/>
                </a:path>
              </a:pathLst>
            </a:custGeom>
            <a:solidFill>
              <a:srgbClr val="E636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8"/>
            <p:cNvSpPr/>
            <p:nvPr/>
          </p:nvSpPr>
          <p:spPr>
            <a:xfrm>
              <a:off x="8049911" y="3785791"/>
              <a:ext cx="130698" cy="63105"/>
            </a:xfrm>
            <a:custGeom>
              <a:avLst/>
              <a:gdLst/>
              <a:ahLst/>
              <a:cxnLst/>
              <a:rect l="l" t="t" r="r" b="b"/>
              <a:pathLst>
                <a:path w="6406" h="3093" extrusionOk="0">
                  <a:moveTo>
                    <a:pt x="5961" y="1"/>
                  </a:moveTo>
                  <a:cubicBezTo>
                    <a:pt x="5831" y="1"/>
                    <a:pt x="5701" y="86"/>
                    <a:pt x="5571" y="129"/>
                  </a:cubicBezTo>
                  <a:cubicBezTo>
                    <a:pt x="5171" y="896"/>
                    <a:pt x="4637" y="1397"/>
                    <a:pt x="3837" y="1630"/>
                  </a:cubicBezTo>
                  <a:cubicBezTo>
                    <a:pt x="3638" y="1669"/>
                    <a:pt x="3444" y="1686"/>
                    <a:pt x="3252" y="1686"/>
                  </a:cubicBezTo>
                  <a:cubicBezTo>
                    <a:pt x="2281" y="1686"/>
                    <a:pt x="1381" y="1258"/>
                    <a:pt x="434" y="1063"/>
                  </a:cubicBezTo>
                  <a:lnTo>
                    <a:pt x="434" y="1063"/>
                  </a:lnTo>
                  <a:cubicBezTo>
                    <a:pt x="1" y="1464"/>
                    <a:pt x="1" y="1764"/>
                    <a:pt x="634" y="2231"/>
                  </a:cubicBezTo>
                  <a:cubicBezTo>
                    <a:pt x="1489" y="2800"/>
                    <a:pt x="2351" y="3092"/>
                    <a:pt x="3160" y="3092"/>
                  </a:cubicBezTo>
                  <a:cubicBezTo>
                    <a:pt x="4056" y="3092"/>
                    <a:pt x="4887" y="2734"/>
                    <a:pt x="5571" y="1997"/>
                  </a:cubicBezTo>
                  <a:cubicBezTo>
                    <a:pt x="5938" y="1630"/>
                    <a:pt x="5971" y="1130"/>
                    <a:pt x="6272" y="730"/>
                  </a:cubicBezTo>
                  <a:cubicBezTo>
                    <a:pt x="6405" y="463"/>
                    <a:pt x="6405" y="263"/>
                    <a:pt x="6172" y="96"/>
                  </a:cubicBezTo>
                  <a:cubicBezTo>
                    <a:pt x="6101" y="26"/>
                    <a:pt x="6031" y="1"/>
                    <a:pt x="5961" y="1"/>
                  </a:cubicBezTo>
                  <a:close/>
                </a:path>
              </a:pathLst>
            </a:custGeom>
            <a:solidFill>
              <a:srgbClr val="C867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8"/>
            <p:cNvSpPr/>
            <p:nvPr/>
          </p:nvSpPr>
          <p:spPr>
            <a:xfrm>
              <a:off x="7728674" y="3794544"/>
              <a:ext cx="234833" cy="55291"/>
            </a:xfrm>
            <a:custGeom>
              <a:avLst/>
              <a:gdLst/>
              <a:ahLst/>
              <a:cxnLst/>
              <a:rect l="l" t="t" r="r" b="b"/>
              <a:pathLst>
                <a:path w="11510" h="2710" extrusionOk="0">
                  <a:moveTo>
                    <a:pt x="6372" y="0"/>
                  </a:moveTo>
                  <a:cubicBezTo>
                    <a:pt x="4371" y="101"/>
                    <a:pt x="2536" y="768"/>
                    <a:pt x="601" y="1435"/>
                  </a:cubicBezTo>
                  <a:cubicBezTo>
                    <a:pt x="401" y="1502"/>
                    <a:pt x="234" y="1635"/>
                    <a:pt x="68" y="1802"/>
                  </a:cubicBezTo>
                  <a:cubicBezTo>
                    <a:pt x="34" y="1835"/>
                    <a:pt x="34" y="1868"/>
                    <a:pt x="1" y="1935"/>
                  </a:cubicBezTo>
                  <a:lnTo>
                    <a:pt x="1" y="2102"/>
                  </a:lnTo>
                  <a:cubicBezTo>
                    <a:pt x="1" y="2169"/>
                    <a:pt x="34" y="2202"/>
                    <a:pt x="34" y="2269"/>
                  </a:cubicBezTo>
                  <a:cubicBezTo>
                    <a:pt x="183" y="2517"/>
                    <a:pt x="369" y="2710"/>
                    <a:pt x="647" y="2710"/>
                  </a:cubicBezTo>
                  <a:cubicBezTo>
                    <a:pt x="742" y="2710"/>
                    <a:pt x="849" y="2687"/>
                    <a:pt x="968" y="2636"/>
                  </a:cubicBezTo>
                  <a:cubicBezTo>
                    <a:pt x="2369" y="2202"/>
                    <a:pt x="3837" y="1868"/>
                    <a:pt x="5238" y="1435"/>
                  </a:cubicBezTo>
                  <a:cubicBezTo>
                    <a:pt x="5503" y="1340"/>
                    <a:pt x="5757" y="1256"/>
                    <a:pt x="6001" y="1256"/>
                  </a:cubicBezTo>
                  <a:cubicBezTo>
                    <a:pt x="6187" y="1256"/>
                    <a:pt x="6366" y="1305"/>
                    <a:pt x="6539" y="1435"/>
                  </a:cubicBezTo>
                  <a:cubicBezTo>
                    <a:pt x="7206" y="1868"/>
                    <a:pt x="8007" y="2135"/>
                    <a:pt x="8741" y="2436"/>
                  </a:cubicBezTo>
                  <a:lnTo>
                    <a:pt x="9208" y="2436"/>
                  </a:lnTo>
                  <a:cubicBezTo>
                    <a:pt x="9308" y="2319"/>
                    <a:pt x="9433" y="2319"/>
                    <a:pt x="9558" y="2319"/>
                  </a:cubicBezTo>
                  <a:cubicBezTo>
                    <a:pt x="9683" y="2319"/>
                    <a:pt x="9808" y="2319"/>
                    <a:pt x="9908" y="2202"/>
                  </a:cubicBezTo>
                  <a:cubicBezTo>
                    <a:pt x="10408" y="1935"/>
                    <a:pt x="10842" y="1502"/>
                    <a:pt x="11209" y="1035"/>
                  </a:cubicBezTo>
                  <a:cubicBezTo>
                    <a:pt x="11509" y="701"/>
                    <a:pt x="11342" y="501"/>
                    <a:pt x="10875" y="434"/>
                  </a:cubicBezTo>
                  <a:cubicBezTo>
                    <a:pt x="10357" y="773"/>
                    <a:pt x="9803" y="886"/>
                    <a:pt x="9248" y="886"/>
                  </a:cubicBezTo>
                  <a:cubicBezTo>
                    <a:pt x="8875" y="886"/>
                    <a:pt x="8502" y="835"/>
                    <a:pt x="8140" y="768"/>
                  </a:cubicBezTo>
                  <a:cubicBezTo>
                    <a:pt x="7506" y="668"/>
                    <a:pt x="6906" y="334"/>
                    <a:pt x="6372" y="0"/>
                  </a:cubicBezTo>
                  <a:close/>
                </a:path>
              </a:pathLst>
            </a:custGeom>
            <a:solidFill>
              <a:srgbClr val="C56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8"/>
            <p:cNvSpPr/>
            <p:nvPr/>
          </p:nvSpPr>
          <p:spPr>
            <a:xfrm>
              <a:off x="7916520" y="3839429"/>
              <a:ext cx="14323" cy="4937"/>
            </a:xfrm>
            <a:custGeom>
              <a:avLst/>
              <a:gdLst/>
              <a:ahLst/>
              <a:cxnLst/>
              <a:rect l="l" t="t" r="r" b="b"/>
              <a:pathLst>
                <a:path w="702" h="242" extrusionOk="0">
                  <a:moveTo>
                    <a:pt x="555" y="1"/>
                  </a:moveTo>
                  <a:cubicBezTo>
                    <a:pt x="353" y="1"/>
                    <a:pt x="134" y="22"/>
                    <a:pt x="1" y="236"/>
                  </a:cubicBezTo>
                  <a:cubicBezTo>
                    <a:pt x="83" y="236"/>
                    <a:pt x="165" y="242"/>
                    <a:pt x="244" y="242"/>
                  </a:cubicBezTo>
                  <a:cubicBezTo>
                    <a:pt x="422" y="242"/>
                    <a:pt x="586" y="210"/>
                    <a:pt x="701" y="2"/>
                  </a:cubicBezTo>
                  <a:cubicBezTo>
                    <a:pt x="654" y="2"/>
                    <a:pt x="605" y="1"/>
                    <a:pt x="555" y="1"/>
                  </a:cubicBezTo>
                  <a:close/>
                </a:path>
              </a:pathLst>
            </a:custGeom>
            <a:solidFill>
              <a:srgbClr val="D18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8"/>
            <p:cNvSpPr/>
            <p:nvPr/>
          </p:nvSpPr>
          <p:spPr>
            <a:xfrm>
              <a:off x="6997081" y="3671904"/>
              <a:ext cx="415844" cy="152611"/>
            </a:xfrm>
            <a:custGeom>
              <a:avLst/>
              <a:gdLst/>
              <a:ahLst/>
              <a:cxnLst/>
              <a:rect l="l" t="t" r="r" b="b"/>
              <a:pathLst>
                <a:path w="20382" h="7480" extrusionOk="0">
                  <a:moveTo>
                    <a:pt x="2874" y="1"/>
                  </a:moveTo>
                  <a:cubicBezTo>
                    <a:pt x="1788" y="1"/>
                    <a:pt x="711" y="542"/>
                    <a:pt x="0" y="1608"/>
                  </a:cubicBezTo>
                  <a:cubicBezTo>
                    <a:pt x="167" y="1708"/>
                    <a:pt x="434" y="1708"/>
                    <a:pt x="534" y="1975"/>
                  </a:cubicBezTo>
                  <a:cubicBezTo>
                    <a:pt x="634" y="2142"/>
                    <a:pt x="834" y="2142"/>
                    <a:pt x="1001" y="2209"/>
                  </a:cubicBezTo>
                  <a:cubicBezTo>
                    <a:pt x="1968" y="2576"/>
                    <a:pt x="3002" y="2709"/>
                    <a:pt x="3903" y="3209"/>
                  </a:cubicBezTo>
                  <a:cubicBezTo>
                    <a:pt x="4570" y="3209"/>
                    <a:pt x="5104" y="3543"/>
                    <a:pt x="5737" y="3710"/>
                  </a:cubicBezTo>
                  <a:cubicBezTo>
                    <a:pt x="8873" y="4644"/>
                    <a:pt x="12009" y="5645"/>
                    <a:pt x="15178" y="6545"/>
                  </a:cubicBezTo>
                  <a:cubicBezTo>
                    <a:pt x="16779" y="7046"/>
                    <a:pt x="18447" y="7346"/>
                    <a:pt x="20181" y="7479"/>
                  </a:cubicBezTo>
                  <a:cubicBezTo>
                    <a:pt x="20381" y="7312"/>
                    <a:pt x="20381" y="7079"/>
                    <a:pt x="20315" y="6845"/>
                  </a:cubicBezTo>
                  <a:cubicBezTo>
                    <a:pt x="20214" y="6745"/>
                    <a:pt x="20148" y="6712"/>
                    <a:pt x="20014" y="6679"/>
                  </a:cubicBezTo>
                  <a:cubicBezTo>
                    <a:pt x="19696" y="6729"/>
                    <a:pt x="19374" y="6790"/>
                    <a:pt x="19064" y="6790"/>
                  </a:cubicBezTo>
                  <a:cubicBezTo>
                    <a:pt x="18563" y="6790"/>
                    <a:pt x="18097" y="6631"/>
                    <a:pt x="17746" y="6011"/>
                  </a:cubicBezTo>
                  <a:cubicBezTo>
                    <a:pt x="17646" y="5778"/>
                    <a:pt x="17246" y="5645"/>
                    <a:pt x="16979" y="5645"/>
                  </a:cubicBezTo>
                  <a:cubicBezTo>
                    <a:pt x="15178" y="5511"/>
                    <a:pt x="13543" y="4711"/>
                    <a:pt x="11742" y="4577"/>
                  </a:cubicBezTo>
                  <a:cubicBezTo>
                    <a:pt x="11241" y="4544"/>
                    <a:pt x="11675" y="4310"/>
                    <a:pt x="11642" y="4143"/>
                  </a:cubicBezTo>
                  <a:cubicBezTo>
                    <a:pt x="11642" y="4043"/>
                    <a:pt x="11575" y="4010"/>
                    <a:pt x="11575" y="3977"/>
                  </a:cubicBezTo>
                  <a:cubicBezTo>
                    <a:pt x="10975" y="3643"/>
                    <a:pt x="10241" y="3810"/>
                    <a:pt x="9574" y="3676"/>
                  </a:cubicBezTo>
                  <a:cubicBezTo>
                    <a:pt x="8239" y="3643"/>
                    <a:pt x="7105" y="3109"/>
                    <a:pt x="6271" y="2042"/>
                  </a:cubicBezTo>
                  <a:cubicBezTo>
                    <a:pt x="6004" y="1675"/>
                    <a:pt x="5604" y="1341"/>
                    <a:pt x="5270" y="1008"/>
                  </a:cubicBezTo>
                  <a:cubicBezTo>
                    <a:pt x="4582" y="334"/>
                    <a:pt x="3725" y="1"/>
                    <a:pt x="2874" y="1"/>
                  </a:cubicBezTo>
                  <a:close/>
                </a:path>
              </a:pathLst>
            </a:custGeom>
            <a:solidFill>
              <a:srgbClr val="FCA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8"/>
            <p:cNvSpPr/>
            <p:nvPr/>
          </p:nvSpPr>
          <p:spPr>
            <a:xfrm>
              <a:off x="7101889" y="3660479"/>
              <a:ext cx="78958" cy="78284"/>
            </a:xfrm>
            <a:custGeom>
              <a:avLst/>
              <a:gdLst/>
              <a:ahLst/>
              <a:cxnLst/>
              <a:rect l="l" t="t" r="r" b="b"/>
              <a:pathLst>
                <a:path w="3870" h="3837" extrusionOk="0">
                  <a:moveTo>
                    <a:pt x="0" y="0"/>
                  </a:moveTo>
                  <a:lnTo>
                    <a:pt x="0" y="0"/>
                  </a:lnTo>
                  <a:cubicBezTo>
                    <a:pt x="767" y="1735"/>
                    <a:pt x="2102" y="2936"/>
                    <a:pt x="3769" y="3836"/>
                  </a:cubicBezTo>
                  <a:cubicBezTo>
                    <a:pt x="3869" y="3369"/>
                    <a:pt x="3603" y="3102"/>
                    <a:pt x="3269" y="2902"/>
                  </a:cubicBezTo>
                  <a:cubicBezTo>
                    <a:pt x="2602" y="2535"/>
                    <a:pt x="2168" y="2002"/>
                    <a:pt x="1701" y="1434"/>
                  </a:cubicBezTo>
                  <a:cubicBezTo>
                    <a:pt x="1201" y="867"/>
                    <a:pt x="667" y="367"/>
                    <a:pt x="0" y="0"/>
                  </a:cubicBezTo>
                  <a:close/>
                </a:path>
              </a:pathLst>
            </a:custGeom>
            <a:solidFill>
              <a:srgbClr val="88A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8"/>
            <p:cNvSpPr/>
            <p:nvPr/>
          </p:nvSpPr>
          <p:spPr>
            <a:xfrm>
              <a:off x="7013567" y="3646095"/>
              <a:ext cx="32522" cy="19831"/>
            </a:xfrm>
            <a:custGeom>
              <a:avLst/>
              <a:gdLst/>
              <a:ahLst/>
              <a:cxnLst/>
              <a:rect l="l" t="t" r="r" b="b"/>
              <a:pathLst>
                <a:path w="1594" h="972" extrusionOk="0">
                  <a:moveTo>
                    <a:pt x="383" y="1"/>
                  </a:moveTo>
                  <a:cubicBezTo>
                    <a:pt x="1" y="1"/>
                    <a:pt x="3" y="229"/>
                    <a:pt x="226" y="972"/>
                  </a:cubicBezTo>
                  <a:lnTo>
                    <a:pt x="1594" y="105"/>
                  </a:lnTo>
                  <a:cubicBezTo>
                    <a:pt x="1394" y="105"/>
                    <a:pt x="1160" y="105"/>
                    <a:pt x="927" y="71"/>
                  </a:cubicBezTo>
                  <a:cubicBezTo>
                    <a:pt x="695" y="28"/>
                    <a:pt x="516" y="1"/>
                    <a:pt x="383" y="1"/>
                  </a:cubicBezTo>
                  <a:close/>
                </a:path>
              </a:pathLst>
            </a:custGeom>
            <a:solidFill>
              <a:srgbClr val="9DB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8"/>
            <p:cNvSpPr/>
            <p:nvPr/>
          </p:nvSpPr>
          <p:spPr>
            <a:xfrm>
              <a:off x="7008650" y="3665906"/>
              <a:ext cx="8855" cy="4795"/>
            </a:xfrm>
            <a:custGeom>
              <a:avLst/>
              <a:gdLst/>
              <a:ahLst/>
              <a:cxnLst/>
              <a:rect l="l" t="t" r="r" b="b"/>
              <a:pathLst>
                <a:path w="434" h="235" extrusionOk="0">
                  <a:moveTo>
                    <a:pt x="434" y="1"/>
                  </a:moveTo>
                  <a:cubicBezTo>
                    <a:pt x="267" y="1"/>
                    <a:pt x="100" y="68"/>
                    <a:pt x="0" y="234"/>
                  </a:cubicBezTo>
                  <a:cubicBezTo>
                    <a:pt x="167" y="234"/>
                    <a:pt x="334" y="168"/>
                    <a:pt x="434" y="1"/>
                  </a:cubicBezTo>
                  <a:close/>
                </a:path>
              </a:pathLst>
            </a:custGeom>
            <a:solidFill>
              <a:srgbClr val="98C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8"/>
            <p:cNvSpPr/>
            <p:nvPr/>
          </p:nvSpPr>
          <p:spPr>
            <a:xfrm>
              <a:off x="7098482" y="3655032"/>
              <a:ext cx="2734" cy="5468"/>
            </a:xfrm>
            <a:custGeom>
              <a:avLst/>
              <a:gdLst/>
              <a:ahLst/>
              <a:cxnLst/>
              <a:rect l="l" t="t" r="r" b="b"/>
              <a:pathLst>
                <a:path w="134" h="268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34"/>
                    <a:pt x="67" y="200"/>
                    <a:pt x="134" y="267"/>
                  </a:cubicBezTo>
                  <a:cubicBezTo>
                    <a:pt x="100" y="167"/>
                    <a:pt x="34" y="67"/>
                    <a:pt x="0" y="0"/>
                  </a:cubicBezTo>
                  <a:close/>
                </a:path>
              </a:pathLst>
            </a:custGeom>
            <a:solidFill>
              <a:srgbClr val="88A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8"/>
            <p:cNvSpPr/>
            <p:nvPr/>
          </p:nvSpPr>
          <p:spPr>
            <a:xfrm>
              <a:off x="7369345" y="3695184"/>
              <a:ext cx="293347" cy="158303"/>
            </a:xfrm>
            <a:custGeom>
              <a:avLst/>
              <a:gdLst/>
              <a:ahLst/>
              <a:cxnLst/>
              <a:rect l="l" t="t" r="r" b="b"/>
              <a:pathLst>
                <a:path w="14378" h="7759" extrusionOk="0">
                  <a:moveTo>
                    <a:pt x="7372" y="0"/>
                  </a:moveTo>
                  <a:cubicBezTo>
                    <a:pt x="7272" y="0"/>
                    <a:pt x="7172" y="34"/>
                    <a:pt x="7105" y="67"/>
                  </a:cubicBezTo>
                  <a:cubicBezTo>
                    <a:pt x="7005" y="134"/>
                    <a:pt x="6939" y="167"/>
                    <a:pt x="6839" y="234"/>
                  </a:cubicBezTo>
                  <a:lnTo>
                    <a:pt x="6472" y="634"/>
                  </a:lnTo>
                  <a:cubicBezTo>
                    <a:pt x="6338" y="701"/>
                    <a:pt x="6272" y="801"/>
                    <a:pt x="6171" y="868"/>
                  </a:cubicBezTo>
                  <a:cubicBezTo>
                    <a:pt x="6105" y="968"/>
                    <a:pt x="5971" y="1034"/>
                    <a:pt x="5905" y="1134"/>
                  </a:cubicBezTo>
                  <a:cubicBezTo>
                    <a:pt x="5805" y="1201"/>
                    <a:pt x="5771" y="1235"/>
                    <a:pt x="5671" y="1301"/>
                  </a:cubicBezTo>
                  <a:cubicBezTo>
                    <a:pt x="5638" y="1335"/>
                    <a:pt x="5604" y="1335"/>
                    <a:pt x="5538" y="1368"/>
                  </a:cubicBezTo>
                  <a:lnTo>
                    <a:pt x="5304" y="1501"/>
                  </a:lnTo>
                  <a:lnTo>
                    <a:pt x="5037" y="1635"/>
                  </a:lnTo>
                  <a:cubicBezTo>
                    <a:pt x="4470" y="1902"/>
                    <a:pt x="3836" y="2068"/>
                    <a:pt x="3203" y="2335"/>
                  </a:cubicBezTo>
                  <a:cubicBezTo>
                    <a:pt x="2988" y="2389"/>
                    <a:pt x="2776" y="2411"/>
                    <a:pt x="2564" y="2411"/>
                  </a:cubicBezTo>
                  <a:cubicBezTo>
                    <a:pt x="1855" y="2411"/>
                    <a:pt x="1161" y="2164"/>
                    <a:pt x="467" y="2035"/>
                  </a:cubicBezTo>
                  <a:cubicBezTo>
                    <a:pt x="34" y="2169"/>
                    <a:pt x="0" y="2469"/>
                    <a:pt x="167" y="2736"/>
                  </a:cubicBezTo>
                  <a:cubicBezTo>
                    <a:pt x="701" y="3736"/>
                    <a:pt x="1034" y="4870"/>
                    <a:pt x="1935" y="5671"/>
                  </a:cubicBezTo>
                  <a:cubicBezTo>
                    <a:pt x="2335" y="6071"/>
                    <a:pt x="2936" y="6005"/>
                    <a:pt x="3436" y="6038"/>
                  </a:cubicBezTo>
                  <a:cubicBezTo>
                    <a:pt x="3836" y="6071"/>
                    <a:pt x="4037" y="6305"/>
                    <a:pt x="4170" y="6672"/>
                  </a:cubicBezTo>
                  <a:lnTo>
                    <a:pt x="4437" y="6672"/>
                  </a:lnTo>
                  <a:cubicBezTo>
                    <a:pt x="4470" y="6622"/>
                    <a:pt x="4512" y="6597"/>
                    <a:pt x="4554" y="6597"/>
                  </a:cubicBezTo>
                  <a:cubicBezTo>
                    <a:pt x="4595" y="6597"/>
                    <a:pt x="4637" y="6622"/>
                    <a:pt x="4670" y="6672"/>
                  </a:cubicBezTo>
                  <a:lnTo>
                    <a:pt x="4837" y="6672"/>
                  </a:lnTo>
                  <a:cubicBezTo>
                    <a:pt x="4999" y="6759"/>
                    <a:pt x="5151" y="6790"/>
                    <a:pt x="5298" y="6790"/>
                  </a:cubicBezTo>
                  <a:cubicBezTo>
                    <a:pt x="5544" y="6790"/>
                    <a:pt x="5775" y="6701"/>
                    <a:pt x="6005" y="6638"/>
                  </a:cubicBezTo>
                  <a:cubicBezTo>
                    <a:pt x="6238" y="6538"/>
                    <a:pt x="6438" y="6372"/>
                    <a:pt x="6105" y="6171"/>
                  </a:cubicBezTo>
                  <a:cubicBezTo>
                    <a:pt x="6085" y="6161"/>
                    <a:pt x="6068" y="6157"/>
                    <a:pt x="6053" y="6157"/>
                  </a:cubicBezTo>
                  <a:cubicBezTo>
                    <a:pt x="6029" y="6157"/>
                    <a:pt x="6013" y="6168"/>
                    <a:pt x="6002" y="6181"/>
                  </a:cubicBezTo>
                  <a:lnTo>
                    <a:pt x="6002" y="6181"/>
                  </a:lnTo>
                  <a:cubicBezTo>
                    <a:pt x="6003" y="6178"/>
                    <a:pt x="6004" y="6175"/>
                    <a:pt x="6005" y="6171"/>
                  </a:cubicBezTo>
                  <a:cubicBezTo>
                    <a:pt x="6031" y="6136"/>
                    <a:pt x="6055" y="6124"/>
                    <a:pt x="6077" y="6124"/>
                  </a:cubicBezTo>
                  <a:cubicBezTo>
                    <a:pt x="6127" y="6124"/>
                    <a:pt x="6168" y="6185"/>
                    <a:pt x="6208" y="6185"/>
                  </a:cubicBezTo>
                  <a:cubicBezTo>
                    <a:pt x="6218" y="6185"/>
                    <a:pt x="6228" y="6181"/>
                    <a:pt x="6238" y="6171"/>
                  </a:cubicBezTo>
                  <a:cubicBezTo>
                    <a:pt x="6572" y="6338"/>
                    <a:pt x="6939" y="6338"/>
                    <a:pt x="7306" y="6405"/>
                  </a:cubicBezTo>
                  <a:cubicBezTo>
                    <a:pt x="8306" y="6672"/>
                    <a:pt x="9407" y="6705"/>
                    <a:pt x="10274" y="7172"/>
                  </a:cubicBezTo>
                  <a:cubicBezTo>
                    <a:pt x="11071" y="7595"/>
                    <a:pt x="11887" y="7758"/>
                    <a:pt x="12720" y="7758"/>
                  </a:cubicBezTo>
                  <a:cubicBezTo>
                    <a:pt x="13004" y="7758"/>
                    <a:pt x="13289" y="7740"/>
                    <a:pt x="13577" y="7706"/>
                  </a:cubicBezTo>
                  <a:lnTo>
                    <a:pt x="13977" y="7706"/>
                  </a:lnTo>
                  <a:cubicBezTo>
                    <a:pt x="14110" y="7672"/>
                    <a:pt x="14311" y="7606"/>
                    <a:pt x="14377" y="7372"/>
                  </a:cubicBezTo>
                  <a:cubicBezTo>
                    <a:pt x="14177" y="6505"/>
                    <a:pt x="13477" y="6038"/>
                    <a:pt x="12943" y="5471"/>
                  </a:cubicBezTo>
                  <a:cubicBezTo>
                    <a:pt x="12609" y="5071"/>
                    <a:pt x="12810" y="4337"/>
                    <a:pt x="13277" y="4237"/>
                  </a:cubicBezTo>
                  <a:cubicBezTo>
                    <a:pt x="13510" y="4203"/>
                    <a:pt x="13810" y="4137"/>
                    <a:pt x="13810" y="3803"/>
                  </a:cubicBezTo>
                  <a:cubicBezTo>
                    <a:pt x="13810" y="3536"/>
                    <a:pt x="13510" y="3469"/>
                    <a:pt x="13310" y="3403"/>
                  </a:cubicBezTo>
                  <a:cubicBezTo>
                    <a:pt x="12176" y="3203"/>
                    <a:pt x="11108" y="2902"/>
                    <a:pt x="11042" y="1401"/>
                  </a:cubicBezTo>
                  <a:cubicBezTo>
                    <a:pt x="11042" y="1201"/>
                    <a:pt x="10841" y="1001"/>
                    <a:pt x="10608" y="968"/>
                  </a:cubicBezTo>
                  <a:cubicBezTo>
                    <a:pt x="10563" y="954"/>
                    <a:pt x="10521" y="948"/>
                    <a:pt x="10483" y="948"/>
                  </a:cubicBezTo>
                  <a:cubicBezTo>
                    <a:pt x="10239" y="948"/>
                    <a:pt x="10127" y="1200"/>
                    <a:pt x="10041" y="1401"/>
                  </a:cubicBezTo>
                  <a:cubicBezTo>
                    <a:pt x="9974" y="1668"/>
                    <a:pt x="9874" y="1968"/>
                    <a:pt x="9674" y="2135"/>
                  </a:cubicBezTo>
                  <a:cubicBezTo>
                    <a:pt x="9512" y="2270"/>
                    <a:pt x="9372" y="2514"/>
                    <a:pt x="9165" y="2514"/>
                  </a:cubicBezTo>
                  <a:cubicBezTo>
                    <a:pt x="9117" y="2514"/>
                    <a:pt x="9064" y="2501"/>
                    <a:pt x="9007" y="2469"/>
                  </a:cubicBezTo>
                  <a:cubicBezTo>
                    <a:pt x="8707" y="2235"/>
                    <a:pt x="8873" y="1968"/>
                    <a:pt x="9040" y="1735"/>
                  </a:cubicBezTo>
                  <a:cubicBezTo>
                    <a:pt x="9307" y="1401"/>
                    <a:pt x="9607" y="1068"/>
                    <a:pt x="9307" y="634"/>
                  </a:cubicBezTo>
                  <a:cubicBezTo>
                    <a:pt x="8807" y="301"/>
                    <a:pt x="8106" y="701"/>
                    <a:pt x="7673" y="67"/>
                  </a:cubicBezTo>
                  <a:cubicBezTo>
                    <a:pt x="7606" y="34"/>
                    <a:pt x="7472" y="0"/>
                    <a:pt x="7372" y="0"/>
                  </a:cubicBezTo>
                  <a:close/>
                </a:path>
              </a:pathLst>
            </a:custGeom>
            <a:solidFill>
              <a:srgbClr val="FFB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8"/>
            <p:cNvSpPr/>
            <p:nvPr/>
          </p:nvSpPr>
          <p:spPr>
            <a:xfrm>
              <a:off x="7468032" y="3818843"/>
              <a:ext cx="176971" cy="39479"/>
            </a:xfrm>
            <a:custGeom>
              <a:avLst/>
              <a:gdLst/>
              <a:ahLst/>
              <a:cxnLst/>
              <a:rect l="l" t="t" r="r" b="b"/>
              <a:pathLst>
                <a:path w="8674" h="1935" extrusionOk="0">
                  <a:moveTo>
                    <a:pt x="1272" y="1"/>
                  </a:moveTo>
                  <a:cubicBezTo>
                    <a:pt x="1171" y="1"/>
                    <a:pt x="1070" y="4"/>
                    <a:pt x="968" y="10"/>
                  </a:cubicBezTo>
                  <a:cubicBezTo>
                    <a:pt x="934" y="177"/>
                    <a:pt x="1535" y="344"/>
                    <a:pt x="968" y="511"/>
                  </a:cubicBezTo>
                  <a:cubicBezTo>
                    <a:pt x="724" y="592"/>
                    <a:pt x="457" y="695"/>
                    <a:pt x="187" y="695"/>
                  </a:cubicBezTo>
                  <a:cubicBezTo>
                    <a:pt x="125" y="695"/>
                    <a:pt x="63" y="690"/>
                    <a:pt x="0" y="677"/>
                  </a:cubicBezTo>
                  <a:lnTo>
                    <a:pt x="0" y="677"/>
                  </a:lnTo>
                  <a:cubicBezTo>
                    <a:pt x="167" y="844"/>
                    <a:pt x="434" y="844"/>
                    <a:pt x="601" y="944"/>
                  </a:cubicBezTo>
                  <a:cubicBezTo>
                    <a:pt x="2469" y="1245"/>
                    <a:pt x="4403" y="1578"/>
                    <a:pt x="6271" y="1778"/>
                  </a:cubicBezTo>
                  <a:cubicBezTo>
                    <a:pt x="6737" y="1817"/>
                    <a:pt x="7213" y="1935"/>
                    <a:pt x="7682" y="1935"/>
                  </a:cubicBezTo>
                  <a:cubicBezTo>
                    <a:pt x="8019" y="1935"/>
                    <a:pt x="8352" y="1874"/>
                    <a:pt x="8673" y="1678"/>
                  </a:cubicBezTo>
                  <a:cubicBezTo>
                    <a:pt x="7606" y="1611"/>
                    <a:pt x="6405" y="1812"/>
                    <a:pt x="5604" y="744"/>
                  </a:cubicBezTo>
                  <a:cubicBezTo>
                    <a:pt x="5571" y="644"/>
                    <a:pt x="5471" y="644"/>
                    <a:pt x="5404" y="644"/>
                  </a:cubicBezTo>
                  <a:cubicBezTo>
                    <a:pt x="4003" y="613"/>
                    <a:pt x="2689" y="1"/>
                    <a:pt x="1272" y="1"/>
                  </a:cubicBezTo>
                  <a:close/>
                </a:path>
              </a:pathLst>
            </a:custGeom>
            <a:solidFill>
              <a:srgbClr val="FEA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8"/>
            <p:cNvSpPr/>
            <p:nvPr/>
          </p:nvSpPr>
          <p:spPr>
            <a:xfrm>
              <a:off x="7654511" y="3826719"/>
              <a:ext cx="93933" cy="48884"/>
            </a:xfrm>
            <a:custGeom>
              <a:avLst/>
              <a:gdLst/>
              <a:ahLst/>
              <a:cxnLst/>
              <a:rect l="l" t="t" r="r" b="b"/>
              <a:pathLst>
                <a:path w="4604" h="2396" extrusionOk="0">
                  <a:moveTo>
                    <a:pt x="3071" y="0"/>
                  </a:moveTo>
                  <a:cubicBezTo>
                    <a:pt x="2995" y="0"/>
                    <a:pt x="2916" y="8"/>
                    <a:pt x="2835" y="25"/>
                  </a:cubicBezTo>
                  <a:cubicBezTo>
                    <a:pt x="1968" y="358"/>
                    <a:pt x="1001" y="392"/>
                    <a:pt x="267" y="1059"/>
                  </a:cubicBezTo>
                  <a:cubicBezTo>
                    <a:pt x="167" y="1125"/>
                    <a:pt x="100" y="1192"/>
                    <a:pt x="0" y="1259"/>
                  </a:cubicBezTo>
                  <a:cubicBezTo>
                    <a:pt x="184" y="1342"/>
                    <a:pt x="384" y="1384"/>
                    <a:pt x="588" y="1384"/>
                  </a:cubicBezTo>
                  <a:cubicBezTo>
                    <a:pt x="792" y="1384"/>
                    <a:pt x="1001" y="1342"/>
                    <a:pt x="1201" y="1259"/>
                  </a:cubicBezTo>
                  <a:lnTo>
                    <a:pt x="1201" y="1259"/>
                  </a:lnTo>
                  <a:cubicBezTo>
                    <a:pt x="1001" y="1692"/>
                    <a:pt x="667" y="1959"/>
                    <a:pt x="667" y="2393"/>
                  </a:cubicBezTo>
                  <a:cubicBezTo>
                    <a:pt x="689" y="2394"/>
                    <a:pt x="710" y="2395"/>
                    <a:pt x="731" y="2395"/>
                  </a:cubicBezTo>
                  <a:cubicBezTo>
                    <a:pt x="1199" y="2395"/>
                    <a:pt x="1555" y="2054"/>
                    <a:pt x="2001" y="1926"/>
                  </a:cubicBezTo>
                  <a:cubicBezTo>
                    <a:pt x="2869" y="1726"/>
                    <a:pt x="3703" y="1292"/>
                    <a:pt x="4603" y="959"/>
                  </a:cubicBezTo>
                  <a:cubicBezTo>
                    <a:pt x="4173" y="959"/>
                    <a:pt x="4005" y="630"/>
                    <a:pt x="3643" y="527"/>
                  </a:cubicBezTo>
                  <a:lnTo>
                    <a:pt x="3643" y="527"/>
                  </a:lnTo>
                  <a:cubicBezTo>
                    <a:pt x="3646" y="517"/>
                    <a:pt x="3648" y="507"/>
                    <a:pt x="3650" y="497"/>
                  </a:cubicBezTo>
                  <a:lnTo>
                    <a:pt x="3650" y="497"/>
                  </a:lnTo>
                  <a:lnTo>
                    <a:pt x="3669" y="458"/>
                  </a:lnTo>
                  <a:cubicBezTo>
                    <a:pt x="3666" y="453"/>
                    <a:pt x="3662" y="448"/>
                    <a:pt x="3660" y="443"/>
                  </a:cubicBezTo>
                  <a:lnTo>
                    <a:pt x="3660" y="443"/>
                  </a:lnTo>
                  <a:cubicBezTo>
                    <a:pt x="3669" y="377"/>
                    <a:pt x="3669" y="325"/>
                    <a:pt x="3669" y="258"/>
                  </a:cubicBezTo>
                  <a:cubicBezTo>
                    <a:pt x="3518" y="81"/>
                    <a:pt x="3309" y="0"/>
                    <a:pt x="3071" y="0"/>
                  </a:cubicBezTo>
                  <a:close/>
                </a:path>
              </a:pathLst>
            </a:custGeom>
            <a:solidFill>
              <a:srgbClr val="CB6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8"/>
            <p:cNvSpPr/>
            <p:nvPr/>
          </p:nvSpPr>
          <p:spPr>
            <a:xfrm>
              <a:off x="7408824" y="3811560"/>
              <a:ext cx="51741" cy="20525"/>
            </a:xfrm>
            <a:custGeom>
              <a:avLst/>
              <a:gdLst/>
              <a:ahLst/>
              <a:cxnLst/>
              <a:rect l="l" t="t" r="r" b="b"/>
              <a:pathLst>
                <a:path w="2536" h="1006" extrusionOk="0">
                  <a:moveTo>
                    <a:pt x="33" y="0"/>
                  </a:moveTo>
                  <a:cubicBezTo>
                    <a:pt x="33" y="201"/>
                    <a:pt x="33" y="434"/>
                    <a:pt x="0" y="668"/>
                  </a:cubicBezTo>
                  <a:cubicBezTo>
                    <a:pt x="671" y="850"/>
                    <a:pt x="1369" y="1005"/>
                    <a:pt x="2095" y="1005"/>
                  </a:cubicBezTo>
                  <a:cubicBezTo>
                    <a:pt x="2164" y="1005"/>
                    <a:pt x="2233" y="1004"/>
                    <a:pt x="2302" y="1001"/>
                  </a:cubicBezTo>
                  <a:cubicBezTo>
                    <a:pt x="2535" y="467"/>
                    <a:pt x="2402" y="201"/>
                    <a:pt x="1801" y="134"/>
                  </a:cubicBezTo>
                  <a:cubicBezTo>
                    <a:pt x="1201" y="34"/>
                    <a:pt x="634" y="34"/>
                    <a:pt x="33" y="0"/>
                  </a:cubicBezTo>
                  <a:close/>
                </a:path>
              </a:pathLst>
            </a:custGeom>
            <a:solidFill>
              <a:srgbClr val="FEA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8"/>
            <p:cNvSpPr/>
            <p:nvPr/>
          </p:nvSpPr>
          <p:spPr>
            <a:xfrm>
              <a:off x="7453730" y="3864647"/>
              <a:ext cx="19076" cy="4774"/>
            </a:xfrm>
            <a:custGeom>
              <a:avLst/>
              <a:gdLst/>
              <a:ahLst/>
              <a:cxnLst/>
              <a:rect l="l" t="t" r="r" b="b"/>
              <a:pathLst>
                <a:path w="935" h="234" extrusionOk="0">
                  <a:moveTo>
                    <a:pt x="1" y="0"/>
                  </a:moveTo>
                  <a:lnTo>
                    <a:pt x="1" y="0"/>
                  </a:lnTo>
                  <a:cubicBezTo>
                    <a:pt x="143" y="203"/>
                    <a:pt x="322" y="233"/>
                    <a:pt x="523" y="233"/>
                  </a:cubicBezTo>
                  <a:cubicBezTo>
                    <a:pt x="608" y="233"/>
                    <a:pt x="697" y="228"/>
                    <a:pt x="789" y="228"/>
                  </a:cubicBezTo>
                  <a:cubicBezTo>
                    <a:pt x="837" y="228"/>
                    <a:pt x="885" y="229"/>
                    <a:pt x="935" y="234"/>
                  </a:cubicBezTo>
                  <a:cubicBezTo>
                    <a:pt x="793" y="31"/>
                    <a:pt x="601" y="1"/>
                    <a:pt x="398" y="1"/>
                  </a:cubicBezTo>
                  <a:cubicBezTo>
                    <a:pt x="312" y="1"/>
                    <a:pt x="224" y="6"/>
                    <a:pt x="136" y="6"/>
                  </a:cubicBezTo>
                  <a:cubicBezTo>
                    <a:pt x="91" y="6"/>
                    <a:pt x="45" y="5"/>
                    <a:pt x="1" y="0"/>
                  </a:cubicBezTo>
                  <a:close/>
                </a:path>
              </a:pathLst>
            </a:custGeom>
            <a:solidFill>
              <a:srgbClr val="C46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8"/>
            <p:cNvSpPr/>
            <p:nvPr/>
          </p:nvSpPr>
          <p:spPr>
            <a:xfrm>
              <a:off x="7459851" y="3829432"/>
              <a:ext cx="4795" cy="2571"/>
            </a:xfrm>
            <a:custGeom>
              <a:avLst/>
              <a:gdLst/>
              <a:ahLst/>
              <a:cxnLst/>
              <a:rect l="l" t="t" r="r" b="b"/>
              <a:pathLst>
                <a:path w="235" h="126" extrusionOk="0">
                  <a:moveTo>
                    <a:pt x="118" y="0"/>
                  </a:moveTo>
                  <a:cubicBezTo>
                    <a:pt x="76" y="0"/>
                    <a:pt x="34" y="42"/>
                    <a:pt x="1" y="125"/>
                  </a:cubicBezTo>
                  <a:lnTo>
                    <a:pt x="234" y="125"/>
                  </a:lnTo>
                  <a:cubicBezTo>
                    <a:pt x="201" y="42"/>
                    <a:pt x="159" y="0"/>
                    <a:pt x="118" y="0"/>
                  </a:cubicBezTo>
                  <a:close/>
                </a:path>
              </a:pathLst>
            </a:custGeom>
            <a:solidFill>
              <a:srgbClr val="FEA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8"/>
            <p:cNvSpPr/>
            <p:nvPr/>
          </p:nvSpPr>
          <p:spPr>
            <a:xfrm>
              <a:off x="7762032" y="3881663"/>
              <a:ext cx="27931" cy="36622"/>
            </a:xfrm>
            <a:custGeom>
              <a:avLst/>
              <a:gdLst/>
              <a:ahLst/>
              <a:cxnLst/>
              <a:rect l="l" t="t" r="r" b="b"/>
              <a:pathLst>
                <a:path w="1369" h="1795" extrusionOk="0">
                  <a:moveTo>
                    <a:pt x="901" y="0"/>
                  </a:moveTo>
                  <a:cubicBezTo>
                    <a:pt x="501" y="34"/>
                    <a:pt x="34" y="67"/>
                    <a:pt x="0" y="601"/>
                  </a:cubicBezTo>
                  <a:cubicBezTo>
                    <a:pt x="267" y="867"/>
                    <a:pt x="201" y="1234"/>
                    <a:pt x="401" y="1535"/>
                  </a:cubicBezTo>
                  <a:cubicBezTo>
                    <a:pt x="517" y="1697"/>
                    <a:pt x="681" y="1795"/>
                    <a:pt x="848" y="1795"/>
                  </a:cubicBezTo>
                  <a:cubicBezTo>
                    <a:pt x="922" y="1795"/>
                    <a:pt x="997" y="1776"/>
                    <a:pt x="1068" y="1735"/>
                  </a:cubicBezTo>
                  <a:cubicBezTo>
                    <a:pt x="1368" y="1601"/>
                    <a:pt x="1335" y="1368"/>
                    <a:pt x="1235" y="1168"/>
                  </a:cubicBezTo>
                  <a:cubicBezTo>
                    <a:pt x="1101" y="767"/>
                    <a:pt x="1035" y="367"/>
                    <a:pt x="901" y="0"/>
                  </a:cubicBezTo>
                  <a:close/>
                </a:path>
              </a:pathLst>
            </a:custGeom>
            <a:solidFill>
              <a:srgbClr val="BC5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8"/>
            <p:cNvSpPr/>
            <p:nvPr/>
          </p:nvSpPr>
          <p:spPr>
            <a:xfrm>
              <a:off x="7899504" y="3906819"/>
              <a:ext cx="26564" cy="20464"/>
            </a:xfrm>
            <a:custGeom>
              <a:avLst/>
              <a:gdLst/>
              <a:ahLst/>
              <a:cxnLst/>
              <a:rect l="l" t="t" r="r" b="b"/>
              <a:pathLst>
                <a:path w="1302" h="1003" extrusionOk="0">
                  <a:moveTo>
                    <a:pt x="606" y="0"/>
                  </a:moveTo>
                  <a:cubicBezTo>
                    <a:pt x="594" y="0"/>
                    <a:pt x="581" y="1"/>
                    <a:pt x="568" y="1"/>
                  </a:cubicBezTo>
                  <a:cubicBezTo>
                    <a:pt x="134" y="35"/>
                    <a:pt x="167" y="502"/>
                    <a:pt x="1" y="1002"/>
                  </a:cubicBezTo>
                  <a:cubicBezTo>
                    <a:pt x="251" y="852"/>
                    <a:pt x="468" y="819"/>
                    <a:pt x="676" y="819"/>
                  </a:cubicBezTo>
                  <a:cubicBezTo>
                    <a:pt x="843" y="819"/>
                    <a:pt x="1004" y="840"/>
                    <a:pt x="1173" y="840"/>
                  </a:cubicBezTo>
                  <a:cubicBezTo>
                    <a:pt x="1215" y="840"/>
                    <a:pt x="1258" y="839"/>
                    <a:pt x="1302" y="835"/>
                  </a:cubicBezTo>
                  <a:cubicBezTo>
                    <a:pt x="943" y="672"/>
                    <a:pt x="1126" y="0"/>
                    <a:pt x="606" y="0"/>
                  </a:cubicBezTo>
                  <a:close/>
                </a:path>
              </a:pathLst>
            </a:custGeom>
            <a:solidFill>
              <a:srgbClr val="D18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8"/>
            <p:cNvSpPr/>
            <p:nvPr/>
          </p:nvSpPr>
          <p:spPr>
            <a:xfrm>
              <a:off x="7343475" y="3531413"/>
              <a:ext cx="21117" cy="6733"/>
            </a:xfrm>
            <a:custGeom>
              <a:avLst/>
              <a:gdLst/>
              <a:ahLst/>
              <a:cxnLst/>
              <a:rect l="l" t="t" r="r" b="b"/>
              <a:pathLst>
                <a:path w="1035" h="330" extrusionOk="0">
                  <a:moveTo>
                    <a:pt x="497" y="0"/>
                  </a:moveTo>
                  <a:cubicBezTo>
                    <a:pt x="336" y="0"/>
                    <a:pt x="172" y="30"/>
                    <a:pt x="1" y="155"/>
                  </a:cubicBezTo>
                  <a:cubicBezTo>
                    <a:pt x="150" y="280"/>
                    <a:pt x="291" y="330"/>
                    <a:pt x="423" y="330"/>
                  </a:cubicBezTo>
                  <a:cubicBezTo>
                    <a:pt x="646" y="330"/>
                    <a:pt x="847" y="189"/>
                    <a:pt x="1035" y="22"/>
                  </a:cubicBezTo>
                  <a:lnTo>
                    <a:pt x="1035" y="22"/>
                  </a:lnTo>
                  <a:cubicBezTo>
                    <a:pt x="1002" y="25"/>
                    <a:pt x="969" y="26"/>
                    <a:pt x="936" y="26"/>
                  </a:cubicBezTo>
                  <a:cubicBezTo>
                    <a:pt x="791" y="26"/>
                    <a:pt x="646" y="0"/>
                    <a:pt x="497" y="0"/>
                  </a:cubicBezTo>
                  <a:close/>
                </a:path>
              </a:pathLst>
            </a:custGeom>
            <a:solidFill>
              <a:srgbClr val="FFA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8"/>
            <p:cNvSpPr/>
            <p:nvPr/>
          </p:nvSpPr>
          <p:spPr>
            <a:xfrm>
              <a:off x="7450323" y="3528434"/>
              <a:ext cx="2754" cy="1387"/>
            </a:xfrm>
            <a:custGeom>
              <a:avLst/>
              <a:gdLst/>
              <a:ahLst/>
              <a:cxnLst/>
              <a:rect l="l" t="t" r="r" b="b"/>
              <a:pathLst>
                <a:path w="135" h="68" extrusionOk="0">
                  <a:moveTo>
                    <a:pt x="134" y="1"/>
                  </a:moveTo>
                  <a:lnTo>
                    <a:pt x="134" y="1"/>
                  </a:lnTo>
                  <a:cubicBezTo>
                    <a:pt x="1" y="34"/>
                    <a:pt x="1" y="68"/>
                    <a:pt x="68" y="68"/>
                  </a:cubicBezTo>
                  <a:cubicBezTo>
                    <a:pt x="68" y="68"/>
                    <a:pt x="134" y="34"/>
                    <a:pt x="134" y="1"/>
                  </a:cubicBezTo>
                  <a:close/>
                </a:path>
              </a:pathLst>
            </a:custGeom>
            <a:solidFill>
              <a:srgbClr val="FFA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8"/>
            <p:cNvSpPr/>
            <p:nvPr/>
          </p:nvSpPr>
          <p:spPr>
            <a:xfrm>
              <a:off x="7228466" y="3514826"/>
              <a:ext cx="21117" cy="26931"/>
            </a:xfrm>
            <a:custGeom>
              <a:avLst/>
              <a:gdLst/>
              <a:ahLst/>
              <a:cxnLst/>
              <a:rect l="l" t="t" r="r" b="b"/>
              <a:pathLst>
                <a:path w="1035" h="1320" extrusionOk="0">
                  <a:moveTo>
                    <a:pt x="0" y="1"/>
                  </a:moveTo>
                  <a:lnTo>
                    <a:pt x="0" y="1"/>
                  </a:lnTo>
                  <a:cubicBezTo>
                    <a:pt x="334" y="301"/>
                    <a:pt x="501" y="601"/>
                    <a:pt x="434" y="1068"/>
                  </a:cubicBezTo>
                  <a:cubicBezTo>
                    <a:pt x="434" y="1205"/>
                    <a:pt x="569" y="1319"/>
                    <a:pt x="691" y="1319"/>
                  </a:cubicBezTo>
                  <a:cubicBezTo>
                    <a:pt x="717" y="1319"/>
                    <a:pt x="744" y="1314"/>
                    <a:pt x="768" y="1302"/>
                  </a:cubicBezTo>
                  <a:cubicBezTo>
                    <a:pt x="901" y="1235"/>
                    <a:pt x="1035" y="1101"/>
                    <a:pt x="1035" y="968"/>
                  </a:cubicBezTo>
                  <a:cubicBezTo>
                    <a:pt x="1035" y="601"/>
                    <a:pt x="668" y="401"/>
                    <a:pt x="701" y="34"/>
                  </a:cubicBezTo>
                  <a:cubicBezTo>
                    <a:pt x="501" y="34"/>
                    <a:pt x="234" y="34"/>
                    <a:pt x="0" y="1"/>
                  </a:cubicBezTo>
                  <a:close/>
                </a:path>
              </a:pathLst>
            </a:custGeom>
            <a:solidFill>
              <a:srgbClr val="FE9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8"/>
            <p:cNvSpPr/>
            <p:nvPr/>
          </p:nvSpPr>
          <p:spPr>
            <a:xfrm>
              <a:off x="7308097" y="3595130"/>
              <a:ext cx="277678" cy="141389"/>
            </a:xfrm>
            <a:custGeom>
              <a:avLst/>
              <a:gdLst/>
              <a:ahLst/>
              <a:cxnLst/>
              <a:rect l="l" t="t" r="r" b="b"/>
              <a:pathLst>
                <a:path w="13610" h="6930" extrusionOk="0">
                  <a:moveTo>
                    <a:pt x="12976" y="1"/>
                  </a:moveTo>
                  <a:cubicBezTo>
                    <a:pt x="12809" y="134"/>
                    <a:pt x="12643" y="234"/>
                    <a:pt x="12442" y="268"/>
                  </a:cubicBezTo>
                  <a:cubicBezTo>
                    <a:pt x="12309" y="434"/>
                    <a:pt x="12109" y="401"/>
                    <a:pt x="11942" y="468"/>
                  </a:cubicBezTo>
                  <a:cubicBezTo>
                    <a:pt x="11809" y="701"/>
                    <a:pt x="11575" y="601"/>
                    <a:pt x="11408" y="701"/>
                  </a:cubicBezTo>
                  <a:cubicBezTo>
                    <a:pt x="11275" y="735"/>
                    <a:pt x="11108" y="768"/>
                    <a:pt x="10975" y="801"/>
                  </a:cubicBezTo>
                  <a:cubicBezTo>
                    <a:pt x="8840" y="1735"/>
                    <a:pt x="6538" y="2102"/>
                    <a:pt x="4270" y="2369"/>
                  </a:cubicBezTo>
                  <a:cubicBezTo>
                    <a:pt x="2936" y="2503"/>
                    <a:pt x="1535" y="2302"/>
                    <a:pt x="200" y="2636"/>
                  </a:cubicBezTo>
                  <a:cubicBezTo>
                    <a:pt x="67" y="2903"/>
                    <a:pt x="0" y="3270"/>
                    <a:pt x="267" y="3337"/>
                  </a:cubicBezTo>
                  <a:cubicBezTo>
                    <a:pt x="1034" y="3637"/>
                    <a:pt x="1401" y="4537"/>
                    <a:pt x="2235" y="4738"/>
                  </a:cubicBezTo>
                  <a:cubicBezTo>
                    <a:pt x="2302" y="5205"/>
                    <a:pt x="2702" y="5405"/>
                    <a:pt x="3069" y="5605"/>
                  </a:cubicBezTo>
                  <a:cubicBezTo>
                    <a:pt x="4200" y="6359"/>
                    <a:pt x="5397" y="6930"/>
                    <a:pt x="6685" y="6930"/>
                  </a:cubicBezTo>
                  <a:cubicBezTo>
                    <a:pt x="7220" y="6930"/>
                    <a:pt x="7771" y="6831"/>
                    <a:pt x="8340" y="6606"/>
                  </a:cubicBezTo>
                  <a:cubicBezTo>
                    <a:pt x="8440" y="6606"/>
                    <a:pt x="8473" y="6606"/>
                    <a:pt x="8540" y="6572"/>
                  </a:cubicBezTo>
                  <a:cubicBezTo>
                    <a:pt x="8640" y="6539"/>
                    <a:pt x="8706" y="6472"/>
                    <a:pt x="8773" y="6405"/>
                  </a:cubicBezTo>
                  <a:cubicBezTo>
                    <a:pt x="8840" y="6305"/>
                    <a:pt x="8940" y="6272"/>
                    <a:pt x="9007" y="6205"/>
                  </a:cubicBezTo>
                  <a:cubicBezTo>
                    <a:pt x="9107" y="6105"/>
                    <a:pt x="9173" y="6072"/>
                    <a:pt x="9274" y="5972"/>
                  </a:cubicBezTo>
                  <a:cubicBezTo>
                    <a:pt x="9374" y="5738"/>
                    <a:pt x="9240" y="5405"/>
                    <a:pt x="9507" y="5138"/>
                  </a:cubicBezTo>
                  <a:cubicBezTo>
                    <a:pt x="10174" y="4637"/>
                    <a:pt x="10808" y="4137"/>
                    <a:pt x="11008" y="3270"/>
                  </a:cubicBezTo>
                  <a:cubicBezTo>
                    <a:pt x="11023" y="3163"/>
                    <a:pt x="11088" y="3119"/>
                    <a:pt x="11179" y="3119"/>
                  </a:cubicBezTo>
                  <a:cubicBezTo>
                    <a:pt x="11287" y="3119"/>
                    <a:pt x="11431" y="3180"/>
                    <a:pt x="11575" y="3270"/>
                  </a:cubicBezTo>
                  <a:cubicBezTo>
                    <a:pt x="11698" y="3355"/>
                    <a:pt x="11802" y="3392"/>
                    <a:pt x="11891" y="3392"/>
                  </a:cubicBezTo>
                  <a:cubicBezTo>
                    <a:pt x="12117" y="3392"/>
                    <a:pt x="12247" y="3156"/>
                    <a:pt x="12342" y="2870"/>
                  </a:cubicBezTo>
                  <a:cubicBezTo>
                    <a:pt x="12476" y="2302"/>
                    <a:pt x="12609" y="1802"/>
                    <a:pt x="12609" y="1268"/>
                  </a:cubicBezTo>
                  <a:cubicBezTo>
                    <a:pt x="12576" y="1135"/>
                    <a:pt x="12509" y="1068"/>
                    <a:pt x="12442" y="968"/>
                  </a:cubicBezTo>
                  <a:cubicBezTo>
                    <a:pt x="12476" y="968"/>
                    <a:pt x="12509" y="1035"/>
                    <a:pt x="12576" y="1068"/>
                  </a:cubicBezTo>
                  <a:cubicBezTo>
                    <a:pt x="12647" y="1115"/>
                    <a:pt x="12734" y="1163"/>
                    <a:pt x="12838" y="1163"/>
                  </a:cubicBezTo>
                  <a:cubicBezTo>
                    <a:pt x="12881" y="1163"/>
                    <a:pt x="12927" y="1154"/>
                    <a:pt x="12976" y="1135"/>
                  </a:cubicBezTo>
                  <a:cubicBezTo>
                    <a:pt x="13110" y="1135"/>
                    <a:pt x="13176" y="1068"/>
                    <a:pt x="13276" y="1035"/>
                  </a:cubicBezTo>
                  <a:cubicBezTo>
                    <a:pt x="13577" y="701"/>
                    <a:pt x="13610" y="401"/>
                    <a:pt x="13276" y="68"/>
                  </a:cubicBezTo>
                  <a:cubicBezTo>
                    <a:pt x="13176" y="1"/>
                    <a:pt x="13110" y="1"/>
                    <a:pt x="12976" y="1"/>
                  </a:cubicBezTo>
                  <a:close/>
                </a:path>
              </a:pathLst>
            </a:custGeom>
            <a:solidFill>
              <a:srgbClr val="8DD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8"/>
            <p:cNvSpPr/>
            <p:nvPr/>
          </p:nvSpPr>
          <p:spPr>
            <a:xfrm>
              <a:off x="7566699" y="3574034"/>
              <a:ext cx="166770" cy="56617"/>
            </a:xfrm>
            <a:custGeom>
              <a:avLst/>
              <a:gdLst/>
              <a:ahLst/>
              <a:cxnLst/>
              <a:rect l="l" t="t" r="r" b="b"/>
              <a:pathLst>
                <a:path w="8174" h="2775" extrusionOk="0">
                  <a:moveTo>
                    <a:pt x="2102" y="1"/>
                  </a:moveTo>
                  <a:cubicBezTo>
                    <a:pt x="2036" y="34"/>
                    <a:pt x="2002" y="34"/>
                    <a:pt x="1936" y="34"/>
                  </a:cubicBezTo>
                  <a:cubicBezTo>
                    <a:pt x="1769" y="168"/>
                    <a:pt x="1535" y="134"/>
                    <a:pt x="1435" y="301"/>
                  </a:cubicBezTo>
                  <a:cubicBezTo>
                    <a:pt x="1002" y="568"/>
                    <a:pt x="601" y="835"/>
                    <a:pt x="101" y="935"/>
                  </a:cubicBezTo>
                  <a:cubicBezTo>
                    <a:pt x="68" y="1001"/>
                    <a:pt x="68" y="1035"/>
                    <a:pt x="1" y="1135"/>
                  </a:cubicBezTo>
                  <a:cubicBezTo>
                    <a:pt x="40" y="1193"/>
                    <a:pt x="79" y="1229"/>
                    <a:pt x="117" y="1229"/>
                  </a:cubicBezTo>
                  <a:cubicBezTo>
                    <a:pt x="145" y="1229"/>
                    <a:pt x="173" y="1210"/>
                    <a:pt x="201" y="1168"/>
                  </a:cubicBezTo>
                  <a:lnTo>
                    <a:pt x="468" y="1168"/>
                  </a:lnTo>
                  <a:cubicBezTo>
                    <a:pt x="668" y="1302"/>
                    <a:pt x="802" y="1502"/>
                    <a:pt x="1035" y="1502"/>
                  </a:cubicBezTo>
                  <a:cubicBezTo>
                    <a:pt x="1802" y="1802"/>
                    <a:pt x="2636" y="1769"/>
                    <a:pt x="3437" y="1869"/>
                  </a:cubicBezTo>
                  <a:cubicBezTo>
                    <a:pt x="3837" y="1869"/>
                    <a:pt x="4204" y="2002"/>
                    <a:pt x="4638" y="2036"/>
                  </a:cubicBezTo>
                  <a:cubicBezTo>
                    <a:pt x="5779" y="2194"/>
                    <a:pt x="6830" y="2774"/>
                    <a:pt x="7991" y="2774"/>
                  </a:cubicBezTo>
                  <a:cubicBezTo>
                    <a:pt x="8051" y="2774"/>
                    <a:pt x="8112" y="2773"/>
                    <a:pt x="8173" y="2769"/>
                  </a:cubicBezTo>
                  <a:cubicBezTo>
                    <a:pt x="6139" y="1835"/>
                    <a:pt x="4137" y="935"/>
                    <a:pt x="2102" y="1"/>
                  </a:cubicBezTo>
                  <a:close/>
                </a:path>
              </a:pathLst>
            </a:custGeom>
            <a:solidFill>
              <a:srgbClr val="A3A8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8"/>
            <p:cNvSpPr/>
            <p:nvPr/>
          </p:nvSpPr>
          <p:spPr>
            <a:xfrm>
              <a:off x="7066491" y="3610105"/>
              <a:ext cx="19076" cy="8181"/>
            </a:xfrm>
            <a:custGeom>
              <a:avLst/>
              <a:gdLst/>
              <a:ahLst/>
              <a:cxnLst/>
              <a:rect l="l" t="t" r="r" b="b"/>
              <a:pathLst>
                <a:path w="935" h="401" extrusionOk="0">
                  <a:moveTo>
                    <a:pt x="0" y="67"/>
                  </a:moveTo>
                  <a:lnTo>
                    <a:pt x="0" y="67"/>
                  </a:lnTo>
                  <a:cubicBezTo>
                    <a:pt x="267" y="401"/>
                    <a:pt x="601" y="268"/>
                    <a:pt x="934" y="334"/>
                  </a:cubicBezTo>
                  <a:cubicBezTo>
                    <a:pt x="668" y="1"/>
                    <a:pt x="334" y="101"/>
                    <a:pt x="0" y="67"/>
                  </a:cubicBezTo>
                  <a:close/>
                </a:path>
              </a:pathLst>
            </a:custGeom>
            <a:solidFill>
              <a:srgbClr val="EA4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8"/>
            <p:cNvSpPr/>
            <p:nvPr/>
          </p:nvSpPr>
          <p:spPr>
            <a:xfrm>
              <a:off x="7561272" y="3597864"/>
              <a:ext cx="10222" cy="4264"/>
            </a:xfrm>
            <a:custGeom>
              <a:avLst/>
              <a:gdLst/>
              <a:ahLst/>
              <a:cxnLst/>
              <a:rect l="l" t="t" r="r" b="b"/>
              <a:pathLst>
                <a:path w="501" h="209" extrusionOk="0">
                  <a:moveTo>
                    <a:pt x="267" y="0"/>
                  </a:moveTo>
                  <a:cubicBezTo>
                    <a:pt x="167" y="0"/>
                    <a:pt x="33" y="67"/>
                    <a:pt x="0" y="167"/>
                  </a:cubicBezTo>
                  <a:cubicBezTo>
                    <a:pt x="78" y="193"/>
                    <a:pt x="150" y="209"/>
                    <a:pt x="218" y="209"/>
                  </a:cubicBezTo>
                  <a:cubicBezTo>
                    <a:pt x="324" y="209"/>
                    <a:pt x="419" y="169"/>
                    <a:pt x="500" y="67"/>
                  </a:cubicBezTo>
                  <a:cubicBezTo>
                    <a:pt x="434" y="67"/>
                    <a:pt x="367" y="0"/>
                    <a:pt x="267" y="0"/>
                  </a:cubicBezTo>
                  <a:close/>
                </a:path>
              </a:pathLst>
            </a:custGeom>
            <a:solidFill>
              <a:srgbClr val="9BD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8"/>
            <p:cNvSpPr/>
            <p:nvPr/>
          </p:nvSpPr>
          <p:spPr>
            <a:xfrm>
              <a:off x="7551744" y="3601271"/>
              <a:ext cx="10222" cy="5080"/>
            </a:xfrm>
            <a:custGeom>
              <a:avLst/>
              <a:gdLst/>
              <a:ahLst/>
              <a:cxnLst/>
              <a:rect l="l" t="t" r="r" b="b"/>
              <a:pathLst>
                <a:path w="501" h="249" extrusionOk="0">
                  <a:moveTo>
                    <a:pt x="500" y="0"/>
                  </a:moveTo>
                  <a:cubicBezTo>
                    <a:pt x="300" y="0"/>
                    <a:pt x="134" y="67"/>
                    <a:pt x="0" y="234"/>
                  </a:cubicBezTo>
                  <a:cubicBezTo>
                    <a:pt x="61" y="242"/>
                    <a:pt x="118" y="249"/>
                    <a:pt x="169" y="249"/>
                  </a:cubicBezTo>
                  <a:cubicBezTo>
                    <a:pt x="316" y="249"/>
                    <a:pt x="427" y="197"/>
                    <a:pt x="500" y="0"/>
                  </a:cubicBezTo>
                  <a:close/>
                </a:path>
              </a:pathLst>
            </a:custGeom>
            <a:solidFill>
              <a:srgbClr val="9BD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8"/>
            <p:cNvSpPr/>
            <p:nvPr/>
          </p:nvSpPr>
          <p:spPr>
            <a:xfrm>
              <a:off x="7541522" y="3606025"/>
              <a:ext cx="10915" cy="4427"/>
            </a:xfrm>
            <a:custGeom>
              <a:avLst/>
              <a:gdLst/>
              <a:ahLst/>
              <a:cxnLst/>
              <a:rect l="l" t="t" r="r" b="b"/>
              <a:pathLst>
                <a:path w="535" h="217" extrusionOk="0">
                  <a:moveTo>
                    <a:pt x="534" y="1"/>
                  </a:moveTo>
                  <a:cubicBezTo>
                    <a:pt x="334" y="1"/>
                    <a:pt x="134" y="34"/>
                    <a:pt x="1" y="201"/>
                  </a:cubicBezTo>
                  <a:cubicBezTo>
                    <a:pt x="65" y="210"/>
                    <a:pt x="129" y="216"/>
                    <a:pt x="189" y="216"/>
                  </a:cubicBezTo>
                  <a:cubicBezTo>
                    <a:pt x="350" y="216"/>
                    <a:pt x="486" y="170"/>
                    <a:pt x="534" y="1"/>
                  </a:cubicBezTo>
                  <a:close/>
                </a:path>
              </a:pathLst>
            </a:custGeom>
            <a:solidFill>
              <a:srgbClr val="9BD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8"/>
            <p:cNvSpPr/>
            <p:nvPr/>
          </p:nvSpPr>
          <p:spPr>
            <a:xfrm>
              <a:off x="7595283" y="3576074"/>
              <a:ext cx="10242" cy="4795"/>
            </a:xfrm>
            <a:custGeom>
              <a:avLst/>
              <a:gdLst/>
              <a:ahLst/>
              <a:cxnLst/>
              <a:rect l="l" t="t" r="r" b="b"/>
              <a:pathLst>
                <a:path w="502" h="235" extrusionOk="0">
                  <a:moveTo>
                    <a:pt x="501" y="1"/>
                  </a:moveTo>
                  <a:cubicBezTo>
                    <a:pt x="268" y="1"/>
                    <a:pt x="101" y="34"/>
                    <a:pt x="1" y="234"/>
                  </a:cubicBezTo>
                  <a:cubicBezTo>
                    <a:pt x="201" y="201"/>
                    <a:pt x="368" y="168"/>
                    <a:pt x="501" y="1"/>
                  </a:cubicBezTo>
                  <a:close/>
                </a:path>
              </a:pathLst>
            </a:custGeom>
            <a:solidFill>
              <a:srgbClr val="E13F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8"/>
            <p:cNvSpPr/>
            <p:nvPr/>
          </p:nvSpPr>
          <p:spPr>
            <a:xfrm>
              <a:off x="7261130" y="3689349"/>
              <a:ext cx="129331" cy="60983"/>
            </a:xfrm>
            <a:custGeom>
              <a:avLst/>
              <a:gdLst/>
              <a:ahLst/>
              <a:cxnLst/>
              <a:rect l="l" t="t" r="r" b="b"/>
              <a:pathLst>
                <a:path w="6339" h="2989" extrusionOk="0">
                  <a:moveTo>
                    <a:pt x="3310" y="1"/>
                  </a:moveTo>
                  <a:cubicBezTo>
                    <a:pt x="2568" y="1"/>
                    <a:pt x="1959" y="382"/>
                    <a:pt x="1435" y="1120"/>
                  </a:cubicBezTo>
                  <a:cubicBezTo>
                    <a:pt x="1001" y="1687"/>
                    <a:pt x="468" y="2188"/>
                    <a:pt x="1" y="2755"/>
                  </a:cubicBezTo>
                  <a:cubicBezTo>
                    <a:pt x="201" y="2955"/>
                    <a:pt x="434" y="2955"/>
                    <a:pt x="601" y="2988"/>
                  </a:cubicBezTo>
                  <a:cubicBezTo>
                    <a:pt x="1484" y="2400"/>
                    <a:pt x="2320" y="1673"/>
                    <a:pt x="3278" y="1673"/>
                  </a:cubicBezTo>
                  <a:cubicBezTo>
                    <a:pt x="3731" y="1673"/>
                    <a:pt x="4212" y="1836"/>
                    <a:pt x="4737" y="2254"/>
                  </a:cubicBezTo>
                  <a:cubicBezTo>
                    <a:pt x="5004" y="2321"/>
                    <a:pt x="5271" y="2354"/>
                    <a:pt x="5505" y="2421"/>
                  </a:cubicBezTo>
                  <a:cubicBezTo>
                    <a:pt x="5638" y="2421"/>
                    <a:pt x="5771" y="2421"/>
                    <a:pt x="5838" y="2354"/>
                  </a:cubicBezTo>
                  <a:cubicBezTo>
                    <a:pt x="6105" y="2254"/>
                    <a:pt x="6305" y="2088"/>
                    <a:pt x="6338" y="1787"/>
                  </a:cubicBezTo>
                  <a:cubicBezTo>
                    <a:pt x="5805" y="1020"/>
                    <a:pt x="4971" y="753"/>
                    <a:pt x="4270" y="186"/>
                  </a:cubicBezTo>
                  <a:cubicBezTo>
                    <a:pt x="3927" y="62"/>
                    <a:pt x="3608" y="1"/>
                    <a:pt x="3310" y="1"/>
                  </a:cubicBezTo>
                  <a:close/>
                </a:path>
              </a:pathLst>
            </a:custGeom>
            <a:solidFill>
              <a:srgbClr val="E18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8"/>
            <p:cNvSpPr/>
            <p:nvPr/>
          </p:nvSpPr>
          <p:spPr>
            <a:xfrm>
              <a:off x="7348249" y="3692450"/>
              <a:ext cx="130005" cy="55148"/>
            </a:xfrm>
            <a:custGeom>
              <a:avLst/>
              <a:gdLst/>
              <a:ahLst/>
              <a:cxnLst/>
              <a:rect l="l" t="t" r="r" b="b"/>
              <a:pathLst>
                <a:path w="6372" h="2703" extrusionOk="0">
                  <a:moveTo>
                    <a:pt x="0" y="1"/>
                  </a:moveTo>
                  <a:cubicBezTo>
                    <a:pt x="200" y="435"/>
                    <a:pt x="634" y="535"/>
                    <a:pt x="934" y="801"/>
                  </a:cubicBezTo>
                  <a:cubicBezTo>
                    <a:pt x="1301" y="1135"/>
                    <a:pt x="1802" y="1202"/>
                    <a:pt x="2035" y="1669"/>
                  </a:cubicBezTo>
                  <a:cubicBezTo>
                    <a:pt x="2669" y="2469"/>
                    <a:pt x="3536" y="2669"/>
                    <a:pt x="4504" y="2703"/>
                  </a:cubicBezTo>
                  <a:cubicBezTo>
                    <a:pt x="5137" y="2469"/>
                    <a:pt x="5838" y="2369"/>
                    <a:pt x="6372" y="1869"/>
                  </a:cubicBezTo>
                  <a:cubicBezTo>
                    <a:pt x="6188" y="1790"/>
                    <a:pt x="6025" y="1629"/>
                    <a:pt x="5817" y="1629"/>
                  </a:cubicBezTo>
                  <a:cubicBezTo>
                    <a:pt x="5761" y="1629"/>
                    <a:pt x="5702" y="1640"/>
                    <a:pt x="5638" y="1669"/>
                  </a:cubicBezTo>
                  <a:cubicBezTo>
                    <a:pt x="5234" y="1871"/>
                    <a:pt x="4861" y="1954"/>
                    <a:pt x="4493" y="1954"/>
                  </a:cubicBezTo>
                  <a:cubicBezTo>
                    <a:pt x="4009" y="1954"/>
                    <a:pt x="3533" y="1810"/>
                    <a:pt x="3002" y="1602"/>
                  </a:cubicBezTo>
                  <a:cubicBezTo>
                    <a:pt x="2002" y="1135"/>
                    <a:pt x="1168" y="535"/>
                    <a:pt x="267" y="1"/>
                  </a:cubicBezTo>
                  <a:close/>
                </a:path>
              </a:pathLst>
            </a:custGeom>
            <a:solidFill>
              <a:srgbClr val="A1C4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8"/>
            <p:cNvSpPr/>
            <p:nvPr/>
          </p:nvSpPr>
          <p:spPr>
            <a:xfrm>
              <a:off x="7233220" y="3745537"/>
              <a:ext cx="42906" cy="15159"/>
            </a:xfrm>
            <a:custGeom>
              <a:avLst/>
              <a:gdLst/>
              <a:ahLst/>
              <a:cxnLst/>
              <a:rect l="l" t="t" r="r" b="b"/>
              <a:pathLst>
                <a:path w="2103" h="743" extrusionOk="0">
                  <a:moveTo>
                    <a:pt x="1369" y="1"/>
                  </a:moveTo>
                  <a:cubicBezTo>
                    <a:pt x="968" y="134"/>
                    <a:pt x="468" y="101"/>
                    <a:pt x="1" y="401"/>
                  </a:cubicBezTo>
                  <a:lnTo>
                    <a:pt x="1" y="434"/>
                  </a:lnTo>
                  <a:cubicBezTo>
                    <a:pt x="364" y="623"/>
                    <a:pt x="702" y="743"/>
                    <a:pt x="1015" y="743"/>
                  </a:cubicBezTo>
                  <a:cubicBezTo>
                    <a:pt x="1420" y="743"/>
                    <a:pt x="1782" y="542"/>
                    <a:pt x="2102" y="34"/>
                  </a:cubicBezTo>
                  <a:cubicBezTo>
                    <a:pt x="1869" y="34"/>
                    <a:pt x="1635" y="1"/>
                    <a:pt x="1369" y="1"/>
                  </a:cubicBezTo>
                  <a:close/>
                </a:path>
              </a:pathLst>
            </a:custGeom>
            <a:solidFill>
              <a:srgbClr val="FCA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8"/>
            <p:cNvSpPr/>
            <p:nvPr/>
          </p:nvSpPr>
          <p:spPr>
            <a:xfrm>
              <a:off x="7896097" y="3647544"/>
              <a:ext cx="6876" cy="4774"/>
            </a:xfrm>
            <a:custGeom>
              <a:avLst/>
              <a:gdLst/>
              <a:ahLst/>
              <a:cxnLst/>
              <a:rect l="l" t="t" r="r" b="b"/>
              <a:pathLst>
                <a:path w="337" h="234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67"/>
                    <a:pt x="134" y="167"/>
                    <a:pt x="201" y="234"/>
                  </a:cubicBezTo>
                  <a:cubicBezTo>
                    <a:pt x="336" y="40"/>
                    <a:pt x="281" y="15"/>
                    <a:pt x="191" y="15"/>
                  </a:cubicBezTo>
                  <a:cubicBezTo>
                    <a:pt x="160" y="15"/>
                    <a:pt x="124" y="18"/>
                    <a:pt x="91" y="18"/>
                  </a:cubicBezTo>
                  <a:cubicBezTo>
                    <a:pt x="55" y="18"/>
                    <a:pt x="23" y="15"/>
                    <a:pt x="1" y="0"/>
                  </a:cubicBezTo>
                  <a:close/>
                </a:path>
              </a:pathLst>
            </a:custGeom>
            <a:solidFill>
              <a:srgbClr val="E636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8"/>
            <p:cNvSpPr/>
            <p:nvPr/>
          </p:nvSpPr>
          <p:spPr>
            <a:xfrm>
              <a:off x="7896097" y="3640729"/>
              <a:ext cx="2754" cy="2754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101" y="1"/>
                  </a:moveTo>
                  <a:lnTo>
                    <a:pt x="1" y="134"/>
                  </a:lnTo>
                  <a:lnTo>
                    <a:pt x="134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636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8"/>
            <p:cNvSpPr/>
            <p:nvPr/>
          </p:nvSpPr>
          <p:spPr>
            <a:xfrm>
              <a:off x="8032223" y="3633935"/>
              <a:ext cx="4101" cy="4101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0" y="0"/>
                  </a:moveTo>
                  <a:lnTo>
                    <a:pt x="0" y="200"/>
                  </a:lnTo>
                  <a:lnTo>
                    <a:pt x="200" y="20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E636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8"/>
            <p:cNvSpPr/>
            <p:nvPr/>
          </p:nvSpPr>
          <p:spPr>
            <a:xfrm>
              <a:off x="7892017" y="3643463"/>
              <a:ext cx="4795" cy="4101"/>
            </a:xfrm>
            <a:custGeom>
              <a:avLst/>
              <a:gdLst/>
              <a:ahLst/>
              <a:cxnLst/>
              <a:rect l="l" t="t" r="r" b="b"/>
              <a:pathLst>
                <a:path w="235" h="201" extrusionOk="0">
                  <a:moveTo>
                    <a:pt x="234" y="0"/>
                  </a:moveTo>
                  <a:lnTo>
                    <a:pt x="234" y="0"/>
                  </a:lnTo>
                  <a:cubicBezTo>
                    <a:pt x="167" y="34"/>
                    <a:pt x="67" y="100"/>
                    <a:pt x="1" y="200"/>
                  </a:cubicBezTo>
                  <a:lnTo>
                    <a:pt x="201" y="200"/>
                  </a:lnTo>
                  <a:cubicBezTo>
                    <a:pt x="201" y="100"/>
                    <a:pt x="201" y="34"/>
                    <a:pt x="234" y="0"/>
                  </a:cubicBezTo>
                  <a:close/>
                </a:path>
              </a:pathLst>
            </a:custGeom>
            <a:solidFill>
              <a:srgbClr val="E636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8"/>
            <p:cNvSpPr/>
            <p:nvPr/>
          </p:nvSpPr>
          <p:spPr>
            <a:xfrm>
              <a:off x="7711679" y="3742823"/>
              <a:ext cx="147020" cy="89179"/>
            </a:xfrm>
            <a:custGeom>
              <a:avLst/>
              <a:gdLst/>
              <a:ahLst/>
              <a:cxnLst/>
              <a:rect l="l" t="t" r="r" b="b"/>
              <a:pathLst>
                <a:path w="7206" h="4371" extrusionOk="0">
                  <a:moveTo>
                    <a:pt x="5137" y="0"/>
                  </a:moveTo>
                  <a:cubicBezTo>
                    <a:pt x="4837" y="0"/>
                    <a:pt x="4537" y="0"/>
                    <a:pt x="4470" y="367"/>
                  </a:cubicBezTo>
                  <a:cubicBezTo>
                    <a:pt x="4537" y="534"/>
                    <a:pt x="4703" y="667"/>
                    <a:pt x="4803" y="834"/>
                  </a:cubicBezTo>
                  <a:cubicBezTo>
                    <a:pt x="5404" y="2002"/>
                    <a:pt x="5304" y="2235"/>
                    <a:pt x="4036" y="2636"/>
                  </a:cubicBezTo>
                  <a:cubicBezTo>
                    <a:pt x="2902" y="2969"/>
                    <a:pt x="1801" y="3236"/>
                    <a:pt x="701" y="3736"/>
                  </a:cubicBezTo>
                  <a:cubicBezTo>
                    <a:pt x="400" y="3870"/>
                    <a:pt x="0" y="3870"/>
                    <a:pt x="33" y="4370"/>
                  </a:cubicBezTo>
                  <a:lnTo>
                    <a:pt x="901" y="4370"/>
                  </a:lnTo>
                  <a:cubicBezTo>
                    <a:pt x="1034" y="4303"/>
                    <a:pt x="1234" y="4337"/>
                    <a:pt x="1401" y="4170"/>
                  </a:cubicBezTo>
                  <a:cubicBezTo>
                    <a:pt x="2068" y="3870"/>
                    <a:pt x="2835" y="3736"/>
                    <a:pt x="3536" y="3536"/>
                  </a:cubicBezTo>
                  <a:cubicBezTo>
                    <a:pt x="4737" y="3169"/>
                    <a:pt x="6038" y="3002"/>
                    <a:pt x="7205" y="2502"/>
                  </a:cubicBezTo>
                  <a:lnTo>
                    <a:pt x="7205" y="2335"/>
                  </a:lnTo>
                  <a:cubicBezTo>
                    <a:pt x="7005" y="2235"/>
                    <a:pt x="6838" y="2068"/>
                    <a:pt x="6738" y="1868"/>
                  </a:cubicBezTo>
                  <a:cubicBezTo>
                    <a:pt x="6371" y="1101"/>
                    <a:pt x="6071" y="267"/>
                    <a:pt x="5137" y="0"/>
                  </a:cubicBezTo>
                  <a:close/>
                </a:path>
              </a:pathLst>
            </a:custGeom>
            <a:solidFill>
              <a:srgbClr val="F2B6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8"/>
            <p:cNvSpPr/>
            <p:nvPr/>
          </p:nvSpPr>
          <p:spPr>
            <a:xfrm>
              <a:off x="7807632" y="3716953"/>
              <a:ext cx="47660" cy="64003"/>
            </a:xfrm>
            <a:custGeom>
              <a:avLst/>
              <a:gdLst/>
              <a:ahLst/>
              <a:cxnLst/>
              <a:rect l="l" t="t" r="r" b="b"/>
              <a:pathLst>
                <a:path w="2336" h="3137" extrusionOk="0">
                  <a:moveTo>
                    <a:pt x="1968" y="1"/>
                  </a:moveTo>
                  <a:cubicBezTo>
                    <a:pt x="1468" y="434"/>
                    <a:pt x="934" y="668"/>
                    <a:pt x="301" y="768"/>
                  </a:cubicBezTo>
                  <a:cubicBezTo>
                    <a:pt x="0" y="1102"/>
                    <a:pt x="267" y="1302"/>
                    <a:pt x="501" y="1468"/>
                  </a:cubicBezTo>
                  <a:cubicBezTo>
                    <a:pt x="1268" y="1835"/>
                    <a:pt x="1368" y="2736"/>
                    <a:pt x="2035" y="3136"/>
                  </a:cubicBezTo>
                  <a:cubicBezTo>
                    <a:pt x="2335" y="2369"/>
                    <a:pt x="2102" y="1802"/>
                    <a:pt x="1335" y="1435"/>
                  </a:cubicBezTo>
                  <a:cubicBezTo>
                    <a:pt x="2269" y="801"/>
                    <a:pt x="2269" y="801"/>
                    <a:pt x="1968" y="1"/>
                  </a:cubicBezTo>
                  <a:close/>
                </a:path>
              </a:pathLst>
            </a:custGeom>
            <a:solidFill>
              <a:srgbClr val="B3E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8"/>
            <p:cNvSpPr/>
            <p:nvPr/>
          </p:nvSpPr>
          <p:spPr>
            <a:xfrm>
              <a:off x="7804735" y="3668191"/>
              <a:ext cx="46477" cy="33134"/>
            </a:xfrm>
            <a:custGeom>
              <a:avLst/>
              <a:gdLst/>
              <a:ahLst/>
              <a:cxnLst/>
              <a:rect l="l" t="t" r="r" b="b"/>
              <a:pathLst>
                <a:path w="2278" h="1624" extrusionOk="0">
                  <a:moveTo>
                    <a:pt x="1256" y="0"/>
                  </a:moveTo>
                  <a:cubicBezTo>
                    <a:pt x="213" y="0"/>
                    <a:pt x="1" y="494"/>
                    <a:pt x="476" y="1624"/>
                  </a:cubicBezTo>
                  <a:cubicBezTo>
                    <a:pt x="843" y="1624"/>
                    <a:pt x="976" y="1323"/>
                    <a:pt x="1110" y="1056"/>
                  </a:cubicBezTo>
                  <a:cubicBezTo>
                    <a:pt x="1210" y="906"/>
                    <a:pt x="1329" y="775"/>
                    <a:pt x="1480" y="775"/>
                  </a:cubicBezTo>
                  <a:cubicBezTo>
                    <a:pt x="1531" y="775"/>
                    <a:pt x="1585" y="790"/>
                    <a:pt x="1643" y="823"/>
                  </a:cubicBezTo>
                  <a:cubicBezTo>
                    <a:pt x="1713" y="846"/>
                    <a:pt x="1791" y="861"/>
                    <a:pt x="1866" y="861"/>
                  </a:cubicBezTo>
                  <a:cubicBezTo>
                    <a:pt x="2005" y="861"/>
                    <a:pt x="2134" y="808"/>
                    <a:pt x="2177" y="656"/>
                  </a:cubicBezTo>
                  <a:cubicBezTo>
                    <a:pt x="2277" y="356"/>
                    <a:pt x="1944" y="389"/>
                    <a:pt x="1777" y="323"/>
                  </a:cubicBezTo>
                  <a:cubicBezTo>
                    <a:pt x="1744" y="289"/>
                    <a:pt x="1744" y="122"/>
                    <a:pt x="1677" y="22"/>
                  </a:cubicBezTo>
                  <a:cubicBezTo>
                    <a:pt x="1524" y="8"/>
                    <a:pt x="1384" y="0"/>
                    <a:pt x="1256" y="0"/>
                  </a:cubicBezTo>
                  <a:close/>
                </a:path>
              </a:pathLst>
            </a:custGeom>
            <a:solidFill>
              <a:srgbClr val="B3E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48"/>
            <p:cNvSpPr/>
            <p:nvPr/>
          </p:nvSpPr>
          <p:spPr>
            <a:xfrm>
              <a:off x="7792656" y="3733112"/>
              <a:ext cx="25197" cy="21015"/>
            </a:xfrm>
            <a:custGeom>
              <a:avLst/>
              <a:gdLst/>
              <a:ahLst/>
              <a:cxnLst/>
              <a:rect l="l" t="t" r="r" b="b"/>
              <a:pathLst>
                <a:path w="1235" h="1030" extrusionOk="0">
                  <a:moveTo>
                    <a:pt x="801" y="1"/>
                  </a:moveTo>
                  <a:cubicBezTo>
                    <a:pt x="726" y="1"/>
                    <a:pt x="651" y="9"/>
                    <a:pt x="568" y="43"/>
                  </a:cubicBezTo>
                  <a:cubicBezTo>
                    <a:pt x="501" y="109"/>
                    <a:pt x="367" y="109"/>
                    <a:pt x="267" y="143"/>
                  </a:cubicBezTo>
                  <a:cubicBezTo>
                    <a:pt x="568" y="510"/>
                    <a:pt x="1" y="643"/>
                    <a:pt x="67" y="943"/>
                  </a:cubicBezTo>
                  <a:cubicBezTo>
                    <a:pt x="101" y="943"/>
                    <a:pt x="101" y="977"/>
                    <a:pt x="167" y="1010"/>
                  </a:cubicBezTo>
                  <a:cubicBezTo>
                    <a:pt x="228" y="1022"/>
                    <a:pt x="281" y="1030"/>
                    <a:pt x="327" y="1030"/>
                  </a:cubicBezTo>
                  <a:cubicBezTo>
                    <a:pt x="407" y="1030"/>
                    <a:pt x="471" y="1007"/>
                    <a:pt x="534" y="943"/>
                  </a:cubicBezTo>
                  <a:cubicBezTo>
                    <a:pt x="694" y="730"/>
                    <a:pt x="897" y="708"/>
                    <a:pt x="1091" y="708"/>
                  </a:cubicBezTo>
                  <a:cubicBezTo>
                    <a:pt x="1140" y="708"/>
                    <a:pt x="1188" y="710"/>
                    <a:pt x="1235" y="710"/>
                  </a:cubicBezTo>
                  <a:cubicBezTo>
                    <a:pt x="1168" y="476"/>
                    <a:pt x="1001" y="276"/>
                    <a:pt x="1035" y="9"/>
                  </a:cubicBezTo>
                  <a:cubicBezTo>
                    <a:pt x="951" y="9"/>
                    <a:pt x="876" y="1"/>
                    <a:pt x="801" y="1"/>
                  </a:cubicBezTo>
                  <a:close/>
                </a:path>
              </a:pathLst>
            </a:custGeom>
            <a:solidFill>
              <a:srgbClr val="C0D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48"/>
            <p:cNvSpPr/>
            <p:nvPr/>
          </p:nvSpPr>
          <p:spPr>
            <a:xfrm>
              <a:off x="7917193" y="3786791"/>
              <a:ext cx="2061" cy="1653"/>
            </a:xfrm>
            <a:custGeom>
              <a:avLst/>
              <a:gdLst/>
              <a:ahLst/>
              <a:cxnLst/>
              <a:rect l="l" t="t" r="r" b="b"/>
              <a:pathLst>
                <a:path w="101" h="81" extrusionOk="0">
                  <a:moveTo>
                    <a:pt x="32" y="0"/>
                  </a:moveTo>
                  <a:cubicBezTo>
                    <a:pt x="14" y="0"/>
                    <a:pt x="1" y="17"/>
                    <a:pt x="1" y="47"/>
                  </a:cubicBezTo>
                  <a:cubicBezTo>
                    <a:pt x="1" y="47"/>
                    <a:pt x="68" y="80"/>
                    <a:pt x="101" y="80"/>
                  </a:cubicBezTo>
                  <a:cubicBezTo>
                    <a:pt x="83" y="25"/>
                    <a:pt x="54" y="0"/>
                    <a:pt x="32" y="0"/>
                  </a:cubicBezTo>
                  <a:close/>
                </a:path>
              </a:pathLst>
            </a:custGeom>
            <a:solidFill>
              <a:srgbClr val="B4E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48"/>
            <p:cNvSpPr/>
            <p:nvPr/>
          </p:nvSpPr>
          <p:spPr>
            <a:xfrm>
              <a:off x="7908359" y="3778201"/>
              <a:ext cx="1367" cy="2754"/>
            </a:xfrm>
            <a:custGeom>
              <a:avLst/>
              <a:gdLst/>
              <a:ahLst/>
              <a:cxnLst/>
              <a:rect l="l" t="t" r="r" b="b"/>
              <a:pathLst>
                <a:path w="67" h="135" extrusionOk="0">
                  <a:moveTo>
                    <a:pt x="67" y="1"/>
                  </a:moveTo>
                  <a:lnTo>
                    <a:pt x="0" y="68"/>
                  </a:lnTo>
                  <a:lnTo>
                    <a:pt x="34" y="1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4E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8"/>
            <p:cNvSpPr/>
            <p:nvPr/>
          </p:nvSpPr>
          <p:spPr>
            <a:xfrm>
              <a:off x="7828055" y="3710159"/>
              <a:ext cx="2734" cy="2061"/>
            </a:xfrm>
            <a:custGeom>
              <a:avLst/>
              <a:gdLst/>
              <a:ahLst/>
              <a:cxnLst/>
              <a:rect l="l" t="t" r="r" b="b"/>
              <a:pathLst>
                <a:path w="134" h="101" extrusionOk="0">
                  <a:moveTo>
                    <a:pt x="0" y="0"/>
                  </a:moveTo>
                  <a:lnTo>
                    <a:pt x="100" y="100"/>
                  </a:lnTo>
                  <a:lnTo>
                    <a:pt x="134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E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8"/>
            <p:cNvSpPr/>
            <p:nvPr/>
          </p:nvSpPr>
          <p:spPr>
            <a:xfrm>
              <a:off x="7826688" y="3708792"/>
              <a:ext cx="1387" cy="1387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34" y="0"/>
                  </a:moveTo>
                  <a:lnTo>
                    <a:pt x="0" y="34"/>
                  </a:lnTo>
                  <a:lnTo>
                    <a:pt x="67" y="6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3E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8"/>
            <p:cNvSpPr/>
            <p:nvPr/>
          </p:nvSpPr>
          <p:spPr>
            <a:xfrm>
              <a:off x="7519059" y="3676903"/>
              <a:ext cx="158609" cy="84650"/>
            </a:xfrm>
            <a:custGeom>
              <a:avLst/>
              <a:gdLst/>
              <a:ahLst/>
              <a:cxnLst/>
              <a:rect l="l" t="t" r="r" b="b"/>
              <a:pathLst>
                <a:path w="7774" h="4149" extrusionOk="0">
                  <a:moveTo>
                    <a:pt x="4466" y="0"/>
                  </a:moveTo>
                  <a:cubicBezTo>
                    <a:pt x="4258" y="0"/>
                    <a:pt x="4048" y="27"/>
                    <a:pt x="3837" y="62"/>
                  </a:cubicBezTo>
                  <a:cubicBezTo>
                    <a:pt x="3420" y="129"/>
                    <a:pt x="3020" y="146"/>
                    <a:pt x="2620" y="146"/>
                  </a:cubicBezTo>
                  <a:cubicBezTo>
                    <a:pt x="2219" y="146"/>
                    <a:pt x="1819" y="129"/>
                    <a:pt x="1402" y="129"/>
                  </a:cubicBezTo>
                  <a:cubicBezTo>
                    <a:pt x="768" y="229"/>
                    <a:pt x="134" y="263"/>
                    <a:pt x="1" y="1063"/>
                  </a:cubicBezTo>
                  <a:cubicBezTo>
                    <a:pt x="210" y="1527"/>
                    <a:pt x="467" y="1781"/>
                    <a:pt x="850" y="1781"/>
                  </a:cubicBezTo>
                  <a:cubicBezTo>
                    <a:pt x="1019" y="1781"/>
                    <a:pt x="1211" y="1732"/>
                    <a:pt x="1435" y="1630"/>
                  </a:cubicBezTo>
                  <a:cubicBezTo>
                    <a:pt x="1502" y="1597"/>
                    <a:pt x="1577" y="1588"/>
                    <a:pt x="1656" y="1588"/>
                  </a:cubicBezTo>
                  <a:cubicBezTo>
                    <a:pt x="1736" y="1588"/>
                    <a:pt x="1819" y="1597"/>
                    <a:pt x="1902" y="1597"/>
                  </a:cubicBezTo>
                  <a:cubicBezTo>
                    <a:pt x="2077" y="1747"/>
                    <a:pt x="2271" y="1766"/>
                    <a:pt x="2442" y="1766"/>
                  </a:cubicBezTo>
                  <a:cubicBezTo>
                    <a:pt x="2499" y="1766"/>
                    <a:pt x="2553" y="1764"/>
                    <a:pt x="2603" y="1764"/>
                  </a:cubicBezTo>
                  <a:cubicBezTo>
                    <a:pt x="2879" y="1723"/>
                    <a:pt x="3147" y="1702"/>
                    <a:pt x="3406" y="1702"/>
                  </a:cubicBezTo>
                  <a:cubicBezTo>
                    <a:pt x="4649" y="1702"/>
                    <a:pt x="5682" y="2195"/>
                    <a:pt x="6372" y="3465"/>
                  </a:cubicBezTo>
                  <a:cubicBezTo>
                    <a:pt x="6579" y="3820"/>
                    <a:pt x="6865" y="4149"/>
                    <a:pt x="7299" y="4149"/>
                  </a:cubicBezTo>
                  <a:cubicBezTo>
                    <a:pt x="7355" y="4149"/>
                    <a:pt x="7413" y="4143"/>
                    <a:pt x="7473" y="4132"/>
                  </a:cubicBezTo>
                  <a:cubicBezTo>
                    <a:pt x="7773" y="3732"/>
                    <a:pt x="7440" y="3465"/>
                    <a:pt x="7273" y="3198"/>
                  </a:cubicBezTo>
                  <a:cubicBezTo>
                    <a:pt x="6839" y="2464"/>
                    <a:pt x="6806" y="1697"/>
                    <a:pt x="6672" y="896"/>
                  </a:cubicBezTo>
                  <a:cubicBezTo>
                    <a:pt x="6406" y="529"/>
                    <a:pt x="5939" y="596"/>
                    <a:pt x="5572" y="396"/>
                  </a:cubicBezTo>
                  <a:cubicBezTo>
                    <a:pt x="5225" y="93"/>
                    <a:pt x="4850" y="0"/>
                    <a:pt x="4466" y="0"/>
                  </a:cubicBezTo>
                  <a:close/>
                </a:path>
              </a:pathLst>
            </a:custGeom>
            <a:solidFill>
              <a:srgbClr val="EDA4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8"/>
            <p:cNvSpPr/>
            <p:nvPr/>
          </p:nvSpPr>
          <p:spPr>
            <a:xfrm>
              <a:off x="7668793" y="3693143"/>
              <a:ext cx="125251" cy="91750"/>
            </a:xfrm>
            <a:custGeom>
              <a:avLst/>
              <a:gdLst/>
              <a:ahLst/>
              <a:cxnLst/>
              <a:rect l="l" t="t" r="r" b="b"/>
              <a:pathLst>
                <a:path w="6139" h="4497" extrusionOk="0">
                  <a:moveTo>
                    <a:pt x="734" y="0"/>
                  </a:moveTo>
                  <a:cubicBezTo>
                    <a:pt x="67" y="1335"/>
                    <a:pt x="1468" y="2235"/>
                    <a:pt x="1602" y="3336"/>
                  </a:cubicBezTo>
                  <a:cubicBezTo>
                    <a:pt x="1536" y="3346"/>
                    <a:pt x="1474" y="3351"/>
                    <a:pt x="1415" y="3351"/>
                  </a:cubicBezTo>
                  <a:cubicBezTo>
                    <a:pt x="697" y="3351"/>
                    <a:pt x="463" y="2649"/>
                    <a:pt x="1" y="2402"/>
                  </a:cubicBezTo>
                  <a:lnTo>
                    <a:pt x="1" y="2402"/>
                  </a:lnTo>
                  <a:cubicBezTo>
                    <a:pt x="67" y="2736"/>
                    <a:pt x="134" y="3002"/>
                    <a:pt x="234" y="3303"/>
                  </a:cubicBezTo>
                  <a:cubicBezTo>
                    <a:pt x="167" y="3736"/>
                    <a:pt x="434" y="3936"/>
                    <a:pt x="668" y="4137"/>
                  </a:cubicBezTo>
                  <a:cubicBezTo>
                    <a:pt x="1083" y="4384"/>
                    <a:pt x="1648" y="4496"/>
                    <a:pt x="2263" y="4496"/>
                  </a:cubicBezTo>
                  <a:cubicBezTo>
                    <a:pt x="3721" y="4496"/>
                    <a:pt x="5458" y="3864"/>
                    <a:pt x="6138" y="2902"/>
                  </a:cubicBezTo>
                  <a:lnTo>
                    <a:pt x="6105" y="2836"/>
                  </a:lnTo>
                  <a:cubicBezTo>
                    <a:pt x="6060" y="2831"/>
                    <a:pt x="6016" y="2829"/>
                    <a:pt x="5972" y="2829"/>
                  </a:cubicBezTo>
                  <a:cubicBezTo>
                    <a:pt x="5468" y="2829"/>
                    <a:pt x="4979" y="3081"/>
                    <a:pt x="4465" y="3081"/>
                  </a:cubicBezTo>
                  <a:cubicBezTo>
                    <a:pt x="4314" y="3081"/>
                    <a:pt x="4160" y="3059"/>
                    <a:pt x="4003" y="3002"/>
                  </a:cubicBezTo>
                  <a:cubicBezTo>
                    <a:pt x="3670" y="2902"/>
                    <a:pt x="3303" y="2802"/>
                    <a:pt x="2936" y="2802"/>
                  </a:cubicBezTo>
                  <a:cubicBezTo>
                    <a:pt x="2269" y="2802"/>
                    <a:pt x="1668" y="2569"/>
                    <a:pt x="1301" y="1835"/>
                  </a:cubicBezTo>
                  <a:cubicBezTo>
                    <a:pt x="1101" y="1468"/>
                    <a:pt x="968" y="1101"/>
                    <a:pt x="968" y="667"/>
                  </a:cubicBezTo>
                  <a:cubicBezTo>
                    <a:pt x="968" y="434"/>
                    <a:pt x="1135" y="100"/>
                    <a:pt x="734" y="0"/>
                  </a:cubicBezTo>
                  <a:close/>
                </a:path>
              </a:pathLst>
            </a:custGeom>
            <a:solidFill>
              <a:srgbClr val="C0D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8"/>
            <p:cNvSpPr/>
            <p:nvPr/>
          </p:nvSpPr>
          <p:spPr>
            <a:xfrm>
              <a:off x="7562618" y="3603311"/>
              <a:ext cx="74204" cy="77795"/>
            </a:xfrm>
            <a:custGeom>
              <a:avLst/>
              <a:gdLst/>
              <a:ahLst/>
              <a:cxnLst/>
              <a:rect l="l" t="t" r="r" b="b"/>
              <a:pathLst>
                <a:path w="3637" h="3813" extrusionOk="0">
                  <a:moveTo>
                    <a:pt x="1135" y="0"/>
                  </a:moveTo>
                  <a:cubicBezTo>
                    <a:pt x="935" y="200"/>
                    <a:pt x="1002" y="567"/>
                    <a:pt x="568" y="667"/>
                  </a:cubicBezTo>
                  <a:lnTo>
                    <a:pt x="368" y="667"/>
                  </a:lnTo>
                  <a:cubicBezTo>
                    <a:pt x="34" y="1068"/>
                    <a:pt x="201" y="1468"/>
                    <a:pt x="635" y="1668"/>
                  </a:cubicBezTo>
                  <a:cubicBezTo>
                    <a:pt x="1335" y="2002"/>
                    <a:pt x="1035" y="2302"/>
                    <a:pt x="668" y="2635"/>
                  </a:cubicBezTo>
                  <a:cubicBezTo>
                    <a:pt x="368" y="2902"/>
                    <a:pt x="1" y="3169"/>
                    <a:pt x="268" y="3669"/>
                  </a:cubicBezTo>
                  <a:cubicBezTo>
                    <a:pt x="522" y="3764"/>
                    <a:pt x="760" y="3813"/>
                    <a:pt x="978" y="3813"/>
                  </a:cubicBezTo>
                  <a:cubicBezTo>
                    <a:pt x="1532" y="3813"/>
                    <a:pt x="1954" y="3496"/>
                    <a:pt x="2169" y="2802"/>
                  </a:cubicBezTo>
                  <a:cubicBezTo>
                    <a:pt x="2302" y="2702"/>
                    <a:pt x="2336" y="2502"/>
                    <a:pt x="2436" y="2469"/>
                  </a:cubicBezTo>
                  <a:cubicBezTo>
                    <a:pt x="3136" y="2135"/>
                    <a:pt x="3303" y="1535"/>
                    <a:pt x="3203" y="834"/>
                  </a:cubicBezTo>
                  <a:cubicBezTo>
                    <a:pt x="3170" y="567"/>
                    <a:pt x="3437" y="567"/>
                    <a:pt x="3637" y="534"/>
                  </a:cubicBezTo>
                  <a:cubicBezTo>
                    <a:pt x="2836" y="167"/>
                    <a:pt x="2002" y="33"/>
                    <a:pt x="1135" y="0"/>
                  </a:cubicBezTo>
                  <a:close/>
                </a:path>
              </a:pathLst>
            </a:custGeom>
            <a:solidFill>
              <a:srgbClr val="A6D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8"/>
            <p:cNvSpPr/>
            <p:nvPr/>
          </p:nvSpPr>
          <p:spPr>
            <a:xfrm>
              <a:off x="7545602" y="3660479"/>
              <a:ext cx="88506" cy="26360"/>
            </a:xfrm>
            <a:custGeom>
              <a:avLst/>
              <a:gdLst/>
              <a:ahLst/>
              <a:cxnLst/>
              <a:rect l="l" t="t" r="r" b="b"/>
              <a:pathLst>
                <a:path w="4338" h="1292" extrusionOk="0">
                  <a:moveTo>
                    <a:pt x="3003" y="0"/>
                  </a:moveTo>
                  <a:cubicBezTo>
                    <a:pt x="2503" y="567"/>
                    <a:pt x="1869" y="767"/>
                    <a:pt x="1135" y="834"/>
                  </a:cubicBezTo>
                  <a:cubicBezTo>
                    <a:pt x="937" y="806"/>
                    <a:pt x="733" y="753"/>
                    <a:pt x="551" y="753"/>
                  </a:cubicBezTo>
                  <a:cubicBezTo>
                    <a:pt x="304" y="753"/>
                    <a:pt x="97" y="850"/>
                    <a:pt x="1" y="1234"/>
                  </a:cubicBezTo>
                  <a:cubicBezTo>
                    <a:pt x="308" y="1276"/>
                    <a:pt x="612" y="1292"/>
                    <a:pt x="915" y="1292"/>
                  </a:cubicBezTo>
                  <a:cubicBezTo>
                    <a:pt x="1797" y="1292"/>
                    <a:pt x="2664" y="1159"/>
                    <a:pt x="3548" y="1159"/>
                  </a:cubicBezTo>
                  <a:cubicBezTo>
                    <a:pt x="3809" y="1159"/>
                    <a:pt x="4072" y="1171"/>
                    <a:pt x="4337" y="1201"/>
                  </a:cubicBezTo>
                  <a:cubicBezTo>
                    <a:pt x="4337" y="734"/>
                    <a:pt x="4037" y="434"/>
                    <a:pt x="3670" y="267"/>
                  </a:cubicBezTo>
                  <a:cubicBezTo>
                    <a:pt x="3470" y="200"/>
                    <a:pt x="3170" y="234"/>
                    <a:pt x="3003" y="0"/>
                  </a:cubicBezTo>
                  <a:close/>
                </a:path>
              </a:pathLst>
            </a:custGeom>
            <a:solidFill>
              <a:srgbClr val="BCD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8"/>
            <p:cNvSpPr/>
            <p:nvPr/>
          </p:nvSpPr>
          <p:spPr>
            <a:xfrm>
              <a:off x="7804225" y="3660479"/>
              <a:ext cx="34725" cy="40846"/>
            </a:xfrm>
            <a:custGeom>
              <a:avLst/>
              <a:gdLst/>
              <a:ahLst/>
              <a:cxnLst/>
              <a:rect l="l" t="t" r="r" b="b"/>
              <a:pathLst>
                <a:path w="1702" h="2002" extrusionOk="0">
                  <a:moveTo>
                    <a:pt x="468" y="33"/>
                  </a:moveTo>
                  <a:cubicBezTo>
                    <a:pt x="301" y="500"/>
                    <a:pt x="167" y="867"/>
                    <a:pt x="101" y="1234"/>
                  </a:cubicBezTo>
                  <a:cubicBezTo>
                    <a:pt x="1" y="1568"/>
                    <a:pt x="34" y="1901"/>
                    <a:pt x="501" y="2002"/>
                  </a:cubicBezTo>
                  <a:cubicBezTo>
                    <a:pt x="334" y="967"/>
                    <a:pt x="434" y="901"/>
                    <a:pt x="1368" y="701"/>
                  </a:cubicBezTo>
                  <a:cubicBezTo>
                    <a:pt x="1502" y="667"/>
                    <a:pt x="1602" y="500"/>
                    <a:pt x="1702" y="400"/>
                  </a:cubicBezTo>
                  <a:cubicBezTo>
                    <a:pt x="1368" y="0"/>
                    <a:pt x="868" y="234"/>
                    <a:pt x="468" y="33"/>
                  </a:cubicBezTo>
                  <a:close/>
                </a:path>
              </a:pathLst>
            </a:custGeom>
            <a:solidFill>
              <a:srgbClr val="ACD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8"/>
            <p:cNvSpPr/>
            <p:nvPr/>
          </p:nvSpPr>
          <p:spPr>
            <a:xfrm>
              <a:off x="7676954" y="3674761"/>
              <a:ext cx="7508" cy="9304"/>
            </a:xfrm>
            <a:custGeom>
              <a:avLst/>
              <a:gdLst/>
              <a:ahLst/>
              <a:cxnLst/>
              <a:rect l="l" t="t" r="r" b="b"/>
              <a:pathLst>
                <a:path w="368" h="456" extrusionOk="0">
                  <a:moveTo>
                    <a:pt x="168" y="1"/>
                  </a:moveTo>
                  <a:cubicBezTo>
                    <a:pt x="34" y="1"/>
                    <a:pt x="1" y="134"/>
                    <a:pt x="1" y="134"/>
                  </a:cubicBezTo>
                  <a:cubicBezTo>
                    <a:pt x="1" y="334"/>
                    <a:pt x="34" y="401"/>
                    <a:pt x="101" y="434"/>
                  </a:cubicBezTo>
                  <a:cubicBezTo>
                    <a:pt x="130" y="449"/>
                    <a:pt x="155" y="455"/>
                    <a:pt x="175" y="455"/>
                  </a:cubicBezTo>
                  <a:cubicBezTo>
                    <a:pt x="249" y="455"/>
                    <a:pt x="275" y="372"/>
                    <a:pt x="301" y="267"/>
                  </a:cubicBezTo>
                  <a:cubicBezTo>
                    <a:pt x="368" y="167"/>
                    <a:pt x="368" y="1"/>
                    <a:pt x="168" y="1"/>
                  </a:cubicBezTo>
                  <a:close/>
                </a:path>
              </a:pathLst>
            </a:custGeom>
            <a:solidFill>
              <a:srgbClr val="C0D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8"/>
            <p:cNvSpPr/>
            <p:nvPr/>
          </p:nvSpPr>
          <p:spPr>
            <a:xfrm>
              <a:off x="7633394" y="3684840"/>
              <a:ext cx="23177" cy="10364"/>
            </a:xfrm>
            <a:custGeom>
              <a:avLst/>
              <a:gdLst/>
              <a:ahLst/>
              <a:cxnLst/>
              <a:rect l="l" t="t" r="r" b="b"/>
              <a:pathLst>
                <a:path w="1136" h="508" extrusionOk="0">
                  <a:moveTo>
                    <a:pt x="342" y="1"/>
                  </a:moveTo>
                  <a:cubicBezTo>
                    <a:pt x="232" y="1"/>
                    <a:pt x="118" y="7"/>
                    <a:pt x="1" y="7"/>
                  </a:cubicBezTo>
                  <a:cubicBezTo>
                    <a:pt x="335" y="307"/>
                    <a:pt x="735" y="341"/>
                    <a:pt x="1135" y="507"/>
                  </a:cubicBezTo>
                  <a:cubicBezTo>
                    <a:pt x="960" y="57"/>
                    <a:pt x="672" y="1"/>
                    <a:pt x="342" y="1"/>
                  </a:cubicBezTo>
                  <a:close/>
                </a:path>
              </a:pathLst>
            </a:custGeom>
            <a:solidFill>
              <a:srgbClr val="BCD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8"/>
            <p:cNvSpPr/>
            <p:nvPr/>
          </p:nvSpPr>
          <p:spPr>
            <a:xfrm>
              <a:off x="7730041" y="3827882"/>
              <a:ext cx="9548" cy="4346"/>
            </a:xfrm>
            <a:custGeom>
              <a:avLst/>
              <a:gdLst/>
              <a:ahLst/>
              <a:cxnLst/>
              <a:rect l="l" t="t" r="r" b="b"/>
              <a:pathLst>
                <a:path w="468" h="213" extrusionOk="0">
                  <a:moveTo>
                    <a:pt x="468" y="1"/>
                  </a:moveTo>
                  <a:cubicBezTo>
                    <a:pt x="301" y="1"/>
                    <a:pt x="134" y="34"/>
                    <a:pt x="1" y="201"/>
                  </a:cubicBezTo>
                  <a:cubicBezTo>
                    <a:pt x="51" y="208"/>
                    <a:pt x="98" y="212"/>
                    <a:pt x="142" y="212"/>
                  </a:cubicBezTo>
                  <a:cubicBezTo>
                    <a:pt x="301" y="212"/>
                    <a:pt x="415" y="158"/>
                    <a:pt x="468" y="1"/>
                  </a:cubicBezTo>
                  <a:close/>
                </a:path>
              </a:pathLst>
            </a:custGeom>
            <a:solidFill>
              <a:srgbClr val="CB6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8"/>
            <p:cNvSpPr/>
            <p:nvPr/>
          </p:nvSpPr>
          <p:spPr>
            <a:xfrm>
              <a:off x="7220978" y="3712811"/>
              <a:ext cx="188540" cy="103379"/>
            </a:xfrm>
            <a:custGeom>
              <a:avLst/>
              <a:gdLst/>
              <a:ahLst/>
              <a:cxnLst/>
              <a:rect l="l" t="t" r="r" b="b"/>
              <a:pathLst>
                <a:path w="9241" h="5067" extrusionOk="0">
                  <a:moveTo>
                    <a:pt x="4959" y="1"/>
                  </a:moveTo>
                  <a:cubicBezTo>
                    <a:pt x="4749" y="1"/>
                    <a:pt x="4547" y="57"/>
                    <a:pt x="4370" y="204"/>
                  </a:cubicBezTo>
                  <a:cubicBezTo>
                    <a:pt x="3837" y="671"/>
                    <a:pt x="3103" y="904"/>
                    <a:pt x="2736" y="1605"/>
                  </a:cubicBezTo>
                  <a:cubicBezTo>
                    <a:pt x="2283" y="1962"/>
                    <a:pt x="1779" y="2013"/>
                    <a:pt x="1273" y="2013"/>
                  </a:cubicBezTo>
                  <a:cubicBezTo>
                    <a:pt x="1071" y="2013"/>
                    <a:pt x="868" y="2005"/>
                    <a:pt x="668" y="2005"/>
                  </a:cubicBezTo>
                  <a:cubicBezTo>
                    <a:pt x="301" y="2305"/>
                    <a:pt x="1" y="2572"/>
                    <a:pt x="201" y="3139"/>
                  </a:cubicBezTo>
                  <a:cubicBezTo>
                    <a:pt x="533" y="2868"/>
                    <a:pt x="858" y="2773"/>
                    <a:pt x="1182" y="2773"/>
                  </a:cubicBezTo>
                  <a:cubicBezTo>
                    <a:pt x="1575" y="2773"/>
                    <a:pt x="1967" y="2911"/>
                    <a:pt x="2369" y="3039"/>
                  </a:cubicBezTo>
                  <a:cubicBezTo>
                    <a:pt x="3403" y="3373"/>
                    <a:pt x="4470" y="3640"/>
                    <a:pt x="5605" y="3706"/>
                  </a:cubicBezTo>
                  <a:cubicBezTo>
                    <a:pt x="5938" y="3740"/>
                    <a:pt x="6305" y="3906"/>
                    <a:pt x="6639" y="4073"/>
                  </a:cubicBezTo>
                  <a:cubicBezTo>
                    <a:pt x="6972" y="4240"/>
                    <a:pt x="6572" y="4407"/>
                    <a:pt x="6572" y="4640"/>
                  </a:cubicBezTo>
                  <a:cubicBezTo>
                    <a:pt x="6572" y="4840"/>
                    <a:pt x="6739" y="4840"/>
                    <a:pt x="6905" y="4840"/>
                  </a:cubicBezTo>
                  <a:cubicBezTo>
                    <a:pt x="7026" y="4840"/>
                    <a:pt x="7170" y="4804"/>
                    <a:pt x="7309" y="4804"/>
                  </a:cubicBezTo>
                  <a:cubicBezTo>
                    <a:pt x="7402" y="4804"/>
                    <a:pt x="7493" y="4820"/>
                    <a:pt x="7573" y="4874"/>
                  </a:cubicBezTo>
                  <a:cubicBezTo>
                    <a:pt x="7802" y="5008"/>
                    <a:pt x="8030" y="5067"/>
                    <a:pt x="8257" y="5067"/>
                  </a:cubicBezTo>
                  <a:cubicBezTo>
                    <a:pt x="8592" y="5067"/>
                    <a:pt x="8922" y="4939"/>
                    <a:pt x="9240" y="4740"/>
                  </a:cubicBezTo>
                  <a:cubicBezTo>
                    <a:pt x="9240" y="4574"/>
                    <a:pt x="9207" y="4407"/>
                    <a:pt x="9074" y="4240"/>
                  </a:cubicBezTo>
                  <a:cubicBezTo>
                    <a:pt x="8407" y="3506"/>
                    <a:pt x="8240" y="2472"/>
                    <a:pt x="7606" y="1671"/>
                  </a:cubicBezTo>
                  <a:cubicBezTo>
                    <a:pt x="7473" y="1538"/>
                    <a:pt x="7606" y="1371"/>
                    <a:pt x="7739" y="1305"/>
                  </a:cubicBezTo>
                  <a:cubicBezTo>
                    <a:pt x="7739" y="1305"/>
                    <a:pt x="7773" y="1271"/>
                    <a:pt x="7773" y="1204"/>
                  </a:cubicBezTo>
                  <a:cubicBezTo>
                    <a:pt x="7806" y="1138"/>
                    <a:pt x="7773" y="1104"/>
                    <a:pt x="7739" y="1038"/>
                  </a:cubicBezTo>
                  <a:lnTo>
                    <a:pt x="7539" y="1038"/>
                  </a:lnTo>
                  <a:cubicBezTo>
                    <a:pt x="7372" y="838"/>
                    <a:pt x="7039" y="1038"/>
                    <a:pt x="6872" y="804"/>
                  </a:cubicBezTo>
                  <a:cubicBezTo>
                    <a:pt x="6539" y="571"/>
                    <a:pt x="6138" y="371"/>
                    <a:pt x="5771" y="204"/>
                  </a:cubicBezTo>
                  <a:cubicBezTo>
                    <a:pt x="5510" y="92"/>
                    <a:pt x="5228" y="1"/>
                    <a:pt x="4959" y="1"/>
                  </a:cubicBezTo>
                  <a:close/>
                </a:path>
              </a:pathLst>
            </a:custGeom>
            <a:solidFill>
              <a:srgbClr val="FEA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8"/>
            <p:cNvSpPr/>
            <p:nvPr/>
          </p:nvSpPr>
          <p:spPr>
            <a:xfrm>
              <a:off x="7540849" y="3707058"/>
              <a:ext cx="286533" cy="141961"/>
            </a:xfrm>
            <a:custGeom>
              <a:avLst/>
              <a:gdLst/>
              <a:ahLst/>
              <a:cxnLst/>
              <a:rect l="l" t="t" r="r" b="b"/>
              <a:pathLst>
                <a:path w="14044" h="6958" extrusionOk="0">
                  <a:moveTo>
                    <a:pt x="2251" y="1"/>
                  </a:moveTo>
                  <a:cubicBezTo>
                    <a:pt x="1784" y="1"/>
                    <a:pt x="1321" y="56"/>
                    <a:pt x="868" y="219"/>
                  </a:cubicBezTo>
                  <a:cubicBezTo>
                    <a:pt x="868" y="619"/>
                    <a:pt x="668" y="886"/>
                    <a:pt x="367" y="1153"/>
                  </a:cubicBezTo>
                  <a:cubicBezTo>
                    <a:pt x="0" y="1486"/>
                    <a:pt x="34" y="1953"/>
                    <a:pt x="367" y="2387"/>
                  </a:cubicBezTo>
                  <a:cubicBezTo>
                    <a:pt x="427" y="2476"/>
                    <a:pt x="540" y="2592"/>
                    <a:pt x="682" y="2592"/>
                  </a:cubicBezTo>
                  <a:cubicBezTo>
                    <a:pt x="699" y="2592"/>
                    <a:pt x="716" y="2591"/>
                    <a:pt x="734" y="2587"/>
                  </a:cubicBezTo>
                  <a:cubicBezTo>
                    <a:pt x="1034" y="2487"/>
                    <a:pt x="1902" y="1420"/>
                    <a:pt x="1902" y="1086"/>
                  </a:cubicBezTo>
                  <a:cubicBezTo>
                    <a:pt x="1902" y="919"/>
                    <a:pt x="1868" y="653"/>
                    <a:pt x="2102" y="653"/>
                  </a:cubicBezTo>
                  <a:cubicBezTo>
                    <a:pt x="2117" y="650"/>
                    <a:pt x="2131" y="649"/>
                    <a:pt x="2145" y="649"/>
                  </a:cubicBezTo>
                  <a:cubicBezTo>
                    <a:pt x="2340" y="649"/>
                    <a:pt x="2373" y="864"/>
                    <a:pt x="2435" y="1019"/>
                  </a:cubicBezTo>
                  <a:cubicBezTo>
                    <a:pt x="2702" y="1486"/>
                    <a:pt x="2335" y="1920"/>
                    <a:pt x="2269" y="2287"/>
                  </a:cubicBezTo>
                  <a:cubicBezTo>
                    <a:pt x="2366" y="2385"/>
                    <a:pt x="2478" y="2411"/>
                    <a:pt x="2591" y="2411"/>
                  </a:cubicBezTo>
                  <a:cubicBezTo>
                    <a:pt x="2722" y="2411"/>
                    <a:pt x="2855" y="2375"/>
                    <a:pt x="2968" y="2375"/>
                  </a:cubicBezTo>
                  <a:cubicBezTo>
                    <a:pt x="3089" y="2375"/>
                    <a:pt x="3187" y="2416"/>
                    <a:pt x="3236" y="2587"/>
                  </a:cubicBezTo>
                  <a:cubicBezTo>
                    <a:pt x="3403" y="3121"/>
                    <a:pt x="3836" y="3021"/>
                    <a:pt x="4237" y="3088"/>
                  </a:cubicBezTo>
                  <a:cubicBezTo>
                    <a:pt x="4570" y="3088"/>
                    <a:pt x="4904" y="3154"/>
                    <a:pt x="5338" y="3354"/>
                  </a:cubicBezTo>
                  <a:cubicBezTo>
                    <a:pt x="5107" y="3490"/>
                    <a:pt x="4888" y="3526"/>
                    <a:pt x="4680" y="3526"/>
                  </a:cubicBezTo>
                  <a:cubicBezTo>
                    <a:pt x="4437" y="3526"/>
                    <a:pt x="4209" y="3477"/>
                    <a:pt x="3996" y="3477"/>
                  </a:cubicBezTo>
                  <a:cubicBezTo>
                    <a:pt x="3942" y="3477"/>
                    <a:pt x="3889" y="3480"/>
                    <a:pt x="3836" y="3488"/>
                  </a:cubicBezTo>
                  <a:cubicBezTo>
                    <a:pt x="4270" y="4088"/>
                    <a:pt x="4270" y="4088"/>
                    <a:pt x="3870" y="4689"/>
                  </a:cubicBezTo>
                  <a:cubicBezTo>
                    <a:pt x="3770" y="4822"/>
                    <a:pt x="3670" y="4956"/>
                    <a:pt x="3736" y="5122"/>
                  </a:cubicBezTo>
                  <a:cubicBezTo>
                    <a:pt x="3807" y="5265"/>
                    <a:pt x="3912" y="5306"/>
                    <a:pt x="4039" y="5306"/>
                  </a:cubicBezTo>
                  <a:cubicBezTo>
                    <a:pt x="4090" y="5306"/>
                    <a:pt x="4145" y="5299"/>
                    <a:pt x="4203" y="5289"/>
                  </a:cubicBezTo>
                  <a:cubicBezTo>
                    <a:pt x="4302" y="5269"/>
                    <a:pt x="4401" y="5215"/>
                    <a:pt x="4499" y="5215"/>
                  </a:cubicBezTo>
                  <a:cubicBezTo>
                    <a:pt x="4568" y="5215"/>
                    <a:pt x="4636" y="5241"/>
                    <a:pt x="4704" y="5323"/>
                  </a:cubicBezTo>
                  <a:cubicBezTo>
                    <a:pt x="4737" y="5589"/>
                    <a:pt x="4537" y="5656"/>
                    <a:pt x="4437" y="5823"/>
                  </a:cubicBezTo>
                  <a:cubicBezTo>
                    <a:pt x="4404" y="5923"/>
                    <a:pt x="4370" y="6023"/>
                    <a:pt x="4404" y="6123"/>
                  </a:cubicBezTo>
                  <a:cubicBezTo>
                    <a:pt x="4460" y="6198"/>
                    <a:pt x="4548" y="6241"/>
                    <a:pt x="4625" y="6241"/>
                  </a:cubicBezTo>
                  <a:cubicBezTo>
                    <a:pt x="4686" y="6241"/>
                    <a:pt x="4741" y="6215"/>
                    <a:pt x="4770" y="6156"/>
                  </a:cubicBezTo>
                  <a:cubicBezTo>
                    <a:pt x="4930" y="5986"/>
                    <a:pt x="5028" y="5921"/>
                    <a:pt x="5092" y="5921"/>
                  </a:cubicBezTo>
                  <a:cubicBezTo>
                    <a:pt x="5227" y="5921"/>
                    <a:pt x="5203" y="6219"/>
                    <a:pt x="5271" y="6423"/>
                  </a:cubicBezTo>
                  <a:cubicBezTo>
                    <a:pt x="5371" y="6623"/>
                    <a:pt x="5671" y="6790"/>
                    <a:pt x="5838" y="6957"/>
                  </a:cubicBezTo>
                  <a:cubicBezTo>
                    <a:pt x="6705" y="6790"/>
                    <a:pt x="7539" y="6523"/>
                    <a:pt x="8373" y="6156"/>
                  </a:cubicBezTo>
                  <a:cubicBezTo>
                    <a:pt x="10174" y="5156"/>
                    <a:pt x="12176" y="4922"/>
                    <a:pt x="14044" y="4188"/>
                  </a:cubicBezTo>
                  <a:cubicBezTo>
                    <a:pt x="13877" y="3755"/>
                    <a:pt x="13443" y="3421"/>
                    <a:pt x="13577" y="2988"/>
                  </a:cubicBezTo>
                  <a:cubicBezTo>
                    <a:pt x="13777" y="2287"/>
                    <a:pt x="13377" y="2220"/>
                    <a:pt x="12876" y="2220"/>
                  </a:cubicBezTo>
                  <a:lnTo>
                    <a:pt x="12443" y="2220"/>
                  </a:lnTo>
                  <a:cubicBezTo>
                    <a:pt x="11409" y="2821"/>
                    <a:pt x="10341" y="3288"/>
                    <a:pt x="9107" y="3488"/>
                  </a:cubicBezTo>
                  <a:cubicBezTo>
                    <a:pt x="8900" y="3521"/>
                    <a:pt x="8700" y="3539"/>
                    <a:pt x="8506" y="3539"/>
                  </a:cubicBezTo>
                  <a:cubicBezTo>
                    <a:pt x="7733" y="3539"/>
                    <a:pt x="7065" y="3261"/>
                    <a:pt x="6505" y="2621"/>
                  </a:cubicBezTo>
                  <a:cubicBezTo>
                    <a:pt x="5905" y="2420"/>
                    <a:pt x="5671" y="1887"/>
                    <a:pt x="5371" y="1486"/>
                  </a:cubicBezTo>
                  <a:cubicBezTo>
                    <a:pt x="4937" y="753"/>
                    <a:pt x="4337" y="219"/>
                    <a:pt x="3436" y="85"/>
                  </a:cubicBezTo>
                  <a:cubicBezTo>
                    <a:pt x="3040" y="40"/>
                    <a:pt x="2644" y="1"/>
                    <a:pt x="2251" y="1"/>
                  </a:cubicBezTo>
                  <a:close/>
                </a:path>
              </a:pathLst>
            </a:custGeom>
            <a:solidFill>
              <a:srgbClr val="FEC5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8"/>
            <p:cNvSpPr/>
            <p:nvPr/>
          </p:nvSpPr>
          <p:spPr>
            <a:xfrm>
              <a:off x="7489128" y="3616920"/>
              <a:ext cx="103461" cy="99381"/>
            </a:xfrm>
            <a:custGeom>
              <a:avLst/>
              <a:gdLst/>
              <a:ahLst/>
              <a:cxnLst/>
              <a:rect l="l" t="t" r="r" b="b"/>
              <a:pathLst>
                <a:path w="5071" h="4871" extrusionOk="0">
                  <a:moveTo>
                    <a:pt x="3536" y="0"/>
                  </a:moveTo>
                  <a:cubicBezTo>
                    <a:pt x="3403" y="601"/>
                    <a:pt x="3269" y="1301"/>
                    <a:pt x="3136" y="1902"/>
                  </a:cubicBezTo>
                  <a:cubicBezTo>
                    <a:pt x="3091" y="2104"/>
                    <a:pt x="3016" y="2230"/>
                    <a:pt x="2900" y="2230"/>
                  </a:cubicBezTo>
                  <a:cubicBezTo>
                    <a:pt x="2844" y="2230"/>
                    <a:pt x="2778" y="2200"/>
                    <a:pt x="2702" y="2135"/>
                  </a:cubicBezTo>
                  <a:cubicBezTo>
                    <a:pt x="2428" y="1909"/>
                    <a:pt x="2170" y="1793"/>
                    <a:pt x="1976" y="1793"/>
                  </a:cubicBezTo>
                  <a:cubicBezTo>
                    <a:pt x="1768" y="1793"/>
                    <a:pt x="1635" y="1926"/>
                    <a:pt x="1635" y="2202"/>
                  </a:cubicBezTo>
                  <a:cubicBezTo>
                    <a:pt x="1635" y="3036"/>
                    <a:pt x="1168" y="3369"/>
                    <a:pt x="567" y="3703"/>
                  </a:cubicBezTo>
                  <a:cubicBezTo>
                    <a:pt x="0" y="4003"/>
                    <a:pt x="0" y="4337"/>
                    <a:pt x="334" y="4870"/>
                  </a:cubicBezTo>
                  <a:cubicBezTo>
                    <a:pt x="434" y="4804"/>
                    <a:pt x="501" y="4737"/>
                    <a:pt x="601" y="4670"/>
                  </a:cubicBezTo>
                  <a:cubicBezTo>
                    <a:pt x="734" y="4470"/>
                    <a:pt x="901" y="4337"/>
                    <a:pt x="1068" y="4203"/>
                  </a:cubicBezTo>
                  <a:cubicBezTo>
                    <a:pt x="1134" y="4137"/>
                    <a:pt x="1234" y="4070"/>
                    <a:pt x="1301" y="4003"/>
                  </a:cubicBezTo>
                  <a:lnTo>
                    <a:pt x="1535" y="4003"/>
                  </a:lnTo>
                  <a:cubicBezTo>
                    <a:pt x="1802" y="3569"/>
                    <a:pt x="2269" y="3403"/>
                    <a:pt x="2736" y="3336"/>
                  </a:cubicBezTo>
                  <a:cubicBezTo>
                    <a:pt x="2874" y="3183"/>
                    <a:pt x="3047" y="3163"/>
                    <a:pt x="3224" y="3163"/>
                  </a:cubicBezTo>
                  <a:cubicBezTo>
                    <a:pt x="3287" y="3163"/>
                    <a:pt x="3350" y="3166"/>
                    <a:pt x="3412" y="3166"/>
                  </a:cubicBezTo>
                  <a:cubicBezTo>
                    <a:pt x="3596" y="3166"/>
                    <a:pt x="3772" y="3144"/>
                    <a:pt x="3903" y="2969"/>
                  </a:cubicBezTo>
                  <a:cubicBezTo>
                    <a:pt x="3936" y="2502"/>
                    <a:pt x="4237" y="2235"/>
                    <a:pt x="4604" y="2068"/>
                  </a:cubicBezTo>
                  <a:cubicBezTo>
                    <a:pt x="5071" y="1868"/>
                    <a:pt x="4970" y="1435"/>
                    <a:pt x="5037" y="1101"/>
                  </a:cubicBezTo>
                  <a:cubicBezTo>
                    <a:pt x="5051" y="898"/>
                    <a:pt x="4987" y="843"/>
                    <a:pt x="4894" y="843"/>
                  </a:cubicBezTo>
                  <a:cubicBezTo>
                    <a:pt x="4785" y="843"/>
                    <a:pt x="4635" y="918"/>
                    <a:pt x="4518" y="918"/>
                  </a:cubicBezTo>
                  <a:cubicBezTo>
                    <a:pt x="4488" y="918"/>
                    <a:pt x="4461" y="913"/>
                    <a:pt x="4437" y="901"/>
                  </a:cubicBezTo>
                  <a:cubicBezTo>
                    <a:pt x="3970" y="734"/>
                    <a:pt x="3970" y="367"/>
                    <a:pt x="3970" y="0"/>
                  </a:cubicBezTo>
                  <a:close/>
                </a:path>
              </a:pathLst>
            </a:custGeom>
            <a:solidFill>
              <a:srgbClr val="9BD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8"/>
            <p:cNvSpPr/>
            <p:nvPr/>
          </p:nvSpPr>
          <p:spPr>
            <a:xfrm>
              <a:off x="7379547" y="3726481"/>
              <a:ext cx="60595" cy="25360"/>
            </a:xfrm>
            <a:custGeom>
              <a:avLst/>
              <a:gdLst/>
              <a:ahLst/>
              <a:cxnLst/>
              <a:rect l="l" t="t" r="r" b="b"/>
              <a:pathLst>
                <a:path w="2970" h="1243" extrusionOk="0">
                  <a:moveTo>
                    <a:pt x="501" y="1"/>
                  </a:moveTo>
                  <a:cubicBezTo>
                    <a:pt x="268" y="101"/>
                    <a:pt x="101" y="201"/>
                    <a:pt x="1" y="468"/>
                  </a:cubicBezTo>
                  <a:lnTo>
                    <a:pt x="1" y="668"/>
                  </a:lnTo>
                  <a:cubicBezTo>
                    <a:pt x="599" y="1010"/>
                    <a:pt x="1225" y="1242"/>
                    <a:pt x="1870" y="1242"/>
                  </a:cubicBezTo>
                  <a:cubicBezTo>
                    <a:pt x="2231" y="1242"/>
                    <a:pt x="2598" y="1169"/>
                    <a:pt x="2970" y="1001"/>
                  </a:cubicBezTo>
                  <a:cubicBezTo>
                    <a:pt x="2136" y="668"/>
                    <a:pt x="1335" y="334"/>
                    <a:pt x="501" y="1"/>
                  </a:cubicBezTo>
                  <a:close/>
                </a:path>
              </a:pathLst>
            </a:custGeom>
            <a:solidFill>
              <a:srgbClr val="ED9B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8"/>
            <p:cNvSpPr/>
            <p:nvPr/>
          </p:nvSpPr>
          <p:spPr>
            <a:xfrm>
              <a:off x="7476193" y="3815354"/>
              <a:ext cx="12262" cy="6876"/>
            </a:xfrm>
            <a:custGeom>
              <a:avLst/>
              <a:gdLst/>
              <a:ahLst/>
              <a:cxnLst/>
              <a:rect l="l" t="t" r="r" b="b"/>
              <a:pathLst>
                <a:path w="601" h="337" extrusionOk="0">
                  <a:moveTo>
                    <a:pt x="279" y="1"/>
                  </a:moveTo>
                  <a:cubicBezTo>
                    <a:pt x="209" y="1"/>
                    <a:pt x="138" y="24"/>
                    <a:pt x="67" y="48"/>
                  </a:cubicBezTo>
                  <a:cubicBezTo>
                    <a:pt x="34" y="48"/>
                    <a:pt x="0" y="181"/>
                    <a:pt x="34" y="215"/>
                  </a:cubicBezTo>
                  <a:cubicBezTo>
                    <a:pt x="96" y="308"/>
                    <a:pt x="151" y="336"/>
                    <a:pt x="205" y="336"/>
                  </a:cubicBezTo>
                  <a:cubicBezTo>
                    <a:pt x="268" y="336"/>
                    <a:pt x="330" y="299"/>
                    <a:pt x="401" y="281"/>
                  </a:cubicBezTo>
                  <a:cubicBezTo>
                    <a:pt x="501" y="248"/>
                    <a:pt x="534" y="248"/>
                    <a:pt x="601" y="181"/>
                  </a:cubicBezTo>
                  <a:cubicBezTo>
                    <a:pt x="534" y="115"/>
                    <a:pt x="434" y="15"/>
                    <a:pt x="367" y="15"/>
                  </a:cubicBezTo>
                  <a:cubicBezTo>
                    <a:pt x="338" y="5"/>
                    <a:pt x="309" y="1"/>
                    <a:pt x="279" y="1"/>
                  </a:cubicBezTo>
                  <a:close/>
                </a:path>
              </a:pathLst>
            </a:custGeom>
            <a:solidFill>
              <a:srgbClr val="FEA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8"/>
            <p:cNvSpPr/>
            <p:nvPr/>
          </p:nvSpPr>
          <p:spPr>
            <a:xfrm>
              <a:off x="7583714" y="3765164"/>
              <a:ext cx="8814" cy="8304"/>
            </a:xfrm>
            <a:custGeom>
              <a:avLst/>
              <a:gdLst/>
              <a:ahLst/>
              <a:cxnLst/>
              <a:rect l="l" t="t" r="r" b="b"/>
              <a:pathLst>
                <a:path w="432" h="407" extrusionOk="0">
                  <a:moveTo>
                    <a:pt x="331" y="1"/>
                  </a:moveTo>
                  <a:cubicBezTo>
                    <a:pt x="322" y="1"/>
                    <a:pt x="312" y="3"/>
                    <a:pt x="301" y="6"/>
                  </a:cubicBezTo>
                  <a:cubicBezTo>
                    <a:pt x="201" y="73"/>
                    <a:pt x="134" y="140"/>
                    <a:pt x="68" y="240"/>
                  </a:cubicBezTo>
                  <a:cubicBezTo>
                    <a:pt x="1" y="273"/>
                    <a:pt x="68" y="406"/>
                    <a:pt x="134" y="406"/>
                  </a:cubicBezTo>
                  <a:cubicBezTo>
                    <a:pt x="268" y="373"/>
                    <a:pt x="334" y="273"/>
                    <a:pt x="401" y="240"/>
                  </a:cubicBezTo>
                  <a:cubicBezTo>
                    <a:pt x="431" y="120"/>
                    <a:pt x="407" y="1"/>
                    <a:pt x="331" y="1"/>
                  </a:cubicBezTo>
                  <a:close/>
                </a:path>
              </a:pathLst>
            </a:custGeom>
            <a:solidFill>
              <a:srgbClr val="FEC5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8"/>
            <p:cNvSpPr/>
            <p:nvPr/>
          </p:nvSpPr>
          <p:spPr>
            <a:xfrm>
              <a:off x="7502064" y="3702671"/>
              <a:ext cx="9548" cy="9548"/>
            </a:xfrm>
            <a:custGeom>
              <a:avLst/>
              <a:gdLst/>
              <a:ahLst/>
              <a:cxnLst/>
              <a:rect l="l" t="t" r="r" b="b"/>
              <a:pathLst>
                <a:path w="468" h="468" extrusionOk="0">
                  <a:moveTo>
                    <a:pt x="467" y="0"/>
                  </a:moveTo>
                  <a:cubicBezTo>
                    <a:pt x="133" y="0"/>
                    <a:pt x="0" y="167"/>
                    <a:pt x="0" y="467"/>
                  </a:cubicBezTo>
                  <a:cubicBezTo>
                    <a:pt x="234" y="367"/>
                    <a:pt x="334" y="267"/>
                    <a:pt x="467" y="0"/>
                  </a:cubicBezTo>
                  <a:close/>
                </a:path>
              </a:pathLst>
            </a:custGeom>
            <a:solidFill>
              <a:srgbClr val="BAC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8"/>
            <p:cNvSpPr/>
            <p:nvPr/>
          </p:nvSpPr>
          <p:spPr>
            <a:xfrm>
              <a:off x="7482314" y="3725808"/>
              <a:ext cx="4795" cy="3428"/>
            </a:xfrm>
            <a:custGeom>
              <a:avLst/>
              <a:gdLst/>
              <a:ahLst/>
              <a:cxnLst/>
              <a:rect l="l" t="t" r="r" b="b"/>
              <a:pathLst>
                <a:path w="235" h="168" extrusionOk="0">
                  <a:moveTo>
                    <a:pt x="234" y="0"/>
                  </a:moveTo>
                  <a:cubicBezTo>
                    <a:pt x="134" y="34"/>
                    <a:pt x="101" y="134"/>
                    <a:pt x="1" y="167"/>
                  </a:cubicBezTo>
                  <a:cubicBezTo>
                    <a:pt x="101" y="167"/>
                    <a:pt x="201" y="67"/>
                    <a:pt x="234" y="0"/>
                  </a:cubicBezTo>
                  <a:close/>
                </a:path>
              </a:pathLst>
            </a:custGeom>
            <a:solidFill>
              <a:srgbClr val="A1C4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8"/>
            <p:cNvSpPr/>
            <p:nvPr/>
          </p:nvSpPr>
          <p:spPr>
            <a:xfrm>
              <a:off x="7487088" y="3720360"/>
              <a:ext cx="4774" cy="4795"/>
            </a:xfrm>
            <a:custGeom>
              <a:avLst/>
              <a:gdLst/>
              <a:ahLst/>
              <a:cxnLst/>
              <a:rect l="l" t="t" r="r" b="b"/>
              <a:pathLst>
                <a:path w="234" h="235" extrusionOk="0">
                  <a:moveTo>
                    <a:pt x="234" y="1"/>
                  </a:moveTo>
                  <a:cubicBezTo>
                    <a:pt x="167" y="101"/>
                    <a:pt x="67" y="134"/>
                    <a:pt x="0" y="234"/>
                  </a:cubicBezTo>
                  <a:cubicBezTo>
                    <a:pt x="134" y="234"/>
                    <a:pt x="200" y="134"/>
                    <a:pt x="234" y="1"/>
                  </a:cubicBezTo>
                  <a:close/>
                </a:path>
              </a:pathLst>
            </a:custGeom>
            <a:solidFill>
              <a:srgbClr val="A1C4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8"/>
            <p:cNvSpPr/>
            <p:nvPr/>
          </p:nvSpPr>
          <p:spPr>
            <a:xfrm>
              <a:off x="7511592" y="3698591"/>
              <a:ext cx="5447" cy="4101"/>
            </a:xfrm>
            <a:custGeom>
              <a:avLst/>
              <a:gdLst/>
              <a:ahLst/>
              <a:cxnLst/>
              <a:rect l="l" t="t" r="r" b="b"/>
              <a:pathLst>
                <a:path w="267" h="201" extrusionOk="0">
                  <a:moveTo>
                    <a:pt x="267" y="0"/>
                  </a:moveTo>
                  <a:cubicBezTo>
                    <a:pt x="167" y="67"/>
                    <a:pt x="100" y="134"/>
                    <a:pt x="0" y="200"/>
                  </a:cubicBezTo>
                  <a:cubicBezTo>
                    <a:pt x="133" y="200"/>
                    <a:pt x="167" y="134"/>
                    <a:pt x="267" y="0"/>
                  </a:cubicBezTo>
                  <a:close/>
                </a:path>
              </a:pathLst>
            </a:custGeom>
            <a:solidFill>
              <a:srgbClr val="BAC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8"/>
            <p:cNvSpPr/>
            <p:nvPr/>
          </p:nvSpPr>
          <p:spPr>
            <a:xfrm>
              <a:off x="7712352" y="3837409"/>
              <a:ext cx="17709" cy="10548"/>
            </a:xfrm>
            <a:custGeom>
              <a:avLst/>
              <a:gdLst/>
              <a:ahLst/>
              <a:cxnLst/>
              <a:rect l="l" t="t" r="r" b="b"/>
              <a:pathLst>
                <a:path w="868" h="517" extrusionOk="0">
                  <a:moveTo>
                    <a:pt x="434" y="1"/>
                  </a:moveTo>
                  <a:cubicBezTo>
                    <a:pt x="201" y="1"/>
                    <a:pt x="0" y="34"/>
                    <a:pt x="34" y="268"/>
                  </a:cubicBezTo>
                  <a:cubicBezTo>
                    <a:pt x="90" y="455"/>
                    <a:pt x="188" y="516"/>
                    <a:pt x="305" y="516"/>
                  </a:cubicBezTo>
                  <a:cubicBezTo>
                    <a:pt x="396" y="516"/>
                    <a:pt x="498" y="479"/>
                    <a:pt x="601" y="435"/>
                  </a:cubicBezTo>
                  <a:cubicBezTo>
                    <a:pt x="768" y="368"/>
                    <a:pt x="834" y="234"/>
                    <a:pt x="868" y="1"/>
                  </a:cubicBezTo>
                  <a:close/>
                </a:path>
              </a:pathLst>
            </a:custGeom>
            <a:solidFill>
              <a:srgbClr val="C56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8"/>
            <p:cNvSpPr/>
            <p:nvPr/>
          </p:nvSpPr>
          <p:spPr>
            <a:xfrm>
              <a:off x="7412211" y="3691430"/>
              <a:ext cx="46987" cy="19770"/>
            </a:xfrm>
            <a:custGeom>
              <a:avLst/>
              <a:gdLst/>
              <a:ahLst/>
              <a:cxnLst/>
              <a:rect l="l" t="t" r="r" b="b"/>
              <a:pathLst>
                <a:path w="2303" h="969" extrusionOk="0">
                  <a:moveTo>
                    <a:pt x="967" y="0"/>
                  </a:moveTo>
                  <a:cubicBezTo>
                    <a:pt x="775" y="0"/>
                    <a:pt x="587" y="7"/>
                    <a:pt x="401" y="18"/>
                  </a:cubicBezTo>
                  <a:cubicBezTo>
                    <a:pt x="34" y="18"/>
                    <a:pt x="1" y="284"/>
                    <a:pt x="201" y="551"/>
                  </a:cubicBezTo>
                  <a:cubicBezTo>
                    <a:pt x="423" y="829"/>
                    <a:pt x="669" y="968"/>
                    <a:pt x="945" y="968"/>
                  </a:cubicBezTo>
                  <a:cubicBezTo>
                    <a:pt x="1331" y="968"/>
                    <a:pt x="1777" y="696"/>
                    <a:pt x="2303" y="151"/>
                  </a:cubicBezTo>
                  <a:cubicBezTo>
                    <a:pt x="1842" y="36"/>
                    <a:pt x="1397" y="0"/>
                    <a:pt x="967" y="0"/>
                  </a:cubicBezTo>
                  <a:close/>
                </a:path>
              </a:pathLst>
            </a:custGeom>
            <a:solidFill>
              <a:srgbClr val="9BD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8"/>
            <p:cNvSpPr/>
            <p:nvPr/>
          </p:nvSpPr>
          <p:spPr>
            <a:xfrm>
              <a:off x="7575553" y="3597864"/>
              <a:ext cx="10222" cy="19076"/>
            </a:xfrm>
            <a:custGeom>
              <a:avLst/>
              <a:gdLst/>
              <a:ahLst/>
              <a:cxnLst/>
              <a:rect l="l" t="t" r="r" b="b"/>
              <a:pathLst>
                <a:path w="501" h="935" extrusionOk="0">
                  <a:moveTo>
                    <a:pt x="34" y="0"/>
                  </a:moveTo>
                  <a:cubicBezTo>
                    <a:pt x="234" y="334"/>
                    <a:pt x="201" y="634"/>
                    <a:pt x="1" y="934"/>
                  </a:cubicBezTo>
                  <a:cubicBezTo>
                    <a:pt x="401" y="934"/>
                    <a:pt x="401" y="934"/>
                    <a:pt x="501" y="267"/>
                  </a:cubicBezTo>
                  <a:cubicBezTo>
                    <a:pt x="368" y="100"/>
                    <a:pt x="201" y="0"/>
                    <a:pt x="34" y="0"/>
                  </a:cubicBezTo>
                  <a:close/>
                </a:path>
              </a:pathLst>
            </a:custGeom>
            <a:solidFill>
              <a:srgbClr val="9BD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8"/>
            <p:cNvSpPr/>
            <p:nvPr/>
          </p:nvSpPr>
          <p:spPr>
            <a:xfrm>
              <a:off x="7559231" y="3614369"/>
              <a:ext cx="2061" cy="2571"/>
            </a:xfrm>
            <a:custGeom>
              <a:avLst/>
              <a:gdLst/>
              <a:ahLst/>
              <a:cxnLst/>
              <a:rect l="l" t="t" r="r" b="b"/>
              <a:pathLst>
                <a:path w="101" h="126" extrusionOk="0">
                  <a:moveTo>
                    <a:pt x="49" y="0"/>
                  </a:moveTo>
                  <a:cubicBezTo>
                    <a:pt x="32" y="0"/>
                    <a:pt x="13" y="19"/>
                    <a:pt x="0" y="59"/>
                  </a:cubicBezTo>
                  <a:cubicBezTo>
                    <a:pt x="0" y="59"/>
                    <a:pt x="33" y="125"/>
                    <a:pt x="100" y="125"/>
                  </a:cubicBezTo>
                  <a:cubicBezTo>
                    <a:pt x="100" y="44"/>
                    <a:pt x="76" y="0"/>
                    <a:pt x="49" y="0"/>
                  </a:cubicBezTo>
                  <a:close/>
                </a:path>
              </a:pathLst>
            </a:custGeom>
            <a:solidFill>
              <a:srgbClr val="9BD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8"/>
            <p:cNvSpPr/>
            <p:nvPr/>
          </p:nvSpPr>
          <p:spPr>
            <a:xfrm>
              <a:off x="7361184" y="3729888"/>
              <a:ext cx="13629" cy="5488"/>
            </a:xfrm>
            <a:custGeom>
              <a:avLst/>
              <a:gdLst/>
              <a:ahLst/>
              <a:cxnLst/>
              <a:rect l="l" t="t" r="r" b="b"/>
              <a:pathLst>
                <a:path w="668" h="269" extrusionOk="0">
                  <a:moveTo>
                    <a:pt x="0" y="1"/>
                  </a:moveTo>
                  <a:lnTo>
                    <a:pt x="0" y="1"/>
                  </a:lnTo>
                  <a:cubicBezTo>
                    <a:pt x="82" y="246"/>
                    <a:pt x="298" y="268"/>
                    <a:pt x="520" y="268"/>
                  </a:cubicBezTo>
                  <a:cubicBezTo>
                    <a:pt x="569" y="268"/>
                    <a:pt x="619" y="267"/>
                    <a:pt x="667" y="267"/>
                  </a:cubicBezTo>
                  <a:cubicBezTo>
                    <a:pt x="534" y="1"/>
                    <a:pt x="234" y="34"/>
                    <a:pt x="0" y="1"/>
                  </a:cubicBezTo>
                  <a:close/>
                </a:path>
              </a:pathLst>
            </a:custGeom>
            <a:solidFill>
              <a:srgbClr val="ED9B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41"/>
          <p:cNvSpPr txBox="1">
            <a:spLocks noGrp="1"/>
          </p:cNvSpPr>
          <p:nvPr>
            <p:ph type="title"/>
          </p:nvPr>
        </p:nvSpPr>
        <p:spPr>
          <a:xfrm>
            <a:off x="1467463" y="1154478"/>
            <a:ext cx="6179574" cy="15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OBJECTIVES</a:t>
            </a:r>
            <a:endParaRPr sz="6000" dirty="0"/>
          </a:p>
        </p:txBody>
      </p:sp>
      <p:sp>
        <p:nvSpPr>
          <p:cNvPr id="1231" name="Google Shape;1231;p41"/>
          <p:cNvSpPr txBox="1">
            <a:spLocks noGrp="1"/>
          </p:cNvSpPr>
          <p:nvPr>
            <p:ph type="subTitle" idx="1"/>
          </p:nvPr>
        </p:nvSpPr>
        <p:spPr>
          <a:xfrm>
            <a:off x="2488800" y="2598600"/>
            <a:ext cx="4166400" cy="1390422"/>
          </a:xfrm>
          <a:prstGeom prst="round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REVIEW THE VOCABULARY AND GRAMMAR OF </a:t>
            </a:r>
            <a:r>
              <a:rPr lang="en" sz="2000" b="1" dirty="0"/>
              <a:t>UNIT3</a:t>
            </a:r>
            <a:endParaRPr sz="2000" b="1" dirty="0"/>
          </a:p>
        </p:txBody>
      </p:sp>
      <p:grpSp>
        <p:nvGrpSpPr>
          <p:cNvPr id="1232" name="Google Shape;1232;p41"/>
          <p:cNvGrpSpPr/>
          <p:nvPr/>
        </p:nvGrpSpPr>
        <p:grpSpPr>
          <a:xfrm>
            <a:off x="158475" y="152400"/>
            <a:ext cx="1900126" cy="2419350"/>
            <a:chOff x="158475" y="152400"/>
            <a:chExt cx="1900126" cy="2419350"/>
          </a:xfrm>
        </p:grpSpPr>
        <p:pic>
          <p:nvPicPr>
            <p:cNvPr id="1233" name="Google Shape;1233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8225" y="152400"/>
              <a:ext cx="1740376" cy="1561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4" name="Google Shape;1234;p4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158475" y="690975"/>
              <a:ext cx="1728924" cy="18807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1C4AB-D1B4-920A-519B-EC9454A2E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VOCABULARY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E010C-70E3-E0AF-02C5-EFB08DA46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749" y="1152475"/>
            <a:ext cx="7728126" cy="3416400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>
                <a:latin typeface="Nunito" pitchFamily="2" charset="0"/>
              </a:rPr>
              <a:t>BODY PARTS: </a:t>
            </a:r>
          </a:p>
          <a:p>
            <a:pPr marL="114300" indent="0">
              <a:buNone/>
            </a:pPr>
            <a:endParaRPr lang="en-US" b="1" dirty="0">
              <a:latin typeface="Nunito" pitchFamily="2" charset="0"/>
            </a:endParaRPr>
          </a:p>
          <a:p>
            <a:pPr marL="114300" indent="0">
              <a:buNone/>
            </a:pPr>
            <a:endParaRPr lang="en-US" b="1" dirty="0">
              <a:latin typeface="Nunito" pitchFamily="2" charset="0"/>
            </a:endParaRPr>
          </a:p>
          <a:p>
            <a:pPr marL="114300" indent="0">
              <a:buNone/>
            </a:pPr>
            <a:endParaRPr lang="en-US" b="1" dirty="0">
              <a:latin typeface="Nunito" pitchFamily="2" charset="0"/>
            </a:endParaRPr>
          </a:p>
          <a:p>
            <a:pPr marL="114300" indent="0">
              <a:buNone/>
            </a:pPr>
            <a:endParaRPr lang="en-US" b="1" dirty="0">
              <a:latin typeface="Nunito" pitchFamily="2" charset="0"/>
            </a:endParaRPr>
          </a:p>
          <a:p>
            <a:pPr marL="114300" indent="0">
              <a:buNone/>
            </a:pPr>
            <a:endParaRPr lang="en-US" b="1" dirty="0">
              <a:latin typeface="Nunito" pitchFamily="2" charset="0"/>
            </a:endParaRPr>
          </a:p>
          <a:p>
            <a:pPr marL="114300" indent="0">
              <a:buNone/>
            </a:pPr>
            <a:endParaRPr lang="en-US" b="1" dirty="0">
              <a:latin typeface="Nunito" pitchFamily="2" charset="0"/>
            </a:endParaRPr>
          </a:p>
          <a:p>
            <a:pPr marL="114300" indent="0">
              <a:buNone/>
            </a:pPr>
            <a:r>
              <a:rPr lang="en-US" b="1" dirty="0">
                <a:latin typeface="Nunito" pitchFamily="2" charset="0"/>
              </a:rPr>
              <a:t>PERSONALITY ADJECTIVES: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129F1D-8C52-4E11-194D-555D826F9AA8}"/>
              </a:ext>
            </a:extLst>
          </p:cNvPr>
          <p:cNvSpPr txBox="1"/>
          <p:nvPr/>
        </p:nvSpPr>
        <p:spPr>
          <a:xfrm>
            <a:off x="829340" y="1214168"/>
            <a:ext cx="7899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Nunito" pitchFamily="2" charset="0"/>
              </a:rPr>
              <a:t>                           arm, hair, nose, hand, eyes, hand, skin, face, teeth, finger, leg, toe, hips, ear,  toenail, waist, calf, thighs, chin, elbow, tongue, ankles, knee, hips, etc.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E26AC8-9CB4-CFE6-F686-AA45289E4040}"/>
              </a:ext>
            </a:extLst>
          </p:cNvPr>
          <p:cNvSpPr txBox="1"/>
          <p:nvPr/>
        </p:nvSpPr>
        <p:spPr>
          <a:xfrm>
            <a:off x="842641" y="2059631"/>
            <a:ext cx="7542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latin typeface="Nunito" pitchFamily="2" charset="0"/>
            </a:endParaRPr>
          </a:p>
          <a:p>
            <a:r>
              <a:rPr lang="en-US" sz="1800" dirty="0">
                <a:latin typeface="Nunito" pitchFamily="2" charset="0"/>
              </a:rPr>
              <a:t>                            oval, round, square, long hair, full lip, hooked nose, large ears, small eyes, bold, grey hair, yellow-skinned, plump, short spiky hair, big round eyes, beard, etc.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3F860B-98EE-E58A-A25D-5EB945FFE11C}"/>
              </a:ext>
            </a:extLst>
          </p:cNvPr>
          <p:cNvSpPr txBox="1"/>
          <p:nvPr/>
        </p:nvSpPr>
        <p:spPr>
          <a:xfrm flipH="1">
            <a:off x="821377" y="3432567"/>
            <a:ext cx="7899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Nunito" pitchFamily="2" charset="0"/>
              </a:rPr>
              <a:t>                                                     attentive, calm, cheeky, intelligent, faithful, pessimistic, friendly, good tempered, happy, hard-working, honest, nervous, humble, lively, obedient, optimistic, etc.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D5183B-917A-024F-E340-AE5373FD013C}"/>
              </a:ext>
            </a:extLst>
          </p:cNvPr>
          <p:cNvSpPr txBox="1"/>
          <p:nvPr/>
        </p:nvSpPr>
        <p:spPr>
          <a:xfrm>
            <a:off x="821377" y="2325904"/>
            <a:ext cx="1822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Nunito" pitchFamily="2" charset="0"/>
              </a:rPr>
              <a:t>APPEARANCE:</a:t>
            </a:r>
          </a:p>
        </p:txBody>
      </p:sp>
    </p:spTree>
    <p:extLst>
      <p:ext uri="{BB962C8B-B14F-4D97-AF65-F5344CB8AC3E}">
        <p14:creationId xmlns:p14="http://schemas.microsoft.com/office/powerpoint/2010/main" val="40752799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320D8-FF3C-F0C9-79BF-19163B1D2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PRONUNCIATION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DB5CF26-C8BA-10E6-158E-4706F990E1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386100"/>
              </p:ext>
            </p:extLst>
          </p:nvPr>
        </p:nvGraphicFramePr>
        <p:xfrm>
          <a:off x="1524000" y="1737685"/>
          <a:ext cx="6096000" cy="2593310"/>
        </p:xfrm>
        <a:graphic>
          <a:graphicData uri="http://schemas.openxmlformats.org/drawingml/2006/table">
            <a:tbl>
              <a:tblPr firstRow="1" bandRow="1">
                <a:tableStyleId>{DBEF6D5B-9C8C-4A1D-A042-1BBCC0133FD4}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55334863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154170346"/>
                    </a:ext>
                  </a:extLst>
                </a:gridCol>
              </a:tblGrid>
              <a:tr h="58730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unito" pitchFamily="2" charset="0"/>
                        </a:rPr>
                        <a:t>/b/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unito" pitchFamily="2" charset="0"/>
                        </a:rPr>
                        <a:t>/p/ 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465737"/>
                  </a:ext>
                </a:extLst>
              </a:tr>
              <a:tr h="20060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30286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4E24473-2E76-40D7-40BD-8A62A896D392}"/>
              </a:ext>
            </a:extLst>
          </p:cNvPr>
          <p:cNvSpPr txBox="1"/>
          <p:nvPr/>
        </p:nvSpPr>
        <p:spPr>
          <a:xfrm flipH="1">
            <a:off x="4572000" y="2360427"/>
            <a:ext cx="31369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Nunito" pitchFamily="2" charset="0"/>
              </a:rPr>
              <a:t>pot, pet, pull pop, pip, paper steep, stop, stoop cap, kip, cop, cope happy, apple, slurp spot, speak, lamp, stamp please, prop prim, appear, approve, April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567F3F-C056-06F7-1685-5D87FE843598}"/>
              </a:ext>
            </a:extLst>
          </p:cNvPr>
          <p:cNvSpPr txBox="1"/>
          <p:nvPr/>
        </p:nvSpPr>
        <p:spPr>
          <a:xfrm>
            <a:off x="1483242" y="2360427"/>
            <a:ext cx="313696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Nunito" pitchFamily="2" charset="0"/>
              </a:rPr>
              <a:t>bee, buy, but, because bib, baby, the Bible, barb strobe, stab, hob, curb, verb bread, brick, blue, black, able, table, cable, label, stable</a:t>
            </a:r>
          </a:p>
        </p:txBody>
      </p:sp>
    </p:spTree>
    <p:extLst>
      <p:ext uri="{BB962C8B-B14F-4D97-AF65-F5344CB8AC3E}">
        <p14:creationId xmlns:p14="http://schemas.microsoft.com/office/powerpoint/2010/main" val="2971254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4F44E-3129-E336-BFBA-61830FE5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75" y="182760"/>
            <a:ext cx="7715700" cy="572700"/>
          </a:xfrm>
        </p:spPr>
        <p:txBody>
          <a:bodyPr/>
          <a:lstStyle/>
          <a:p>
            <a:r>
              <a:rPr lang="en-US" sz="4000" b="1" dirty="0"/>
              <a:t>GRAMMAR: </a:t>
            </a:r>
            <a:br>
              <a:rPr lang="en-US" dirty="0"/>
            </a:br>
            <a:r>
              <a:rPr lang="en-US" sz="2400" dirty="0"/>
              <a:t>PRESNET CONTINUOUS</a:t>
            </a:r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58214B4-42B4-0FCB-C56E-8E40EC8E86FD}"/>
              </a:ext>
            </a:extLst>
          </p:cNvPr>
          <p:cNvSpPr/>
          <p:nvPr/>
        </p:nvSpPr>
        <p:spPr>
          <a:xfrm>
            <a:off x="714175" y="1424763"/>
            <a:ext cx="7841490" cy="362924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800"/>
              </a:lnSpc>
            </a:pPr>
            <a:r>
              <a:rPr lang="en-US" sz="1800" b="1" dirty="0">
                <a:solidFill>
                  <a:schemeClr val="tx1"/>
                </a:solidFill>
                <a:latin typeface="Nunito" pitchFamily="2" charset="0"/>
              </a:rPr>
              <a:t>( + )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S + am/is/are + Ving.</a:t>
            </a:r>
          </a:p>
          <a:p>
            <a:pPr>
              <a:lnSpc>
                <a:spcPts val="2800"/>
              </a:lnSpc>
            </a:pP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Ví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dụ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: They are play football now.</a:t>
            </a:r>
          </a:p>
          <a:p>
            <a:pPr>
              <a:lnSpc>
                <a:spcPts val="2800"/>
              </a:lnSpc>
            </a:pPr>
            <a:endParaRPr lang="en-US" sz="1800" dirty="0">
              <a:solidFill>
                <a:schemeClr val="tx1"/>
              </a:solidFill>
              <a:latin typeface="Nunito" pitchFamily="2" charset="0"/>
            </a:endParaRPr>
          </a:p>
          <a:p>
            <a:pPr>
              <a:lnSpc>
                <a:spcPts val="2800"/>
              </a:lnSpc>
            </a:pPr>
            <a:r>
              <a:rPr lang="en-US" sz="1800" b="1" dirty="0">
                <a:solidFill>
                  <a:schemeClr val="tx1"/>
                </a:solidFill>
                <a:latin typeface="Nunito" pitchFamily="2" charset="0"/>
              </a:rPr>
              <a:t>( - )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S + am/is/are + not + Ving.</a:t>
            </a:r>
          </a:p>
          <a:p>
            <a:pPr>
              <a:lnSpc>
                <a:spcPts val="2800"/>
              </a:lnSpc>
            </a:pP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Ví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dụ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: She is not reading a book at the moment. </a:t>
            </a:r>
          </a:p>
          <a:p>
            <a:pPr>
              <a:lnSpc>
                <a:spcPts val="2800"/>
              </a:lnSpc>
            </a:pPr>
            <a:endParaRPr lang="en-US" sz="1800" dirty="0">
              <a:solidFill>
                <a:schemeClr val="tx1"/>
              </a:solidFill>
              <a:latin typeface="Nunito" pitchFamily="2" charset="0"/>
            </a:endParaRPr>
          </a:p>
          <a:p>
            <a:pPr>
              <a:lnSpc>
                <a:spcPts val="2800"/>
              </a:lnSpc>
            </a:pPr>
            <a:r>
              <a:rPr lang="en-US" sz="1800" b="1" dirty="0">
                <a:solidFill>
                  <a:schemeClr val="tx1"/>
                </a:solidFill>
                <a:latin typeface="Nunito" pitchFamily="2" charset="0"/>
              </a:rPr>
              <a:t>( ? )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Am/Is/Are + S + Ving?</a:t>
            </a:r>
          </a:p>
          <a:p>
            <a:pPr>
              <a:lnSpc>
                <a:spcPts val="2800"/>
              </a:lnSpc>
            </a:pP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Ví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dụ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: Is she cooking? </a:t>
            </a:r>
          </a:p>
          <a:p>
            <a:pPr>
              <a:lnSpc>
                <a:spcPts val="2800"/>
              </a:lnSpc>
            </a:pPr>
            <a:r>
              <a:rPr lang="en-US" sz="1800" b="1" dirty="0">
                <a:solidFill>
                  <a:schemeClr val="tx1"/>
                </a:solidFill>
                <a:latin typeface="Nunito" pitchFamily="2" charset="0"/>
              </a:rPr>
              <a:t>( ? )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Wh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+ am/is/are + S + Ving?</a:t>
            </a:r>
          </a:p>
          <a:p>
            <a:pPr>
              <a:lnSpc>
                <a:spcPts val="2800"/>
              </a:lnSpc>
            </a:pP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Ví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dụ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: What is he watching TV at present ?</a:t>
            </a:r>
          </a:p>
        </p:txBody>
      </p:sp>
    </p:spTree>
    <p:extLst>
      <p:ext uri="{BB962C8B-B14F-4D97-AF65-F5344CB8AC3E}">
        <p14:creationId xmlns:p14="http://schemas.microsoft.com/office/powerpoint/2010/main" val="34839031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4F44E-3129-E336-BFBA-61830FE5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75" y="182760"/>
            <a:ext cx="7715700" cy="572700"/>
          </a:xfrm>
        </p:spPr>
        <p:txBody>
          <a:bodyPr/>
          <a:lstStyle/>
          <a:p>
            <a:r>
              <a:rPr lang="en-US" sz="4000" b="1" dirty="0"/>
              <a:t>GRAMMAR: </a:t>
            </a:r>
            <a:br>
              <a:rPr lang="en-US" dirty="0"/>
            </a:br>
            <a:r>
              <a:rPr lang="en-US" sz="2400" dirty="0"/>
              <a:t>PRESNET CONTINUOUS (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58214B4-42B4-0FCB-C56E-8E40EC8E86FD}"/>
              </a:ext>
            </a:extLst>
          </p:cNvPr>
          <p:cNvSpPr/>
          <p:nvPr/>
        </p:nvSpPr>
        <p:spPr>
          <a:xfrm>
            <a:off x="714175" y="1424763"/>
            <a:ext cx="7841490" cy="362924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ts val="2800"/>
              </a:lnSpc>
              <a:buFontTx/>
              <a:buChar char="-"/>
            </a:pP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Diễn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tả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1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hành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động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đang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xảy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ra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ngay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thời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điểm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nói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</a:p>
          <a:p>
            <a:pPr>
              <a:lnSpc>
                <a:spcPts val="2800"/>
              </a:lnSpc>
            </a:pP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VD: I am watching TV now.</a:t>
            </a:r>
          </a:p>
          <a:p>
            <a:pPr>
              <a:lnSpc>
                <a:spcPts val="2800"/>
              </a:lnSpc>
            </a:pPr>
            <a:endParaRPr lang="en-US" sz="1800" dirty="0">
              <a:solidFill>
                <a:schemeClr val="tx1"/>
              </a:solidFill>
              <a:latin typeface="Nunito" pitchFamily="2" charset="0"/>
            </a:endParaRPr>
          </a:p>
          <a:p>
            <a:pPr marL="285750" indent="-285750">
              <a:lnSpc>
                <a:spcPts val="2800"/>
              </a:lnSpc>
              <a:buFontTx/>
              <a:buChar char="-"/>
            </a:pP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Diễn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tả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sự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việc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/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hành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động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nói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chung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đang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diễn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ra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nhưng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không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nhất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thiết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phải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thực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sự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diễn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ra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ngay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lúc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nói</a:t>
            </a:r>
            <a:endParaRPr lang="en-US" sz="1800" dirty="0">
              <a:solidFill>
                <a:schemeClr val="tx1"/>
              </a:solidFill>
              <a:latin typeface="Nunito" pitchFamily="2" charset="0"/>
            </a:endParaRPr>
          </a:p>
          <a:p>
            <a:pPr>
              <a:lnSpc>
                <a:spcPts val="2800"/>
              </a:lnSpc>
            </a:pP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VD: I am finding a job.</a:t>
            </a:r>
          </a:p>
          <a:p>
            <a:pPr>
              <a:lnSpc>
                <a:spcPts val="2800"/>
              </a:lnSpc>
            </a:pPr>
            <a:endParaRPr lang="en-US" sz="1800" dirty="0">
              <a:solidFill>
                <a:schemeClr val="tx1"/>
              </a:solidFill>
              <a:latin typeface="Nunito" pitchFamily="2" charset="0"/>
            </a:endParaRPr>
          </a:p>
          <a:p>
            <a:pPr marL="285750" indent="-285750">
              <a:lnSpc>
                <a:spcPts val="2800"/>
              </a:lnSpc>
              <a:buFontTx/>
              <a:buChar char="-"/>
            </a:pP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Diễn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tả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1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sự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việc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được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dự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trì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trước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cho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tương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lai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.</a:t>
            </a:r>
          </a:p>
          <a:p>
            <a:pPr>
              <a:lnSpc>
                <a:spcPts val="2800"/>
              </a:lnSpc>
            </a:pP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VD: I am flying to New York tomorrow. </a:t>
            </a:r>
          </a:p>
        </p:txBody>
      </p:sp>
    </p:spTree>
    <p:extLst>
      <p:ext uri="{BB962C8B-B14F-4D97-AF65-F5344CB8AC3E}">
        <p14:creationId xmlns:p14="http://schemas.microsoft.com/office/powerpoint/2010/main" val="17262244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4F44E-3129-E336-BFBA-61830FE5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75" y="90612"/>
            <a:ext cx="7715700" cy="572700"/>
          </a:xfrm>
        </p:spPr>
        <p:txBody>
          <a:bodyPr/>
          <a:lstStyle/>
          <a:p>
            <a:r>
              <a:rPr lang="en-US" sz="4000" b="1" dirty="0"/>
              <a:t>GRAMMAR: </a:t>
            </a:r>
            <a:br>
              <a:rPr lang="en-US" dirty="0"/>
            </a:br>
            <a:r>
              <a:rPr lang="en-US" sz="2400" dirty="0"/>
              <a:t>PRESNET CONTINUOUS</a:t>
            </a:r>
            <a:r>
              <a:rPr lang="en-US" sz="3200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58214B4-42B4-0FCB-C56E-8E40EC8E86FD}"/>
              </a:ext>
            </a:extLst>
          </p:cNvPr>
          <p:cNvSpPr/>
          <p:nvPr/>
        </p:nvSpPr>
        <p:spPr>
          <a:xfrm>
            <a:off x="714175" y="1311350"/>
            <a:ext cx="7841490" cy="362924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ts val="2800"/>
              </a:lnSpc>
              <a:buFontTx/>
              <a:buChar char="-"/>
            </a:pP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Diễn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tả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hành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động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thường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xuyên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lặp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đi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lặp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lại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gây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sự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bực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mình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hay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khó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chịu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cho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người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nói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thường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dùng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có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sử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dụng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“ always”.</a:t>
            </a:r>
          </a:p>
          <a:p>
            <a:pPr>
              <a:lnSpc>
                <a:spcPts val="2800"/>
              </a:lnSpc>
            </a:pP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VD: He is always coming late. </a:t>
            </a:r>
          </a:p>
          <a:p>
            <a:pPr>
              <a:lnSpc>
                <a:spcPts val="2800"/>
              </a:lnSpc>
            </a:pPr>
            <a:endParaRPr lang="en-US" sz="1800" dirty="0">
              <a:solidFill>
                <a:schemeClr val="tx1"/>
              </a:solidFill>
              <a:latin typeface="Nunito" pitchFamily="2" charset="0"/>
            </a:endParaRPr>
          </a:p>
          <a:p>
            <a:pPr marL="285750" indent="-285750">
              <a:lnSpc>
                <a:spcPts val="2800"/>
              </a:lnSpc>
              <a:buFontTx/>
              <a:buChar char="-"/>
            </a:pP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Dùng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để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diễn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tả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cái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gì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đó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thay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đổi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phát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triển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hơn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. </a:t>
            </a:r>
          </a:p>
          <a:p>
            <a:pPr>
              <a:lnSpc>
                <a:spcPts val="2800"/>
              </a:lnSpc>
            </a:pP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VD: Your English is improving.</a:t>
            </a:r>
          </a:p>
          <a:p>
            <a:pPr>
              <a:lnSpc>
                <a:spcPts val="2800"/>
              </a:lnSpc>
            </a:pPr>
            <a:endParaRPr lang="en-US" sz="1800" dirty="0">
              <a:solidFill>
                <a:schemeClr val="tx1"/>
              </a:solidFill>
              <a:latin typeface="Nunito" pitchFamily="2" charset="0"/>
            </a:endParaRPr>
          </a:p>
          <a:p>
            <a:pPr marL="285750" indent="-285750">
              <a:lnSpc>
                <a:spcPts val="2800"/>
              </a:lnSpc>
              <a:buFontTx/>
              <a:buChar char="-"/>
            </a:pP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Diễn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tả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1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cái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gì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mới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đối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lập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với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tình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trạng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trước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đó</a:t>
            </a:r>
            <a:endParaRPr lang="en-US" sz="1800" dirty="0">
              <a:solidFill>
                <a:schemeClr val="tx1"/>
              </a:solidFill>
              <a:latin typeface="Nunito" pitchFamily="2" charset="0"/>
            </a:endParaRPr>
          </a:p>
          <a:p>
            <a:pPr>
              <a:lnSpc>
                <a:spcPts val="2800"/>
              </a:lnSpc>
            </a:pP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VD: These days most people are using email instead of writing letters.  </a:t>
            </a:r>
          </a:p>
        </p:txBody>
      </p:sp>
    </p:spTree>
    <p:extLst>
      <p:ext uri="{BB962C8B-B14F-4D97-AF65-F5344CB8AC3E}">
        <p14:creationId xmlns:p14="http://schemas.microsoft.com/office/powerpoint/2010/main" val="38778329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393205D-3A42-50B0-D55B-7AE6293306DB}"/>
              </a:ext>
            </a:extLst>
          </p:cNvPr>
          <p:cNvSpPr/>
          <p:nvPr/>
        </p:nvSpPr>
        <p:spPr>
          <a:xfrm>
            <a:off x="3510116" y="1260988"/>
            <a:ext cx="1010265" cy="2704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899447-28BA-62AB-8ED7-4BF3880A7E67}"/>
              </a:ext>
            </a:extLst>
          </p:cNvPr>
          <p:cNvSpPr/>
          <p:nvPr/>
        </p:nvSpPr>
        <p:spPr>
          <a:xfrm>
            <a:off x="5896896" y="2859963"/>
            <a:ext cx="1010265" cy="2704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05D10E-16F3-66C3-32FE-F3AAC284D2B7}"/>
              </a:ext>
            </a:extLst>
          </p:cNvPr>
          <p:cNvSpPr/>
          <p:nvPr/>
        </p:nvSpPr>
        <p:spPr>
          <a:xfrm>
            <a:off x="872613" y="2048784"/>
            <a:ext cx="1590368" cy="2704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A6A081-59D7-FBB0-4F04-2A4E0B8C46B3}"/>
              </a:ext>
            </a:extLst>
          </p:cNvPr>
          <p:cNvSpPr/>
          <p:nvPr/>
        </p:nvSpPr>
        <p:spPr>
          <a:xfrm>
            <a:off x="792724" y="3657601"/>
            <a:ext cx="1010265" cy="2704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18D89D-88B1-1188-C0D7-6876291E34DC}"/>
              </a:ext>
            </a:extLst>
          </p:cNvPr>
          <p:cNvSpPr/>
          <p:nvPr/>
        </p:nvSpPr>
        <p:spPr>
          <a:xfrm>
            <a:off x="5911645" y="4458930"/>
            <a:ext cx="1010265" cy="2704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BE5033-E632-F038-8452-DDC039EA1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75" y="378945"/>
            <a:ext cx="7715700" cy="572700"/>
          </a:xfrm>
        </p:spPr>
        <p:txBody>
          <a:bodyPr/>
          <a:lstStyle/>
          <a:p>
            <a:r>
              <a:rPr lang="en-US" sz="2000" b="1" dirty="0">
                <a:solidFill>
                  <a:srgbClr val="000000"/>
                </a:solidFill>
                <a:latin typeface="Autour One" panose="020B0604020202020204" charset="0"/>
              </a:rPr>
              <a:t>Ex1: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utour One" panose="020B0604020202020204" charset="0"/>
              </a:rPr>
              <a:t>Choose the correct answer A, B, or C.</a:t>
            </a:r>
            <a:endParaRPr lang="en-US" sz="3600" dirty="0">
              <a:latin typeface="Autour One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D7E1A6-F616-6017-E7F5-FD9F62AB1639}"/>
              </a:ext>
            </a:extLst>
          </p:cNvPr>
          <p:cNvSpPr txBox="1"/>
          <p:nvPr/>
        </p:nvSpPr>
        <p:spPr>
          <a:xfrm>
            <a:off x="792724" y="951357"/>
            <a:ext cx="7200902" cy="4131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1. Nick is very __________. He makes everyone laugh! </a:t>
            </a:r>
          </a:p>
          <a:p>
            <a:pPr>
              <a:lnSpc>
                <a:spcPts val="21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A. confident                              B. funny                                C. active </a:t>
            </a:r>
          </a:p>
          <a:p>
            <a:pPr>
              <a:lnSpc>
                <a:spcPts val="2100"/>
              </a:lnSpc>
            </a:pP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tin                                   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vui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21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2. My sister always does her homework before class. She's very_________.  </a:t>
            </a:r>
          </a:p>
          <a:p>
            <a:pPr>
              <a:lnSpc>
                <a:spcPts val="21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A. hard-working                        B. creative                           C. careful </a:t>
            </a:r>
          </a:p>
          <a:p>
            <a:pPr>
              <a:lnSpc>
                <a:spcPts val="21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chăm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cẩn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thận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21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3. Mi is _________. She helps me with my homework. </a:t>
            </a:r>
          </a:p>
          <a:p>
            <a:pPr>
              <a:lnSpc>
                <a:spcPts val="21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A. hard-working                      B. friendly                            C. kind </a:t>
            </a:r>
          </a:p>
          <a:p>
            <a:pPr>
              <a:lnSpc>
                <a:spcPts val="21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chăm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thiện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tốt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bụng</a:t>
            </a:r>
            <a:endParaRPr lang="en-US" sz="18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1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4. He is a __________ person. He cares about everybody. </a:t>
            </a:r>
          </a:p>
          <a:p>
            <a:pPr>
              <a:lnSpc>
                <a:spcPts val="21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A. caring                                   B. friendly                            C. clever </a:t>
            </a:r>
          </a:p>
          <a:p>
            <a:pPr>
              <a:lnSpc>
                <a:spcPts val="2100"/>
              </a:lnSpc>
            </a:pP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đáo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thiện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gọn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gàng</a:t>
            </a:r>
            <a:endParaRPr lang="en-US" sz="18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1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5. My best friend is very __________ . She likes doing activities. </a:t>
            </a:r>
          </a:p>
          <a:p>
            <a:pPr>
              <a:lnSpc>
                <a:spcPts val="21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A. creative                                  B. clever                              C. active</a:t>
            </a:r>
          </a:p>
          <a:p>
            <a:pPr>
              <a:lnSpc>
                <a:spcPts val="21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gọn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gàng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719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39"/>
          <p:cNvSpPr txBox="1">
            <a:spLocks noGrp="1"/>
          </p:cNvSpPr>
          <p:nvPr>
            <p:ph type="title"/>
          </p:nvPr>
        </p:nvSpPr>
        <p:spPr>
          <a:xfrm>
            <a:off x="350095" y="473594"/>
            <a:ext cx="77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utour One" panose="020B0604020202020204" charset="0"/>
              </a:rPr>
              <a:t>Ex2: Answer questions about your classmates.</a:t>
            </a:r>
            <a:br>
              <a:rPr lang="en-US" sz="4000" b="0" dirty="0">
                <a:effectLst/>
                <a:latin typeface="Autour One" panose="020B0604020202020204" charset="0"/>
              </a:rPr>
            </a:br>
            <a:br>
              <a:rPr lang="en-US" sz="4000" dirty="0">
                <a:latin typeface="Autour One" panose="020B0604020202020204" charset="0"/>
              </a:rPr>
            </a:br>
            <a:endParaRPr sz="4000" b="0" dirty="0">
              <a:solidFill>
                <a:srgbClr val="493D3A"/>
              </a:solidFill>
              <a:latin typeface="Autour One" panose="020B060402020202020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C49C0E-EA32-D30F-449E-DC00BC78C33E}"/>
              </a:ext>
            </a:extLst>
          </p:cNvPr>
          <p:cNvSpPr txBox="1"/>
          <p:nvPr/>
        </p:nvSpPr>
        <p:spPr>
          <a:xfrm>
            <a:off x="1107104" y="1259211"/>
            <a:ext cx="5448614" cy="3083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Who has long hair in your class?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Who has a small nose?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Who has a round face?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Does the classmate next to you have long hair?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Does the classmate next to you have big eyes? </a:t>
            </a:r>
          </a:p>
        </p:txBody>
      </p:sp>
      <p:grpSp>
        <p:nvGrpSpPr>
          <p:cNvPr id="28" name="Google Shape;843;p40">
            <a:extLst>
              <a:ext uri="{FF2B5EF4-FFF2-40B4-BE49-F238E27FC236}">
                <a16:creationId xmlns:a16="http://schemas.microsoft.com/office/drawing/2014/main" id="{B9661983-5812-88E4-D668-DCCC0F8C73BC}"/>
              </a:ext>
            </a:extLst>
          </p:cNvPr>
          <p:cNvGrpSpPr/>
          <p:nvPr/>
        </p:nvGrpSpPr>
        <p:grpSpPr>
          <a:xfrm>
            <a:off x="5885077" y="1047953"/>
            <a:ext cx="2993603" cy="2224082"/>
            <a:chOff x="4845150" y="1950006"/>
            <a:chExt cx="3484175" cy="2588550"/>
          </a:xfrm>
        </p:grpSpPr>
        <p:sp>
          <p:nvSpPr>
            <p:cNvPr id="29" name="Google Shape;844;p40">
              <a:extLst>
                <a:ext uri="{FF2B5EF4-FFF2-40B4-BE49-F238E27FC236}">
                  <a16:creationId xmlns:a16="http://schemas.microsoft.com/office/drawing/2014/main" id="{917E84C7-A5FD-5F2C-20DD-1F6AE833D7B9}"/>
                </a:ext>
              </a:extLst>
            </p:cNvPr>
            <p:cNvSpPr/>
            <p:nvPr/>
          </p:nvSpPr>
          <p:spPr>
            <a:xfrm>
              <a:off x="8024925" y="3456081"/>
              <a:ext cx="81750" cy="62575"/>
            </a:xfrm>
            <a:custGeom>
              <a:avLst/>
              <a:gdLst/>
              <a:ahLst/>
              <a:cxnLst/>
              <a:rect l="l" t="t" r="r" b="b"/>
              <a:pathLst>
                <a:path w="3270" h="2503" extrusionOk="0">
                  <a:moveTo>
                    <a:pt x="1635" y="0"/>
                  </a:moveTo>
                  <a:cubicBezTo>
                    <a:pt x="0" y="0"/>
                    <a:pt x="0" y="2502"/>
                    <a:pt x="1635" y="2502"/>
                  </a:cubicBezTo>
                  <a:cubicBezTo>
                    <a:pt x="3269" y="2502"/>
                    <a:pt x="3269" y="0"/>
                    <a:pt x="1635" y="0"/>
                  </a:cubicBezTo>
                  <a:close/>
                </a:path>
              </a:pathLst>
            </a:custGeom>
            <a:solidFill>
              <a:srgbClr val="D9D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45;p40">
              <a:extLst>
                <a:ext uri="{FF2B5EF4-FFF2-40B4-BE49-F238E27FC236}">
                  <a16:creationId xmlns:a16="http://schemas.microsoft.com/office/drawing/2014/main" id="{3DC2318C-9FF2-5920-339F-C0C178814EEC}"/>
                </a:ext>
              </a:extLst>
            </p:cNvPr>
            <p:cNvSpPr/>
            <p:nvPr/>
          </p:nvSpPr>
          <p:spPr>
            <a:xfrm>
              <a:off x="7774750" y="3883056"/>
              <a:ext cx="81750" cy="62575"/>
            </a:xfrm>
            <a:custGeom>
              <a:avLst/>
              <a:gdLst/>
              <a:ahLst/>
              <a:cxnLst/>
              <a:rect l="l" t="t" r="r" b="b"/>
              <a:pathLst>
                <a:path w="3270" h="2503" extrusionOk="0">
                  <a:moveTo>
                    <a:pt x="1635" y="0"/>
                  </a:moveTo>
                  <a:cubicBezTo>
                    <a:pt x="0" y="0"/>
                    <a:pt x="0" y="2502"/>
                    <a:pt x="1635" y="2502"/>
                  </a:cubicBezTo>
                  <a:cubicBezTo>
                    <a:pt x="3269" y="2502"/>
                    <a:pt x="3269" y="0"/>
                    <a:pt x="1635" y="0"/>
                  </a:cubicBezTo>
                  <a:close/>
                </a:path>
              </a:pathLst>
            </a:custGeom>
            <a:solidFill>
              <a:srgbClr val="D9D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46;p40">
              <a:extLst>
                <a:ext uri="{FF2B5EF4-FFF2-40B4-BE49-F238E27FC236}">
                  <a16:creationId xmlns:a16="http://schemas.microsoft.com/office/drawing/2014/main" id="{12FF5A50-9B4B-C192-D98C-8AC4E4F5BB6D}"/>
                </a:ext>
              </a:extLst>
            </p:cNvPr>
            <p:cNvSpPr/>
            <p:nvPr/>
          </p:nvSpPr>
          <p:spPr>
            <a:xfrm>
              <a:off x="7566250" y="4112381"/>
              <a:ext cx="81750" cy="62575"/>
            </a:xfrm>
            <a:custGeom>
              <a:avLst/>
              <a:gdLst/>
              <a:ahLst/>
              <a:cxnLst/>
              <a:rect l="l" t="t" r="r" b="b"/>
              <a:pathLst>
                <a:path w="3270" h="2503" extrusionOk="0">
                  <a:moveTo>
                    <a:pt x="1635" y="1"/>
                  </a:moveTo>
                  <a:cubicBezTo>
                    <a:pt x="1" y="1"/>
                    <a:pt x="1" y="2502"/>
                    <a:pt x="1635" y="2502"/>
                  </a:cubicBezTo>
                  <a:cubicBezTo>
                    <a:pt x="3270" y="2502"/>
                    <a:pt x="3270" y="1"/>
                    <a:pt x="1635" y="1"/>
                  </a:cubicBezTo>
                  <a:close/>
                </a:path>
              </a:pathLst>
            </a:custGeom>
            <a:solidFill>
              <a:srgbClr val="D9D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47;p40">
              <a:extLst>
                <a:ext uri="{FF2B5EF4-FFF2-40B4-BE49-F238E27FC236}">
                  <a16:creationId xmlns:a16="http://schemas.microsoft.com/office/drawing/2014/main" id="{0F1E592A-CA2E-E5F8-87BA-2EA9BC56678C}"/>
                </a:ext>
              </a:extLst>
            </p:cNvPr>
            <p:cNvSpPr/>
            <p:nvPr/>
          </p:nvSpPr>
          <p:spPr>
            <a:xfrm>
              <a:off x="5293800" y="4102381"/>
              <a:ext cx="81750" cy="62575"/>
            </a:xfrm>
            <a:custGeom>
              <a:avLst/>
              <a:gdLst/>
              <a:ahLst/>
              <a:cxnLst/>
              <a:rect l="l" t="t" r="r" b="b"/>
              <a:pathLst>
                <a:path w="3270" h="2503" extrusionOk="0">
                  <a:moveTo>
                    <a:pt x="1635" y="0"/>
                  </a:moveTo>
                  <a:cubicBezTo>
                    <a:pt x="1" y="0"/>
                    <a:pt x="1" y="2502"/>
                    <a:pt x="1635" y="2502"/>
                  </a:cubicBezTo>
                  <a:cubicBezTo>
                    <a:pt x="3270" y="2502"/>
                    <a:pt x="3270" y="0"/>
                    <a:pt x="1635" y="0"/>
                  </a:cubicBezTo>
                  <a:close/>
                </a:path>
              </a:pathLst>
            </a:custGeom>
            <a:solidFill>
              <a:srgbClr val="D9D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48;p40">
              <a:extLst>
                <a:ext uri="{FF2B5EF4-FFF2-40B4-BE49-F238E27FC236}">
                  <a16:creationId xmlns:a16="http://schemas.microsoft.com/office/drawing/2014/main" id="{840A6769-D1FF-1046-1B6A-7BD4E0DD32E8}"/>
                </a:ext>
              </a:extLst>
            </p:cNvPr>
            <p:cNvSpPr/>
            <p:nvPr/>
          </p:nvSpPr>
          <p:spPr>
            <a:xfrm>
              <a:off x="5984300" y="3205531"/>
              <a:ext cx="1961425" cy="1333025"/>
            </a:xfrm>
            <a:custGeom>
              <a:avLst/>
              <a:gdLst/>
              <a:ahLst/>
              <a:cxnLst/>
              <a:rect l="l" t="t" r="r" b="b"/>
              <a:pathLst>
                <a:path w="78457" h="53321" extrusionOk="0">
                  <a:moveTo>
                    <a:pt x="60192" y="16487"/>
                  </a:moveTo>
                  <a:cubicBezTo>
                    <a:pt x="60198" y="16487"/>
                    <a:pt x="60211" y="16515"/>
                    <a:pt x="60203" y="16543"/>
                  </a:cubicBezTo>
                  <a:lnTo>
                    <a:pt x="60203" y="16543"/>
                  </a:lnTo>
                  <a:cubicBezTo>
                    <a:pt x="60188" y="16502"/>
                    <a:pt x="60188" y="16487"/>
                    <a:pt x="60192" y="16487"/>
                  </a:cubicBezTo>
                  <a:close/>
                  <a:moveTo>
                    <a:pt x="17496" y="0"/>
                  </a:moveTo>
                  <a:cubicBezTo>
                    <a:pt x="17204" y="0"/>
                    <a:pt x="16943" y="192"/>
                    <a:pt x="16779" y="449"/>
                  </a:cubicBezTo>
                  <a:cubicBezTo>
                    <a:pt x="16185" y="1495"/>
                    <a:pt x="15280" y="1774"/>
                    <a:pt x="14287" y="1774"/>
                  </a:cubicBezTo>
                  <a:cubicBezTo>
                    <a:pt x="14109" y="1774"/>
                    <a:pt x="13927" y="1765"/>
                    <a:pt x="13744" y="1750"/>
                  </a:cubicBezTo>
                  <a:cubicBezTo>
                    <a:pt x="13699" y="1747"/>
                    <a:pt x="13658" y="1745"/>
                    <a:pt x="13619" y="1745"/>
                  </a:cubicBezTo>
                  <a:cubicBezTo>
                    <a:pt x="13246" y="1745"/>
                    <a:pt x="13104" y="1897"/>
                    <a:pt x="13043" y="2350"/>
                  </a:cubicBezTo>
                  <a:cubicBezTo>
                    <a:pt x="12961" y="2840"/>
                    <a:pt x="12279" y="3331"/>
                    <a:pt x="11850" y="3331"/>
                  </a:cubicBezTo>
                  <a:cubicBezTo>
                    <a:pt x="11754" y="3331"/>
                    <a:pt x="11670" y="3306"/>
                    <a:pt x="11609" y="3251"/>
                  </a:cubicBezTo>
                  <a:cubicBezTo>
                    <a:pt x="11417" y="3107"/>
                    <a:pt x="11272" y="3045"/>
                    <a:pt x="11155" y="3045"/>
                  </a:cubicBezTo>
                  <a:cubicBezTo>
                    <a:pt x="10946" y="3045"/>
                    <a:pt x="10824" y="3240"/>
                    <a:pt x="10675" y="3518"/>
                  </a:cubicBezTo>
                  <a:cubicBezTo>
                    <a:pt x="10269" y="4180"/>
                    <a:pt x="10041" y="4446"/>
                    <a:pt x="9622" y="4446"/>
                  </a:cubicBezTo>
                  <a:cubicBezTo>
                    <a:pt x="9388" y="4446"/>
                    <a:pt x="9093" y="4362"/>
                    <a:pt x="8673" y="4218"/>
                  </a:cubicBezTo>
                  <a:cubicBezTo>
                    <a:pt x="8492" y="4158"/>
                    <a:pt x="8328" y="4125"/>
                    <a:pt x="8185" y="4125"/>
                  </a:cubicBezTo>
                  <a:cubicBezTo>
                    <a:pt x="7855" y="4125"/>
                    <a:pt x="7632" y="4300"/>
                    <a:pt x="7539" y="4719"/>
                  </a:cubicBezTo>
                  <a:cubicBezTo>
                    <a:pt x="7397" y="5287"/>
                    <a:pt x="7062" y="5468"/>
                    <a:pt x="6615" y="5468"/>
                  </a:cubicBezTo>
                  <a:cubicBezTo>
                    <a:pt x="6537" y="5468"/>
                    <a:pt x="6456" y="5462"/>
                    <a:pt x="6372" y="5452"/>
                  </a:cubicBezTo>
                  <a:cubicBezTo>
                    <a:pt x="6266" y="5452"/>
                    <a:pt x="6164" y="5442"/>
                    <a:pt x="6070" y="5442"/>
                  </a:cubicBezTo>
                  <a:cubicBezTo>
                    <a:pt x="5865" y="5442"/>
                    <a:pt x="5696" y="5489"/>
                    <a:pt x="5604" y="5786"/>
                  </a:cubicBezTo>
                  <a:cubicBezTo>
                    <a:pt x="5338" y="6787"/>
                    <a:pt x="4504" y="7421"/>
                    <a:pt x="4103" y="8421"/>
                  </a:cubicBezTo>
                  <a:cubicBezTo>
                    <a:pt x="3792" y="7815"/>
                    <a:pt x="3597" y="7524"/>
                    <a:pt x="3379" y="7524"/>
                  </a:cubicBezTo>
                  <a:cubicBezTo>
                    <a:pt x="3177" y="7524"/>
                    <a:pt x="2955" y="7773"/>
                    <a:pt x="2602" y="8254"/>
                  </a:cubicBezTo>
                  <a:cubicBezTo>
                    <a:pt x="2209" y="7536"/>
                    <a:pt x="2088" y="7317"/>
                    <a:pt x="1739" y="7317"/>
                  </a:cubicBezTo>
                  <a:cubicBezTo>
                    <a:pt x="1585" y="7317"/>
                    <a:pt x="1387" y="7359"/>
                    <a:pt x="1101" y="7421"/>
                  </a:cubicBezTo>
                  <a:cubicBezTo>
                    <a:pt x="834" y="7554"/>
                    <a:pt x="601" y="7754"/>
                    <a:pt x="501" y="8054"/>
                  </a:cubicBezTo>
                  <a:cubicBezTo>
                    <a:pt x="334" y="9122"/>
                    <a:pt x="0" y="10223"/>
                    <a:pt x="334" y="11290"/>
                  </a:cubicBezTo>
                  <a:lnTo>
                    <a:pt x="334" y="11590"/>
                  </a:lnTo>
                  <a:cubicBezTo>
                    <a:pt x="267" y="12091"/>
                    <a:pt x="534" y="12524"/>
                    <a:pt x="534" y="12958"/>
                  </a:cubicBezTo>
                  <a:cubicBezTo>
                    <a:pt x="568" y="13558"/>
                    <a:pt x="668" y="14092"/>
                    <a:pt x="568" y="14692"/>
                  </a:cubicBezTo>
                  <a:cubicBezTo>
                    <a:pt x="668" y="15960"/>
                    <a:pt x="601" y="17261"/>
                    <a:pt x="1068" y="18528"/>
                  </a:cubicBezTo>
                  <a:cubicBezTo>
                    <a:pt x="1868" y="19262"/>
                    <a:pt x="1902" y="20396"/>
                    <a:pt x="2402" y="21297"/>
                  </a:cubicBezTo>
                  <a:cubicBezTo>
                    <a:pt x="2702" y="21864"/>
                    <a:pt x="3103" y="22465"/>
                    <a:pt x="2402" y="23132"/>
                  </a:cubicBezTo>
                  <a:cubicBezTo>
                    <a:pt x="2169" y="23365"/>
                    <a:pt x="2502" y="23565"/>
                    <a:pt x="2736" y="23632"/>
                  </a:cubicBezTo>
                  <a:cubicBezTo>
                    <a:pt x="3236" y="23799"/>
                    <a:pt x="3603" y="24032"/>
                    <a:pt x="3370" y="24700"/>
                  </a:cubicBezTo>
                  <a:cubicBezTo>
                    <a:pt x="3269" y="24866"/>
                    <a:pt x="3370" y="25067"/>
                    <a:pt x="3536" y="25133"/>
                  </a:cubicBezTo>
                  <a:cubicBezTo>
                    <a:pt x="4237" y="25467"/>
                    <a:pt x="4203" y="25900"/>
                    <a:pt x="3670" y="26367"/>
                  </a:cubicBezTo>
                  <a:cubicBezTo>
                    <a:pt x="3436" y="26568"/>
                    <a:pt x="3336" y="26801"/>
                    <a:pt x="3603" y="27068"/>
                  </a:cubicBezTo>
                  <a:cubicBezTo>
                    <a:pt x="3698" y="27141"/>
                    <a:pt x="3782" y="27172"/>
                    <a:pt x="3859" y="27172"/>
                  </a:cubicBezTo>
                  <a:cubicBezTo>
                    <a:pt x="4026" y="27172"/>
                    <a:pt x="4156" y="27028"/>
                    <a:pt x="4270" y="26868"/>
                  </a:cubicBezTo>
                  <a:cubicBezTo>
                    <a:pt x="4370" y="26801"/>
                    <a:pt x="4270" y="26701"/>
                    <a:pt x="4404" y="26701"/>
                  </a:cubicBezTo>
                  <a:cubicBezTo>
                    <a:pt x="4370" y="26768"/>
                    <a:pt x="4370" y="26868"/>
                    <a:pt x="4437" y="26935"/>
                  </a:cubicBezTo>
                  <a:cubicBezTo>
                    <a:pt x="5071" y="27201"/>
                    <a:pt x="5538" y="27468"/>
                    <a:pt x="4504" y="27869"/>
                  </a:cubicBezTo>
                  <a:cubicBezTo>
                    <a:pt x="4170" y="27969"/>
                    <a:pt x="4070" y="28302"/>
                    <a:pt x="4270" y="28536"/>
                  </a:cubicBezTo>
                  <a:cubicBezTo>
                    <a:pt x="4570" y="28836"/>
                    <a:pt x="4852" y="29267"/>
                    <a:pt x="5283" y="29267"/>
                  </a:cubicBezTo>
                  <a:cubicBezTo>
                    <a:pt x="5427" y="29267"/>
                    <a:pt x="5588" y="29219"/>
                    <a:pt x="5771" y="29103"/>
                  </a:cubicBezTo>
                  <a:cubicBezTo>
                    <a:pt x="5896" y="29035"/>
                    <a:pt x="5999" y="29007"/>
                    <a:pt x="6083" y="29007"/>
                  </a:cubicBezTo>
                  <a:cubicBezTo>
                    <a:pt x="6290" y="29007"/>
                    <a:pt x="6381" y="29180"/>
                    <a:pt x="6405" y="29370"/>
                  </a:cubicBezTo>
                  <a:cubicBezTo>
                    <a:pt x="6538" y="30404"/>
                    <a:pt x="7406" y="30871"/>
                    <a:pt x="8073" y="31438"/>
                  </a:cubicBezTo>
                  <a:cubicBezTo>
                    <a:pt x="7172" y="32105"/>
                    <a:pt x="7172" y="32138"/>
                    <a:pt x="8040" y="32639"/>
                  </a:cubicBezTo>
                  <a:cubicBezTo>
                    <a:pt x="8340" y="32872"/>
                    <a:pt x="8273" y="33072"/>
                    <a:pt x="8340" y="33372"/>
                  </a:cubicBezTo>
                  <a:cubicBezTo>
                    <a:pt x="8406" y="34140"/>
                    <a:pt x="8340" y="34974"/>
                    <a:pt x="8406" y="35808"/>
                  </a:cubicBezTo>
                  <a:cubicBezTo>
                    <a:pt x="8507" y="35974"/>
                    <a:pt x="8673" y="36108"/>
                    <a:pt x="8840" y="36241"/>
                  </a:cubicBezTo>
                  <a:cubicBezTo>
                    <a:pt x="9007" y="36408"/>
                    <a:pt x="9107" y="36641"/>
                    <a:pt x="9274" y="36808"/>
                  </a:cubicBezTo>
                  <a:cubicBezTo>
                    <a:pt x="9340" y="36908"/>
                    <a:pt x="9407" y="36942"/>
                    <a:pt x="9507" y="37042"/>
                  </a:cubicBezTo>
                  <a:cubicBezTo>
                    <a:pt x="9707" y="37275"/>
                    <a:pt x="10008" y="37475"/>
                    <a:pt x="10208" y="37776"/>
                  </a:cubicBezTo>
                  <a:cubicBezTo>
                    <a:pt x="10341" y="37876"/>
                    <a:pt x="10341" y="38076"/>
                    <a:pt x="10441" y="38143"/>
                  </a:cubicBezTo>
                  <a:cubicBezTo>
                    <a:pt x="10508" y="38243"/>
                    <a:pt x="10575" y="38309"/>
                    <a:pt x="10675" y="38376"/>
                  </a:cubicBezTo>
                  <a:cubicBezTo>
                    <a:pt x="10708" y="38443"/>
                    <a:pt x="10775" y="38543"/>
                    <a:pt x="10875" y="38576"/>
                  </a:cubicBezTo>
                  <a:cubicBezTo>
                    <a:pt x="10908" y="38643"/>
                    <a:pt x="11008" y="38710"/>
                    <a:pt x="11075" y="38776"/>
                  </a:cubicBezTo>
                  <a:cubicBezTo>
                    <a:pt x="11108" y="38810"/>
                    <a:pt x="11208" y="38910"/>
                    <a:pt x="11275" y="38943"/>
                  </a:cubicBezTo>
                  <a:cubicBezTo>
                    <a:pt x="11709" y="39544"/>
                    <a:pt x="12409" y="39877"/>
                    <a:pt x="12876" y="40444"/>
                  </a:cubicBezTo>
                  <a:cubicBezTo>
                    <a:pt x="13010" y="40578"/>
                    <a:pt x="13177" y="40478"/>
                    <a:pt x="13277" y="40611"/>
                  </a:cubicBezTo>
                  <a:cubicBezTo>
                    <a:pt x="13343" y="40644"/>
                    <a:pt x="13410" y="40711"/>
                    <a:pt x="13510" y="40778"/>
                  </a:cubicBezTo>
                  <a:cubicBezTo>
                    <a:pt x="13677" y="40878"/>
                    <a:pt x="13844" y="40978"/>
                    <a:pt x="13944" y="41145"/>
                  </a:cubicBezTo>
                  <a:cubicBezTo>
                    <a:pt x="14010" y="41245"/>
                    <a:pt x="14077" y="41311"/>
                    <a:pt x="14177" y="41378"/>
                  </a:cubicBezTo>
                  <a:cubicBezTo>
                    <a:pt x="14277" y="41478"/>
                    <a:pt x="14444" y="41412"/>
                    <a:pt x="14578" y="41545"/>
                  </a:cubicBezTo>
                  <a:cubicBezTo>
                    <a:pt x="14611" y="41578"/>
                    <a:pt x="14711" y="41645"/>
                    <a:pt x="14778" y="41712"/>
                  </a:cubicBezTo>
                  <a:cubicBezTo>
                    <a:pt x="14844" y="41778"/>
                    <a:pt x="14911" y="41879"/>
                    <a:pt x="15011" y="41912"/>
                  </a:cubicBezTo>
                  <a:cubicBezTo>
                    <a:pt x="15245" y="42045"/>
                    <a:pt x="15512" y="42212"/>
                    <a:pt x="15678" y="42446"/>
                  </a:cubicBezTo>
                  <a:cubicBezTo>
                    <a:pt x="15712" y="42546"/>
                    <a:pt x="15778" y="42612"/>
                    <a:pt x="15878" y="42646"/>
                  </a:cubicBezTo>
                  <a:cubicBezTo>
                    <a:pt x="15912" y="42746"/>
                    <a:pt x="16012" y="42813"/>
                    <a:pt x="16079" y="42879"/>
                  </a:cubicBezTo>
                  <a:cubicBezTo>
                    <a:pt x="16112" y="42946"/>
                    <a:pt x="16212" y="43046"/>
                    <a:pt x="16279" y="43079"/>
                  </a:cubicBezTo>
                  <a:cubicBezTo>
                    <a:pt x="16846" y="43380"/>
                    <a:pt x="17246" y="43913"/>
                    <a:pt x="17847" y="44214"/>
                  </a:cubicBezTo>
                  <a:cubicBezTo>
                    <a:pt x="17913" y="44247"/>
                    <a:pt x="18013" y="44314"/>
                    <a:pt x="18080" y="44380"/>
                  </a:cubicBezTo>
                  <a:cubicBezTo>
                    <a:pt x="18280" y="44547"/>
                    <a:pt x="18547" y="44614"/>
                    <a:pt x="18747" y="44747"/>
                  </a:cubicBezTo>
                  <a:cubicBezTo>
                    <a:pt x="18881" y="44881"/>
                    <a:pt x="19047" y="44781"/>
                    <a:pt x="19181" y="44914"/>
                  </a:cubicBezTo>
                  <a:cubicBezTo>
                    <a:pt x="19214" y="44947"/>
                    <a:pt x="19281" y="45047"/>
                    <a:pt x="19381" y="45081"/>
                  </a:cubicBezTo>
                  <a:cubicBezTo>
                    <a:pt x="19414" y="45148"/>
                    <a:pt x="19548" y="45148"/>
                    <a:pt x="19614" y="45148"/>
                  </a:cubicBezTo>
                  <a:cubicBezTo>
                    <a:pt x="21783" y="46082"/>
                    <a:pt x="23951" y="46949"/>
                    <a:pt x="26219" y="47649"/>
                  </a:cubicBezTo>
                  <a:cubicBezTo>
                    <a:pt x="27253" y="47983"/>
                    <a:pt x="28221" y="48417"/>
                    <a:pt x="29255" y="48750"/>
                  </a:cubicBezTo>
                  <a:cubicBezTo>
                    <a:pt x="30422" y="49150"/>
                    <a:pt x="31756" y="49250"/>
                    <a:pt x="32791" y="50051"/>
                  </a:cubicBezTo>
                  <a:cubicBezTo>
                    <a:pt x="32924" y="50118"/>
                    <a:pt x="33057" y="50151"/>
                    <a:pt x="33191" y="50251"/>
                  </a:cubicBezTo>
                  <a:cubicBezTo>
                    <a:pt x="33291" y="50385"/>
                    <a:pt x="33458" y="50285"/>
                    <a:pt x="33591" y="50418"/>
                  </a:cubicBezTo>
                  <a:cubicBezTo>
                    <a:pt x="33725" y="50551"/>
                    <a:pt x="33891" y="50451"/>
                    <a:pt x="34025" y="50585"/>
                  </a:cubicBezTo>
                  <a:cubicBezTo>
                    <a:pt x="34094" y="50668"/>
                    <a:pt x="34181" y="50682"/>
                    <a:pt x="34270" y="50682"/>
                  </a:cubicBezTo>
                  <a:cubicBezTo>
                    <a:pt x="34316" y="50682"/>
                    <a:pt x="34362" y="50678"/>
                    <a:pt x="34408" y="50678"/>
                  </a:cubicBezTo>
                  <a:cubicBezTo>
                    <a:pt x="34487" y="50678"/>
                    <a:pt x="34563" y="50690"/>
                    <a:pt x="34625" y="50752"/>
                  </a:cubicBezTo>
                  <a:cubicBezTo>
                    <a:pt x="34724" y="50801"/>
                    <a:pt x="34818" y="50814"/>
                    <a:pt x="34911" y="50814"/>
                  </a:cubicBezTo>
                  <a:cubicBezTo>
                    <a:pt x="35012" y="50814"/>
                    <a:pt x="35112" y="50798"/>
                    <a:pt x="35215" y="50798"/>
                  </a:cubicBezTo>
                  <a:cubicBezTo>
                    <a:pt x="35273" y="50798"/>
                    <a:pt x="35332" y="50803"/>
                    <a:pt x="35392" y="50818"/>
                  </a:cubicBezTo>
                  <a:cubicBezTo>
                    <a:pt x="35468" y="50848"/>
                    <a:pt x="35541" y="50860"/>
                    <a:pt x="35614" y="50860"/>
                  </a:cubicBezTo>
                  <a:cubicBezTo>
                    <a:pt x="35843" y="50860"/>
                    <a:pt x="36066" y="50748"/>
                    <a:pt x="36319" y="50748"/>
                  </a:cubicBezTo>
                  <a:cubicBezTo>
                    <a:pt x="36344" y="50748"/>
                    <a:pt x="36368" y="50749"/>
                    <a:pt x="36393" y="50752"/>
                  </a:cubicBezTo>
                  <a:cubicBezTo>
                    <a:pt x="37680" y="50883"/>
                    <a:pt x="38926" y="51242"/>
                    <a:pt x="40212" y="51242"/>
                  </a:cubicBezTo>
                  <a:cubicBezTo>
                    <a:pt x="40559" y="51242"/>
                    <a:pt x="40909" y="51216"/>
                    <a:pt x="41263" y="51152"/>
                  </a:cubicBezTo>
                  <a:cubicBezTo>
                    <a:pt x="41654" y="51111"/>
                    <a:pt x="42070" y="51032"/>
                    <a:pt x="42480" y="51032"/>
                  </a:cubicBezTo>
                  <a:cubicBezTo>
                    <a:pt x="42735" y="51032"/>
                    <a:pt x="42988" y="51062"/>
                    <a:pt x="43231" y="51152"/>
                  </a:cubicBezTo>
                  <a:cubicBezTo>
                    <a:pt x="43632" y="51319"/>
                    <a:pt x="44032" y="51485"/>
                    <a:pt x="44466" y="51485"/>
                  </a:cubicBezTo>
                  <a:cubicBezTo>
                    <a:pt x="45096" y="51485"/>
                    <a:pt x="45736" y="51434"/>
                    <a:pt x="46381" y="51434"/>
                  </a:cubicBezTo>
                  <a:cubicBezTo>
                    <a:pt x="46897" y="51434"/>
                    <a:pt x="47416" y="51467"/>
                    <a:pt x="47935" y="51585"/>
                  </a:cubicBezTo>
                  <a:cubicBezTo>
                    <a:pt x="48001" y="51602"/>
                    <a:pt x="48051" y="51611"/>
                    <a:pt x="48097" y="51611"/>
                  </a:cubicBezTo>
                  <a:cubicBezTo>
                    <a:pt x="48143" y="51611"/>
                    <a:pt x="48185" y="51602"/>
                    <a:pt x="48235" y="51585"/>
                  </a:cubicBezTo>
                  <a:cubicBezTo>
                    <a:pt x="48473" y="51466"/>
                    <a:pt x="48728" y="51449"/>
                    <a:pt x="48989" y="51449"/>
                  </a:cubicBezTo>
                  <a:cubicBezTo>
                    <a:pt x="49093" y="51449"/>
                    <a:pt x="49198" y="51452"/>
                    <a:pt x="49302" y="51452"/>
                  </a:cubicBezTo>
                  <a:cubicBezTo>
                    <a:pt x="49436" y="51452"/>
                    <a:pt x="49569" y="51485"/>
                    <a:pt x="49703" y="51585"/>
                  </a:cubicBezTo>
                  <a:lnTo>
                    <a:pt x="49869" y="51585"/>
                  </a:lnTo>
                  <a:cubicBezTo>
                    <a:pt x="49928" y="51644"/>
                    <a:pt x="49998" y="51657"/>
                    <a:pt x="50072" y="51657"/>
                  </a:cubicBezTo>
                  <a:cubicBezTo>
                    <a:pt x="50136" y="51657"/>
                    <a:pt x="50203" y="51647"/>
                    <a:pt x="50267" y="51647"/>
                  </a:cubicBezTo>
                  <a:cubicBezTo>
                    <a:pt x="50341" y="51647"/>
                    <a:pt x="50412" y="51661"/>
                    <a:pt x="50470" y="51719"/>
                  </a:cubicBezTo>
                  <a:lnTo>
                    <a:pt x="50703" y="51719"/>
                  </a:lnTo>
                  <a:cubicBezTo>
                    <a:pt x="50770" y="51752"/>
                    <a:pt x="50870" y="51786"/>
                    <a:pt x="50937" y="51886"/>
                  </a:cubicBezTo>
                  <a:lnTo>
                    <a:pt x="51137" y="51886"/>
                  </a:lnTo>
                  <a:cubicBezTo>
                    <a:pt x="51270" y="51986"/>
                    <a:pt x="51471" y="51919"/>
                    <a:pt x="51604" y="52052"/>
                  </a:cubicBezTo>
                  <a:lnTo>
                    <a:pt x="51804" y="52052"/>
                  </a:lnTo>
                  <a:cubicBezTo>
                    <a:pt x="51904" y="52086"/>
                    <a:pt x="51971" y="52119"/>
                    <a:pt x="52071" y="52219"/>
                  </a:cubicBezTo>
                  <a:lnTo>
                    <a:pt x="52238" y="52219"/>
                  </a:lnTo>
                  <a:cubicBezTo>
                    <a:pt x="52287" y="52269"/>
                    <a:pt x="52348" y="52283"/>
                    <a:pt x="52414" y="52283"/>
                  </a:cubicBezTo>
                  <a:cubicBezTo>
                    <a:pt x="52505" y="52283"/>
                    <a:pt x="52605" y="52256"/>
                    <a:pt x="52695" y="52256"/>
                  </a:cubicBezTo>
                  <a:cubicBezTo>
                    <a:pt x="52761" y="52256"/>
                    <a:pt x="52822" y="52270"/>
                    <a:pt x="52872" y="52319"/>
                  </a:cubicBezTo>
                  <a:lnTo>
                    <a:pt x="53038" y="52319"/>
                  </a:lnTo>
                  <a:cubicBezTo>
                    <a:pt x="53108" y="52378"/>
                    <a:pt x="53190" y="52391"/>
                    <a:pt x="53275" y="52391"/>
                  </a:cubicBezTo>
                  <a:cubicBezTo>
                    <a:pt x="53348" y="52391"/>
                    <a:pt x="53422" y="52381"/>
                    <a:pt x="53492" y="52381"/>
                  </a:cubicBezTo>
                  <a:cubicBezTo>
                    <a:pt x="53573" y="52381"/>
                    <a:pt x="53647" y="52395"/>
                    <a:pt x="53705" y="52453"/>
                  </a:cubicBezTo>
                  <a:lnTo>
                    <a:pt x="53906" y="52453"/>
                  </a:lnTo>
                  <a:cubicBezTo>
                    <a:pt x="53939" y="52486"/>
                    <a:pt x="54039" y="52586"/>
                    <a:pt x="54106" y="52620"/>
                  </a:cubicBezTo>
                  <a:cubicBezTo>
                    <a:pt x="54373" y="52820"/>
                    <a:pt x="54706" y="52820"/>
                    <a:pt x="54973" y="52953"/>
                  </a:cubicBezTo>
                  <a:cubicBezTo>
                    <a:pt x="55073" y="52986"/>
                    <a:pt x="55140" y="53087"/>
                    <a:pt x="55240" y="53120"/>
                  </a:cubicBezTo>
                  <a:lnTo>
                    <a:pt x="55407" y="53120"/>
                  </a:lnTo>
                  <a:cubicBezTo>
                    <a:pt x="55479" y="53182"/>
                    <a:pt x="55562" y="53199"/>
                    <a:pt x="55649" y="53199"/>
                  </a:cubicBezTo>
                  <a:cubicBezTo>
                    <a:pt x="55754" y="53199"/>
                    <a:pt x="55867" y="53174"/>
                    <a:pt x="55977" y="53174"/>
                  </a:cubicBezTo>
                  <a:cubicBezTo>
                    <a:pt x="56068" y="53174"/>
                    <a:pt x="56158" y="53191"/>
                    <a:pt x="56241" y="53253"/>
                  </a:cubicBezTo>
                  <a:cubicBezTo>
                    <a:pt x="56441" y="53253"/>
                    <a:pt x="56641" y="53220"/>
                    <a:pt x="56874" y="53220"/>
                  </a:cubicBezTo>
                  <a:cubicBezTo>
                    <a:pt x="56939" y="53275"/>
                    <a:pt x="57011" y="53292"/>
                    <a:pt x="57087" y="53292"/>
                  </a:cubicBezTo>
                  <a:cubicBezTo>
                    <a:pt x="57211" y="53292"/>
                    <a:pt x="57345" y="53248"/>
                    <a:pt x="57475" y="53248"/>
                  </a:cubicBezTo>
                  <a:cubicBezTo>
                    <a:pt x="57556" y="53248"/>
                    <a:pt x="57635" y="53265"/>
                    <a:pt x="57708" y="53320"/>
                  </a:cubicBezTo>
                  <a:lnTo>
                    <a:pt x="57875" y="53320"/>
                  </a:lnTo>
                  <a:cubicBezTo>
                    <a:pt x="57935" y="53260"/>
                    <a:pt x="58007" y="53212"/>
                    <a:pt x="58091" y="53212"/>
                  </a:cubicBezTo>
                  <a:cubicBezTo>
                    <a:pt x="58147" y="53212"/>
                    <a:pt x="58209" y="53233"/>
                    <a:pt x="58275" y="53287"/>
                  </a:cubicBezTo>
                  <a:cubicBezTo>
                    <a:pt x="58508" y="53309"/>
                    <a:pt x="58743" y="53320"/>
                    <a:pt x="58978" y="53320"/>
                  </a:cubicBezTo>
                  <a:cubicBezTo>
                    <a:pt x="59787" y="53320"/>
                    <a:pt x="60602" y="53193"/>
                    <a:pt x="61378" y="52986"/>
                  </a:cubicBezTo>
                  <a:cubicBezTo>
                    <a:pt x="61578" y="52953"/>
                    <a:pt x="61778" y="52953"/>
                    <a:pt x="61978" y="52920"/>
                  </a:cubicBezTo>
                  <a:cubicBezTo>
                    <a:pt x="62312" y="52620"/>
                    <a:pt x="62812" y="52886"/>
                    <a:pt x="63212" y="52586"/>
                  </a:cubicBezTo>
                  <a:cubicBezTo>
                    <a:pt x="63379" y="52586"/>
                    <a:pt x="63479" y="52553"/>
                    <a:pt x="63613" y="52553"/>
                  </a:cubicBezTo>
                  <a:cubicBezTo>
                    <a:pt x="63746" y="52386"/>
                    <a:pt x="63946" y="52419"/>
                    <a:pt x="64046" y="52286"/>
                  </a:cubicBezTo>
                  <a:cubicBezTo>
                    <a:pt x="64213" y="52286"/>
                    <a:pt x="64313" y="52253"/>
                    <a:pt x="64446" y="52253"/>
                  </a:cubicBezTo>
                  <a:cubicBezTo>
                    <a:pt x="64580" y="52086"/>
                    <a:pt x="64780" y="52119"/>
                    <a:pt x="64880" y="51986"/>
                  </a:cubicBezTo>
                  <a:cubicBezTo>
                    <a:pt x="64947" y="51952"/>
                    <a:pt x="64980" y="51952"/>
                    <a:pt x="65080" y="51952"/>
                  </a:cubicBezTo>
                  <a:cubicBezTo>
                    <a:pt x="65214" y="51786"/>
                    <a:pt x="65414" y="51819"/>
                    <a:pt x="65481" y="51719"/>
                  </a:cubicBezTo>
                  <a:cubicBezTo>
                    <a:pt x="65581" y="51652"/>
                    <a:pt x="65614" y="51652"/>
                    <a:pt x="65714" y="51652"/>
                  </a:cubicBezTo>
                  <a:cubicBezTo>
                    <a:pt x="65814" y="51485"/>
                    <a:pt x="66048" y="51552"/>
                    <a:pt x="66114" y="51419"/>
                  </a:cubicBezTo>
                  <a:cubicBezTo>
                    <a:pt x="66214" y="51385"/>
                    <a:pt x="66248" y="51385"/>
                    <a:pt x="66314" y="51385"/>
                  </a:cubicBezTo>
                  <a:cubicBezTo>
                    <a:pt x="66415" y="51219"/>
                    <a:pt x="66615" y="51252"/>
                    <a:pt x="66715" y="51118"/>
                  </a:cubicBezTo>
                  <a:cubicBezTo>
                    <a:pt x="66781" y="51085"/>
                    <a:pt x="66815" y="51085"/>
                    <a:pt x="66915" y="51085"/>
                  </a:cubicBezTo>
                  <a:cubicBezTo>
                    <a:pt x="67048" y="50952"/>
                    <a:pt x="67248" y="50952"/>
                    <a:pt x="67315" y="50818"/>
                  </a:cubicBezTo>
                  <a:cubicBezTo>
                    <a:pt x="67415" y="50651"/>
                    <a:pt x="67615" y="50718"/>
                    <a:pt x="67715" y="50585"/>
                  </a:cubicBezTo>
                  <a:cubicBezTo>
                    <a:pt x="67782" y="50551"/>
                    <a:pt x="67816" y="50551"/>
                    <a:pt x="67916" y="50551"/>
                  </a:cubicBezTo>
                  <a:cubicBezTo>
                    <a:pt x="68049" y="50418"/>
                    <a:pt x="68249" y="50418"/>
                    <a:pt x="68316" y="50285"/>
                  </a:cubicBezTo>
                  <a:cubicBezTo>
                    <a:pt x="68416" y="50151"/>
                    <a:pt x="68616" y="50151"/>
                    <a:pt x="68716" y="50051"/>
                  </a:cubicBezTo>
                  <a:cubicBezTo>
                    <a:pt x="68783" y="49918"/>
                    <a:pt x="68983" y="49918"/>
                    <a:pt x="69083" y="49784"/>
                  </a:cubicBezTo>
                  <a:lnTo>
                    <a:pt x="69283" y="49584"/>
                  </a:lnTo>
                  <a:cubicBezTo>
                    <a:pt x="69383" y="49551"/>
                    <a:pt x="69417" y="49551"/>
                    <a:pt x="69483" y="49551"/>
                  </a:cubicBezTo>
                  <a:cubicBezTo>
                    <a:pt x="69583" y="49484"/>
                    <a:pt x="69617" y="49417"/>
                    <a:pt x="69717" y="49317"/>
                  </a:cubicBezTo>
                  <a:cubicBezTo>
                    <a:pt x="69784" y="49217"/>
                    <a:pt x="69984" y="49217"/>
                    <a:pt x="70084" y="49084"/>
                  </a:cubicBezTo>
                  <a:cubicBezTo>
                    <a:pt x="70151" y="48950"/>
                    <a:pt x="70384" y="48950"/>
                    <a:pt x="70451" y="48817"/>
                  </a:cubicBezTo>
                  <a:cubicBezTo>
                    <a:pt x="70551" y="48717"/>
                    <a:pt x="70751" y="48717"/>
                    <a:pt x="70818" y="48583"/>
                  </a:cubicBezTo>
                  <a:cubicBezTo>
                    <a:pt x="70918" y="48550"/>
                    <a:pt x="70984" y="48450"/>
                    <a:pt x="71051" y="48383"/>
                  </a:cubicBezTo>
                  <a:lnTo>
                    <a:pt x="71218" y="48383"/>
                  </a:lnTo>
                  <a:cubicBezTo>
                    <a:pt x="71251" y="48283"/>
                    <a:pt x="71318" y="48216"/>
                    <a:pt x="72052" y="48083"/>
                  </a:cubicBezTo>
                  <a:cubicBezTo>
                    <a:pt x="72119" y="47950"/>
                    <a:pt x="72319" y="47950"/>
                    <a:pt x="72419" y="47816"/>
                  </a:cubicBezTo>
                  <a:cubicBezTo>
                    <a:pt x="72486" y="47783"/>
                    <a:pt x="72552" y="47716"/>
                    <a:pt x="72619" y="47616"/>
                  </a:cubicBezTo>
                  <a:cubicBezTo>
                    <a:pt x="72786" y="47449"/>
                    <a:pt x="73053" y="47316"/>
                    <a:pt x="73219" y="47149"/>
                  </a:cubicBezTo>
                  <a:cubicBezTo>
                    <a:pt x="73286" y="47116"/>
                    <a:pt x="73319" y="47049"/>
                    <a:pt x="73420" y="46949"/>
                  </a:cubicBezTo>
                  <a:cubicBezTo>
                    <a:pt x="73486" y="46815"/>
                    <a:pt x="73720" y="46815"/>
                    <a:pt x="73786" y="46715"/>
                  </a:cubicBezTo>
                  <a:cubicBezTo>
                    <a:pt x="73887" y="46649"/>
                    <a:pt x="73953" y="46582"/>
                    <a:pt x="73987" y="46482"/>
                  </a:cubicBezTo>
                  <a:cubicBezTo>
                    <a:pt x="74087" y="46448"/>
                    <a:pt x="74153" y="46382"/>
                    <a:pt x="74220" y="46282"/>
                  </a:cubicBezTo>
                  <a:cubicBezTo>
                    <a:pt x="74287" y="46248"/>
                    <a:pt x="74320" y="46148"/>
                    <a:pt x="74420" y="46082"/>
                  </a:cubicBezTo>
                  <a:cubicBezTo>
                    <a:pt x="74454" y="46048"/>
                    <a:pt x="74487" y="45948"/>
                    <a:pt x="74587" y="45881"/>
                  </a:cubicBezTo>
                  <a:cubicBezTo>
                    <a:pt x="74620" y="45815"/>
                    <a:pt x="74654" y="45748"/>
                    <a:pt x="74754" y="45648"/>
                  </a:cubicBezTo>
                  <a:cubicBezTo>
                    <a:pt x="74787" y="45615"/>
                    <a:pt x="74821" y="45548"/>
                    <a:pt x="74921" y="45448"/>
                  </a:cubicBezTo>
                  <a:cubicBezTo>
                    <a:pt x="74954" y="45414"/>
                    <a:pt x="74987" y="45314"/>
                    <a:pt x="75087" y="45248"/>
                  </a:cubicBezTo>
                  <a:cubicBezTo>
                    <a:pt x="75154" y="45214"/>
                    <a:pt x="75221" y="45114"/>
                    <a:pt x="75288" y="45047"/>
                  </a:cubicBezTo>
                  <a:cubicBezTo>
                    <a:pt x="75321" y="44981"/>
                    <a:pt x="75388" y="44914"/>
                    <a:pt x="75454" y="44814"/>
                  </a:cubicBezTo>
                  <a:cubicBezTo>
                    <a:pt x="75488" y="44747"/>
                    <a:pt x="75588" y="44647"/>
                    <a:pt x="75621" y="44580"/>
                  </a:cubicBezTo>
                  <a:cubicBezTo>
                    <a:pt x="75721" y="44547"/>
                    <a:pt x="75788" y="44447"/>
                    <a:pt x="75821" y="44380"/>
                  </a:cubicBezTo>
                  <a:cubicBezTo>
                    <a:pt x="75921" y="44314"/>
                    <a:pt x="75988" y="44247"/>
                    <a:pt x="76055" y="44147"/>
                  </a:cubicBezTo>
                  <a:cubicBezTo>
                    <a:pt x="76222" y="43880"/>
                    <a:pt x="76422" y="43580"/>
                    <a:pt x="76588" y="43280"/>
                  </a:cubicBezTo>
                  <a:cubicBezTo>
                    <a:pt x="76622" y="43246"/>
                    <a:pt x="76655" y="43146"/>
                    <a:pt x="76755" y="43079"/>
                  </a:cubicBezTo>
                  <a:cubicBezTo>
                    <a:pt x="76889" y="42879"/>
                    <a:pt x="76955" y="42612"/>
                    <a:pt x="77089" y="42412"/>
                  </a:cubicBezTo>
                  <a:cubicBezTo>
                    <a:pt x="77256" y="42112"/>
                    <a:pt x="77456" y="41812"/>
                    <a:pt x="77623" y="41545"/>
                  </a:cubicBezTo>
                  <a:cubicBezTo>
                    <a:pt x="77823" y="41078"/>
                    <a:pt x="78056" y="40611"/>
                    <a:pt x="78323" y="40211"/>
                  </a:cubicBezTo>
                  <a:cubicBezTo>
                    <a:pt x="78423" y="40077"/>
                    <a:pt x="78456" y="39910"/>
                    <a:pt x="78323" y="39777"/>
                  </a:cubicBezTo>
                  <a:cubicBezTo>
                    <a:pt x="78256" y="39744"/>
                    <a:pt x="78156" y="39744"/>
                    <a:pt x="78056" y="39744"/>
                  </a:cubicBezTo>
                  <a:cubicBezTo>
                    <a:pt x="77986" y="39755"/>
                    <a:pt x="77921" y="39761"/>
                    <a:pt x="77862" y="39761"/>
                  </a:cubicBezTo>
                  <a:cubicBezTo>
                    <a:pt x="77249" y="39761"/>
                    <a:pt x="77208" y="39166"/>
                    <a:pt x="77055" y="38710"/>
                  </a:cubicBezTo>
                  <a:cubicBezTo>
                    <a:pt x="76722" y="37609"/>
                    <a:pt x="76889" y="36308"/>
                    <a:pt x="76255" y="35407"/>
                  </a:cubicBezTo>
                  <a:cubicBezTo>
                    <a:pt x="75554" y="34373"/>
                    <a:pt x="75421" y="33206"/>
                    <a:pt x="74987" y="32105"/>
                  </a:cubicBezTo>
                  <a:cubicBezTo>
                    <a:pt x="73987" y="29636"/>
                    <a:pt x="73920" y="27035"/>
                    <a:pt x="73620" y="24433"/>
                  </a:cubicBezTo>
                  <a:cubicBezTo>
                    <a:pt x="73586" y="24099"/>
                    <a:pt x="73720" y="23866"/>
                    <a:pt x="73920" y="23599"/>
                  </a:cubicBezTo>
                  <a:cubicBezTo>
                    <a:pt x="74087" y="22631"/>
                    <a:pt x="73820" y="21898"/>
                    <a:pt x="73086" y="21297"/>
                  </a:cubicBezTo>
                  <a:cubicBezTo>
                    <a:pt x="72252" y="20630"/>
                    <a:pt x="71485" y="19896"/>
                    <a:pt x="71118" y="18862"/>
                  </a:cubicBezTo>
                  <a:cubicBezTo>
                    <a:pt x="70922" y="18332"/>
                    <a:pt x="70446" y="17988"/>
                    <a:pt x="69984" y="17988"/>
                  </a:cubicBezTo>
                  <a:cubicBezTo>
                    <a:pt x="69893" y="17988"/>
                    <a:pt x="69804" y="18001"/>
                    <a:pt x="69717" y="18028"/>
                  </a:cubicBezTo>
                  <a:cubicBezTo>
                    <a:pt x="69577" y="18067"/>
                    <a:pt x="69455" y="18085"/>
                    <a:pt x="69349" y="18085"/>
                  </a:cubicBezTo>
                  <a:cubicBezTo>
                    <a:pt x="68822" y="18085"/>
                    <a:pt x="68660" y="17655"/>
                    <a:pt x="68383" y="17294"/>
                  </a:cubicBezTo>
                  <a:cubicBezTo>
                    <a:pt x="67982" y="16861"/>
                    <a:pt x="67782" y="16127"/>
                    <a:pt x="68116" y="15693"/>
                  </a:cubicBezTo>
                  <a:cubicBezTo>
                    <a:pt x="68549" y="15093"/>
                    <a:pt x="68449" y="14592"/>
                    <a:pt x="68483" y="14025"/>
                  </a:cubicBezTo>
                  <a:cubicBezTo>
                    <a:pt x="68535" y="13292"/>
                    <a:pt x="68361" y="12949"/>
                    <a:pt x="67815" y="12949"/>
                  </a:cubicBezTo>
                  <a:cubicBezTo>
                    <a:pt x="67666" y="12949"/>
                    <a:pt x="67489" y="12974"/>
                    <a:pt x="67282" y="13025"/>
                  </a:cubicBezTo>
                  <a:cubicBezTo>
                    <a:pt x="66960" y="13078"/>
                    <a:pt x="66638" y="13304"/>
                    <a:pt x="66317" y="13304"/>
                  </a:cubicBezTo>
                  <a:cubicBezTo>
                    <a:pt x="66238" y="13304"/>
                    <a:pt x="66160" y="13291"/>
                    <a:pt x="66081" y="13258"/>
                  </a:cubicBezTo>
                  <a:cubicBezTo>
                    <a:pt x="65835" y="13171"/>
                    <a:pt x="65595" y="13136"/>
                    <a:pt x="65358" y="13136"/>
                  </a:cubicBezTo>
                  <a:cubicBezTo>
                    <a:pt x="64601" y="13136"/>
                    <a:pt x="63883" y="13490"/>
                    <a:pt x="63146" y="13592"/>
                  </a:cubicBezTo>
                  <a:cubicBezTo>
                    <a:pt x="62894" y="13629"/>
                    <a:pt x="62676" y="13681"/>
                    <a:pt x="62496" y="13681"/>
                  </a:cubicBezTo>
                  <a:cubicBezTo>
                    <a:pt x="62199" y="13681"/>
                    <a:pt x="62007" y="13540"/>
                    <a:pt x="61945" y="12958"/>
                  </a:cubicBezTo>
                  <a:cubicBezTo>
                    <a:pt x="61915" y="12599"/>
                    <a:pt x="61670" y="12347"/>
                    <a:pt x="61283" y="12347"/>
                  </a:cubicBezTo>
                  <a:cubicBezTo>
                    <a:pt x="61239" y="12347"/>
                    <a:pt x="61192" y="12351"/>
                    <a:pt x="61144" y="12357"/>
                  </a:cubicBezTo>
                  <a:cubicBezTo>
                    <a:pt x="60644" y="12391"/>
                    <a:pt x="60243" y="12524"/>
                    <a:pt x="60310" y="13125"/>
                  </a:cubicBezTo>
                  <a:cubicBezTo>
                    <a:pt x="60377" y="14092"/>
                    <a:pt x="59743" y="14893"/>
                    <a:pt x="59543" y="15793"/>
                  </a:cubicBezTo>
                  <a:cubicBezTo>
                    <a:pt x="59377" y="16481"/>
                    <a:pt x="59279" y="16663"/>
                    <a:pt x="59570" y="16663"/>
                  </a:cubicBezTo>
                  <a:cubicBezTo>
                    <a:pt x="59579" y="16663"/>
                    <a:pt x="59588" y="16662"/>
                    <a:pt x="59597" y="16662"/>
                  </a:cubicBezTo>
                  <a:lnTo>
                    <a:pt x="59597" y="16662"/>
                  </a:lnTo>
                  <a:cubicBezTo>
                    <a:pt x="58593" y="16813"/>
                    <a:pt x="58534" y="17143"/>
                    <a:pt x="59209" y="18095"/>
                  </a:cubicBezTo>
                  <a:cubicBezTo>
                    <a:pt x="59410" y="18362"/>
                    <a:pt x="59443" y="18562"/>
                    <a:pt x="59309" y="18862"/>
                  </a:cubicBezTo>
                  <a:cubicBezTo>
                    <a:pt x="59109" y="19429"/>
                    <a:pt x="59443" y="19729"/>
                    <a:pt x="59977" y="19863"/>
                  </a:cubicBezTo>
                  <a:cubicBezTo>
                    <a:pt x="60077" y="19896"/>
                    <a:pt x="60110" y="19963"/>
                    <a:pt x="60210" y="20030"/>
                  </a:cubicBezTo>
                  <a:cubicBezTo>
                    <a:pt x="60291" y="20110"/>
                    <a:pt x="60458" y="20342"/>
                    <a:pt x="60311" y="20342"/>
                  </a:cubicBezTo>
                  <a:cubicBezTo>
                    <a:pt x="60275" y="20342"/>
                    <a:pt x="60221" y="20329"/>
                    <a:pt x="60143" y="20296"/>
                  </a:cubicBezTo>
                  <a:cubicBezTo>
                    <a:pt x="59743" y="20096"/>
                    <a:pt x="59376" y="19763"/>
                    <a:pt x="58876" y="19729"/>
                  </a:cubicBezTo>
                  <a:cubicBezTo>
                    <a:pt x="58817" y="19720"/>
                    <a:pt x="58761" y="19716"/>
                    <a:pt x="58709" y="19716"/>
                  </a:cubicBezTo>
                  <a:cubicBezTo>
                    <a:pt x="58193" y="19716"/>
                    <a:pt x="57950" y="20137"/>
                    <a:pt x="57708" y="20530"/>
                  </a:cubicBezTo>
                  <a:cubicBezTo>
                    <a:pt x="58059" y="20676"/>
                    <a:pt x="57565" y="21488"/>
                    <a:pt x="57975" y="21507"/>
                  </a:cubicBezTo>
                  <a:lnTo>
                    <a:pt x="57975" y="21507"/>
                  </a:lnTo>
                  <a:cubicBezTo>
                    <a:pt x="57919" y="21527"/>
                    <a:pt x="57861" y="21556"/>
                    <a:pt x="57808" y="21597"/>
                  </a:cubicBezTo>
                  <a:cubicBezTo>
                    <a:pt x="57808" y="21931"/>
                    <a:pt x="57642" y="22264"/>
                    <a:pt x="57908" y="22565"/>
                  </a:cubicBezTo>
                  <a:cubicBezTo>
                    <a:pt x="57375" y="22365"/>
                    <a:pt x="57708" y="21964"/>
                    <a:pt x="57775" y="21631"/>
                  </a:cubicBezTo>
                  <a:cubicBezTo>
                    <a:pt x="57692" y="21318"/>
                    <a:pt x="57582" y="21031"/>
                    <a:pt x="57422" y="21031"/>
                  </a:cubicBezTo>
                  <a:cubicBezTo>
                    <a:pt x="57326" y="21031"/>
                    <a:pt x="57212" y="21135"/>
                    <a:pt x="57075" y="21397"/>
                  </a:cubicBezTo>
                  <a:cubicBezTo>
                    <a:pt x="56835" y="21825"/>
                    <a:pt x="56613" y="21998"/>
                    <a:pt x="56378" y="21998"/>
                  </a:cubicBezTo>
                  <a:cubicBezTo>
                    <a:pt x="56153" y="21998"/>
                    <a:pt x="55917" y="21841"/>
                    <a:pt x="55640" y="21597"/>
                  </a:cubicBezTo>
                  <a:cubicBezTo>
                    <a:pt x="55407" y="21397"/>
                    <a:pt x="55073" y="21364"/>
                    <a:pt x="54906" y="21064"/>
                  </a:cubicBezTo>
                  <a:cubicBezTo>
                    <a:pt x="55373" y="20597"/>
                    <a:pt x="56241" y="20463"/>
                    <a:pt x="55874" y="19529"/>
                  </a:cubicBezTo>
                  <a:cubicBezTo>
                    <a:pt x="56441" y="19129"/>
                    <a:pt x="56141" y="18295"/>
                    <a:pt x="56741" y="17961"/>
                  </a:cubicBezTo>
                  <a:cubicBezTo>
                    <a:pt x="57542" y="17561"/>
                    <a:pt x="58275" y="17094"/>
                    <a:pt x="58075" y="15960"/>
                  </a:cubicBezTo>
                  <a:cubicBezTo>
                    <a:pt x="57975" y="15526"/>
                    <a:pt x="58476" y="15259"/>
                    <a:pt x="58776" y="15126"/>
                  </a:cubicBezTo>
                  <a:cubicBezTo>
                    <a:pt x="59776" y="14592"/>
                    <a:pt x="60143" y="14125"/>
                    <a:pt x="60077" y="13025"/>
                  </a:cubicBezTo>
                  <a:cubicBezTo>
                    <a:pt x="59896" y="12799"/>
                    <a:pt x="59716" y="12619"/>
                    <a:pt x="59484" y="12619"/>
                  </a:cubicBezTo>
                  <a:cubicBezTo>
                    <a:pt x="59373" y="12619"/>
                    <a:pt x="59250" y="12660"/>
                    <a:pt x="59109" y="12758"/>
                  </a:cubicBezTo>
                  <a:cubicBezTo>
                    <a:pt x="58883" y="12919"/>
                    <a:pt x="58699" y="12990"/>
                    <a:pt x="58543" y="12990"/>
                  </a:cubicBezTo>
                  <a:cubicBezTo>
                    <a:pt x="58215" y="12990"/>
                    <a:pt x="58012" y="12676"/>
                    <a:pt x="57808" y="12224"/>
                  </a:cubicBezTo>
                  <a:cubicBezTo>
                    <a:pt x="57204" y="10822"/>
                    <a:pt x="55829" y="10009"/>
                    <a:pt x="54393" y="10009"/>
                  </a:cubicBezTo>
                  <a:cubicBezTo>
                    <a:pt x="54086" y="10009"/>
                    <a:pt x="53777" y="10046"/>
                    <a:pt x="53472" y="10122"/>
                  </a:cubicBezTo>
                  <a:cubicBezTo>
                    <a:pt x="53405" y="10189"/>
                    <a:pt x="53305" y="10256"/>
                    <a:pt x="53238" y="10289"/>
                  </a:cubicBezTo>
                  <a:cubicBezTo>
                    <a:pt x="51070" y="11957"/>
                    <a:pt x="48702" y="13358"/>
                    <a:pt x="46133" y="14426"/>
                  </a:cubicBezTo>
                  <a:cubicBezTo>
                    <a:pt x="43632" y="15526"/>
                    <a:pt x="41063" y="16394"/>
                    <a:pt x="38294" y="16527"/>
                  </a:cubicBezTo>
                  <a:cubicBezTo>
                    <a:pt x="37999" y="16536"/>
                    <a:pt x="37704" y="16541"/>
                    <a:pt x="37411" y="16541"/>
                  </a:cubicBezTo>
                  <a:cubicBezTo>
                    <a:pt x="35390" y="16541"/>
                    <a:pt x="33442" y="16291"/>
                    <a:pt x="31723" y="15126"/>
                  </a:cubicBezTo>
                  <a:cubicBezTo>
                    <a:pt x="26586" y="11557"/>
                    <a:pt x="22283" y="7254"/>
                    <a:pt x="20548" y="1016"/>
                  </a:cubicBezTo>
                  <a:cubicBezTo>
                    <a:pt x="20448" y="883"/>
                    <a:pt x="20348" y="749"/>
                    <a:pt x="20215" y="749"/>
                  </a:cubicBezTo>
                  <a:cubicBezTo>
                    <a:pt x="20083" y="764"/>
                    <a:pt x="19953" y="772"/>
                    <a:pt x="19825" y="772"/>
                  </a:cubicBezTo>
                  <a:cubicBezTo>
                    <a:pt x="19115" y="772"/>
                    <a:pt x="18474" y="539"/>
                    <a:pt x="17880" y="115"/>
                  </a:cubicBezTo>
                  <a:cubicBezTo>
                    <a:pt x="17750" y="35"/>
                    <a:pt x="17620" y="0"/>
                    <a:pt x="17496" y="0"/>
                  </a:cubicBezTo>
                  <a:close/>
                </a:path>
              </a:pathLst>
            </a:custGeom>
            <a:solidFill>
              <a:srgbClr val="FFE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49;p40">
              <a:extLst>
                <a:ext uri="{FF2B5EF4-FFF2-40B4-BE49-F238E27FC236}">
                  <a16:creationId xmlns:a16="http://schemas.microsoft.com/office/drawing/2014/main" id="{28E1E16F-DF04-14A1-CFD5-B872AAD8F742}"/>
                </a:ext>
              </a:extLst>
            </p:cNvPr>
            <p:cNvSpPr/>
            <p:nvPr/>
          </p:nvSpPr>
          <p:spPr>
            <a:xfrm>
              <a:off x="7308575" y="2398731"/>
              <a:ext cx="1020750" cy="1410125"/>
            </a:xfrm>
            <a:custGeom>
              <a:avLst/>
              <a:gdLst/>
              <a:ahLst/>
              <a:cxnLst/>
              <a:rect l="l" t="t" r="r" b="b"/>
              <a:pathLst>
                <a:path w="40830" h="56405" extrusionOk="0">
                  <a:moveTo>
                    <a:pt x="7381" y="1"/>
                  </a:moveTo>
                  <a:cubicBezTo>
                    <a:pt x="7127" y="1"/>
                    <a:pt x="6911" y="131"/>
                    <a:pt x="6805" y="464"/>
                  </a:cubicBezTo>
                  <a:cubicBezTo>
                    <a:pt x="6539" y="1265"/>
                    <a:pt x="6038" y="2032"/>
                    <a:pt x="6172" y="2833"/>
                  </a:cubicBezTo>
                  <a:cubicBezTo>
                    <a:pt x="6372" y="4000"/>
                    <a:pt x="5104" y="5535"/>
                    <a:pt x="6972" y="6335"/>
                  </a:cubicBezTo>
                  <a:cubicBezTo>
                    <a:pt x="7006" y="6335"/>
                    <a:pt x="7006" y="6435"/>
                    <a:pt x="7006" y="6435"/>
                  </a:cubicBezTo>
                  <a:cubicBezTo>
                    <a:pt x="6605" y="7203"/>
                    <a:pt x="7306" y="7303"/>
                    <a:pt x="7773" y="7469"/>
                  </a:cubicBezTo>
                  <a:cubicBezTo>
                    <a:pt x="7689" y="7608"/>
                    <a:pt x="7583" y="7678"/>
                    <a:pt x="7511" y="7678"/>
                  </a:cubicBezTo>
                  <a:cubicBezTo>
                    <a:pt x="7497" y="7678"/>
                    <a:pt x="7484" y="7675"/>
                    <a:pt x="7473" y="7670"/>
                  </a:cubicBezTo>
                  <a:cubicBezTo>
                    <a:pt x="7118" y="7429"/>
                    <a:pt x="6788" y="7308"/>
                    <a:pt x="6477" y="7308"/>
                  </a:cubicBezTo>
                  <a:cubicBezTo>
                    <a:pt x="6055" y="7308"/>
                    <a:pt x="5669" y="7529"/>
                    <a:pt x="5304" y="7970"/>
                  </a:cubicBezTo>
                  <a:cubicBezTo>
                    <a:pt x="5171" y="8103"/>
                    <a:pt x="5004" y="8137"/>
                    <a:pt x="4837" y="8170"/>
                  </a:cubicBezTo>
                  <a:cubicBezTo>
                    <a:pt x="3970" y="8370"/>
                    <a:pt x="3670" y="8937"/>
                    <a:pt x="3870" y="9804"/>
                  </a:cubicBezTo>
                  <a:cubicBezTo>
                    <a:pt x="3970" y="10005"/>
                    <a:pt x="3970" y="10271"/>
                    <a:pt x="3937" y="10505"/>
                  </a:cubicBezTo>
                  <a:cubicBezTo>
                    <a:pt x="3870" y="10839"/>
                    <a:pt x="3970" y="11205"/>
                    <a:pt x="3603" y="11439"/>
                  </a:cubicBezTo>
                  <a:cubicBezTo>
                    <a:pt x="3506" y="11496"/>
                    <a:pt x="3417" y="11519"/>
                    <a:pt x="3333" y="11519"/>
                  </a:cubicBezTo>
                  <a:cubicBezTo>
                    <a:pt x="3070" y="11519"/>
                    <a:pt x="2855" y="11290"/>
                    <a:pt x="2602" y="11139"/>
                  </a:cubicBezTo>
                  <a:cubicBezTo>
                    <a:pt x="2256" y="10925"/>
                    <a:pt x="1994" y="10520"/>
                    <a:pt x="1596" y="10520"/>
                  </a:cubicBezTo>
                  <a:cubicBezTo>
                    <a:pt x="1496" y="10520"/>
                    <a:pt x="1388" y="10545"/>
                    <a:pt x="1268" y="10605"/>
                  </a:cubicBezTo>
                  <a:cubicBezTo>
                    <a:pt x="1135" y="11272"/>
                    <a:pt x="1735" y="11472"/>
                    <a:pt x="2102" y="11773"/>
                  </a:cubicBezTo>
                  <a:cubicBezTo>
                    <a:pt x="3970" y="13340"/>
                    <a:pt x="5671" y="15042"/>
                    <a:pt x="6739" y="17310"/>
                  </a:cubicBezTo>
                  <a:cubicBezTo>
                    <a:pt x="10308" y="24949"/>
                    <a:pt x="9574" y="31987"/>
                    <a:pt x="4437" y="38458"/>
                  </a:cubicBezTo>
                  <a:cubicBezTo>
                    <a:pt x="3303" y="39659"/>
                    <a:pt x="2102" y="40727"/>
                    <a:pt x="734" y="41694"/>
                  </a:cubicBezTo>
                  <a:cubicBezTo>
                    <a:pt x="434" y="41961"/>
                    <a:pt x="1" y="42061"/>
                    <a:pt x="1" y="42561"/>
                  </a:cubicBezTo>
                  <a:cubicBezTo>
                    <a:pt x="363" y="42524"/>
                    <a:pt x="726" y="42477"/>
                    <a:pt x="1077" y="42477"/>
                  </a:cubicBezTo>
                  <a:cubicBezTo>
                    <a:pt x="1661" y="42477"/>
                    <a:pt x="2211" y="42607"/>
                    <a:pt x="2669" y="43128"/>
                  </a:cubicBezTo>
                  <a:cubicBezTo>
                    <a:pt x="2736" y="43195"/>
                    <a:pt x="2836" y="43228"/>
                    <a:pt x="2936" y="43295"/>
                  </a:cubicBezTo>
                  <a:cubicBezTo>
                    <a:pt x="3737" y="43529"/>
                    <a:pt x="4070" y="44162"/>
                    <a:pt x="4270" y="44896"/>
                  </a:cubicBezTo>
                  <a:cubicBezTo>
                    <a:pt x="4367" y="45236"/>
                    <a:pt x="4958" y="45540"/>
                    <a:pt x="5337" y="45540"/>
                  </a:cubicBezTo>
                  <a:cubicBezTo>
                    <a:pt x="5480" y="45540"/>
                    <a:pt x="5592" y="45497"/>
                    <a:pt x="5638" y="45397"/>
                  </a:cubicBezTo>
                  <a:cubicBezTo>
                    <a:pt x="5756" y="45108"/>
                    <a:pt x="5874" y="45015"/>
                    <a:pt x="5994" y="45015"/>
                  </a:cubicBezTo>
                  <a:cubicBezTo>
                    <a:pt x="6179" y="45015"/>
                    <a:pt x="6370" y="45236"/>
                    <a:pt x="6572" y="45297"/>
                  </a:cubicBezTo>
                  <a:cubicBezTo>
                    <a:pt x="6678" y="45360"/>
                    <a:pt x="6757" y="45383"/>
                    <a:pt x="6826" y="45383"/>
                  </a:cubicBezTo>
                  <a:cubicBezTo>
                    <a:pt x="6866" y="45383"/>
                    <a:pt x="6902" y="45375"/>
                    <a:pt x="6939" y="45363"/>
                  </a:cubicBezTo>
                  <a:cubicBezTo>
                    <a:pt x="6939" y="45230"/>
                    <a:pt x="6906" y="45030"/>
                    <a:pt x="6939" y="44996"/>
                  </a:cubicBezTo>
                  <a:cubicBezTo>
                    <a:pt x="7186" y="44898"/>
                    <a:pt x="7415" y="44780"/>
                    <a:pt x="7652" y="44780"/>
                  </a:cubicBezTo>
                  <a:cubicBezTo>
                    <a:pt x="7735" y="44780"/>
                    <a:pt x="7820" y="44795"/>
                    <a:pt x="7906" y="44830"/>
                  </a:cubicBezTo>
                  <a:cubicBezTo>
                    <a:pt x="8173" y="44963"/>
                    <a:pt x="8173" y="45230"/>
                    <a:pt x="8173" y="45530"/>
                  </a:cubicBezTo>
                  <a:cubicBezTo>
                    <a:pt x="8240" y="46153"/>
                    <a:pt x="8262" y="46331"/>
                    <a:pt x="8526" y="46331"/>
                  </a:cubicBezTo>
                  <a:cubicBezTo>
                    <a:pt x="8659" y="46331"/>
                    <a:pt x="8851" y="46286"/>
                    <a:pt x="9140" y="46231"/>
                  </a:cubicBezTo>
                  <a:cubicBezTo>
                    <a:pt x="9433" y="46186"/>
                    <a:pt x="9725" y="45944"/>
                    <a:pt x="10037" y="45944"/>
                  </a:cubicBezTo>
                  <a:cubicBezTo>
                    <a:pt x="10189" y="45944"/>
                    <a:pt x="10345" y="46001"/>
                    <a:pt x="10508" y="46164"/>
                  </a:cubicBezTo>
                  <a:cubicBezTo>
                    <a:pt x="10537" y="46203"/>
                    <a:pt x="10572" y="46219"/>
                    <a:pt x="10609" y="46219"/>
                  </a:cubicBezTo>
                  <a:cubicBezTo>
                    <a:pt x="10697" y="46219"/>
                    <a:pt x="10795" y="46125"/>
                    <a:pt x="10842" y="46030"/>
                  </a:cubicBezTo>
                  <a:cubicBezTo>
                    <a:pt x="11026" y="45724"/>
                    <a:pt x="11272" y="45605"/>
                    <a:pt x="11527" y="45605"/>
                  </a:cubicBezTo>
                  <a:cubicBezTo>
                    <a:pt x="11689" y="45605"/>
                    <a:pt x="11854" y="45653"/>
                    <a:pt x="12009" y="45730"/>
                  </a:cubicBezTo>
                  <a:cubicBezTo>
                    <a:pt x="12219" y="45842"/>
                    <a:pt x="12417" y="45890"/>
                    <a:pt x="12611" y="45890"/>
                  </a:cubicBezTo>
                  <a:cubicBezTo>
                    <a:pt x="12879" y="45890"/>
                    <a:pt x="13139" y="45799"/>
                    <a:pt x="13410" y="45663"/>
                  </a:cubicBezTo>
                  <a:cubicBezTo>
                    <a:pt x="13610" y="45530"/>
                    <a:pt x="13827" y="45463"/>
                    <a:pt x="14061" y="45463"/>
                  </a:cubicBezTo>
                  <a:cubicBezTo>
                    <a:pt x="14294" y="45463"/>
                    <a:pt x="14544" y="45530"/>
                    <a:pt x="14811" y="45663"/>
                  </a:cubicBezTo>
                  <a:cubicBezTo>
                    <a:pt x="14311" y="46164"/>
                    <a:pt x="14644" y="46698"/>
                    <a:pt x="14611" y="47198"/>
                  </a:cubicBezTo>
                  <a:cubicBezTo>
                    <a:pt x="14611" y="47365"/>
                    <a:pt x="14678" y="47531"/>
                    <a:pt x="14478" y="47531"/>
                  </a:cubicBezTo>
                  <a:cubicBezTo>
                    <a:pt x="14449" y="47529"/>
                    <a:pt x="14421" y="47528"/>
                    <a:pt x="14396" y="47528"/>
                  </a:cubicBezTo>
                  <a:cubicBezTo>
                    <a:pt x="14068" y="47528"/>
                    <a:pt x="14015" y="47722"/>
                    <a:pt x="14077" y="48032"/>
                  </a:cubicBezTo>
                  <a:cubicBezTo>
                    <a:pt x="14177" y="48799"/>
                    <a:pt x="14011" y="49666"/>
                    <a:pt x="14911" y="50133"/>
                  </a:cubicBezTo>
                  <a:cubicBezTo>
                    <a:pt x="15145" y="50233"/>
                    <a:pt x="14978" y="50500"/>
                    <a:pt x="15011" y="50667"/>
                  </a:cubicBezTo>
                  <a:cubicBezTo>
                    <a:pt x="15053" y="50873"/>
                    <a:pt x="15158" y="51016"/>
                    <a:pt x="15271" y="51016"/>
                  </a:cubicBezTo>
                  <a:cubicBezTo>
                    <a:pt x="15341" y="51016"/>
                    <a:pt x="15415" y="50961"/>
                    <a:pt x="15478" y="50834"/>
                  </a:cubicBezTo>
                  <a:cubicBezTo>
                    <a:pt x="15630" y="50568"/>
                    <a:pt x="15803" y="50497"/>
                    <a:pt x="15992" y="50497"/>
                  </a:cubicBezTo>
                  <a:cubicBezTo>
                    <a:pt x="16135" y="50497"/>
                    <a:pt x="16287" y="50538"/>
                    <a:pt x="16446" y="50567"/>
                  </a:cubicBezTo>
                  <a:cubicBezTo>
                    <a:pt x="16846" y="50667"/>
                    <a:pt x="17180" y="50834"/>
                    <a:pt x="17280" y="51234"/>
                  </a:cubicBezTo>
                  <a:cubicBezTo>
                    <a:pt x="17446" y="52335"/>
                    <a:pt x="18247" y="52969"/>
                    <a:pt x="18981" y="53536"/>
                  </a:cubicBezTo>
                  <a:cubicBezTo>
                    <a:pt x="19815" y="54170"/>
                    <a:pt x="20115" y="54970"/>
                    <a:pt x="20248" y="55871"/>
                  </a:cubicBezTo>
                  <a:cubicBezTo>
                    <a:pt x="20159" y="56316"/>
                    <a:pt x="20337" y="56405"/>
                    <a:pt x="20575" y="56405"/>
                  </a:cubicBezTo>
                  <a:cubicBezTo>
                    <a:pt x="20693" y="56405"/>
                    <a:pt x="20827" y="56382"/>
                    <a:pt x="20949" y="56371"/>
                  </a:cubicBezTo>
                  <a:cubicBezTo>
                    <a:pt x="21316" y="56038"/>
                    <a:pt x="22016" y="54403"/>
                    <a:pt x="21916" y="53903"/>
                  </a:cubicBezTo>
                  <a:cubicBezTo>
                    <a:pt x="21649" y="52802"/>
                    <a:pt x="21850" y="52001"/>
                    <a:pt x="22617" y="50967"/>
                  </a:cubicBezTo>
                  <a:cubicBezTo>
                    <a:pt x="23684" y="49399"/>
                    <a:pt x="24918" y="47965"/>
                    <a:pt x="26153" y="46531"/>
                  </a:cubicBezTo>
                  <a:cubicBezTo>
                    <a:pt x="26753" y="45830"/>
                    <a:pt x="27020" y="45330"/>
                    <a:pt x="26419" y="44563"/>
                  </a:cubicBezTo>
                  <a:cubicBezTo>
                    <a:pt x="25085" y="42828"/>
                    <a:pt x="23317" y="41561"/>
                    <a:pt x="21282" y="40727"/>
                  </a:cubicBezTo>
                  <a:cubicBezTo>
                    <a:pt x="20851" y="40547"/>
                    <a:pt x="20419" y="40454"/>
                    <a:pt x="19982" y="40454"/>
                  </a:cubicBezTo>
                  <a:cubicBezTo>
                    <a:pt x="19609" y="40454"/>
                    <a:pt x="19232" y="40522"/>
                    <a:pt x="18847" y="40660"/>
                  </a:cubicBezTo>
                  <a:cubicBezTo>
                    <a:pt x="18690" y="40705"/>
                    <a:pt x="18471" y="40902"/>
                    <a:pt x="18295" y="40902"/>
                  </a:cubicBezTo>
                  <a:cubicBezTo>
                    <a:pt x="18210" y="40902"/>
                    <a:pt x="18134" y="40857"/>
                    <a:pt x="18080" y="40727"/>
                  </a:cubicBezTo>
                  <a:cubicBezTo>
                    <a:pt x="17847" y="40293"/>
                    <a:pt x="18347" y="40126"/>
                    <a:pt x="18681" y="39959"/>
                  </a:cubicBezTo>
                  <a:cubicBezTo>
                    <a:pt x="19063" y="39787"/>
                    <a:pt x="19478" y="39714"/>
                    <a:pt x="19895" y="39714"/>
                  </a:cubicBezTo>
                  <a:cubicBezTo>
                    <a:pt x="20205" y="39714"/>
                    <a:pt x="20516" y="39755"/>
                    <a:pt x="20815" y="39826"/>
                  </a:cubicBezTo>
                  <a:cubicBezTo>
                    <a:pt x="21583" y="40026"/>
                    <a:pt x="22283" y="40360"/>
                    <a:pt x="22984" y="40727"/>
                  </a:cubicBezTo>
                  <a:cubicBezTo>
                    <a:pt x="24185" y="41394"/>
                    <a:pt x="25119" y="42361"/>
                    <a:pt x="26253" y="43128"/>
                  </a:cubicBezTo>
                  <a:lnTo>
                    <a:pt x="26486" y="43228"/>
                  </a:lnTo>
                  <a:cubicBezTo>
                    <a:pt x="26520" y="43295"/>
                    <a:pt x="26586" y="43295"/>
                    <a:pt x="26620" y="43328"/>
                  </a:cubicBezTo>
                  <a:cubicBezTo>
                    <a:pt x="26686" y="43362"/>
                    <a:pt x="26786" y="43462"/>
                    <a:pt x="26853" y="43495"/>
                  </a:cubicBezTo>
                  <a:lnTo>
                    <a:pt x="27120" y="43629"/>
                  </a:lnTo>
                  <a:cubicBezTo>
                    <a:pt x="27208" y="43652"/>
                    <a:pt x="27290" y="43662"/>
                    <a:pt x="27369" y="43662"/>
                  </a:cubicBezTo>
                  <a:cubicBezTo>
                    <a:pt x="27858" y="43662"/>
                    <a:pt x="28190" y="43263"/>
                    <a:pt x="28621" y="43062"/>
                  </a:cubicBezTo>
                  <a:cubicBezTo>
                    <a:pt x="28921" y="42962"/>
                    <a:pt x="29155" y="42728"/>
                    <a:pt x="29188" y="42394"/>
                  </a:cubicBezTo>
                  <a:cubicBezTo>
                    <a:pt x="29288" y="41894"/>
                    <a:pt x="28688" y="42128"/>
                    <a:pt x="28521" y="41861"/>
                  </a:cubicBezTo>
                  <a:cubicBezTo>
                    <a:pt x="28855" y="41394"/>
                    <a:pt x="29255" y="41194"/>
                    <a:pt x="29688" y="41127"/>
                  </a:cubicBezTo>
                  <a:cubicBezTo>
                    <a:pt x="30322" y="41027"/>
                    <a:pt x="30923" y="40693"/>
                    <a:pt x="31523" y="40493"/>
                  </a:cubicBezTo>
                  <a:cubicBezTo>
                    <a:pt x="32424" y="40226"/>
                    <a:pt x="32924" y="39492"/>
                    <a:pt x="33625" y="39159"/>
                  </a:cubicBezTo>
                  <a:cubicBezTo>
                    <a:pt x="34659" y="38658"/>
                    <a:pt x="35826" y="38358"/>
                    <a:pt x="36960" y="38125"/>
                  </a:cubicBezTo>
                  <a:cubicBezTo>
                    <a:pt x="37068" y="38103"/>
                    <a:pt x="37162" y="38093"/>
                    <a:pt x="37245" y="38093"/>
                  </a:cubicBezTo>
                  <a:cubicBezTo>
                    <a:pt x="37680" y="38093"/>
                    <a:pt x="37816" y="38372"/>
                    <a:pt x="37928" y="38792"/>
                  </a:cubicBezTo>
                  <a:cubicBezTo>
                    <a:pt x="37952" y="38804"/>
                    <a:pt x="37981" y="38812"/>
                    <a:pt x="38011" y="38812"/>
                  </a:cubicBezTo>
                  <a:cubicBezTo>
                    <a:pt x="38063" y="38812"/>
                    <a:pt x="38119" y="38789"/>
                    <a:pt x="38161" y="38725"/>
                  </a:cubicBezTo>
                  <a:cubicBezTo>
                    <a:pt x="38261" y="38625"/>
                    <a:pt x="38195" y="38458"/>
                    <a:pt x="38328" y="38325"/>
                  </a:cubicBezTo>
                  <a:cubicBezTo>
                    <a:pt x="38361" y="38292"/>
                    <a:pt x="38461" y="38191"/>
                    <a:pt x="38495" y="38125"/>
                  </a:cubicBezTo>
                  <a:cubicBezTo>
                    <a:pt x="38628" y="37991"/>
                    <a:pt x="38528" y="37825"/>
                    <a:pt x="38662" y="37691"/>
                  </a:cubicBezTo>
                  <a:cubicBezTo>
                    <a:pt x="38695" y="37624"/>
                    <a:pt x="38795" y="37524"/>
                    <a:pt x="38828" y="37458"/>
                  </a:cubicBezTo>
                  <a:cubicBezTo>
                    <a:pt x="38962" y="37324"/>
                    <a:pt x="38862" y="37157"/>
                    <a:pt x="38995" y="37024"/>
                  </a:cubicBezTo>
                  <a:cubicBezTo>
                    <a:pt x="39129" y="36891"/>
                    <a:pt x="39028" y="36724"/>
                    <a:pt x="39162" y="36624"/>
                  </a:cubicBezTo>
                  <a:cubicBezTo>
                    <a:pt x="39295" y="36490"/>
                    <a:pt x="39195" y="36323"/>
                    <a:pt x="39329" y="36190"/>
                  </a:cubicBezTo>
                  <a:cubicBezTo>
                    <a:pt x="39462" y="36057"/>
                    <a:pt x="39362" y="35890"/>
                    <a:pt x="39495" y="35790"/>
                  </a:cubicBezTo>
                  <a:cubicBezTo>
                    <a:pt x="39629" y="35656"/>
                    <a:pt x="39529" y="35456"/>
                    <a:pt x="39662" y="35323"/>
                  </a:cubicBezTo>
                  <a:lnTo>
                    <a:pt x="39662" y="35123"/>
                  </a:lnTo>
                  <a:cubicBezTo>
                    <a:pt x="39796" y="35023"/>
                    <a:pt x="39696" y="34822"/>
                    <a:pt x="39829" y="34689"/>
                  </a:cubicBezTo>
                  <a:cubicBezTo>
                    <a:pt x="40029" y="34455"/>
                    <a:pt x="39762" y="34122"/>
                    <a:pt x="39962" y="33855"/>
                  </a:cubicBezTo>
                  <a:cubicBezTo>
                    <a:pt x="40096" y="33722"/>
                    <a:pt x="39996" y="33521"/>
                    <a:pt x="40129" y="33388"/>
                  </a:cubicBezTo>
                  <a:lnTo>
                    <a:pt x="40129" y="33188"/>
                  </a:lnTo>
                  <a:cubicBezTo>
                    <a:pt x="40296" y="32988"/>
                    <a:pt x="40096" y="32721"/>
                    <a:pt x="40263" y="32521"/>
                  </a:cubicBezTo>
                  <a:cubicBezTo>
                    <a:pt x="40196" y="32387"/>
                    <a:pt x="40196" y="32221"/>
                    <a:pt x="40196" y="32120"/>
                  </a:cubicBezTo>
                  <a:cubicBezTo>
                    <a:pt x="40329" y="31954"/>
                    <a:pt x="40163" y="31653"/>
                    <a:pt x="40329" y="31487"/>
                  </a:cubicBezTo>
                  <a:lnTo>
                    <a:pt x="40329" y="31287"/>
                  </a:lnTo>
                  <a:cubicBezTo>
                    <a:pt x="40496" y="31053"/>
                    <a:pt x="40296" y="30820"/>
                    <a:pt x="40463" y="30619"/>
                  </a:cubicBezTo>
                  <a:lnTo>
                    <a:pt x="40463" y="30386"/>
                  </a:lnTo>
                  <a:cubicBezTo>
                    <a:pt x="40663" y="30019"/>
                    <a:pt x="40329" y="29552"/>
                    <a:pt x="40530" y="29152"/>
                  </a:cubicBezTo>
                  <a:lnTo>
                    <a:pt x="40530" y="28952"/>
                  </a:lnTo>
                  <a:cubicBezTo>
                    <a:pt x="40763" y="28518"/>
                    <a:pt x="40429" y="28118"/>
                    <a:pt x="40630" y="27684"/>
                  </a:cubicBezTo>
                  <a:cubicBezTo>
                    <a:pt x="40630" y="27551"/>
                    <a:pt x="40596" y="27384"/>
                    <a:pt x="40596" y="27284"/>
                  </a:cubicBezTo>
                  <a:cubicBezTo>
                    <a:pt x="40830" y="26817"/>
                    <a:pt x="40463" y="26316"/>
                    <a:pt x="40663" y="25816"/>
                  </a:cubicBezTo>
                  <a:cubicBezTo>
                    <a:pt x="40663" y="25616"/>
                    <a:pt x="40630" y="25382"/>
                    <a:pt x="40630" y="25182"/>
                  </a:cubicBezTo>
                  <a:cubicBezTo>
                    <a:pt x="40763" y="25015"/>
                    <a:pt x="40663" y="24849"/>
                    <a:pt x="40663" y="24682"/>
                  </a:cubicBezTo>
                  <a:cubicBezTo>
                    <a:pt x="40596" y="23981"/>
                    <a:pt x="40530" y="23281"/>
                    <a:pt x="40463" y="22547"/>
                  </a:cubicBezTo>
                  <a:cubicBezTo>
                    <a:pt x="40429" y="22347"/>
                    <a:pt x="40463" y="22113"/>
                    <a:pt x="40296" y="21880"/>
                  </a:cubicBezTo>
                  <a:cubicBezTo>
                    <a:pt x="39996" y="21479"/>
                    <a:pt x="40263" y="20879"/>
                    <a:pt x="39962" y="20479"/>
                  </a:cubicBezTo>
                  <a:cubicBezTo>
                    <a:pt x="39929" y="20379"/>
                    <a:pt x="39929" y="20345"/>
                    <a:pt x="39929" y="20279"/>
                  </a:cubicBezTo>
                  <a:cubicBezTo>
                    <a:pt x="39662" y="20012"/>
                    <a:pt x="39862" y="19645"/>
                    <a:pt x="39629" y="19445"/>
                  </a:cubicBezTo>
                  <a:cubicBezTo>
                    <a:pt x="39596" y="19345"/>
                    <a:pt x="39596" y="19311"/>
                    <a:pt x="39596" y="19211"/>
                  </a:cubicBezTo>
                  <a:cubicBezTo>
                    <a:pt x="39462" y="19111"/>
                    <a:pt x="39495" y="18978"/>
                    <a:pt x="39462" y="18811"/>
                  </a:cubicBezTo>
                  <a:cubicBezTo>
                    <a:pt x="39429" y="18711"/>
                    <a:pt x="39362" y="18644"/>
                    <a:pt x="39329" y="18611"/>
                  </a:cubicBezTo>
                  <a:cubicBezTo>
                    <a:pt x="39129" y="18477"/>
                    <a:pt x="39295" y="18177"/>
                    <a:pt x="39095" y="18010"/>
                  </a:cubicBezTo>
                  <a:cubicBezTo>
                    <a:pt x="38928" y="17877"/>
                    <a:pt x="39028" y="17610"/>
                    <a:pt x="38828" y="17443"/>
                  </a:cubicBezTo>
                  <a:cubicBezTo>
                    <a:pt x="38695" y="17310"/>
                    <a:pt x="38695" y="17110"/>
                    <a:pt x="38595" y="17010"/>
                  </a:cubicBezTo>
                  <a:cubicBezTo>
                    <a:pt x="38461" y="16876"/>
                    <a:pt x="38461" y="16676"/>
                    <a:pt x="38328" y="16609"/>
                  </a:cubicBezTo>
                  <a:cubicBezTo>
                    <a:pt x="38195" y="16509"/>
                    <a:pt x="38195" y="16309"/>
                    <a:pt x="38094" y="16209"/>
                  </a:cubicBezTo>
                  <a:cubicBezTo>
                    <a:pt x="37928" y="16109"/>
                    <a:pt x="37961" y="15875"/>
                    <a:pt x="37828" y="15775"/>
                  </a:cubicBezTo>
                  <a:cubicBezTo>
                    <a:pt x="37627" y="15642"/>
                    <a:pt x="37694" y="15342"/>
                    <a:pt x="37527" y="15208"/>
                  </a:cubicBezTo>
                  <a:cubicBezTo>
                    <a:pt x="37427" y="15142"/>
                    <a:pt x="37427" y="14941"/>
                    <a:pt x="37294" y="14841"/>
                  </a:cubicBezTo>
                  <a:cubicBezTo>
                    <a:pt x="37127" y="14675"/>
                    <a:pt x="36994" y="14441"/>
                    <a:pt x="36827" y="14274"/>
                  </a:cubicBezTo>
                  <a:cubicBezTo>
                    <a:pt x="36693" y="14174"/>
                    <a:pt x="36693" y="13974"/>
                    <a:pt x="36593" y="13874"/>
                  </a:cubicBezTo>
                  <a:cubicBezTo>
                    <a:pt x="36460" y="13807"/>
                    <a:pt x="36460" y="13607"/>
                    <a:pt x="36327" y="13507"/>
                  </a:cubicBezTo>
                  <a:cubicBezTo>
                    <a:pt x="36293" y="13440"/>
                    <a:pt x="36193" y="13374"/>
                    <a:pt x="36126" y="13307"/>
                  </a:cubicBezTo>
                  <a:cubicBezTo>
                    <a:pt x="35993" y="13174"/>
                    <a:pt x="35993" y="13007"/>
                    <a:pt x="35926" y="12873"/>
                  </a:cubicBezTo>
                  <a:cubicBezTo>
                    <a:pt x="35793" y="12773"/>
                    <a:pt x="35759" y="12640"/>
                    <a:pt x="35626" y="12506"/>
                  </a:cubicBezTo>
                  <a:cubicBezTo>
                    <a:pt x="35493" y="12440"/>
                    <a:pt x="35493" y="12206"/>
                    <a:pt x="35359" y="12139"/>
                  </a:cubicBezTo>
                  <a:cubicBezTo>
                    <a:pt x="35292" y="12039"/>
                    <a:pt x="35192" y="11939"/>
                    <a:pt x="35126" y="11839"/>
                  </a:cubicBezTo>
                  <a:cubicBezTo>
                    <a:pt x="35026" y="11773"/>
                    <a:pt x="34992" y="11639"/>
                    <a:pt x="34926" y="11539"/>
                  </a:cubicBezTo>
                  <a:cubicBezTo>
                    <a:pt x="34792" y="11472"/>
                    <a:pt x="34792" y="11272"/>
                    <a:pt x="34659" y="11172"/>
                  </a:cubicBezTo>
                  <a:cubicBezTo>
                    <a:pt x="34625" y="11105"/>
                    <a:pt x="34525" y="11005"/>
                    <a:pt x="34459" y="10972"/>
                  </a:cubicBezTo>
                  <a:cubicBezTo>
                    <a:pt x="34425" y="10872"/>
                    <a:pt x="34325" y="10805"/>
                    <a:pt x="34258" y="10772"/>
                  </a:cubicBezTo>
                  <a:cubicBezTo>
                    <a:pt x="34125" y="10672"/>
                    <a:pt x="34125" y="10472"/>
                    <a:pt x="33992" y="10372"/>
                  </a:cubicBezTo>
                  <a:cubicBezTo>
                    <a:pt x="33958" y="10305"/>
                    <a:pt x="33858" y="10271"/>
                    <a:pt x="33791" y="10171"/>
                  </a:cubicBezTo>
                  <a:cubicBezTo>
                    <a:pt x="33758" y="10138"/>
                    <a:pt x="33658" y="10105"/>
                    <a:pt x="33591" y="10005"/>
                  </a:cubicBezTo>
                  <a:cubicBezTo>
                    <a:pt x="33525" y="9971"/>
                    <a:pt x="33458" y="9938"/>
                    <a:pt x="33358" y="9838"/>
                  </a:cubicBezTo>
                  <a:cubicBezTo>
                    <a:pt x="33324" y="9771"/>
                    <a:pt x="33291" y="9704"/>
                    <a:pt x="33258" y="9638"/>
                  </a:cubicBezTo>
                  <a:cubicBezTo>
                    <a:pt x="33258" y="9538"/>
                    <a:pt x="33191" y="9471"/>
                    <a:pt x="33124" y="9438"/>
                  </a:cubicBezTo>
                  <a:cubicBezTo>
                    <a:pt x="33091" y="9337"/>
                    <a:pt x="32991" y="9271"/>
                    <a:pt x="32924" y="9204"/>
                  </a:cubicBezTo>
                  <a:cubicBezTo>
                    <a:pt x="32857" y="9137"/>
                    <a:pt x="32791" y="9037"/>
                    <a:pt x="32691" y="9004"/>
                  </a:cubicBezTo>
                  <a:cubicBezTo>
                    <a:pt x="32657" y="8937"/>
                    <a:pt x="32591" y="8837"/>
                    <a:pt x="32490" y="8804"/>
                  </a:cubicBezTo>
                  <a:cubicBezTo>
                    <a:pt x="32090" y="8537"/>
                    <a:pt x="31690" y="8203"/>
                    <a:pt x="31356" y="7836"/>
                  </a:cubicBezTo>
                  <a:cubicBezTo>
                    <a:pt x="31323" y="7770"/>
                    <a:pt x="31256" y="7670"/>
                    <a:pt x="31156" y="7636"/>
                  </a:cubicBezTo>
                  <a:cubicBezTo>
                    <a:pt x="31089" y="7536"/>
                    <a:pt x="30989" y="7469"/>
                    <a:pt x="30923" y="7436"/>
                  </a:cubicBezTo>
                  <a:cubicBezTo>
                    <a:pt x="30856" y="7336"/>
                    <a:pt x="30789" y="7269"/>
                    <a:pt x="30689" y="7203"/>
                  </a:cubicBezTo>
                  <a:cubicBezTo>
                    <a:pt x="30622" y="7136"/>
                    <a:pt x="30522" y="7036"/>
                    <a:pt x="30456" y="7002"/>
                  </a:cubicBezTo>
                  <a:cubicBezTo>
                    <a:pt x="30380" y="6942"/>
                    <a:pt x="30311" y="6923"/>
                    <a:pt x="30243" y="6923"/>
                  </a:cubicBezTo>
                  <a:cubicBezTo>
                    <a:pt x="30161" y="6923"/>
                    <a:pt x="30080" y="6951"/>
                    <a:pt x="29989" y="6969"/>
                  </a:cubicBezTo>
                  <a:cubicBezTo>
                    <a:pt x="29099" y="7460"/>
                    <a:pt x="28182" y="7640"/>
                    <a:pt x="27236" y="7640"/>
                  </a:cubicBezTo>
                  <a:cubicBezTo>
                    <a:pt x="27153" y="7640"/>
                    <a:pt x="27070" y="7639"/>
                    <a:pt x="26987" y="7636"/>
                  </a:cubicBezTo>
                  <a:cubicBezTo>
                    <a:pt x="24818" y="7536"/>
                    <a:pt x="22683" y="7203"/>
                    <a:pt x="20582" y="6802"/>
                  </a:cubicBezTo>
                  <a:cubicBezTo>
                    <a:pt x="17413" y="6169"/>
                    <a:pt x="14478" y="4968"/>
                    <a:pt x="11909" y="2933"/>
                  </a:cubicBezTo>
                  <a:cubicBezTo>
                    <a:pt x="10975" y="2199"/>
                    <a:pt x="10275" y="1198"/>
                    <a:pt x="9140" y="798"/>
                  </a:cubicBezTo>
                  <a:cubicBezTo>
                    <a:pt x="9100" y="803"/>
                    <a:pt x="9061" y="806"/>
                    <a:pt x="9024" y="806"/>
                  </a:cubicBezTo>
                  <a:cubicBezTo>
                    <a:pt x="8607" y="806"/>
                    <a:pt x="8413" y="479"/>
                    <a:pt x="8106" y="264"/>
                  </a:cubicBezTo>
                  <a:cubicBezTo>
                    <a:pt x="7869" y="106"/>
                    <a:pt x="7610" y="1"/>
                    <a:pt x="7381" y="1"/>
                  </a:cubicBezTo>
                  <a:close/>
                </a:path>
              </a:pathLst>
            </a:custGeom>
            <a:solidFill>
              <a:srgbClr val="FFF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50;p40">
              <a:extLst>
                <a:ext uri="{FF2B5EF4-FFF2-40B4-BE49-F238E27FC236}">
                  <a16:creationId xmlns:a16="http://schemas.microsoft.com/office/drawing/2014/main" id="{54BD9F47-E962-EF71-9600-2D28BC87F7CA}"/>
                </a:ext>
              </a:extLst>
            </p:cNvPr>
            <p:cNvSpPr/>
            <p:nvPr/>
          </p:nvSpPr>
          <p:spPr>
            <a:xfrm>
              <a:off x="6740675" y="1952181"/>
              <a:ext cx="794750" cy="738925"/>
            </a:xfrm>
            <a:custGeom>
              <a:avLst/>
              <a:gdLst/>
              <a:ahLst/>
              <a:cxnLst/>
              <a:rect l="l" t="t" r="r" b="b"/>
              <a:pathLst>
                <a:path w="31790" h="29557" extrusionOk="0">
                  <a:moveTo>
                    <a:pt x="11671" y="1"/>
                  </a:moveTo>
                  <a:cubicBezTo>
                    <a:pt x="11422" y="1"/>
                    <a:pt x="11168" y="16"/>
                    <a:pt x="10908" y="47"/>
                  </a:cubicBezTo>
                  <a:cubicBezTo>
                    <a:pt x="10241" y="180"/>
                    <a:pt x="9541" y="47"/>
                    <a:pt x="8907" y="347"/>
                  </a:cubicBezTo>
                  <a:cubicBezTo>
                    <a:pt x="8740" y="347"/>
                    <a:pt x="8640" y="380"/>
                    <a:pt x="8506" y="380"/>
                  </a:cubicBezTo>
                  <a:cubicBezTo>
                    <a:pt x="8206" y="647"/>
                    <a:pt x="7839" y="514"/>
                    <a:pt x="7506" y="614"/>
                  </a:cubicBezTo>
                  <a:cubicBezTo>
                    <a:pt x="7339" y="614"/>
                    <a:pt x="7206" y="614"/>
                    <a:pt x="7072" y="714"/>
                  </a:cubicBezTo>
                  <a:cubicBezTo>
                    <a:pt x="6872" y="981"/>
                    <a:pt x="6505" y="781"/>
                    <a:pt x="6305" y="1014"/>
                  </a:cubicBezTo>
                  <a:cubicBezTo>
                    <a:pt x="6205" y="1047"/>
                    <a:pt x="6171" y="1047"/>
                    <a:pt x="6071" y="1047"/>
                  </a:cubicBezTo>
                  <a:cubicBezTo>
                    <a:pt x="5971" y="1181"/>
                    <a:pt x="5738" y="1181"/>
                    <a:pt x="5671" y="1314"/>
                  </a:cubicBezTo>
                  <a:cubicBezTo>
                    <a:pt x="5538" y="1514"/>
                    <a:pt x="5237" y="1348"/>
                    <a:pt x="5071" y="1548"/>
                  </a:cubicBezTo>
                  <a:cubicBezTo>
                    <a:pt x="4971" y="1681"/>
                    <a:pt x="4804" y="1681"/>
                    <a:pt x="4670" y="1815"/>
                  </a:cubicBezTo>
                  <a:cubicBezTo>
                    <a:pt x="4537" y="2015"/>
                    <a:pt x="4237" y="1848"/>
                    <a:pt x="4103" y="2048"/>
                  </a:cubicBezTo>
                  <a:cubicBezTo>
                    <a:pt x="4003" y="2182"/>
                    <a:pt x="3803" y="2182"/>
                    <a:pt x="3703" y="2315"/>
                  </a:cubicBezTo>
                  <a:cubicBezTo>
                    <a:pt x="3603" y="2448"/>
                    <a:pt x="3369" y="2448"/>
                    <a:pt x="3303" y="2548"/>
                  </a:cubicBezTo>
                  <a:cubicBezTo>
                    <a:pt x="3203" y="2615"/>
                    <a:pt x="3169" y="2615"/>
                    <a:pt x="3103" y="2615"/>
                  </a:cubicBezTo>
                  <a:cubicBezTo>
                    <a:pt x="3003" y="2682"/>
                    <a:pt x="3003" y="2782"/>
                    <a:pt x="3103" y="2849"/>
                  </a:cubicBezTo>
                  <a:cubicBezTo>
                    <a:pt x="3203" y="2949"/>
                    <a:pt x="3369" y="3015"/>
                    <a:pt x="3536" y="3015"/>
                  </a:cubicBezTo>
                  <a:cubicBezTo>
                    <a:pt x="5104" y="3049"/>
                    <a:pt x="6438" y="3616"/>
                    <a:pt x="7673" y="4483"/>
                  </a:cubicBezTo>
                  <a:cubicBezTo>
                    <a:pt x="8047" y="4733"/>
                    <a:pt x="8461" y="4931"/>
                    <a:pt x="8873" y="4931"/>
                  </a:cubicBezTo>
                  <a:cubicBezTo>
                    <a:pt x="9121" y="4931"/>
                    <a:pt x="9369" y="4859"/>
                    <a:pt x="9607" y="4683"/>
                  </a:cubicBezTo>
                  <a:cubicBezTo>
                    <a:pt x="9985" y="4416"/>
                    <a:pt x="10334" y="4268"/>
                    <a:pt x="10732" y="4268"/>
                  </a:cubicBezTo>
                  <a:cubicBezTo>
                    <a:pt x="10930" y="4268"/>
                    <a:pt x="11142" y="4305"/>
                    <a:pt x="11375" y="4383"/>
                  </a:cubicBezTo>
                  <a:cubicBezTo>
                    <a:pt x="11475" y="4419"/>
                    <a:pt x="11574" y="4436"/>
                    <a:pt x="11668" y="4436"/>
                  </a:cubicBezTo>
                  <a:cubicBezTo>
                    <a:pt x="12013" y="4436"/>
                    <a:pt x="12297" y="4202"/>
                    <a:pt x="12376" y="3783"/>
                  </a:cubicBezTo>
                  <a:cubicBezTo>
                    <a:pt x="12509" y="3316"/>
                    <a:pt x="12509" y="2849"/>
                    <a:pt x="12009" y="2615"/>
                  </a:cubicBezTo>
                  <a:cubicBezTo>
                    <a:pt x="11809" y="2482"/>
                    <a:pt x="11442" y="2649"/>
                    <a:pt x="11308" y="2315"/>
                  </a:cubicBezTo>
                  <a:cubicBezTo>
                    <a:pt x="11746" y="1990"/>
                    <a:pt x="12244" y="1833"/>
                    <a:pt x="12733" y="1833"/>
                  </a:cubicBezTo>
                  <a:cubicBezTo>
                    <a:pt x="13399" y="1833"/>
                    <a:pt x="14049" y="2124"/>
                    <a:pt x="14511" y="2682"/>
                  </a:cubicBezTo>
                  <a:cubicBezTo>
                    <a:pt x="14811" y="3049"/>
                    <a:pt x="15145" y="3316"/>
                    <a:pt x="15612" y="3382"/>
                  </a:cubicBezTo>
                  <a:cubicBezTo>
                    <a:pt x="16312" y="3482"/>
                    <a:pt x="17013" y="4483"/>
                    <a:pt x="16879" y="5150"/>
                  </a:cubicBezTo>
                  <a:cubicBezTo>
                    <a:pt x="16812" y="5784"/>
                    <a:pt x="16946" y="6218"/>
                    <a:pt x="17213" y="6718"/>
                  </a:cubicBezTo>
                  <a:cubicBezTo>
                    <a:pt x="17513" y="7185"/>
                    <a:pt x="17379" y="7552"/>
                    <a:pt x="17146" y="8052"/>
                  </a:cubicBezTo>
                  <a:cubicBezTo>
                    <a:pt x="16612" y="9153"/>
                    <a:pt x="15712" y="10021"/>
                    <a:pt x="15378" y="11188"/>
                  </a:cubicBezTo>
                  <a:cubicBezTo>
                    <a:pt x="15276" y="11577"/>
                    <a:pt x="15110" y="11753"/>
                    <a:pt x="14882" y="11753"/>
                  </a:cubicBezTo>
                  <a:cubicBezTo>
                    <a:pt x="14738" y="11753"/>
                    <a:pt x="14570" y="11684"/>
                    <a:pt x="14377" y="11555"/>
                  </a:cubicBezTo>
                  <a:cubicBezTo>
                    <a:pt x="13928" y="11238"/>
                    <a:pt x="13415" y="11004"/>
                    <a:pt x="12873" y="11004"/>
                  </a:cubicBezTo>
                  <a:cubicBezTo>
                    <a:pt x="12731" y="11004"/>
                    <a:pt x="12588" y="11020"/>
                    <a:pt x="12443" y="11055"/>
                  </a:cubicBezTo>
                  <a:cubicBezTo>
                    <a:pt x="11399" y="11291"/>
                    <a:pt x="10367" y="11364"/>
                    <a:pt x="9332" y="11364"/>
                  </a:cubicBezTo>
                  <a:cubicBezTo>
                    <a:pt x="8615" y="11364"/>
                    <a:pt x="7896" y="11329"/>
                    <a:pt x="7172" y="11288"/>
                  </a:cubicBezTo>
                  <a:cubicBezTo>
                    <a:pt x="7060" y="11277"/>
                    <a:pt x="6951" y="11271"/>
                    <a:pt x="6847" y="11271"/>
                  </a:cubicBezTo>
                  <a:cubicBezTo>
                    <a:pt x="6025" y="11271"/>
                    <a:pt x="5463" y="11630"/>
                    <a:pt x="5137" y="12489"/>
                  </a:cubicBezTo>
                  <a:cubicBezTo>
                    <a:pt x="4854" y="13150"/>
                    <a:pt x="4423" y="13662"/>
                    <a:pt x="3591" y="13662"/>
                  </a:cubicBezTo>
                  <a:cubicBezTo>
                    <a:pt x="3541" y="13662"/>
                    <a:pt x="3489" y="13660"/>
                    <a:pt x="3436" y="13656"/>
                  </a:cubicBezTo>
                  <a:cubicBezTo>
                    <a:pt x="3402" y="13651"/>
                    <a:pt x="3367" y="13649"/>
                    <a:pt x="3332" y="13649"/>
                  </a:cubicBezTo>
                  <a:cubicBezTo>
                    <a:pt x="2688" y="13649"/>
                    <a:pt x="1963" y="14495"/>
                    <a:pt x="1868" y="15191"/>
                  </a:cubicBezTo>
                  <a:cubicBezTo>
                    <a:pt x="1802" y="15958"/>
                    <a:pt x="2202" y="16892"/>
                    <a:pt x="1201" y="17359"/>
                  </a:cubicBezTo>
                  <a:cubicBezTo>
                    <a:pt x="1135" y="17392"/>
                    <a:pt x="1135" y="17493"/>
                    <a:pt x="1135" y="17559"/>
                  </a:cubicBezTo>
                  <a:cubicBezTo>
                    <a:pt x="1034" y="18160"/>
                    <a:pt x="2269" y="19861"/>
                    <a:pt x="2869" y="20061"/>
                  </a:cubicBezTo>
                  <a:cubicBezTo>
                    <a:pt x="2469" y="20295"/>
                    <a:pt x="2035" y="20495"/>
                    <a:pt x="2502" y="21062"/>
                  </a:cubicBezTo>
                  <a:cubicBezTo>
                    <a:pt x="3303" y="22062"/>
                    <a:pt x="3169" y="22463"/>
                    <a:pt x="1935" y="22663"/>
                  </a:cubicBezTo>
                  <a:cubicBezTo>
                    <a:pt x="1168" y="22796"/>
                    <a:pt x="868" y="23063"/>
                    <a:pt x="1168" y="23830"/>
                  </a:cubicBezTo>
                  <a:cubicBezTo>
                    <a:pt x="1268" y="23997"/>
                    <a:pt x="1268" y="24297"/>
                    <a:pt x="1135" y="24331"/>
                  </a:cubicBezTo>
                  <a:cubicBezTo>
                    <a:pt x="0" y="24731"/>
                    <a:pt x="267" y="25465"/>
                    <a:pt x="601" y="26299"/>
                  </a:cubicBezTo>
                  <a:cubicBezTo>
                    <a:pt x="701" y="26532"/>
                    <a:pt x="501" y="26833"/>
                    <a:pt x="467" y="27066"/>
                  </a:cubicBezTo>
                  <a:cubicBezTo>
                    <a:pt x="367" y="27400"/>
                    <a:pt x="201" y="27733"/>
                    <a:pt x="367" y="28067"/>
                  </a:cubicBezTo>
                  <a:cubicBezTo>
                    <a:pt x="534" y="28167"/>
                    <a:pt x="668" y="28167"/>
                    <a:pt x="834" y="28167"/>
                  </a:cubicBezTo>
                  <a:cubicBezTo>
                    <a:pt x="1968" y="27800"/>
                    <a:pt x="2669" y="26799"/>
                    <a:pt x="3770" y="26399"/>
                  </a:cubicBezTo>
                  <a:cubicBezTo>
                    <a:pt x="5641" y="25571"/>
                    <a:pt x="7597" y="25053"/>
                    <a:pt x="9638" y="25053"/>
                  </a:cubicBezTo>
                  <a:cubicBezTo>
                    <a:pt x="9816" y="25053"/>
                    <a:pt x="9995" y="25057"/>
                    <a:pt x="10174" y="25065"/>
                  </a:cubicBezTo>
                  <a:lnTo>
                    <a:pt x="11208" y="25065"/>
                  </a:lnTo>
                  <a:cubicBezTo>
                    <a:pt x="13477" y="25165"/>
                    <a:pt x="15712" y="25565"/>
                    <a:pt x="17947" y="25999"/>
                  </a:cubicBezTo>
                  <a:cubicBezTo>
                    <a:pt x="18347" y="25999"/>
                    <a:pt x="18714" y="25999"/>
                    <a:pt x="19114" y="26165"/>
                  </a:cubicBezTo>
                  <a:cubicBezTo>
                    <a:pt x="19214" y="26199"/>
                    <a:pt x="19314" y="26199"/>
                    <a:pt x="19381" y="26232"/>
                  </a:cubicBezTo>
                  <a:cubicBezTo>
                    <a:pt x="20215" y="26399"/>
                    <a:pt x="20982" y="26732"/>
                    <a:pt x="21716" y="27133"/>
                  </a:cubicBezTo>
                  <a:cubicBezTo>
                    <a:pt x="21883" y="27199"/>
                    <a:pt x="22049" y="27233"/>
                    <a:pt x="22216" y="27333"/>
                  </a:cubicBezTo>
                  <a:cubicBezTo>
                    <a:pt x="22450" y="27400"/>
                    <a:pt x="22617" y="27500"/>
                    <a:pt x="22783" y="27633"/>
                  </a:cubicBezTo>
                  <a:cubicBezTo>
                    <a:pt x="22783" y="27666"/>
                    <a:pt x="22817" y="27666"/>
                    <a:pt x="22850" y="27700"/>
                  </a:cubicBezTo>
                  <a:cubicBezTo>
                    <a:pt x="22950" y="27733"/>
                    <a:pt x="22983" y="27800"/>
                    <a:pt x="23050" y="27833"/>
                  </a:cubicBezTo>
                  <a:cubicBezTo>
                    <a:pt x="23150" y="27867"/>
                    <a:pt x="23184" y="27900"/>
                    <a:pt x="23284" y="27967"/>
                  </a:cubicBezTo>
                  <a:cubicBezTo>
                    <a:pt x="23384" y="28000"/>
                    <a:pt x="23517" y="28067"/>
                    <a:pt x="23651" y="28167"/>
                  </a:cubicBezTo>
                  <a:cubicBezTo>
                    <a:pt x="23684" y="28167"/>
                    <a:pt x="23684" y="28200"/>
                    <a:pt x="23717" y="28200"/>
                  </a:cubicBezTo>
                  <a:cubicBezTo>
                    <a:pt x="23817" y="28234"/>
                    <a:pt x="23851" y="28234"/>
                    <a:pt x="23951" y="28300"/>
                  </a:cubicBezTo>
                  <a:lnTo>
                    <a:pt x="24051" y="28300"/>
                  </a:lnTo>
                  <a:cubicBezTo>
                    <a:pt x="24090" y="28294"/>
                    <a:pt x="24127" y="28291"/>
                    <a:pt x="24163" y="28291"/>
                  </a:cubicBezTo>
                  <a:cubicBezTo>
                    <a:pt x="24497" y="28291"/>
                    <a:pt x="24711" y="28553"/>
                    <a:pt x="24952" y="28734"/>
                  </a:cubicBezTo>
                  <a:cubicBezTo>
                    <a:pt x="25185" y="29001"/>
                    <a:pt x="25452" y="29234"/>
                    <a:pt x="25719" y="29401"/>
                  </a:cubicBezTo>
                  <a:cubicBezTo>
                    <a:pt x="25869" y="29508"/>
                    <a:pt x="26053" y="29557"/>
                    <a:pt x="26234" y="29557"/>
                  </a:cubicBezTo>
                  <a:cubicBezTo>
                    <a:pt x="26614" y="29557"/>
                    <a:pt x="26976" y="29340"/>
                    <a:pt x="26953" y="29001"/>
                  </a:cubicBezTo>
                  <a:cubicBezTo>
                    <a:pt x="26886" y="28467"/>
                    <a:pt x="27186" y="27867"/>
                    <a:pt x="26886" y="27300"/>
                  </a:cubicBezTo>
                  <a:cubicBezTo>
                    <a:pt x="26619" y="26699"/>
                    <a:pt x="26986" y="26199"/>
                    <a:pt x="27653" y="26165"/>
                  </a:cubicBezTo>
                  <a:cubicBezTo>
                    <a:pt x="27987" y="26165"/>
                    <a:pt x="28154" y="26099"/>
                    <a:pt x="28387" y="25832"/>
                  </a:cubicBezTo>
                  <a:cubicBezTo>
                    <a:pt x="28715" y="25418"/>
                    <a:pt x="28883" y="25227"/>
                    <a:pt x="29083" y="25227"/>
                  </a:cubicBezTo>
                  <a:cubicBezTo>
                    <a:pt x="29270" y="25227"/>
                    <a:pt x="29486" y="25393"/>
                    <a:pt x="29888" y="25698"/>
                  </a:cubicBezTo>
                  <a:cubicBezTo>
                    <a:pt x="29955" y="25732"/>
                    <a:pt x="30022" y="25798"/>
                    <a:pt x="30055" y="25832"/>
                  </a:cubicBezTo>
                  <a:cubicBezTo>
                    <a:pt x="30122" y="25849"/>
                    <a:pt x="30184" y="25857"/>
                    <a:pt x="30243" y="25857"/>
                  </a:cubicBezTo>
                  <a:cubicBezTo>
                    <a:pt x="30420" y="25857"/>
                    <a:pt x="30564" y="25782"/>
                    <a:pt x="30689" y="25632"/>
                  </a:cubicBezTo>
                  <a:cubicBezTo>
                    <a:pt x="30956" y="25365"/>
                    <a:pt x="31056" y="25065"/>
                    <a:pt x="30856" y="24798"/>
                  </a:cubicBezTo>
                  <a:cubicBezTo>
                    <a:pt x="30801" y="24711"/>
                    <a:pt x="30743" y="24680"/>
                    <a:pt x="30684" y="24680"/>
                  </a:cubicBezTo>
                  <a:cubicBezTo>
                    <a:pt x="30562" y="24680"/>
                    <a:pt x="30434" y="24809"/>
                    <a:pt x="30322" y="24831"/>
                  </a:cubicBezTo>
                  <a:cubicBezTo>
                    <a:pt x="30226" y="24850"/>
                    <a:pt x="30131" y="24891"/>
                    <a:pt x="30041" y="24891"/>
                  </a:cubicBezTo>
                  <a:cubicBezTo>
                    <a:pt x="29975" y="24891"/>
                    <a:pt x="29912" y="24869"/>
                    <a:pt x="29855" y="24798"/>
                  </a:cubicBezTo>
                  <a:lnTo>
                    <a:pt x="29855" y="24698"/>
                  </a:lnTo>
                  <a:lnTo>
                    <a:pt x="29988" y="24564"/>
                  </a:lnTo>
                  <a:cubicBezTo>
                    <a:pt x="30489" y="24197"/>
                    <a:pt x="30489" y="24131"/>
                    <a:pt x="29955" y="23864"/>
                  </a:cubicBezTo>
                  <a:cubicBezTo>
                    <a:pt x="29622" y="23697"/>
                    <a:pt x="29188" y="23630"/>
                    <a:pt x="28854" y="23363"/>
                  </a:cubicBezTo>
                  <a:cubicBezTo>
                    <a:pt x="28954" y="23030"/>
                    <a:pt x="29355" y="23197"/>
                    <a:pt x="29455" y="22896"/>
                  </a:cubicBezTo>
                  <a:cubicBezTo>
                    <a:pt x="29455" y="22630"/>
                    <a:pt x="28988" y="22496"/>
                    <a:pt x="29054" y="22163"/>
                  </a:cubicBezTo>
                  <a:cubicBezTo>
                    <a:pt x="29321" y="21195"/>
                    <a:pt x="29021" y="20161"/>
                    <a:pt x="29555" y="19294"/>
                  </a:cubicBezTo>
                  <a:cubicBezTo>
                    <a:pt x="29655" y="19160"/>
                    <a:pt x="29688" y="18994"/>
                    <a:pt x="29722" y="18827"/>
                  </a:cubicBezTo>
                  <a:cubicBezTo>
                    <a:pt x="29722" y="18560"/>
                    <a:pt x="29622" y="18226"/>
                    <a:pt x="29988" y="18126"/>
                  </a:cubicBezTo>
                  <a:cubicBezTo>
                    <a:pt x="30083" y="18092"/>
                    <a:pt x="30174" y="18075"/>
                    <a:pt x="30259" y="18075"/>
                  </a:cubicBezTo>
                  <a:cubicBezTo>
                    <a:pt x="30504" y="18075"/>
                    <a:pt x="30707" y="18212"/>
                    <a:pt x="30856" y="18460"/>
                  </a:cubicBezTo>
                  <a:cubicBezTo>
                    <a:pt x="30989" y="18627"/>
                    <a:pt x="31123" y="18793"/>
                    <a:pt x="31289" y="18894"/>
                  </a:cubicBezTo>
                  <a:cubicBezTo>
                    <a:pt x="31367" y="18959"/>
                    <a:pt x="31440" y="18988"/>
                    <a:pt x="31508" y="18988"/>
                  </a:cubicBezTo>
                  <a:cubicBezTo>
                    <a:pt x="31614" y="18988"/>
                    <a:pt x="31708" y="18916"/>
                    <a:pt x="31790" y="18793"/>
                  </a:cubicBezTo>
                  <a:cubicBezTo>
                    <a:pt x="31656" y="18060"/>
                    <a:pt x="31023" y="17726"/>
                    <a:pt x="30622" y="17126"/>
                  </a:cubicBezTo>
                  <a:cubicBezTo>
                    <a:pt x="30556" y="17026"/>
                    <a:pt x="30489" y="16992"/>
                    <a:pt x="30389" y="16959"/>
                  </a:cubicBezTo>
                  <a:lnTo>
                    <a:pt x="30155" y="16825"/>
                  </a:lnTo>
                  <a:cubicBezTo>
                    <a:pt x="29788" y="16659"/>
                    <a:pt x="30055" y="16325"/>
                    <a:pt x="29988" y="16125"/>
                  </a:cubicBezTo>
                  <a:cubicBezTo>
                    <a:pt x="29455" y="14357"/>
                    <a:pt x="28821" y="12656"/>
                    <a:pt x="27353" y="11388"/>
                  </a:cubicBezTo>
                  <a:cubicBezTo>
                    <a:pt x="27153" y="11188"/>
                    <a:pt x="26986" y="10888"/>
                    <a:pt x="26886" y="10621"/>
                  </a:cubicBezTo>
                  <a:cubicBezTo>
                    <a:pt x="26519" y="9120"/>
                    <a:pt x="25819" y="7886"/>
                    <a:pt x="24818" y="6785"/>
                  </a:cubicBezTo>
                  <a:cubicBezTo>
                    <a:pt x="24551" y="6518"/>
                    <a:pt x="24384" y="6151"/>
                    <a:pt x="24151" y="5851"/>
                  </a:cubicBezTo>
                  <a:cubicBezTo>
                    <a:pt x="23884" y="5551"/>
                    <a:pt x="23851" y="5217"/>
                    <a:pt x="24151" y="4950"/>
                  </a:cubicBezTo>
                  <a:cubicBezTo>
                    <a:pt x="24218" y="4450"/>
                    <a:pt x="23851" y="4350"/>
                    <a:pt x="23517" y="4316"/>
                  </a:cubicBezTo>
                  <a:cubicBezTo>
                    <a:pt x="23012" y="4244"/>
                    <a:pt x="22473" y="4190"/>
                    <a:pt x="21949" y="4190"/>
                  </a:cubicBezTo>
                  <a:cubicBezTo>
                    <a:pt x="21745" y="4190"/>
                    <a:pt x="21545" y="4198"/>
                    <a:pt x="21349" y="4216"/>
                  </a:cubicBezTo>
                  <a:cubicBezTo>
                    <a:pt x="21191" y="4252"/>
                    <a:pt x="21023" y="4296"/>
                    <a:pt x="20866" y="4296"/>
                  </a:cubicBezTo>
                  <a:cubicBezTo>
                    <a:pt x="20725" y="4296"/>
                    <a:pt x="20592" y="4260"/>
                    <a:pt x="20482" y="4150"/>
                  </a:cubicBezTo>
                  <a:cubicBezTo>
                    <a:pt x="19648" y="3316"/>
                    <a:pt x="18547" y="3015"/>
                    <a:pt x="17513" y="2548"/>
                  </a:cubicBezTo>
                  <a:cubicBezTo>
                    <a:pt x="17013" y="2315"/>
                    <a:pt x="16379" y="2215"/>
                    <a:pt x="15978" y="1815"/>
                  </a:cubicBezTo>
                  <a:cubicBezTo>
                    <a:pt x="14733" y="656"/>
                    <a:pt x="13312" y="1"/>
                    <a:pt x="11671" y="1"/>
                  </a:cubicBezTo>
                  <a:close/>
                </a:path>
              </a:pathLst>
            </a:custGeom>
            <a:solidFill>
              <a:srgbClr val="FFF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51;p40">
              <a:extLst>
                <a:ext uri="{FF2B5EF4-FFF2-40B4-BE49-F238E27FC236}">
                  <a16:creationId xmlns:a16="http://schemas.microsoft.com/office/drawing/2014/main" id="{14104468-DDDB-E5E6-F5A2-3539BED541AE}"/>
                </a:ext>
              </a:extLst>
            </p:cNvPr>
            <p:cNvSpPr/>
            <p:nvPr/>
          </p:nvSpPr>
          <p:spPr>
            <a:xfrm>
              <a:off x="5467275" y="3426306"/>
              <a:ext cx="460350" cy="952125"/>
            </a:xfrm>
            <a:custGeom>
              <a:avLst/>
              <a:gdLst/>
              <a:ahLst/>
              <a:cxnLst/>
              <a:rect l="l" t="t" r="r" b="b"/>
              <a:pathLst>
                <a:path w="18414" h="38085" extrusionOk="0">
                  <a:moveTo>
                    <a:pt x="11396" y="0"/>
                  </a:moveTo>
                  <a:cubicBezTo>
                    <a:pt x="11259" y="0"/>
                    <a:pt x="11080" y="56"/>
                    <a:pt x="10841" y="191"/>
                  </a:cubicBezTo>
                  <a:cubicBezTo>
                    <a:pt x="10245" y="489"/>
                    <a:pt x="9781" y="1183"/>
                    <a:pt x="9074" y="1183"/>
                  </a:cubicBezTo>
                  <a:cubicBezTo>
                    <a:pt x="8910" y="1183"/>
                    <a:pt x="8734" y="1146"/>
                    <a:pt x="8539" y="1058"/>
                  </a:cubicBezTo>
                  <a:cubicBezTo>
                    <a:pt x="8539" y="1058"/>
                    <a:pt x="8439" y="1058"/>
                    <a:pt x="8439" y="1091"/>
                  </a:cubicBezTo>
                  <a:cubicBezTo>
                    <a:pt x="8173" y="1725"/>
                    <a:pt x="7439" y="1725"/>
                    <a:pt x="7005" y="2125"/>
                  </a:cubicBezTo>
                  <a:cubicBezTo>
                    <a:pt x="6938" y="2359"/>
                    <a:pt x="7038" y="2526"/>
                    <a:pt x="7105" y="2726"/>
                  </a:cubicBezTo>
                  <a:cubicBezTo>
                    <a:pt x="7939" y="4060"/>
                    <a:pt x="8706" y="5428"/>
                    <a:pt x="8673" y="7062"/>
                  </a:cubicBezTo>
                  <a:cubicBezTo>
                    <a:pt x="8606" y="8630"/>
                    <a:pt x="8706" y="10231"/>
                    <a:pt x="8539" y="11799"/>
                  </a:cubicBezTo>
                  <a:cubicBezTo>
                    <a:pt x="8606" y="12533"/>
                    <a:pt x="8773" y="13267"/>
                    <a:pt x="8273" y="13934"/>
                  </a:cubicBezTo>
                  <a:cubicBezTo>
                    <a:pt x="8206" y="14034"/>
                    <a:pt x="8173" y="14067"/>
                    <a:pt x="8106" y="14134"/>
                  </a:cubicBezTo>
                  <a:cubicBezTo>
                    <a:pt x="8072" y="14234"/>
                    <a:pt x="8039" y="14267"/>
                    <a:pt x="8006" y="14368"/>
                  </a:cubicBezTo>
                  <a:cubicBezTo>
                    <a:pt x="7939" y="14434"/>
                    <a:pt x="7906" y="14468"/>
                    <a:pt x="7872" y="14568"/>
                  </a:cubicBezTo>
                  <a:cubicBezTo>
                    <a:pt x="7772" y="14768"/>
                    <a:pt x="7572" y="14868"/>
                    <a:pt x="7439" y="14968"/>
                  </a:cubicBezTo>
                  <a:cubicBezTo>
                    <a:pt x="6371" y="16202"/>
                    <a:pt x="5170" y="17236"/>
                    <a:pt x="4270" y="18604"/>
                  </a:cubicBezTo>
                  <a:cubicBezTo>
                    <a:pt x="4036" y="19104"/>
                    <a:pt x="3569" y="19438"/>
                    <a:pt x="3336" y="19938"/>
                  </a:cubicBezTo>
                  <a:cubicBezTo>
                    <a:pt x="2602" y="21439"/>
                    <a:pt x="2502" y="23040"/>
                    <a:pt x="3002" y="24575"/>
                  </a:cubicBezTo>
                  <a:cubicBezTo>
                    <a:pt x="3703" y="26810"/>
                    <a:pt x="4203" y="29111"/>
                    <a:pt x="3869" y="31480"/>
                  </a:cubicBezTo>
                  <a:cubicBezTo>
                    <a:pt x="3669" y="33214"/>
                    <a:pt x="3036" y="34815"/>
                    <a:pt x="1735" y="36083"/>
                  </a:cubicBezTo>
                  <a:cubicBezTo>
                    <a:pt x="1501" y="36283"/>
                    <a:pt x="1168" y="36317"/>
                    <a:pt x="867" y="36417"/>
                  </a:cubicBezTo>
                  <a:cubicBezTo>
                    <a:pt x="767" y="36417"/>
                    <a:pt x="701" y="36450"/>
                    <a:pt x="600" y="36483"/>
                  </a:cubicBezTo>
                  <a:cubicBezTo>
                    <a:pt x="400" y="36617"/>
                    <a:pt x="200" y="36717"/>
                    <a:pt x="33" y="36884"/>
                  </a:cubicBezTo>
                  <a:cubicBezTo>
                    <a:pt x="0" y="36950"/>
                    <a:pt x="33" y="37050"/>
                    <a:pt x="100" y="37084"/>
                  </a:cubicBezTo>
                  <a:cubicBezTo>
                    <a:pt x="122" y="37073"/>
                    <a:pt x="145" y="37069"/>
                    <a:pt x="166" y="37069"/>
                  </a:cubicBezTo>
                  <a:cubicBezTo>
                    <a:pt x="208" y="37069"/>
                    <a:pt x="245" y="37084"/>
                    <a:pt x="267" y="37084"/>
                  </a:cubicBezTo>
                  <a:cubicBezTo>
                    <a:pt x="326" y="37131"/>
                    <a:pt x="398" y="37141"/>
                    <a:pt x="476" y="37141"/>
                  </a:cubicBezTo>
                  <a:cubicBezTo>
                    <a:pt x="527" y="37141"/>
                    <a:pt x="580" y="37137"/>
                    <a:pt x="633" y="37137"/>
                  </a:cubicBezTo>
                  <a:cubicBezTo>
                    <a:pt x="726" y="37137"/>
                    <a:pt x="819" y="37149"/>
                    <a:pt x="901" y="37217"/>
                  </a:cubicBezTo>
                  <a:cubicBezTo>
                    <a:pt x="1034" y="37317"/>
                    <a:pt x="1201" y="37284"/>
                    <a:pt x="1368" y="37384"/>
                  </a:cubicBezTo>
                  <a:lnTo>
                    <a:pt x="1735" y="37384"/>
                  </a:lnTo>
                  <a:cubicBezTo>
                    <a:pt x="1779" y="37411"/>
                    <a:pt x="1831" y="37418"/>
                    <a:pt x="1888" y="37418"/>
                  </a:cubicBezTo>
                  <a:cubicBezTo>
                    <a:pt x="1961" y="37418"/>
                    <a:pt x="2041" y="37405"/>
                    <a:pt x="2121" y="37405"/>
                  </a:cubicBezTo>
                  <a:cubicBezTo>
                    <a:pt x="2207" y="37405"/>
                    <a:pt x="2292" y="37421"/>
                    <a:pt x="2368" y="37484"/>
                  </a:cubicBezTo>
                  <a:cubicBezTo>
                    <a:pt x="2450" y="37552"/>
                    <a:pt x="2543" y="37565"/>
                    <a:pt x="2638" y="37565"/>
                  </a:cubicBezTo>
                  <a:cubicBezTo>
                    <a:pt x="2693" y="37565"/>
                    <a:pt x="2748" y="37561"/>
                    <a:pt x="2802" y="37561"/>
                  </a:cubicBezTo>
                  <a:cubicBezTo>
                    <a:pt x="2885" y="37561"/>
                    <a:pt x="2964" y="37570"/>
                    <a:pt x="3036" y="37617"/>
                  </a:cubicBezTo>
                  <a:lnTo>
                    <a:pt x="3202" y="37617"/>
                  </a:lnTo>
                  <a:cubicBezTo>
                    <a:pt x="3272" y="37676"/>
                    <a:pt x="3350" y="37689"/>
                    <a:pt x="3431" y="37689"/>
                  </a:cubicBezTo>
                  <a:cubicBezTo>
                    <a:pt x="3500" y="37689"/>
                    <a:pt x="3572" y="37679"/>
                    <a:pt x="3641" y="37679"/>
                  </a:cubicBezTo>
                  <a:cubicBezTo>
                    <a:pt x="3722" y="37679"/>
                    <a:pt x="3800" y="37693"/>
                    <a:pt x="3869" y="37751"/>
                  </a:cubicBezTo>
                  <a:lnTo>
                    <a:pt x="4036" y="37751"/>
                  </a:lnTo>
                  <a:cubicBezTo>
                    <a:pt x="4106" y="37809"/>
                    <a:pt x="4184" y="37823"/>
                    <a:pt x="4265" y="37823"/>
                  </a:cubicBezTo>
                  <a:cubicBezTo>
                    <a:pt x="4334" y="37823"/>
                    <a:pt x="4405" y="37813"/>
                    <a:pt x="4475" y="37813"/>
                  </a:cubicBezTo>
                  <a:cubicBezTo>
                    <a:pt x="4555" y="37813"/>
                    <a:pt x="4633" y="37826"/>
                    <a:pt x="4703" y="37884"/>
                  </a:cubicBezTo>
                  <a:lnTo>
                    <a:pt x="5070" y="37884"/>
                  </a:lnTo>
                  <a:cubicBezTo>
                    <a:pt x="5137" y="37906"/>
                    <a:pt x="5205" y="37914"/>
                    <a:pt x="5273" y="37914"/>
                  </a:cubicBezTo>
                  <a:cubicBezTo>
                    <a:pt x="5414" y="37914"/>
                    <a:pt x="5556" y="37882"/>
                    <a:pt x="5686" y="37882"/>
                  </a:cubicBezTo>
                  <a:cubicBezTo>
                    <a:pt x="5777" y="37882"/>
                    <a:pt x="5863" y="37898"/>
                    <a:pt x="5938" y="37951"/>
                  </a:cubicBezTo>
                  <a:lnTo>
                    <a:pt x="6371" y="37951"/>
                  </a:lnTo>
                  <a:cubicBezTo>
                    <a:pt x="6473" y="38002"/>
                    <a:pt x="6577" y="38018"/>
                    <a:pt x="6682" y="38018"/>
                  </a:cubicBezTo>
                  <a:cubicBezTo>
                    <a:pt x="6872" y="38018"/>
                    <a:pt x="7066" y="37964"/>
                    <a:pt x="7257" y="37964"/>
                  </a:cubicBezTo>
                  <a:cubicBezTo>
                    <a:pt x="7375" y="37964"/>
                    <a:pt x="7492" y="37985"/>
                    <a:pt x="7605" y="38051"/>
                  </a:cubicBezTo>
                  <a:cubicBezTo>
                    <a:pt x="7772" y="37984"/>
                    <a:pt x="7906" y="37984"/>
                    <a:pt x="8039" y="37984"/>
                  </a:cubicBezTo>
                  <a:cubicBezTo>
                    <a:pt x="8153" y="38051"/>
                    <a:pt x="8272" y="38071"/>
                    <a:pt x="8394" y="38071"/>
                  </a:cubicBezTo>
                  <a:cubicBezTo>
                    <a:pt x="8593" y="38071"/>
                    <a:pt x="8800" y="38017"/>
                    <a:pt x="9005" y="38017"/>
                  </a:cubicBezTo>
                  <a:cubicBezTo>
                    <a:pt x="9118" y="38017"/>
                    <a:pt x="9230" y="38034"/>
                    <a:pt x="9340" y="38084"/>
                  </a:cubicBezTo>
                  <a:cubicBezTo>
                    <a:pt x="10007" y="38051"/>
                    <a:pt x="10708" y="37951"/>
                    <a:pt x="11375" y="37918"/>
                  </a:cubicBezTo>
                  <a:cubicBezTo>
                    <a:pt x="11562" y="37923"/>
                    <a:pt x="11749" y="37925"/>
                    <a:pt x="11937" y="37925"/>
                  </a:cubicBezTo>
                  <a:cubicBezTo>
                    <a:pt x="12991" y="37925"/>
                    <a:pt x="14058" y="37839"/>
                    <a:pt x="15077" y="37584"/>
                  </a:cubicBezTo>
                  <a:cubicBezTo>
                    <a:pt x="15344" y="37551"/>
                    <a:pt x="15611" y="37551"/>
                    <a:pt x="15878" y="37484"/>
                  </a:cubicBezTo>
                  <a:cubicBezTo>
                    <a:pt x="15951" y="37429"/>
                    <a:pt x="16035" y="37404"/>
                    <a:pt x="16123" y="37404"/>
                  </a:cubicBezTo>
                  <a:cubicBezTo>
                    <a:pt x="16195" y="37404"/>
                    <a:pt x="16270" y="37421"/>
                    <a:pt x="16345" y="37451"/>
                  </a:cubicBezTo>
                  <a:lnTo>
                    <a:pt x="16512" y="37451"/>
                  </a:lnTo>
                  <a:cubicBezTo>
                    <a:pt x="16879" y="37217"/>
                    <a:pt x="17379" y="37384"/>
                    <a:pt x="17746" y="37150"/>
                  </a:cubicBezTo>
                  <a:cubicBezTo>
                    <a:pt x="17913" y="37150"/>
                    <a:pt x="18113" y="37117"/>
                    <a:pt x="18346" y="37084"/>
                  </a:cubicBezTo>
                  <a:cubicBezTo>
                    <a:pt x="18380" y="36984"/>
                    <a:pt x="18413" y="36917"/>
                    <a:pt x="18380" y="36784"/>
                  </a:cubicBezTo>
                  <a:cubicBezTo>
                    <a:pt x="18013" y="36617"/>
                    <a:pt x="17913" y="36383"/>
                    <a:pt x="18013" y="35950"/>
                  </a:cubicBezTo>
                  <a:cubicBezTo>
                    <a:pt x="18080" y="35583"/>
                    <a:pt x="18180" y="35149"/>
                    <a:pt x="18180" y="34749"/>
                  </a:cubicBezTo>
                  <a:cubicBezTo>
                    <a:pt x="18080" y="34282"/>
                    <a:pt x="17779" y="34082"/>
                    <a:pt x="17412" y="33948"/>
                  </a:cubicBezTo>
                  <a:cubicBezTo>
                    <a:pt x="17012" y="33815"/>
                    <a:pt x="16679" y="33581"/>
                    <a:pt x="16445" y="33214"/>
                  </a:cubicBezTo>
                  <a:cubicBezTo>
                    <a:pt x="15711" y="31947"/>
                    <a:pt x="14844" y="30746"/>
                    <a:pt x="14244" y="29378"/>
                  </a:cubicBezTo>
                  <a:cubicBezTo>
                    <a:pt x="13176" y="26810"/>
                    <a:pt x="12275" y="24208"/>
                    <a:pt x="11909" y="21439"/>
                  </a:cubicBezTo>
                  <a:cubicBezTo>
                    <a:pt x="11675" y="19638"/>
                    <a:pt x="11275" y="17870"/>
                    <a:pt x="11675" y="16035"/>
                  </a:cubicBezTo>
                  <a:cubicBezTo>
                    <a:pt x="11775" y="15435"/>
                    <a:pt x="11775" y="14768"/>
                    <a:pt x="11408" y="14301"/>
                  </a:cubicBezTo>
                  <a:cubicBezTo>
                    <a:pt x="10874" y="13700"/>
                    <a:pt x="10874" y="12933"/>
                    <a:pt x="10741" y="12199"/>
                  </a:cubicBezTo>
                  <a:cubicBezTo>
                    <a:pt x="10574" y="11132"/>
                    <a:pt x="10841" y="10131"/>
                    <a:pt x="10874" y="9097"/>
                  </a:cubicBezTo>
                  <a:cubicBezTo>
                    <a:pt x="10941" y="6395"/>
                    <a:pt x="11175" y="3693"/>
                    <a:pt x="12042" y="1058"/>
                  </a:cubicBezTo>
                  <a:cubicBezTo>
                    <a:pt x="11835" y="670"/>
                    <a:pt x="11869" y="0"/>
                    <a:pt x="11396" y="0"/>
                  </a:cubicBezTo>
                  <a:close/>
                </a:path>
              </a:pathLst>
            </a:custGeom>
            <a:solidFill>
              <a:srgbClr val="FFA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52;p40">
              <a:extLst>
                <a:ext uri="{FF2B5EF4-FFF2-40B4-BE49-F238E27FC236}">
                  <a16:creationId xmlns:a16="http://schemas.microsoft.com/office/drawing/2014/main" id="{77222F1C-7364-BEA4-2D6F-782DDEB580C1}"/>
                </a:ext>
              </a:extLst>
            </p:cNvPr>
            <p:cNvSpPr/>
            <p:nvPr/>
          </p:nvSpPr>
          <p:spPr>
            <a:xfrm>
              <a:off x="6640600" y="1995031"/>
              <a:ext cx="547075" cy="698025"/>
            </a:xfrm>
            <a:custGeom>
              <a:avLst/>
              <a:gdLst/>
              <a:ahLst/>
              <a:cxnLst/>
              <a:rect l="l" t="t" r="r" b="b"/>
              <a:pathLst>
                <a:path w="21883" h="27921" extrusionOk="0">
                  <a:moveTo>
                    <a:pt x="16079" y="1"/>
                  </a:moveTo>
                  <a:cubicBezTo>
                    <a:pt x="15678" y="1"/>
                    <a:pt x="15178" y="301"/>
                    <a:pt x="14844" y="634"/>
                  </a:cubicBezTo>
                  <a:cubicBezTo>
                    <a:pt x="14611" y="901"/>
                    <a:pt x="14678" y="1135"/>
                    <a:pt x="14978" y="1235"/>
                  </a:cubicBezTo>
                  <a:cubicBezTo>
                    <a:pt x="15078" y="1268"/>
                    <a:pt x="15186" y="1276"/>
                    <a:pt x="15303" y="1276"/>
                  </a:cubicBezTo>
                  <a:cubicBezTo>
                    <a:pt x="15420" y="1276"/>
                    <a:pt x="15545" y="1268"/>
                    <a:pt x="15678" y="1268"/>
                  </a:cubicBezTo>
                  <a:cubicBezTo>
                    <a:pt x="15845" y="1268"/>
                    <a:pt x="16012" y="1268"/>
                    <a:pt x="16079" y="1468"/>
                  </a:cubicBezTo>
                  <a:cubicBezTo>
                    <a:pt x="16279" y="1835"/>
                    <a:pt x="16212" y="2169"/>
                    <a:pt x="16012" y="2469"/>
                  </a:cubicBezTo>
                  <a:cubicBezTo>
                    <a:pt x="15897" y="2661"/>
                    <a:pt x="15738" y="2731"/>
                    <a:pt x="15566" y="2731"/>
                  </a:cubicBezTo>
                  <a:cubicBezTo>
                    <a:pt x="15440" y="2731"/>
                    <a:pt x="15306" y="2693"/>
                    <a:pt x="15178" y="2636"/>
                  </a:cubicBezTo>
                  <a:cubicBezTo>
                    <a:pt x="15045" y="2602"/>
                    <a:pt x="14945" y="2569"/>
                    <a:pt x="14811" y="2469"/>
                  </a:cubicBezTo>
                  <a:cubicBezTo>
                    <a:pt x="14636" y="2334"/>
                    <a:pt x="14488" y="2270"/>
                    <a:pt x="14355" y="2270"/>
                  </a:cubicBezTo>
                  <a:cubicBezTo>
                    <a:pt x="14157" y="2270"/>
                    <a:pt x="13990" y="2410"/>
                    <a:pt x="13810" y="2669"/>
                  </a:cubicBezTo>
                  <a:cubicBezTo>
                    <a:pt x="13590" y="3012"/>
                    <a:pt x="13261" y="3157"/>
                    <a:pt x="12878" y="3157"/>
                  </a:cubicBezTo>
                  <a:cubicBezTo>
                    <a:pt x="12739" y="3157"/>
                    <a:pt x="12593" y="3138"/>
                    <a:pt x="12443" y="3103"/>
                  </a:cubicBezTo>
                  <a:cubicBezTo>
                    <a:pt x="11942" y="2969"/>
                    <a:pt x="11542" y="2669"/>
                    <a:pt x="11209" y="2336"/>
                  </a:cubicBezTo>
                  <a:cubicBezTo>
                    <a:pt x="10918" y="2016"/>
                    <a:pt x="10601" y="1822"/>
                    <a:pt x="10216" y="1822"/>
                  </a:cubicBezTo>
                  <a:cubicBezTo>
                    <a:pt x="10159" y="1822"/>
                    <a:pt x="10101" y="1827"/>
                    <a:pt x="10041" y="1835"/>
                  </a:cubicBezTo>
                  <a:cubicBezTo>
                    <a:pt x="9974" y="1846"/>
                    <a:pt x="9910" y="1852"/>
                    <a:pt x="9849" y="1852"/>
                  </a:cubicBezTo>
                  <a:cubicBezTo>
                    <a:pt x="9543" y="1852"/>
                    <a:pt x="9302" y="1713"/>
                    <a:pt x="9107" y="1435"/>
                  </a:cubicBezTo>
                  <a:cubicBezTo>
                    <a:pt x="8937" y="1216"/>
                    <a:pt x="8750" y="1069"/>
                    <a:pt x="8544" y="1069"/>
                  </a:cubicBezTo>
                  <a:cubicBezTo>
                    <a:pt x="8467" y="1069"/>
                    <a:pt x="8388" y="1089"/>
                    <a:pt x="8306" y="1135"/>
                  </a:cubicBezTo>
                  <a:cubicBezTo>
                    <a:pt x="8151" y="1230"/>
                    <a:pt x="7996" y="1257"/>
                    <a:pt x="7840" y="1257"/>
                  </a:cubicBezTo>
                  <a:cubicBezTo>
                    <a:pt x="7637" y="1257"/>
                    <a:pt x="7434" y="1211"/>
                    <a:pt x="7231" y="1211"/>
                  </a:cubicBezTo>
                  <a:cubicBezTo>
                    <a:pt x="7156" y="1211"/>
                    <a:pt x="7081" y="1217"/>
                    <a:pt x="7006" y="1235"/>
                  </a:cubicBezTo>
                  <a:cubicBezTo>
                    <a:pt x="6972" y="1168"/>
                    <a:pt x="6872" y="1135"/>
                    <a:pt x="6739" y="1001"/>
                  </a:cubicBezTo>
                  <a:cubicBezTo>
                    <a:pt x="6672" y="1068"/>
                    <a:pt x="6572" y="1101"/>
                    <a:pt x="6539" y="1135"/>
                  </a:cubicBezTo>
                  <a:cubicBezTo>
                    <a:pt x="6405" y="1268"/>
                    <a:pt x="6205" y="1268"/>
                    <a:pt x="6138" y="1402"/>
                  </a:cubicBezTo>
                  <a:cubicBezTo>
                    <a:pt x="6038" y="1502"/>
                    <a:pt x="5838" y="1502"/>
                    <a:pt x="5738" y="1635"/>
                  </a:cubicBezTo>
                  <a:cubicBezTo>
                    <a:pt x="5671" y="1768"/>
                    <a:pt x="5471" y="1768"/>
                    <a:pt x="5371" y="1902"/>
                  </a:cubicBezTo>
                  <a:cubicBezTo>
                    <a:pt x="5304" y="2002"/>
                    <a:pt x="5171" y="2102"/>
                    <a:pt x="5104" y="2169"/>
                  </a:cubicBezTo>
                  <a:cubicBezTo>
                    <a:pt x="4804" y="2436"/>
                    <a:pt x="4804" y="2836"/>
                    <a:pt x="4470" y="3069"/>
                  </a:cubicBezTo>
                  <a:cubicBezTo>
                    <a:pt x="4370" y="3103"/>
                    <a:pt x="4304" y="3169"/>
                    <a:pt x="4270" y="3270"/>
                  </a:cubicBezTo>
                  <a:cubicBezTo>
                    <a:pt x="3937" y="3770"/>
                    <a:pt x="3670" y="4304"/>
                    <a:pt x="3336" y="4804"/>
                  </a:cubicBezTo>
                  <a:cubicBezTo>
                    <a:pt x="3303" y="4904"/>
                    <a:pt x="3203" y="4971"/>
                    <a:pt x="3169" y="5071"/>
                  </a:cubicBezTo>
                  <a:cubicBezTo>
                    <a:pt x="3003" y="5338"/>
                    <a:pt x="2803" y="5638"/>
                    <a:pt x="2636" y="5938"/>
                  </a:cubicBezTo>
                  <a:cubicBezTo>
                    <a:pt x="2269" y="6572"/>
                    <a:pt x="1902" y="7139"/>
                    <a:pt x="1535" y="7739"/>
                  </a:cubicBezTo>
                  <a:cubicBezTo>
                    <a:pt x="1468" y="7840"/>
                    <a:pt x="1435" y="8006"/>
                    <a:pt x="1335" y="8140"/>
                  </a:cubicBezTo>
                  <a:cubicBezTo>
                    <a:pt x="1301" y="8307"/>
                    <a:pt x="1335" y="8473"/>
                    <a:pt x="1201" y="8607"/>
                  </a:cubicBezTo>
                  <a:cubicBezTo>
                    <a:pt x="1101" y="8740"/>
                    <a:pt x="1168" y="8907"/>
                    <a:pt x="1035" y="9007"/>
                  </a:cubicBezTo>
                  <a:cubicBezTo>
                    <a:pt x="1001" y="9107"/>
                    <a:pt x="935" y="9174"/>
                    <a:pt x="868" y="9274"/>
                  </a:cubicBezTo>
                  <a:cubicBezTo>
                    <a:pt x="601" y="9808"/>
                    <a:pt x="367" y="10441"/>
                    <a:pt x="201" y="11008"/>
                  </a:cubicBezTo>
                  <a:cubicBezTo>
                    <a:pt x="167" y="11109"/>
                    <a:pt x="134" y="11175"/>
                    <a:pt x="134" y="11275"/>
                  </a:cubicBezTo>
                  <a:cubicBezTo>
                    <a:pt x="134" y="11475"/>
                    <a:pt x="201" y="11676"/>
                    <a:pt x="101" y="11909"/>
                  </a:cubicBezTo>
                  <a:lnTo>
                    <a:pt x="101" y="12109"/>
                  </a:lnTo>
                  <a:cubicBezTo>
                    <a:pt x="1" y="12309"/>
                    <a:pt x="1" y="12510"/>
                    <a:pt x="134" y="12676"/>
                  </a:cubicBezTo>
                  <a:cubicBezTo>
                    <a:pt x="1135" y="12576"/>
                    <a:pt x="534" y="11442"/>
                    <a:pt x="1201" y="11008"/>
                  </a:cubicBezTo>
                  <a:cubicBezTo>
                    <a:pt x="1468" y="11442"/>
                    <a:pt x="1435" y="11942"/>
                    <a:pt x="1335" y="12309"/>
                  </a:cubicBezTo>
                  <a:cubicBezTo>
                    <a:pt x="1101" y="13310"/>
                    <a:pt x="1135" y="14277"/>
                    <a:pt x="1201" y="15278"/>
                  </a:cubicBezTo>
                  <a:cubicBezTo>
                    <a:pt x="1268" y="16145"/>
                    <a:pt x="1602" y="17180"/>
                    <a:pt x="701" y="17980"/>
                  </a:cubicBezTo>
                  <a:cubicBezTo>
                    <a:pt x="367" y="18314"/>
                    <a:pt x="634" y="18847"/>
                    <a:pt x="868" y="19248"/>
                  </a:cubicBezTo>
                  <a:cubicBezTo>
                    <a:pt x="1435" y="20082"/>
                    <a:pt x="2135" y="20849"/>
                    <a:pt x="2769" y="21649"/>
                  </a:cubicBezTo>
                  <a:cubicBezTo>
                    <a:pt x="3937" y="23150"/>
                    <a:pt x="4103" y="24585"/>
                    <a:pt x="3036" y="26153"/>
                  </a:cubicBezTo>
                  <a:cubicBezTo>
                    <a:pt x="2836" y="26419"/>
                    <a:pt x="2636" y="26620"/>
                    <a:pt x="2502" y="26920"/>
                  </a:cubicBezTo>
                  <a:cubicBezTo>
                    <a:pt x="2269" y="27487"/>
                    <a:pt x="2302" y="27921"/>
                    <a:pt x="3103" y="27921"/>
                  </a:cubicBezTo>
                  <a:lnTo>
                    <a:pt x="3336" y="27787"/>
                  </a:lnTo>
                  <a:cubicBezTo>
                    <a:pt x="3436" y="27754"/>
                    <a:pt x="3503" y="27687"/>
                    <a:pt x="3536" y="27620"/>
                  </a:cubicBezTo>
                  <a:lnTo>
                    <a:pt x="3636" y="27520"/>
                  </a:lnTo>
                  <a:cubicBezTo>
                    <a:pt x="3670" y="27487"/>
                    <a:pt x="3703" y="27454"/>
                    <a:pt x="3770" y="27353"/>
                  </a:cubicBezTo>
                  <a:lnTo>
                    <a:pt x="3837" y="27287"/>
                  </a:lnTo>
                  <a:cubicBezTo>
                    <a:pt x="3870" y="27253"/>
                    <a:pt x="3937" y="27153"/>
                    <a:pt x="3970" y="27120"/>
                  </a:cubicBezTo>
                  <a:cubicBezTo>
                    <a:pt x="4037" y="27087"/>
                    <a:pt x="4070" y="27020"/>
                    <a:pt x="4137" y="26987"/>
                  </a:cubicBezTo>
                  <a:cubicBezTo>
                    <a:pt x="4204" y="26920"/>
                    <a:pt x="4304" y="26853"/>
                    <a:pt x="4370" y="26786"/>
                  </a:cubicBezTo>
                  <a:cubicBezTo>
                    <a:pt x="4437" y="26686"/>
                    <a:pt x="4437" y="26653"/>
                    <a:pt x="4437" y="26586"/>
                  </a:cubicBezTo>
                  <a:cubicBezTo>
                    <a:pt x="4437" y="26586"/>
                    <a:pt x="4370" y="26520"/>
                    <a:pt x="4337" y="26520"/>
                  </a:cubicBezTo>
                  <a:cubicBezTo>
                    <a:pt x="4504" y="25986"/>
                    <a:pt x="4637" y="25452"/>
                    <a:pt x="4837" y="24952"/>
                  </a:cubicBezTo>
                  <a:cubicBezTo>
                    <a:pt x="4971" y="24618"/>
                    <a:pt x="4837" y="24451"/>
                    <a:pt x="4671" y="24185"/>
                  </a:cubicBezTo>
                  <a:cubicBezTo>
                    <a:pt x="4170" y="23517"/>
                    <a:pt x="4170" y="23484"/>
                    <a:pt x="5004" y="23284"/>
                  </a:cubicBezTo>
                  <a:cubicBezTo>
                    <a:pt x="5538" y="23150"/>
                    <a:pt x="5538" y="23017"/>
                    <a:pt x="5438" y="22417"/>
                  </a:cubicBezTo>
                  <a:cubicBezTo>
                    <a:pt x="5371" y="22116"/>
                    <a:pt x="5138" y="21816"/>
                    <a:pt x="5304" y="21349"/>
                  </a:cubicBezTo>
                  <a:lnTo>
                    <a:pt x="5304" y="21349"/>
                  </a:lnTo>
                  <a:cubicBezTo>
                    <a:pt x="5466" y="21463"/>
                    <a:pt x="5612" y="21505"/>
                    <a:pt x="5750" y="21505"/>
                  </a:cubicBezTo>
                  <a:cubicBezTo>
                    <a:pt x="6167" y="21505"/>
                    <a:pt x="6505" y="21115"/>
                    <a:pt x="6963" y="21115"/>
                  </a:cubicBezTo>
                  <a:cubicBezTo>
                    <a:pt x="6977" y="21115"/>
                    <a:pt x="6991" y="21115"/>
                    <a:pt x="7006" y="21116"/>
                  </a:cubicBezTo>
                  <a:cubicBezTo>
                    <a:pt x="7172" y="21116"/>
                    <a:pt x="7272" y="20982"/>
                    <a:pt x="7306" y="20849"/>
                  </a:cubicBezTo>
                  <a:cubicBezTo>
                    <a:pt x="7473" y="20415"/>
                    <a:pt x="7206" y="19681"/>
                    <a:pt x="6705" y="19414"/>
                  </a:cubicBezTo>
                  <a:cubicBezTo>
                    <a:pt x="6605" y="19348"/>
                    <a:pt x="6472" y="19314"/>
                    <a:pt x="6472" y="19148"/>
                  </a:cubicBezTo>
                  <a:cubicBezTo>
                    <a:pt x="6472" y="18981"/>
                    <a:pt x="6605" y="18847"/>
                    <a:pt x="6805" y="18814"/>
                  </a:cubicBezTo>
                  <a:cubicBezTo>
                    <a:pt x="6939" y="18814"/>
                    <a:pt x="7106" y="18814"/>
                    <a:pt x="7206" y="18847"/>
                  </a:cubicBezTo>
                  <a:cubicBezTo>
                    <a:pt x="7372" y="18847"/>
                    <a:pt x="7506" y="18847"/>
                    <a:pt x="7539" y="18681"/>
                  </a:cubicBezTo>
                  <a:cubicBezTo>
                    <a:pt x="7606" y="18480"/>
                    <a:pt x="7506" y="18347"/>
                    <a:pt x="7339" y="18247"/>
                  </a:cubicBezTo>
                  <a:cubicBezTo>
                    <a:pt x="7297" y="18184"/>
                    <a:pt x="7214" y="18160"/>
                    <a:pt x="7126" y="18160"/>
                  </a:cubicBezTo>
                  <a:cubicBezTo>
                    <a:pt x="7074" y="18160"/>
                    <a:pt x="7021" y="18168"/>
                    <a:pt x="6972" y="18180"/>
                  </a:cubicBezTo>
                  <a:cubicBezTo>
                    <a:pt x="6851" y="18233"/>
                    <a:pt x="6744" y="18257"/>
                    <a:pt x="6649" y="18257"/>
                  </a:cubicBezTo>
                  <a:cubicBezTo>
                    <a:pt x="6328" y="18257"/>
                    <a:pt x="6156" y="17982"/>
                    <a:pt x="6105" y="17647"/>
                  </a:cubicBezTo>
                  <a:cubicBezTo>
                    <a:pt x="6005" y="17180"/>
                    <a:pt x="5771" y="16913"/>
                    <a:pt x="5538" y="16579"/>
                  </a:cubicBezTo>
                  <a:cubicBezTo>
                    <a:pt x="5171" y="16012"/>
                    <a:pt x="5204" y="15945"/>
                    <a:pt x="5838" y="15745"/>
                  </a:cubicBezTo>
                  <a:cubicBezTo>
                    <a:pt x="6138" y="15645"/>
                    <a:pt x="6438" y="15412"/>
                    <a:pt x="6272" y="15178"/>
                  </a:cubicBezTo>
                  <a:cubicBezTo>
                    <a:pt x="5938" y="14744"/>
                    <a:pt x="6272" y="14311"/>
                    <a:pt x="6138" y="13911"/>
                  </a:cubicBezTo>
                  <a:cubicBezTo>
                    <a:pt x="5871" y="13143"/>
                    <a:pt x="6639" y="12910"/>
                    <a:pt x="6972" y="12476"/>
                  </a:cubicBezTo>
                  <a:cubicBezTo>
                    <a:pt x="7104" y="12329"/>
                    <a:pt x="7243" y="12273"/>
                    <a:pt x="7379" y="12273"/>
                  </a:cubicBezTo>
                  <a:cubicBezTo>
                    <a:pt x="7553" y="12273"/>
                    <a:pt x="7723" y="12364"/>
                    <a:pt x="7873" y="12476"/>
                  </a:cubicBezTo>
                  <a:cubicBezTo>
                    <a:pt x="7944" y="12530"/>
                    <a:pt x="8016" y="12564"/>
                    <a:pt x="8087" y="12564"/>
                  </a:cubicBezTo>
                  <a:cubicBezTo>
                    <a:pt x="8149" y="12564"/>
                    <a:pt x="8211" y="12538"/>
                    <a:pt x="8273" y="12476"/>
                  </a:cubicBezTo>
                  <a:cubicBezTo>
                    <a:pt x="8640" y="12076"/>
                    <a:pt x="9274" y="11742"/>
                    <a:pt x="9341" y="11275"/>
                  </a:cubicBezTo>
                  <a:cubicBezTo>
                    <a:pt x="9566" y="10259"/>
                    <a:pt x="10127" y="9983"/>
                    <a:pt x="10921" y="9983"/>
                  </a:cubicBezTo>
                  <a:cubicBezTo>
                    <a:pt x="11065" y="9983"/>
                    <a:pt x="11217" y="9992"/>
                    <a:pt x="11375" y="10008"/>
                  </a:cubicBezTo>
                  <a:cubicBezTo>
                    <a:pt x="11609" y="10074"/>
                    <a:pt x="11809" y="10074"/>
                    <a:pt x="12009" y="10074"/>
                  </a:cubicBezTo>
                  <a:cubicBezTo>
                    <a:pt x="12589" y="10074"/>
                    <a:pt x="13186" y="10204"/>
                    <a:pt x="13764" y="10204"/>
                  </a:cubicBezTo>
                  <a:cubicBezTo>
                    <a:pt x="14017" y="10204"/>
                    <a:pt x="14267" y="10179"/>
                    <a:pt x="14511" y="10108"/>
                  </a:cubicBezTo>
                  <a:cubicBezTo>
                    <a:pt x="15178" y="9908"/>
                    <a:pt x="15879" y="10008"/>
                    <a:pt x="16612" y="9774"/>
                  </a:cubicBezTo>
                  <a:cubicBezTo>
                    <a:pt x="16721" y="9733"/>
                    <a:pt x="16838" y="9714"/>
                    <a:pt x="16958" y="9714"/>
                  </a:cubicBezTo>
                  <a:cubicBezTo>
                    <a:pt x="17321" y="9714"/>
                    <a:pt x="17722" y="9883"/>
                    <a:pt x="18047" y="10108"/>
                  </a:cubicBezTo>
                  <a:cubicBezTo>
                    <a:pt x="18314" y="10275"/>
                    <a:pt x="18580" y="10408"/>
                    <a:pt x="18847" y="10575"/>
                  </a:cubicBezTo>
                  <a:cubicBezTo>
                    <a:pt x="18945" y="10629"/>
                    <a:pt x="19025" y="10655"/>
                    <a:pt x="19092" y="10655"/>
                  </a:cubicBezTo>
                  <a:cubicBezTo>
                    <a:pt x="19231" y="10655"/>
                    <a:pt x="19314" y="10544"/>
                    <a:pt x="19381" y="10341"/>
                  </a:cubicBezTo>
                  <a:cubicBezTo>
                    <a:pt x="19448" y="10141"/>
                    <a:pt x="19548" y="9974"/>
                    <a:pt x="19615" y="9774"/>
                  </a:cubicBezTo>
                  <a:cubicBezTo>
                    <a:pt x="19681" y="9074"/>
                    <a:pt x="20115" y="8640"/>
                    <a:pt x="20515" y="8106"/>
                  </a:cubicBezTo>
                  <a:cubicBezTo>
                    <a:pt x="21016" y="7473"/>
                    <a:pt x="21249" y="6605"/>
                    <a:pt x="21716" y="5905"/>
                  </a:cubicBezTo>
                  <a:cubicBezTo>
                    <a:pt x="21883" y="5638"/>
                    <a:pt x="21583" y="5338"/>
                    <a:pt x="21449" y="5138"/>
                  </a:cubicBezTo>
                  <a:cubicBezTo>
                    <a:pt x="20949" y="4470"/>
                    <a:pt x="20815" y="3803"/>
                    <a:pt x="21516" y="3036"/>
                  </a:cubicBezTo>
                  <a:cubicBezTo>
                    <a:pt x="20615" y="2936"/>
                    <a:pt x="20549" y="2336"/>
                    <a:pt x="20715" y="1735"/>
                  </a:cubicBezTo>
                  <a:cubicBezTo>
                    <a:pt x="20215" y="1635"/>
                    <a:pt x="19815" y="1568"/>
                    <a:pt x="19348" y="1502"/>
                  </a:cubicBezTo>
                  <a:cubicBezTo>
                    <a:pt x="19148" y="1502"/>
                    <a:pt x="18947" y="1435"/>
                    <a:pt x="18847" y="1235"/>
                  </a:cubicBezTo>
                  <a:cubicBezTo>
                    <a:pt x="18247" y="1"/>
                    <a:pt x="17146" y="67"/>
                    <a:pt x="16079" y="1"/>
                  </a:cubicBezTo>
                  <a:close/>
                </a:path>
              </a:pathLst>
            </a:custGeom>
            <a:solidFill>
              <a:srgbClr val="FFF3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53;p40">
              <a:extLst>
                <a:ext uri="{FF2B5EF4-FFF2-40B4-BE49-F238E27FC236}">
                  <a16:creationId xmlns:a16="http://schemas.microsoft.com/office/drawing/2014/main" id="{22CAE18D-494F-E53C-37EF-E9794D3CE2FD}"/>
                </a:ext>
              </a:extLst>
            </p:cNvPr>
            <p:cNvSpPr/>
            <p:nvPr/>
          </p:nvSpPr>
          <p:spPr>
            <a:xfrm>
              <a:off x="5242100" y="3685381"/>
              <a:ext cx="361125" cy="656775"/>
            </a:xfrm>
            <a:custGeom>
              <a:avLst/>
              <a:gdLst/>
              <a:ahLst/>
              <a:cxnLst/>
              <a:rect l="l" t="t" r="r" b="b"/>
              <a:pathLst>
                <a:path w="14445" h="26271" extrusionOk="0">
                  <a:moveTo>
                    <a:pt x="12966" y="0"/>
                  </a:moveTo>
                  <a:cubicBezTo>
                    <a:pt x="12608" y="0"/>
                    <a:pt x="12595" y="388"/>
                    <a:pt x="12510" y="702"/>
                  </a:cubicBezTo>
                  <a:cubicBezTo>
                    <a:pt x="12259" y="1704"/>
                    <a:pt x="11576" y="2255"/>
                    <a:pt x="10686" y="2255"/>
                  </a:cubicBezTo>
                  <a:cubicBezTo>
                    <a:pt x="10391" y="2255"/>
                    <a:pt x="10073" y="2194"/>
                    <a:pt x="9741" y="2070"/>
                  </a:cubicBezTo>
                  <a:cubicBezTo>
                    <a:pt x="9384" y="1827"/>
                    <a:pt x="9033" y="1700"/>
                    <a:pt x="8707" y="1700"/>
                  </a:cubicBezTo>
                  <a:cubicBezTo>
                    <a:pt x="8270" y="1700"/>
                    <a:pt x="7878" y="1926"/>
                    <a:pt x="7573" y="2403"/>
                  </a:cubicBezTo>
                  <a:cubicBezTo>
                    <a:pt x="7339" y="2837"/>
                    <a:pt x="6939" y="3104"/>
                    <a:pt x="6672" y="3504"/>
                  </a:cubicBezTo>
                  <a:cubicBezTo>
                    <a:pt x="6572" y="3704"/>
                    <a:pt x="6572" y="3904"/>
                    <a:pt x="6572" y="4105"/>
                  </a:cubicBezTo>
                  <a:cubicBezTo>
                    <a:pt x="6705" y="6873"/>
                    <a:pt x="6772" y="9575"/>
                    <a:pt x="5671" y="12210"/>
                  </a:cubicBezTo>
                  <a:cubicBezTo>
                    <a:pt x="5571" y="12411"/>
                    <a:pt x="5571" y="12677"/>
                    <a:pt x="5571" y="12911"/>
                  </a:cubicBezTo>
                  <a:cubicBezTo>
                    <a:pt x="5838" y="13611"/>
                    <a:pt x="5705" y="14445"/>
                    <a:pt x="6105" y="15079"/>
                  </a:cubicBezTo>
                  <a:cubicBezTo>
                    <a:pt x="6439" y="15613"/>
                    <a:pt x="7106" y="16046"/>
                    <a:pt x="6205" y="16680"/>
                  </a:cubicBezTo>
                  <a:cubicBezTo>
                    <a:pt x="6038" y="16780"/>
                    <a:pt x="6172" y="17114"/>
                    <a:pt x="6238" y="17347"/>
                  </a:cubicBezTo>
                  <a:cubicBezTo>
                    <a:pt x="6372" y="17681"/>
                    <a:pt x="6405" y="18048"/>
                    <a:pt x="6405" y="18415"/>
                  </a:cubicBezTo>
                  <a:cubicBezTo>
                    <a:pt x="6405" y="19516"/>
                    <a:pt x="6439" y="19549"/>
                    <a:pt x="7573" y="19549"/>
                  </a:cubicBezTo>
                  <a:lnTo>
                    <a:pt x="7840" y="19549"/>
                  </a:lnTo>
                  <a:cubicBezTo>
                    <a:pt x="7940" y="19582"/>
                    <a:pt x="8040" y="19616"/>
                    <a:pt x="8040" y="19749"/>
                  </a:cubicBezTo>
                  <a:cubicBezTo>
                    <a:pt x="7828" y="19999"/>
                    <a:pt x="7583" y="20105"/>
                    <a:pt x="7318" y="20105"/>
                  </a:cubicBezTo>
                  <a:cubicBezTo>
                    <a:pt x="7123" y="20105"/>
                    <a:pt x="6917" y="20048"/>
                    <a:pt x="6705" y="19949"/>
                  </a:cubicBezTo>
                  <a:cubicBezTo>
                    <a:pt x="6347" y="19565"/>
                    <a:pt x="5949" y="19358"/>
                    <a:pt x="5481" y="19358"/>
                  </a:cubicBezTo>
                  <a:cubicBezTo>
                    <a:pt x="5340" y="19358"/>
                    <a:pt x="5192" y="19377"/>
                    <a:pt x="5038" y="19416"/>
                  </a:cubicBezTo>
                  <a:cubicBezTo>
                    <a:pt x="4204" y="19682"/>
                    <a:pt x="4370" y="20416"/>
                    <a:pt x="4270" y="21183"/>
                  </a:cubicBezTo>
                  <a:cubicBezTo>
                    <a:pt x="4064" y="20616"/>
                    <a:pt x="3718" y="20348"/>
                    <a:pt x="3371" y="20348"/>
                  </a:cubicBezTo>
                  <a:cubicBezTo>
                    <a:pt x="3270" y="20348"/>
                    <a:pt x="3168" y="20371"/>
                    <a:pt x="3069" y="20416"/>
                  </a:cubicBezTo>
                  <a:cubicBezTo>
                    <a:pt x="2502" y="20683"/>
                    <a:pt x="2903" y="21250"/>
                    <a:pt x="2936" y="21717"/>
                  </a:cubicBezTo>
                  <a:cubicBezTo>
                    <a:pt x="2690" y="21656"/>
                    <a:pt x="2457" y="21544"/>
                    <a:pt x="2237" y="21544"/>
                  </a:cubicBezTo>
                  <a:cubicBezTo>
                    <a:pt x="2098" y="21544"/>
                    <a:pt x="1964" y="21588"/>
                    <a:pt x="1835" y="21717"/>
                  </a:cubicBezTo>
                  <a:cubicBezTo>
                    <a:pt x="1791" y="21762"/>
                    <a:pt x="1761" y="21780"/>
                    <a:pt x="1738" y="21780"/>
                  </a:cubicBezTo>
                  <a:cubicBezTo>
                    <a:pt x="1691" y="21780"/>
                    <a:pt x="1668" y="21706"/>
                    <a:pt x="1602" y="21617"/>
                  </a:cubicBezTo>
                  <a:cubicBezTo>
                    <a:pt x="1364" y="21323"/>
                    <a:pt x="1132" y="21199"/>
                    <a:pt x="908" y="21199"/>
                  </a:cubicBezTo>
                  <a:cubicBezTo>
                    <a:pt x="598" y="21199"/>
                    <a:pt x="305" y="21436"/>
                    <a:pt x="34" y="21784"/>
                  </a:cubicBezTo>
                  <a:cubicBezTo>
                    <a:pt x="1" y="21884"/>
                    <a:pt x="34" y="21951"/>
                    <a:pt x="67" y="22051"/>
                  </a:cubicBezTo>
                  <a:lnTo>
                    <a:pt x="34" y="22051"/>
                  </a:lnTo>
                  <a:cubicBezTo>
                    <a:pt x="101" y="22184"/>
                    <a:pt x="334" y="22084"/>
                    <a:pt x="401" y="22251"/>
                  </a:cubicBezTo>
                  <a:lnTo>
                    <a:pt x="434" y="22251"/>
                  </a:lnTo>
                  <a:cubicBezTo>
                    <a:pt x="534" y="22284"/>
                    <a:pt x="568" y="22351"/>
                    <a:pt x="668" y="22418"/>
                  </a:cubicBezTo>
                  <a:cubicBezTo>
                    <a:pt x="701" y="22451"/>
                    <a:pt x="768" y="22518"/>
                    <a:pt x="868" y="22584"/>
                  </a:cubicBezTo>
                  <a:cubicBezTo>
                    <a:pt x="935" y="22618"/>
                    <a:pt x="1035" y="22718"/>
                    <a:pt x="1101" y="22751"/>
                  </a:cubicBezTo>
                  <a:cubicBezTo>
                    <a:pt x="1201" y="22785"/>
                    <a:pt x="1268" y="22885"/>
                    <a:pt x="1368" y="22918"/>
                  </a:cubicBezTo>
                  <a:cubicBezTo>
                    <a:pt x="1435" y="23018"/>
                    <a:pt x="1535" y="23085"/>
                    <a:pt x="1602" y="23118"/>
                  </a:cubicBezTo>
                  <a:cubicBezTo>
                    <a:pt x="1702" y="23218"/>
                    <a:pt x="1769" y="23285"/>
                    <a:pt x="1902" y="23285"/>
                  </a:cubicBezTo>
                  <a:cubicBezTo>
                    <a:pt x="1935" y="23285"/>
                    <a:pt x="2002" y="23285"/>
                    <a:pt x="2035" y="23352"/>
                  </a:cubicBezTo>
                  <a:lnTo>
                    <a:pt x="2269" y="23452"/>
                  </a:lnTo>
                  <a:cubicBezTo>
                    <a:pt x="2369" y="23518"/>
                    <a:pt x="2436" y="23585"/>
                    <a:pt x="2536" y="23619"/>
                  </a:cubicBezTo>
                  <a:cubicBezTo>
                    <a:pt x="2602" y="23785"/>
                    <a:pt x="2836" y="23719"/>
                    <a:pt x="2936" y="23852"/>
                  </a:cubicBezTo>
                  <a:cubicBezTo>
                    <a:pt x="3036" y="23885"/>
                    <a:pt x="3103" y="23952"/>
                    <a:pt x="3203" y="24019"/>
                  </a:cubicBezTo>
                  <a:cubicBezTo>
                    <a:pt x="3336" y="24186"/>
                    <a:pt x="3503" y="24086"/>
                    <a:pt x="3603" y="24219"/>
                  </a:cubicBezTo>
                  <a:cubicBezTo>
                    <a:pt x="3703" y="24252"/>
                    <a:pt x="3770" y="24352"/>
                    <a:pt x="3870" y="24386"/>
                  </a:cubicBezTo>
                  <a:cubicBezTo>
                    <a:pt x="3937" y="24553"/>
                    <a:pt x="4170" y="24452"/>
                    <a:pt x="4270" y="24586"/>
                  </a:cubicBezTo>
                  <a:cubicBezTo>
                    <a:pt x="4370" y="24619"/>
                    <a:pt x="4437" y="24719"/>
                    <a:pt x="4537" y="24753"/>
                  </a:cubicBezTo>
                  <a:cubicBezTo>
                    <a:pt x="4604" y="24919"/>
                    <a:pt x="4837" y="24853"/>
                    <a:pt x="4937" y="24953"/>
                  </a:cubicBezTo>
                  <a:cubicBezTo>
                    <a:pt x="5038" y="24986"/>
                    <a:pt x="5104" y="25086"/>
                    <a:pt x="5204" y="25120"/>
                  </a:cubicBezTo>
                  <a:cubicBezTo>
                    <a:pt x="5271" y="25286"/>
                    <a:pt x="5505" y="25253"/>
                    <a:pt x="5605" y="25320"/>
                  </a:cubicBezTo>
                  <a:cubicBezTo>
                    <a:pt x="5705" y="25420"/>
                    <a:pt x="5771" y="25487"/>
                    <a:pt x="5905" y="25487"/>
                  </a:cubicBezTo>
                  <a:cubicBezTo>
                    <a:pt x="5938" y="25487"/>
                    <a:pt x="6005" y="25487"/>
                    <a:pt x="6038" y="25553"/>
                  </a:cubicBezTo>
                  <a:cubicBezTo>
                    <a:pt x="6105" y="25620"/>
                    <a:pt x="6205" y="25653"/>
                    <a:pt x="6272" y="25720"/>
                  </a:cubicBezTo>
                  <a:cubicBezTo>
                    <a:pt x="6405" y="25820"/>
                    <a:pt x="6572" y="25787"/>
                    <a:pt x="6739" y="25887"/>
                  </a:cubicBezTo>
                  <a:cubicBezTo>
                    <a:pt x="6772" y="25887"/>
                    <a:pt x="6872" y="25887"/>
                    <a:pt x="6906" y="25920"/>
                  </a:cubicBezTo>
                  <a:cubicBezTo>
                    <a:pt x="7006" y="25954"/>
                    <a:pt x="7106" y="25954"/>
                    <a:pt x="7206" y="25954"/>
                  </a:cubicBezTo>
                  <a:cubicBezTo>
                    <a:pt x="7347" y="25910"/>
                    <a:pt x="7485" y="25892"/>
                    <a:pt x="7621" y="25892"/>
                  </a:cubicBezTo>
                  <a:cubicBezTo>
                    <a:pt x="8250" y="25892"/>
                    <a:pt x="8838" y="26271"/>
                    <a:pt x="9454" y="26271"/>
                  </a:cubicBezTo>
                  <a:cubicBezTo>
                    <a:pt x="9527" y="26271"/>
                    <a:pt x="9600" y="26266"/>
                    <a:pt x="9674" y="26254"/>
                  </a:cubicBezTo>
                  <a:cubicBezTo>
                    <a:pt x="9770" y="26103"/>
                    <a:pt x="9906" y="26076"/>
                    <a:pt x="10054" y="26076"/>
                  </a:cubicBezTo>
                  <a:cubicBezTo>
                    <a:pt x="10134" y="26076"/>
                    <a:pt x="10217" y="26084"/>
                    <a:pt x="10299" y="26084"/>
                  </a:cubicBezTo>
                  <a:cubicBezTo>
                    <a:pt x="10434" y="26084"/>
                    <a:pt x="10565" y="26063"/>
                    <a:pt x="10675" y="25954"/>
                  </a:cubicBezTo>
                  <a:cubicBezTo>
                    <a:pt x="10842" y="25954"/>
                    <a:pt x="11008" y="25887"/>
                    <a:pt x="11109" y="25753"/>
                  </a:cubicBezTo>
                  <a:cubicBezTo>
                    <a:pt x="12176" y="24553"/>
                    <a:pt x="12776" y="23085"/>
                    <a:pt x="13043" y="21584"/>
                  </a:cubicBezTo>
                  <a:cubicBezTo>
                    <a:pt x="13410" y="19282"/>
                    <a:pt x="13110" y="17047"/>
                    <a:pt x="12376" y="14846"/>
                  </a:cubicBezTo>
                  <a:cubicBezTo>
                    <a:pt x="11776" y="13211"/>
                    <a:pt x="11709" y="11543"/>
                    <a:pt x="12409" y="9875"/>
                  </a:cubicBezTo>
                  <a:cubicBezTo>
                    <a:pt x="12576" y="9508"/>
                    <a:pt x="12776" y="9208"/>
                    <a:pt x="13077" y="8941"/>
                  </a:cubicBezTo>
                  <a:cubicBezTo>
                    <a:pt x="13343" y="8775"/>
                    <a:pt x="13377" y="8541"/>
                    <a:pt x="13343" y="8241"/>
                  </a:cubicBezTo>
                  <a:cubicBezTo>
                    <a:pt x="13510" y="7507"/>
                    <a:pt x="13243" y="6573"/>
                    <a:pt x="14177" y="6173"/>
                  </a:cubicBezTo>
                  <a:cubicBezTo>
                    <a:pt x="14378" y="6073"/>
                    <a:pt x="14277" y="5739"/>
                    <a:pt x="14244" y="5506"/>
                  </a:cubicBezTo>
                  <a:cubicBezTo>
                    <a:pt x="14177" y="5072"/>
                    <a:pt x="13977" y="4705"/>
                    <a:pt x="13977" y="4271"/>
                  </a:cubicBezTo>
                  <a:cubicBezTo>
                    <a:pt x="13977" y="3938"/>
                    <a:pt x="13944" y="3604"/>
                    <a:pt x="13544" y="3604"/>
                  </a:cubicBezTo>
                  <a:cubicBezTo>
                    <a:pt x="13077" y="3604"/>
                    <a:pt x="13243" y="4105"/>
                    <a:pt x="13110" y="4405"/>
                  </a:cubicBezTo>
                  <a:cubicBezTo>
                    <a:pt x="12910" y="3871"/>
                    <a:pt x="12610" y="3437"/>
                    <a:pt x="12043" y="3204"/>
                  </a:cubicBezTo>
                  <a:cubicBezTo>
                    <a:pt x="13343" y="3171"/>
                    <a:pt x="14444" y="2036"/>
                    <a:pt x="14277" y="1002"/>
                  </a:cubicBezTo>
                  <a:cubicBezTo>
                    <a:pt x="14211" y="402"/>
                    <a:pt x="13677" y="168"/>
                    <a:pt x="13177" y="35"/>
                  </a:cubicBezTo>
                  <a:cubicBezTo>
                    <a:pt x="13095" y="11"/>
                    <a:pt x="13026" y="0"/>
                    <a:pt x="12966" y="0"/>
                  </a:cubicBezTo>
                  <a:close/>
                </a:path>
              </a:pathLst>
            </a:custGeom>
            <a:solidFill>
              <a:srgbClr val="FF8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54;p40">
              <a:extLst>
                <a:ext uri="{FF2B5EF4-FFF2-40B4-BE49-F238E27FC236}">
                  <a16:creationId xmlns:a16="http://schemas.microsoft.com/office/drawing/2014/main" id="{5BE1A5DE-DFD9-12CA-7596-38AD9AD83514}"/>
                </a:ext>
              </a:extLst>
            </p:cNvPr>
            <p:cNvSpPr/>
            <p:nvPr/>
          </p:nvSpPr>
          <p:spPr>
            <a:xfrm>
              <a:off x="5242100" y="3082406"/>
              <a:ext cx="346100" cy="445425"/>
            </a:xfrm>
            <a:custGeom>
              <a:avLst/>
              <a:gdLst/>
              <a:ahLst/>
              <a:cxnLst/>
              <a:rect l="l" t="t" r="r" b="b"/>
              <a:pathLst>
                <a:path w="13844" h="17817" extrusionOk="0">
                  <a:moveTo>
                    <a:pt x="3167" y="11781"/>
                  </a:moveTo>
                  <a:cubicBezTo>
                    <a:pt x="3169" y="11781"/>
                    <a:pt x="3172" y="11782"/>
                    <a:pt x="3174" y="11783"/>
                  </a:cubicBezTo>
                  <a:lnTo>
                    <a:pt x="3174" y="11783"/>
                  </a:lnTo>
                  <a:cubicBezTo>
                    <a:pt x="3184" y="11814"/>
                    <a:pt x="3203" y="11820"/>
                    <a:pt x="3203" y="11845"/>
                  </a:cubicBezTo>
                  <a:cubicBezTo>
                    <a:pt x="3163" y="11792"/>
                    <a:pt x="3160" y="11781"/>
                    <a:pt x="3167" y="11781"/>
                  </a:cubicBezTo>
                  <a:close/>
                  <a:moveTo>
                    <a:pt x="3183" y="1"/>
                  </a:moveTo>
                  <a:cubicBezTo>
                    <a:pt x="3036" y="1"/>
                    <a:pt x="2844" y="119"/>
                    <a:pt x="2703" y="237"/>
                  </a:cubicBezTo>
                  <a:cubicBezTo>
                    <a:pt x="2631" y="332"/>
                    <a:pt x="2593" y="411"/>
                    <a:pt x="2492" y="411"/>
                  </a:cubicBezTo>
                  <a:cubicBezTo>
                    <a:pt x="2452" y="411"/>
                    <a:pt x="2402" y="399"/>
                    <a:pt x="2336" y="370"/>
                  </a:cubicBezTo>
                  <a:cubicBezTo>
                    <a:pt x="2098" y="288"/>
                    <a:pt x="1871" y="249"/>
                    <a:pt x="1655" y="249"/>
                  </a:cubicBezTo>
                  <a:cubicBezTo>
                    <a:pt x="992" y="249"/>
                    <a:pt x="437" y="625"/>
                    <a:pt x="34" y="1304"/>
                  </a:cubicBezTo>
                  <a:cubicBezTo>
                    <a:pt x="1" y="2238"/>
                    <a:pt x="534" y="3139"/>
                    <a:pt x="701" y="4040"/>
                  </a:cubicBezTo>
                  <a:cubicBezTo>
                    <a:pt x="1001" y="5507"/>
                    <a:pt x="1235" y="7008"/>
                    <a:pt x="1702" y="8409"/>
                  </a:cubicBezTo>
                  <a:cubicBezTo>
                    <a:pt x="1845" y="8501"/>
                    <a:pt x="1978" y="8556"/>
                    <a:pt x="2088" y="8556"/>
                  </a:cubicBezTo>
                  <a:cubicBezTo>
                    <a:pt x="2258" y="8556"/>
                    <a:pt x="2369" y="8421"/>
                    <a:pt x="2369" y="8076"/>
                  </a:cubicBezTo>
                  <a:cubicBezTo>
                    <a:pt x="2226" y="8076"/>
                    <a:pt x="2377" y="8002"/>
                    <a:pt x="2423" y="8002"/>
                  </a:cubicBezTo>
                  <a:cubicBezTo>
                    <a:pt x="2431" y="8002"/>
                    <a:pt x="2436" y="8004"/>
                    <a:pt x="2436" y="8009"/>
                  </a:cubicBezTo>
                  <a:cubicBezTo>
                    <a:pt x="2402" y="8810"/>
                    <a:pt x="2602" y="9410"/>
                    <a:pt x="3536" y="9677"/>
                  </a:cubicBezTo>
                  <a:cubicBezTo>
                    <a:pt x="2402" y="10344"/>
                    <a:pt x="2736" y="11045"/>
                    <a:pt x="3170" y="11745"/>
                  </a:cubicBezTo>
                  <a:cubicBezTo>
                    <a:pt x="3105" y="11702"/>
                    <a:pt x="3014" y="11646"/>
                    <a:pt x="2939" y="11646"/>
                  </a:cubicBezTo>
                  <a:cubicBezTo>
                    <a:pt x="2897" y="11646"/>
                    <a:pt x="2860" y="11664"/>
                    <a:pt x="2836" y="11712"/>
                  </a:cubicBezTo>
                  <a:cubicBezTo>
                    <a:pt x="2502" y="12179"/>
                    <a:pt x="2769" y="12979"/>
                    <a:pt x="3370" y="13179"/>
                  </a:cubicBezTo>
                  <a:cubicBezTo>
                    <a:pt x="3536" y="13213"/>
                    <a:pt x="3570" y="13380"/>
                    <a:pt x="3536" y="13380"/>
                  </a:cubicBezTo>
                  <a:cubicBezTo>
                    <a:pt x="3481" y="13373"/>
                    <a:pt x="3431" y="13370"/>
                    <a:pt x="3387" y="13370"/>
                  </a:cubicBezTo>
                  <a:cubicBezTo>
                    <a:pt x="2763" y="13370"/>
                    <a:pt x="3172" y="13984"/>
                    <a:pt x="3203" y="14047"/>
                  </a:cubicBezTo>
                  <a:cubicBezTo>
                    <a:pt x="3570" y="14514"/>
                    <a:pt x="3370" y="15148"/>
                    <a:pt x="3603" y="15581"/>
                  </a:cubicBezTo>
                  <a:cubicBezTo>
                    <a:pt x="3603" y="16382"/>
                    <a:pt x="3970" y="17049"/>
                    <a:pt x="4104" y="17816"/>
                  </a:cubicBezTo>
                  <a:cubicBezTo>
                    <a:pt x="4270" y="17816"/>
                    <a:pt x="4370" y="17716"/>
                    <a:pt x="4370" y="17483"/>
                  </a:cubicBezTo>
                  <a:cubicBezTo>
                    <a:pt x="4462" y="16901"/>
                    <a:pt x="4610" y="16403"/>
                    <a:pt x="5331" y="16403"/>
                  </a:cubicBezTo>
                  <a:cubicBezTo>
                    <a:pt x="5396" y="16403"/>
                    <a:pt x="5464" y="16407"/>
                    <a:pt x="5538" y="16415"/>
                  </a:cubicBezTo>
                  <a:cubicBezTo>
                    <a:pt x="5563" y="16421"/>
                    <a:pt x="5588" y="16425"/>
                    <a:pt x="5611" y="16425"/>
                  </a:cubicBezTo>
                  <a:cubicBezTo>
                    <a:pt x="5827" y="16425"/>
                    <a:pt x="5922" y="16153"/>
                    <a:pt x="5771" y="15881"/>
                  </a:cubicBezTo>
                  <a:lnTo>
                    <a:pt x="5738" y="15848"/>
                  </a:lnTo>
                  <a:lnTo>
                    <a:pt x="5771" y="15848"/>
                  </a:lnTo>
                  <a:cubicBezTo>
                    <a:pt x="5932" y="15949"/>
                    <a:pt x="6081" y="15992"/>
                    <a:pt x="6220" y="15992"/>
                  </a:cubicBezTo>
                  <a:cubicBezTo>
                    <a:pt x="6543" y="15992"/>
                    <a:pt x="6816" y="15761"/>
                    <a:pt x="7072" y="15481"/>
                  </a:cubicBezTo>
                  <a:lnTo>
                    <a:pt x="7072" y="15481"/>
                  </a:lnTo>
                  <a:cubicBezTo>
                    <a:pt x="7039" y="16315"/>
                    <a:pt x="7039" y="16348"/>
                    <a:pt x="7439" y="16382"/>
                  </a:cubicBezTo>
                  <a:cubicBezTo>
                    <a:pt x="7577" y="16401"/>
                    <a:pt x="7703" y="16411"/>
                    <a:pt x="7817" y="16411"/>
                  </a:cubicBezTo>
                  <a:cubicBezTo>
                    <a:pt x="8501" y="16411"/>
                    <a:pt x="8783" y="16043"/>
                    <a:pt x="9040" y="15014"/>
                  </a:cubicBezTo>
                  <a:cubicBezTo>
                    <a:pt x="9056" y="15012"/>
                    <a:pt x="9071" y="15011"/>
                    <a:pt x="9086" y="15011"/>
                  </a:cubicBezTo>
                  <a:cubicBezTo>
                    <a:pt x="9323" y="15011"/>
                    <a:pt x="9452" y="15252"/>
                    <a:pt x="9641" y="15314"/>
                  </a:cubicBezTo>
                  <a:cubicBezTo>
                    <a:pt x="9899" y="15351"/>
                    <a:pt x="10219" y="15429"/>
                    <a:pt x="10498" y="15429"/>
                  </a:cubicBezTo>
                  <a:cubicBezTo>
                    <a:pt x="10723" y="15429"/>
                    <a:pt x="10923" y="15378"/>
                    <a:pt x="11042" y="15214"/>
                  </a:cubicBezTo>
                  <a:cubicBezTo>
                    <a:pt x="11399" y="14655"/>
                    <a:pt x="11802" y="14411"/>
                    <a:pt x="12280" y="14411"/>
                  </a:cubicBezTo>
                  <a:cubicBezTo>
                    <a:pt x="12515" y="14411"/>
                    <a:pt x="12768" y="14470"/>
                    <a:pt x="13043" y="14580"/>
                  </a:cubicBezTo>
                  <a:cubicBezTo>
                    <a:pt x="13069" y="14596"/>
                    <a:pt x="13094" y="14603"/>
                    <a:pt x="13118" y="14603"/>
                  </a:cubicBezTo>
                  <a:cubicBezTo>
                    <a:pt x="13249" y="14603"/>
                    <a:pt x="13354" y="14398"/>
                    <a:pt x="13410" y="14314"/>
                  </a:cubicBezTo>
                  <a:cubicBezTo>
                    <a:pt x="13510" y="14147"/>
                    <a:pt x="13544" y="14013"/>
                    <a:pt x="13544" y="13813"/>
                  </a:cubicBezTo>
                  <a:cubicBezTo>
                    <a:pt x="13243" y="13546"/>
                    <a:pt x="13577" y="13546"/>
                    <a:pt x="13677" y="13480"/>
                  </a:cubicBezTo>
                  <a:cubicBezTo>
                    <a:pt x="13844" y="13046"/>
                    <a:pt x="13577" y="12712"/>
                    <a:pt x="13510" y="12346"/>
                  </a:cubicBezTo>
                  <a:cubicBezTo>
                    <a:pt x="12576" y="10878"/>
                    <a:pt x="11375" y="9577"/>
                    <a:pt x="10575" y="8009"/>
                  </a:cubicBezTo>
                  <a:cubicBezTo>
                    <a:pt x="9674" y="6208"/>
                    <a:pt x="9207" y="4306"/>
                    <a:pt x="8573" y="2405"/>
                  </a:cubicBezTo>
                  <a:cubicBezTo>
                    <a:pt x="8253" y="2085"/>
                    <a:pt x="7934" y="1892"/>
                    <a:pt x="7481" y="1892"/>
                  </a:cubicBezTo>
                  <a:cubicBezTo>
                    <a:pt x="7414" y="1892"/>
                    <a:pt x="7345" y="1896"/>
                    <a:pt x="7272" y="1905"/>
                  </a:cubicBezTo>
                  <a:cubicBezTo>
                    <a:pt x="7155" y="1934"/>
                    <a:pt x="7045" y="1949"/>
                    <a:pt x="6940" y="1949"/>
                  </a:cubicBezTo>
                  <a:cubicBezTo>
                    <a:pt x="6569" y="1949"/>
                    <a:pt x="6280" y="1762"/>
                    <a:pt x="6072" y="1371"/>
                  </a:cubicBezTo>
                  <a:cubicBezTo>
                    <a:pt x="5871" y="971"/>
                    <a:pt x="5538" y="570"/>
                    <a:pt x="5071" y="570"/>
                  </a:cubicBezTo>
                  <a:cubicBezTo>
                    <a:pt x="4904" y="570"/>
                    <a:pt x="4744" y="577"/>
                    <a:pt x="4589" y="577"/>
                  </a:cubicBezTo>
                  <a:cubicBezTo>
                    <a:pt x="4124" y="577"/>
                    <a:pt x="3712" y="520"/>
                    <a:pt x="3336" y="70"/>
                  </a:cubicBezTo>
                  <a:cubicBezTo>
                    <a:pt x="3297" y="21"/>
                    <a:pt x="3244" y="1"/>
                    <a:pt x="3183" y="1"/>
                  </a:cubicBezTo>
                  <a:close/>
                </a:path>
              </a:pathLst>
            </a:custGeom>
            <a:solidFill>
              <a:srgbClr val="FF9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55;p40">
              <a:extLst>
                <a:ext uri="{FF2B5EF4-FFF2-40B4-BE49-F238E27FC236}">
                  <a16:creationId xmlns:a16="http://schemas.microsoft.com/office/drawing/2014/main" id="{4789BD70-441A-D8F5-8D52-A01E12E8C436}"/>
                </a:ext>
              </a:extLst>
            </p:cNvPr>
            <p:cNvSpPr/>
            <p:nvPr/>
          </p:nvSpPr>
          <p:spPr>
            <a:xfrm>
              <a:off x="6035175" y="2028781"/>
              <a:ext cx="435325" cy="868150"/>
            </a:xfrm>
            <a:custGeom>
              <a:avLst/>
              <a:gdLst/>
              <a:ahLst/>
              <a:cxnLst/>
              <a:rect l="l" t="t" r="r" b="b"/>
              <a:pathLst>
                <a:path w="17413" h="34726" extrusionOk="0">
                  <a:moveTo>
                    <a:pt x="12658" y="1"/>
                  </a:moveTo>
                  <a:cubicBezTo>
                    <a:pt x="12491" y="1"/>
                    <a:pt x="12317" y="76"/>
                    <a:pt x="12142" y="218"/>
                  </a:cubicBezTo>
                  <a:lnTo>
                    <a:pt x="12176" y="218"/>
                  </a:lnTo>
                  <a:cubicBezTo>
                    <a:pt x="12076" y="252"/>
                    <a:pt x="12009" y="318"/>
                    <a:pt x="11975" y="418"/>
                  </a:cubicBezTo>
                  <a:cubicBezTo>
                    <a:pt x="11875" y="485"/>
                    <a:pt x="11809" y="585"/>
                    <a:pt x="11742" y="652"/>
                  </a:cubicBezTo>
                  <a:cubicBezTo>
                    <a:pt x="11675" y="752"/>
                    <a:pt x="11575" y="819"/>
                    <a:pt x="11542" y="919"/>
                  </a:cubicBezTo>
                  <a:cubicBezTo>
                    <a:pt x="11408" y="952"/>
                    <a:pt x="11375" y="1052"/>
                    <a:pt x="11342" y="1152"/>
                  </a:cubicBezTo>
                  <a:cubicBezTo>
                    <a:pt x="11208" y="1219"/>
                    <a:pt x="11175" y="1286"/>
                    <a:pt x="11142" y="1419"/>
                  </a:cubicBezTo>
                  <a:lnTo>
                    <a:pt x="11142" y="1386"/>
                  </a:lnTo>
                  <a:cubicBezTo>
                    <a:pt x="11008" y="1419"/>
                    <a:pt x="10908" y="1486"/>
                    <a:pt x="10908" y="1619"/>
                  </a:cubicBezTo>
                  <a:lnTo>
                    <a:pt x="10908" y="1586"/>
                  </a:lnTo>
                  <a:cubicBezTo>
                    <a:pt x="10808" y="1619"/>
                    <a:pt x="10708" y="1719"/>
                    <a:pt x="10708" y="1819"/>
                  </a:cubicBezTo>
                  <a:cubicBezTo>
                    <a:pt x="10474" y="1920"/>
                    <a:pt x="10374" y="2153"/>
                    <a:pt x="10208" y="2387"/>
                  </a:cubicBezTo>
                  <a:cubicBezTo>
                    <a:pt x="10074" y="2487"/>
                    <a:pt x="10007" y="2653"/>
                    <a:pt x="9907" y="2820"/>
                  </a:cubicBezTo>
                  <a:cubicBezTo>
                    <a:pt x="10007" y="2653"/>
                    <a:pt x="10074" y="2453"/>
                    <a:pt x="10208" y="2287"/>
                  </a:cubicBezTo>
                  <a:cubicBezTo>
                    <a:pt x="10374" y="1986"/>
                    <a:pt x="10341" y="1653"/>
                    <a:pt x="10374" y="1386"/>
                  </a:cubicBezTo>
                  <a:cubicBezTo>
                    <a:pt x="10474" y="1319"/>
                    <a:pt x="10508" y="1252"/>
                    <a:pt x="10508" y="1152"/>
                  </a:cubicBezTo>
                  <a:cubicBezTo>
                    <a:pt x="10508" y="1052"/>
                    <a:pt x="10508" y="885"/>
                    <a:pt x="10374" y="785"/>
                  </a:cubicBezTo>
                  <a:cubicBezTo>
                    <a:pt x="10241" y="619"/>
                    <a:pt x="10141" y="485"/>
                    <a:pt x="9907" y="418"/>
                  </a:cubicBezTo>
                  <a:cubicBezTo>
                    <a:pt x="9834" y="360"/>
                    <a:pt x="9774" y="334"/>
                    <a:pt x="9718" y="334"/>
                  </a:cubicBezTo>
                  <a:cubicBezTo>
                    <a:pt x="9646" y="334"/>
                    <a:pt x="9582" y="377"/>
                    <a:pt x="9507" y="452"/>
                  </a:cubicBezTo>
                  <a:cubicBezTo>
                    <a:pt x="9173" y="619"/>
                    <a:pt x="9073" y="986"/>
                    <a:pt x="8973" y="1319"/>
                  </a:cubicBezTo>
                  <a:cubicBezTo>
                    <a:pt x="8840" y="1486"/>
                    <a:pt x="8907" y="1653"/>
                    <a:pt x="8807" y="1786"/>
                  </a:cubicBezTo>
                  <a:cubicBezTo>
                    <a:pt x="8673" y="1920"/>
                    <a:pt x="8706" y="2120"/>
                    <a:pt x="8640" y="2253"/>
                  </a:cubicBezTo>
                  <a:cubicBezTo>
                    <a:pt x="8506" y="2387"/>
                    <a:pt x="8506" y="2553"/>
                    <a:pt x="8373" y="2620"/>
                  </a:cubicBezTo>
                  <a:cubicBezTo>
                    <a:pt x="7873" y="2487"/>
                    <a:pt x="8173" y="2053"/>
                    <a:pt x="8006" y="1753"/>
                  </a:cubicBezTo>
                  <a:cubicBezTo>
                    <a:pt x="7873" y="1553"/>
                    <a:pt x="7672" y="1419"/>
                    <a:pt x="7472" y="1286"/>
                  </a:cubicBezTo>
                  <a:cubicBezTo>
                    <a:pt x="7406" y="1232"/>
                    <a:pt x="7344" y="1211"/>
                    <a:pt x="7286" y="1211"/>
                  </a:cubicBezTo>
                  <a:cubicBezTo>
                    <a:pt x="7199" y="1211"/>
                    <a:pt x="7119" y="1259"/>
                    <a:pt x="7039" y="1319"/>
                  </a:cubicBezTo>
                  <a:cubicBezTo>
                    <a:pt x="6872" y="1453"/>
                    <a:pt x="6738" y="1586"/>
                    <a:pt x="6672" y="1786"/>
                  </a:cubicBezTo>
                  <a:cubicBezTo>
                    <a:pt x="6538" y="2120"/>
                    <a:pt x="6538" y="2453"/>
                    <a:pt x="6805" y="2787"/>
                  </a:cubicBezTo>
                  <a:cubicBezTo>
                    <a:pt x="7139" y="4488"/>
                    <a:pt x="7305" y="6256"/>
                    <a:pt x="7305" y="7991"/>
                  </a:cubicBezTo>
                  <a:cubicBezTo>
                    <a:pt x="7039" y="8458"/>
                    <a:pt x="7406" y="8958"/>
                    <a:pt x="7205" y="9458"/>
                  </a:cubicBezTo>
                  <a:cubicBezTo>
                    <a:pt x="6972" y="9959"/>
                    <a:pt x="7372" y="10492"/>
                    <a:pt x="7072" y="10959"/>
                  </a:cubicBezTo>
                  <a:cubicBezTo>
                    <a:pt x="7005" y="11493"/>
                    <a:pt x="7305" y="12094"/>
                    <a:pt x="7139" y="12627"/>
                  </a:cubicBezTo>
                  <a:lnTo>
                    <a:pt x="7139" y="12594"/>
                  </a:lnTo>
                  <a:lnTo>
                    <a:pt x="7139" y="12594"/>
                  </a:lnTo>
                  <a:cubicBezTo>
                    <a:pt x="6838" y="13161"/>
                    <a:pt x="7305" y="13761"/>
                    <a:pt x="7072" y="14295"/>
                  </a:cubicBezTo>
                  <a:cubicBezTo>
                    <a:pt x="7005" y="14328"/>
                    <a:pt x="6972" y="14429"/>
                    <a:pt x="6972" y="14562"/>
                  </a:cubicBezTo>
                  <a:cubicBezTo>
                    <a:pt x="6972" y="14929"/>
                    <a:pt x="7072" y="15262"/>
                    <a:pt x="6972" y="15596"/>
                  </a:cubicBezTo>
                  <a:lnTo>
                    <a:pt x="6972" y="15563"/>
                  </a:lnTo>
                  <a:lnTo>
                    <a:pt x="6972" y="15563"/>
                  </a:lnTo>
                  <a:cubicBezTo>
                    <a:pt x="6672" y="15963"/>
                    <a:pt x="7039" y="16430"/>
                    <a:pt x="6838" y="16830"/>
                  </a:cubicBezTo>
                  <a:cubicBezTo>
                    <a:pt x="6572" y="17164"/>
                    <a:pt x="6905" y="17597"/>
                    <a:pt x="6705" y="17931"/>
                  </a:cubicBezTo>
                  <a:cubicBezTo>
                    <a:pt x="6472" y="18165"/>
                    <a:pt x="6705" y="18498"/>
                    <a:pt x="6572" y="18798"/>
                  </a:cubicBezTo>
                  <a:cubicBezTo>
                    <a:pt x="6505" y="18832"/>
                    <a:pt x="6472" y="18932"/>
                    <a:pt x="6472" y="18998"/>
                  </a:cubicBezTo>
                  <a:cubicBezTo>
                    <a:pt x="6505" y="19265"/>
                    <a:pt x="6538" y="19465"/>
                    <a:pt x="6472" y="19666"/>
                  </a:cubicBezTo>
                  <a:cubicBezTo>
                    <a:pt x="6371" y="19699"/>
                    <a:pt x="6338" y="19799"/>
                    <a:pt x="6338" y="19899"/>
                  </a:cubicBezTo>
                  <a:cubicBezTo>
                    <a:pt x="6371" y="20133"/>
                    <a:pt x="6405" y="20333"/>
                    <a:pt x="6338" y="20533"/>
                  </a:cubicBezTo>
                  <a:lnTo>
                    <a:pt x="6338" y="20500"/>
                  </a:lnTo>
                  <a:lnTo>
                    <a:pt x="6338" y="20500"/>
                  </a:lnTo>
                  <a:cubicBezTo>
                    <a:pt x="6038" y="20733"/>
                    <a:pt x="6371" y="21100"/>
                    <a:pt x="6171" y="21333"/>
                  </a:cubicBezTo>
                  <a:cubicBezTo>
                    <a:pt x="6005" y="21567"/>
                    <a:pt x="6171" y="21800"/>
                    <a:pt x="6038" y="22001"/>
                  </a:cubicBezTo>
                  <a:lnTo>
                    <a:pt x="6038" y="21967"/>
                  </a:lnTo>
                  <a:cubicBezTo>
                    <a:pt x="5804" y="22134"/>
                    <a:pt x="6005" y="22434"/>
                    <a:pt x="5871" y="22634"/>
                  </a:cubicBezTo>
                  <a:lnTo>
                    <a:pt x="5871" y="22601"/>
                  </a:lnTo>
                  <a:cubicBezTo>
                    <a:pt x="5638" y="22768"/>
                    <a:pt x="5838" y="23035"/>
                    <a:pt x="5704" y="23268"/>
                  </a:cubicBezTo>
                  <a:lnTo>
                    <a:pt x="5704" y="23235"/>
                  </a:lnTo>
                  <a:cubicBezTo>
                    <a:pt x="5471" y="23402"/>
                    <a:pt x="5671" y="23668"/>
                    <a:pt x="5538" y="23869"/>
                  </a:cubicBezTo>
                  <a:cubicBezTo>
                    <a:pt x="5337" y="24069"/>
                    <a:pt x="5538" y="24336"/>
                    <a:pt x="5371" y="24502"/>
                  </a:cubicBezTo>
                  <a:cubicBezTo>
                    <a:pt x="5271" y="24636"/>
                    <a:pt x="5337" y="24803"/>
                    <a:pt x="5237" y="24969"/>
                  </a:cubicBezTo>
                  <a:cubicBezTo>
                    <a:pt x="5071" y="25103"/>
                    <a:pt x="5104" y="25270"/>
                    <a:pt x="5071" y="25436"/>
                  </a:cubicBezTo>
                  <a:lnTo>
                    <a:pt x="5071" y="25370"/>
                  </a:lnTo>
                  <a:cubicBezTo>
                    <a:pt x="4837" y="25503"/>
                    <a:pt x="5071" y="25837"/>
                    <a:pt x="4870" y="26003"/>
                  </a:cubicBezTo>
                  <a:cubicBezTo>
                    <a:pt x="4670" y="26304"/>
                    <a:pt x="4670" y="26604"/>
                    <a:pt x="4537" y="26871"/>
                  </a:cubicBezTo>
                  <a:cubicBezTo>
                    <a:pt x="4506" y="26963"/>
                    <a:pt x="4391" y="27026"/>
                    <a:pt x="4398" y="27139"/>
                  </a:cubicBezTo>
                  <a:lnTo>
                    <a:pt x="4398" y="27139"/>
                  </a:lnTo>
                  <a:cubicBezTo>
                    <a:pt x="4204" y="27208"/>
                    <a:pt x="4269" y="27439"/>
                    <a:pt x="4203" y="27605"/>
                  </a:cubicBezTo>
                  <a:cubicBezTo>
                    <a:pt x="4036" y="27671"/>
                    <a:pt x="4070" y="27871"/>
                    <a:pt x="4003" y="28005"/>
                  </a:cubicBezTo>
                  <a:cubicBezTo>
                    <a:pt x="3836" y="28272"/>
                    <a:pt x="3703" y="28472"/>
                    <a:pt x="3670" y="28705"/>
                  </a:cubicBezTo>
                  <a:cubicBezTo>
                    <a:pt x="3503" y="28805"/>
                    <a:pt x="3536" y="29006"/>
                    <a:pt x="3436" y="29139"/>
                  </a:cubicBezTo>
                  <a:cubicBezTo>
                    <a:pt x="3381" y="29194"/>
                    <a:pt x="3279" y="29273"/>
                    <a:pt x="3266" y="29374"/>
                  </a:cubicBezTo>
                  <a:lnTo>
                    <a:pt x="3266" y="29374"/>
                  </a:lnTo>
                  <a:cubicBezTo>
                    <a:pt x="3070" y="29475"/>
                    <a:pt x="3169" y="29674"/>
                    <a:pt x="3069" y="29806"/>
                  </a:cubicBezTo>
                  <a:cubicBezTo>
                    <a:pt x="2902" y="30006"/>
                    <a:pt x="2836" y="30273"/>
                    <a:pt x="2702" y="30473"/>
                  </a:cubicBezTo>
                  <a:cubicBezTo>
                    <a:pt x="2602" y="30507"/>
                    <a:pt x="2535" y="30607"/>
                    <a:pt x="2535" y="30707"/>
                  </a:cubicBezTo>
                  <a:lnTo>
                    <a:pt x="2535" y="30673"/>
                  </a:lnTo>
                  <a:cubicBezTo>
                    <a:pt x="2269" y="30940"/>
                    <a:pt x="2102" y="31207"/>
                    <a:pt x="1935" y="31541"/>
                  </a:cubicBezTo>
                  <a:cubicBezTo>
                    <a:pt x="1868" y="31607"/>
                    <a:pt x="1768" y="31674"/>
                    <a:pt x="1768" y="31808"/>
                  </a:cubicBezTo>
                  <a:cubicBezTo>
                    <a:pt x="1701" y="31841"/>
                    <a:pt x="1601" y="31941"/>
                    <a:pt x="1601" y="32041"/>
                  </a:cubicBezTo>
                  <a:lnTo>
                    <a:pt x="1601" y="32008"/>
                  </a:lnTo>
                  <a:cubicBezTo>
                    <a:pt x="1401" y="32208"/>
                    <a:pt x="1168" y="32441"/>
                    <a:pt x="934" y="32642"/>
                  </a:cubicBezTo>
                  <a:cubicBezTo>
                    <a:pt x="767" y="32808"/>
                    <a:pt x="601" y="32975"/>
                    <a:pt x="501" y="33175"/>
                  </a:cubicBezTo>
                  <a:cubicBezTo>
                    <a:pt x="234" y="33542"/>
                    <a:pt x="0" y="33942"/>
                    <a:pt x="334" y="34376"/>
                  </a:cubicBezTo>
                  <a:cubicBezTo>
                    <a:pt x="521" y="34619"/>
                    <a:pt x="729" y="34726"/>
                    <a:pt x="952" y="34726"/>
                  </a:cubicBezTo>
                  <a:cubicBezTo>
                    <a:pt x="1126" y="34726"/>
                    <a:pt x="1311" y="34660"/>
                    <a:pt x="1501" y="34543"/>
                  </a:cubicBezTo>
                  <a:cubicBezTo>
                    <a:pt x="2902" y="33175"/>
                    <a:pt x="3836" y="31541"/>
                    <a:pt x="4737" y="29873"/>
                  </a:cubicBezTo>
                  <a:cubicBezTo>
                    <a:pt x="7039" y="25637"/>
                    <a:pt x="7873" y="21000"/>
                    <a:pt x="8273" y="16263"/>
                  </a:cubicBezTo>
                  <a:cubicBezTo>
                    <a:pt x="8506" y="13761"/>
                    <a:pt x="8406" y="11193"/>
                    <a:pt x="8606" y="8491"/>
                  </a:cubicBezTo>
                  <a:cubicBezTo>
                    <a:pt x="8706" y="9292"/>
                    <a:pt x="8773" y="9825"/>
                    <a:pt x="8773" y="10359"/>
                  </a:cubicBezTo>
                  <a:cubicBezTo>
                    <a:pt x="8773" y="14062"/>
                    <a:pt x="9073" y="17664"/>
                    <a:pt x="10274" y="21167"/>
                  </a:cubicBezTo>
                  <a:cubicBezTo>
                    <a:pt x="11408" y="24502"/>
                    <a:pt x="12543" y="27838"/>
                    <a:pt x="14744" y="30673"/>
                  </a:cubicBezTo>
                  <a:cubicBezTo>
                    <a:pt x="15111" y="31074"/>
                    <a:pt x="15378" y="31474"/>
                    <a:pt x="15845" y="31774"/>
                  </a:cubicBezTo>
                  <a:cubicBezTo>
                    <a:pt x="16045" y="31924"/>
                    <a:pt x="16254" y="32008"/>
                    <a:pt x="16458" y="32008"/>
                  </a:cubicBezTo>
                  <a:cubicBezTo>
                    <a:pt x="16662" y="32008"/>
                    <a:pt x="16862" y="31924"/>
                    <a:pt x="17046" y="31741"/>
                  </a:cubicBezTo>
                  <a:cubicBezTo>
                    <a:pt x="17413" y="31341"/>
                    <a:pt x="17246" y="30974"/>
                    <a:pt x="17012" y="30607"/>
                  </a:cubicBezTo>
                  <a:cubicBezTo>
                    <a:pt x="16779" y="30273"/>
                    <a:pt x="16512" y="29973"/>
                    <a:pt x="16178" y="29739"/>
                  </a:cubicBezTo>
                  <a:cubicBezTo>
                    <a:pt x="16078" y="29673"/>
                    <a:pt x="15945" y="29639"/>
                    <a:pt x="15878" y="29606"/>
                  </a:cubicBezTo>
                  <a:cubicBezTo>
                    <a:pt x="15845" y="29473"/>
                    <a:pt x="15778" y="29406"/>
                    <a:pt x="15711" y="29306"/>
                  </a:cubicBezTo>
                  <a:cubicBezTo>
                    <a:pt x="15578" y="29239"/>
                    <a:pt x="15545" y="29072"/>
                    <a:pt x="15411" y="28972"/>
                  </a:cubicBezTo>
                  <a:cubicBezTo>
                    <a:pt x="15278" y="28839"/>
                    <a:pt x="15278" y="28639"/>
                    <a:pt x="15178" y="28572"/>
                  </a:cubicBezTo>
                  <a:cubicBezTo>
                    <a:pt x="15044" y="28439"/>
                    <a:pt x="15044" y="28238"/>
                    <a:pt x="14911" y="28138"/>
                  </a:cubicBezTo>
                  <a:cubicBezTo>
                    <a:pt x="14777" y="28005"/>
                    <a:pt x="14777" y="27838"/>
                    <a:pt x="14677" y="27738"/>
                  </a:cubicBezTo>
                  <a:cubicBezTo>
                    <a:pt x="14444" y="27605"/>
                    <a:pt x="14677" y="27204"/>
                    <a:pt x="14377" y="27138"/>
                  </a:cubicBezTo>
                  <a:cubicBezTo>
                    <a:pt x="14344" y="27004"/>
                    <a:pt x="14277" y="26837"/>
                    <a:pt x="14177" y="26737"/>
                  </a:cubicBezTo>
                  <a:cubicBezTo>
                    <a:pt x="13944" y="26604"/>
                    <a:pt x="14110" y="26270"/>
                    <a:pt x="13877" y="26137"/>
                  </a:cubicBezTo>
                  <a:cubicBezTo>
                    <a:pt x="13710" y="25970"/>
                    <a:pt x="13877" y="25637"/>
                    <a:pt x="13610" y="25503"/>
                  </a:cubicBezTo>
                  <a:cubicBezTo>
                    <a:pt x="13443" y="25336"/>
                    <a:pt x="13577" y="25069"/>
                    <a:pt x="13376" y="24903"/>
                  </a:cubicBezTo>
                  <a:cubicBezTo>
                    <a:pt x="13110" y="24669"/>
                    <a:pt x="13376" y="24269"/>
                    <a:pt x="13043" y="24102"/>
                  </a:cubicBezTo>
                  <a:lnTo>
                    <a:pt x="13043" y="24135"/>
                  </a:lnTo>
                  <a:cubicBezTo>
                    <a:pt x="12876" y="23969"/>
                    <a:pt x="13010" y="23668"/>
                    <a:pt x="12776" y="23502"/>
                  </a:cubicBezTo>
                  <a:cubicBezTo>
                    <a:pt x="12543" y="23302"/>
                    <a:pt x="12776" y="22935"/>
                    <a:pt x="12509" y="22701"/>
                  </a:cubicBezTo>
                  <a:cubicBezTo>
                    <a:pt x="12342" y="22534"/>
                    <a:pt x="12476" y="22267"/>
                    <a:pt x="12242" y="22101"/>
                  </a:cubicBezTo>
                  <a:lnTo>
                    <a:pt x="12209" y="22034"/>
                  </a:lnTo>
                  <a:lnTo>
                    <a:pt x="12209" y="21967"/>
                  </a:lnTo>
                  <a:cubicBezTo>
                    <a:pt x="12076" y="21767"/>
                    <a:pt x="12176" y="21467"/>
                    <a:pt x="11975" y="21267"/>
                  </a:cubicBezTo>
                  <a:lnTo>
                    <a:pt x="11909" y="21233"/>
                  </a:lnTo>
                  <a:lnTo>
                    <a:pt x="11975" y="21167"/>
                  </a:lnTo>
                  <a:cubicBezTo>
                    <a:pt x="11809" y="20900"/>
                    <a:pt x="11975" y="20500"/>
                    <a:pt x="12076" y="20233"/>
                  </a:cubicBezTo>
                  <a:cubicBezTo>
                    <a:pt x="11842" y="19932"/>
                    <a:pt x="12076" y="19465"/>
                    <a:pt x="11742" y="19165"/>
                  </a:cubicBezTo>
                  <a:cubicBezTo>
                    <a:pt x="11508" y="18732"/>
                    <a:pt x="11742" y="18131"/>
                    <a:pt x="11408" y="17731"/>
                  </a:cubicBezTo>
                  <a:cubicBezTo>
                    <a:pt x="11041" y="15296"/>
                    <a:pt x="10841" y="12827"/>
                    <a:pt x="10741" y="10392"/>
                  </a:cubicBezTo>
                  <a:cubicBezTo>
                    <a:pt x="11008" y="9759"/>
                    <a:pt x="10574" y="9125"/>
                    <a:pt x="10808" y="8491"/>
                  </a:cubicBezTo>
                  <a:cubicBezTo>
                    <a:pt x="11008" y="8224"/>
                    <a:pt x="10741" y="7824"/>
                    <a:pt x="10908" y="7557"/>
                  </a:cubicBezTo>
                  <a:cubicBezTo>
                    <a:pt x="11008" y="7424"/>
                    <a:pt x="11008" y="7257"/>
                    <a:pt x="11142" y="7157"/>
                  </a:cubicBezTo>
                  <a:cubicBezTo>
                    <a:pt x="11142" y="7123"/>
                    <a:pt x="11175" y="7123"/>
                    <a:pt x="11175" y="7090"/>
                  </a:cubicBezTo>
                  <a:cubicBezTo>
                    <a:pt x="11175" y="6990"/>
                    <a:pt x="11208" y="6957"/>
                    <a:pt x="11208" y="6890"/>
                  </a:cubicBezTo>
                  <a:cubicBezTo>
                    <a:pt x="11408" y="6723"/>
                    <a:pt x="11475" y="6456"/>
                    <a:pt x="11575" y="6223"/>
                  </a:cubicBezTo>
                  <a:cubicBezTo>
                    <a:pt x="11675" y="6156"/>
                    <a:pt x="11742" y="6089"/>
                    <a:pt x="11742" y="5956"/>
                  </a:cubicBezTo>
                  <a:cubicBezTo>
                    <a:pt x="12376" y="5155"/>
                    <a:pt x="13010" y="4421"/>
                    <a:pt x="13643" y="3654"/>
                  </a:cubicBezTo>
                  <a:cubicBezTo>
                    <a:pt x="13743" y="3621"/>
                    <a:pt x="13843" y="3554"/>
                    <a:pt x="13843" y="3421"/>
                  </a:cubicBezTo>
                  <a:lnTo>
                    <a:pt x="13843" y="3454"/>
                  </a:lnTo>
                  <a:cubicBezTo>
                    <a:pt x="14077" y="3154"/>
                    <a:pt x="14310" y="2820"/>
                    <a:pt x="13977" y="2453"/>
                  </a:cubicBezTo>
                  <a:cubicBezTo>
                    <a:pt x="13877" y="2387"/>
                    <a:pt x="13810" y="2287"/>
                    <a:pt x="13710" y="2253"/>
                  </a:cubicBezTo>
                  <a:cubicBezTo>
                    <a:pt x="13578" y="2194"/>
                    <a:pt x="13452" y="2155"/>
                    <a:pt x="13333" y="2155"/>
                  </a:cubicBezTo>
                  <a:cubicBezTo>
                    <a:pt x="13181" y="2155"/>
                    <a:pt x="13040" y="2219"/>
                    <a:pt x="12909" y="2387"/>
                  </a:cubicBezTo>
                  <a:cubicBezTo>
                    <a:pt x="12843" y="2420"/>
                    <a:pt x="12809" y="2420"/>
                    <a:pt x="12709" y="2453"/>
                  </a:cubicBezTo>
                  <a:cubicBezTo>
                    <a:pt x="12709" y="2453"/>
                    <a:pt x="12676" y="2487"/>
                    <a:pt x="12643" y="2487"/>
                  </a:cubicBezTo>
                  <a:cubicBezTo>
                    <a:pt x="12543" y="2553"/>
                    <a:pt x="12509" y="2620"/>
                    <a:pt x="12476" y="2653"/>
                  </a:cubicBezTo>
                  <a:lnTo>
                    <a:pt x="12376" y="2754"/>
                  </a:lnTo>
                  <a:cubicBezTo>
                    <a:pt x="12342" y="2787"/>
                    <a:pt x="12309" y="2887"/>
                    <a:pt x="12242" y="2920"/>
                  </a:cubicBezTo>
                  <a:lnTo>
                    <a:pt x="12176" y="2987"/>
                  </a:lnTo>
                  <a:cubicBezTo>
                    <a:pt x="12142" y="3054"/>
                    <a:pt x="12076" y="3120"/>
                    <a:pt x="12042" y="3154"/>
                  </a:cubicBezTo>
                  <a:lnTo>
                    <a:pt x="11975" y="3254"/>
                  </a:lnTo>
                  <a:cubicBezTo>
                    <a:pt x="11909" y="3287"/>
                    <a:pt x="11875" y="3387"/>
                    <a:pt x="11842" y="3421"/>
                  </a:cubicBezTo>
                  <a:lnTo>
                    <a:pt x="11742" y="3487"/>
                  </a:lnTo>
                  <a:cubicBezTo>
                    <a:pt x="11709" y="3587"/>
                    <a:pt x="11675" y="3621"/>
                    <a:pt x="11642" y="3654"/>
                  </a:cubicBezTo>
                  <a:lnTo>
                    <a:pt x="11575" y="3721"/>
                  </a:lnTo>
                  <a:lnTo>
                    <a:pt x="11575" y="3654"/>
                  </a:lnTo>
                  <a:cubicBezTo>
                    <a:pt x="11675" y="3554"/>
                    <a:pt x="11709" y="3421"/>
                    <a:pt x="11742" y="3287"/>
                  </a:cubicBezTo>
                  <a:cubicBezTo>
                    <a:pt x="11809" y="3221"/>
                    <a:pt x="11809" y="3154"/>
                    <a:pt x="11842" y="3087"/>
                  </a:cubicBezTo>
                  <a:cubicBezTo>
                    <a:pt x="11875" y="2954"/>
                    <a:pt x="11909" y="2887"/>
                    <a:pt x="11975" y="2787"/>
                  </a:cubicBezTo>
                  <a:lnTo>
                    <a:pt x="12009" y="2720"/>
                  </a:lnTo>
                  <a:cubicBezTo>
                    <a:pt x="12042" y="2653"/>
                    <a:pt x="12076" y="2587"/>
                    <a:pt x="12142" y="2553"/>
                  </a:cubicBezTo>
                  <a:lnTo>
                    <a:pt x="12209" y="2453"/>
                  </a:lnTo>
                  <a:cubicBezTo>
                    <a:pt x="12242" y="2420"/>
                    <a:pt x="12309" y="2387"/>
                    <a:pt x="12342" y="2287"/>
                  </a:cubicBezTo>
                  <a:cubicBezTo>
                    <a:pt x="12342" y="2287"/>
                    <a:pt x="12376" y="2253"/>
                    <a:pt x="12376" y="2220"/>
                  </a:cubicBezTo>
                  <a:cubicBezTo>
                    <a:pt x="12409" y="2120"/>
                    <a:pt x="12409" y="2086"/>
                    <a:pt x="12409" y="1986"/>
                  </a:cubicBezTo>
                  <a:cubicBezTo>
                    <a:pt x="12676" y="1786"/>
                    <a:pt x="12809" y="1486"/>
                    <a:pt x="13010" y="1286"/>
                  </a:cubicBezTo>
                  <a:cubicBezTo>
                    <a:pt x="13243" y="986"/>
                    <a:pt x="13477" y="652"/>
                    <a:pt x="13176" y="285"/>
                  </a:cubicBezTo>
                  <a:cubicBezTo>
                    <a:pt x="13019" y="92"/>
                    <a:pt x="12843" y="1"/>
                    <a:pt x="1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56;p40">
              <a:extLst>
                <a:ext uri="{FF2B5EF4-FFF2-40B4-BE49-F238E27FC236}">
                  <a16:creationId xmlns:a16="http://schemas.microsoft.com/office/drawing/2014/main" id="{8D628506-A4A6-DB9C-02DF-BE5633558F04}"/>
                </a:ext>
              </a:extLst>
            </p:cNvPr>
            <p:cNvSpPr/>
            <p:nvPr/>
          </p:nvSpPr>
          <p:spPr>
            <a:xfrm>
              <a:off x="5213750" y="2734481"/>
              <a:ext cx="246025" cy="410275"/>
            </a:xfrm>
            <a:custGeom>
              <a:avLst/>
              <a:gdLst/>
              <a:ahLst/>
              <a:cxnLst/>
              <a:rect l="l" t="t" r="r" b="b"/>
              <a:pathLst>
                <a:path w="9841" h="16411" extrusionOk="0">
                  <a:moveTo>
                    <a:pt x="6682" y="1"/>
                  </a:moveTo>
                  <a:cubicBezTo>
                    <a:pt x="6191" y="1"/>
                    <a:pt x="6062" y="451"/>
                    <a:pt x="6005" y="878"/>
                  </a:cubicBezTo>
                  <a:cubicBezTo>
                    <a:pt x="5838" y="1678"/>
                    <a:pt x="5738" y="2412"/>
                    <a:pt x="5971" y="3213"/>
                  </a:cubicBezTo>
                  <a:cubicBezTo>
                    <a:pt x="6020" y="3506"/>
                    <a:pt x="6087" y="3889"/>
                    <a:pt x="5817" y="3889"/>
                  </a:cubicBezTo>
                  <a:cubicBezTo>
                    <a:pt x="5719" y="3889"/>
                    <a:pt x="5576" y="3838"/>
                    <a:pt x="5371" y="3713"/>
                  </a:cubicBezTo>
                  <a:cubicBezTo>
                    <a:pt x="5004" y="2879"/>
                    <a:pt x="5037" y="1945"/>
                    <a:pt x="5004" y="1044"/>
                  </a:cubicBezTo>
                  <a:lnTo>
                    <a:pt x="5004" y="744"/>
                  </a:lnTo>
                  <a:cubicBezTo>
                    <a:pt x="4791" y="400"/>
                    <a:pt x="4441" y="281"/>
                    <a:pt x="4136" y="281"/>
                  </a:cubicBezTo>
                  <a:cubicBezTo>
                    <a:pt x="3820" y="281"/>
                    <a:pt x="3553" y="408"/>
                    <a:pt x="3536" y="544"/>
                  </a:cubicBezTo>
                  <a:cubicBezTo>
                    <a:pt x="3403" y="1245"/>
                    <a:pt x="2636" y="1678"/>
                    <a:pt x="2836" y="2445"/>
                  </a:cubicBezTo>
                  <a:cubicBezTo>
                    <a:pt x="2969" y="2912"/>
                    <a:pt x="2836" y="3213"/>
                    <a:pt x="2402" y="3513"/>
                  </a:cubicBezTo>
                  <a:cubicBezTo>
                    <a:pt x="1969" y="3780"/>
                    <a:pt x="2002" y="5047"/>
                    <a:pt x="2402" y="5081"/>
                  </a:cubicBezTo>
                  <a:cubicBezTo>
                    <a:pt x="3036" y="5181"/>
                    <a:pt x="3036" y="5448"/>
                    <a:pt x="2869" y="5881"/>
                  </a:cubicBezTo>
                  <a:cubicBezTo>
                    <a:pt x="2802" y="6215"/>
                    <a:pt x="3169" y="6415"/>
                    <a:pt x="3069" y="6749"/>
                  </a:cubicBezTo>
                  <a:cubicBezTo>
                    <a:pt x="3049" y="6748"/>
                    <a:pt x="3029" y="6748"/>
                    <a:pt x="3009" y="6748"/>
                  </a:cubicBezTo>
                  <a:cubicBezTo>
                    <a:pt x="2048" y="6748"/>
                    <a:pt x="1553" y="7524"/>
                    <a:pt x="834" y="7916"/>
                  </a:cubicBezTo>
                  <a:cubicBezTo>
                    <a:pt x="668" y="8216"/>
                    <a:pt x="868" y="8683"/>
                    <a:pt x="467" y="8850"/>
                  </a:cubicBezTo>
                  <a:cubicBezTo>
                    <a:pt x="167" y="8950"/>
                    <a:pt x="0" y="9184"/>
                    <a:pt x="167" y="9517"/>
                  </a:cubicBezTo>
                  <a:cubicBezTo>
                    <a:pt x="276" y="9708"/>
                    <a:pt x="453" y="9877"/>
                    <a:pt x="678" y="9877"/>
                  </a:cubicBezTo>
                  <a:cubicBezTo>
                    <a:pt x="728" y="9877"/>
                    <a:pt x="780" y="9869"/>
                    <a:pt x="834" y="9851"/>
                  </a:cubicBezTo>
                  <a:cubicBezTo>
                    <a:pt x="925" y="9823"/>
                    <a:pt x="989" y="9811"/>
                    <a:pt x="1034" y="9811"/>
                  </a:cubicBezTo>
                  <a:cubicBezTo>
                    <a:pt x="1257" y="9811"/>
                    <a:pt x="1012" y="10101"/>
                    <a:pt x="1068" y="10184"/>
                  </a:cubicBezTo>
                  <a:cubicBezTo>
                    <a:pt x="1001" y="10251"/>
                    <a:pt x="1135" y="10351"/>
                    <a:pt x="1068" y="10418"/>
                  </a:cubicBezTo>
                  <a:cubicBezTo>
                    <a:pt x="1001" y="10385"/>
                    <a:pt x="1068" y="10251"/>
                    <a:pt x="1001" y="10218"/>
                  </a:cubicBezTo>
                  <a:cubicBezTo>
                    <a:pt x="905" y="10073"/>
                    <a:pt x="809" y="9964"/>
                    <a:pt x="675" y="9964"/>
                  </a:cubicBezTo>
                  <a:cubicBezTo>
                    <a:pt x="623" y="9964"/>
                    <a:pt x="566" y="9980"/>
                    <a:pt x="501" y="10018"/>
                  </a:cubicBezTo>
                  <a:cubicBezTo>
                    <a:pt x="301" y="10118"/>
                    <a:pt x="301" y="10351"/>
                    <a:pt x="334" y="10551"/>
                  </a:cubicBezTo>
                  <a:cubicBezTo>
                    <a:pt x="467" y="11452"/>
                    <a:pt x="1235" y="11719"/>
                    <a:pt x="1868" y="12186"/>
                  </a:cubicBezTo>
                  <a:cubicBezTo>
                    <a:pt x="1944" y="12201"/>
                    <a:pt x="2020" y="12206"/>
                    <a:pt x="2095" y="12206"/>
                  </a:cubicBezTo>
                  <a:cubicBezTo>
                    <a:pt x="2230" y="12206"/>
                    <a:pt x="2365" y="12190"/>
                    <a:pt x="2500" y="12190"/>
                  </a:cubicBezTo>
                  <a:cubicBezTo>
                    <a:pt x="2623" y="12190"/>
                    <a:pt x="2746" y="12203"/>
                    <a:pt x="2869" y="12253"/>
                  </a:cubicBezTo>
                  <a:cubicBezTo>
                    <a:pt x="3403" y="12453"/>
                    <a:pt x="4070" y="12586"/>
                    <a:pt x="4003" y="13420"/>
                  </a:cubicBezTo>
                  <a:cubicBezTo>
                    <a:pt x="3970" y="13553"/>
                    <a:pt x="3837" y="13620"/>
                    <a:pt x="3670" y="13620"/>
                  </a:cubicBezTo>
                  <a:cubicBezTo>
                    <a:pt x="3670" y="13620"/>
                    <a:pt x="3636" y="13587"/>
                    <a:pt x="3570" y="13587"/>
                  </a:cubicBezTo>
                  <a:cubicBezTo>
                    <a:pt x="3503" y="13553"/>
                    <a:pt x="3403" y="13520"/>
                    <a:pt x="3370" y="13453"/>
                  </a:cubicBezTo>
                  <a:lnTo>
                    <a:pt x="3303" y="13387"/>
                  </a:lnTo>
                  <a:cubicBezTo>
                    <a:pt x="3236" y="13287"/>
                    <a:pt x="3203" y="13253"/>
                    <a:pt x="3136" y="13220"/>
                  </a:cubicBezTo>
                  <a:cubicBezTo>
                    <a:pt x="3136" y="13187"/>
                    <a:pt x="3069" y="13187"/>
                    <a:pt x="3036" y="13120"/>
                  </a:cubicBezTo>
                  <a:cubicBezTo>
                    <a:pt x="3003" y="13053"/>
                    <a:pt x="2903" y="13053"/>
                    <a:pt x="2836" y="13020"/>
                  </a:cubicBezTo>
                  <a:cubicBezTo>
                    <a:pt x="2769" y="12986"/>
                    <a:pt x="2702" y="12970"/>
                    <a:pt x="2640" y="12970"/>
                  </a:cubicBezTo>
                  <a:cubicBezTo>
                    <a:pt x="2577" y="12970"/>
                    <a:pt x="2519" y="12986"/>
                    <a:pt x="2469" y="13020"/>
                  </a:cubicBezTo>
                  <a:cubicBezTo>
                    <a:pt x="2369" y="13053"/>
                    <a:pt x="2235" y="13086"/>
                    <a:pt x="2169" y="13187"/>
                  </a:cubicBezTo>
                  <a:cubicBezTo>
                    <a:pt x="2135" y="13220"/>
                    <a:pt x="2035" y="13253"/>
                    <a:pt x="2002" y="13287"/>
                  </a:cubicBezTo>
                  <a:cubicBezTo>
                    <a:pt x="1902" y="13353"/>
                    <a:pt x="1868" y="13420"/>
                    <a:pt x="1835" y="13453"/>
                  </a:cubicBezTo>
                  <a:lnTo>
                    <a:pt x="1735" y="13553"/>
                  </a:lnTo>
                  <a:cubicBezTo>
                    <a:pt x="1702" y="13587"/>
                    <a:pt x="1668" y="13687"/>
                    <a:pt x="1635" y="13720"/>
                  </a:cubicBezTo>
                  <a:lnTo>
                    <a:pt x="1535" y="13787"/>
                  </a:lnTo>
                  <a:cubicBezTo>
                    <a:pt x="1502" y="13854"/>
                    <a:pt x="1468" y="13920"/>
                    <a:pt x="1401" y="13954"/>
                  </a:cubicBezTo>
                  <a:lnTo>
                    <a:pt x="1335" y="14054"/>
                  </a:lnTo>
                  <a:cubicBezTo>
                    <a:pt x="1301" y="14087"/>
                    <a:pt x="1235" y="14187"/>
                    <a:pt x="1201" y="14221"/>
                  </a:cubicBezTo>
                  <a:cubicBezTo>
                    <a:pt x="1168" y="14287"/>
                    <a:pt x="1168" y="14354"/>
                    <a:pt x="1135" y="14421"/>
                  </a:cubicBezTo>
                  <a:cubicBezTo>
                    <a:pt x="1068" y="14554"/>
                    <a:pt x="1035" y="14621"/>
                    <a:pt x="1035" y="14754"/>
                  </a:cubicBezTo>
                  <a:lnTo>
                    <a:pt x="1035" y="14888"/>
                  </a:lnTo>
                  <a:lnTo>
                    <a:pt x="1135" y="14954"/>
                  </a:lnTo>
                  <a:cubicBezTo>
                    <a:pt x="1135" y="15055"/>
                    <a:pt x="1135" y="15121"/>
                    <a:pt x="1168" y="15188"/>
                  </a:cubicBezTo>
                  <a:cubicBezTo>
                    <a:pt x="1535" y="14921"/>
                    <a:pt x="1902" y="14688"/>
                    <a:pt x="2369" y="14521"/>
                  </a:cubicBezTo>
                  <a:cubicBezTo>
                    <a:pt x="2711" y="14407"/>
                    <a:pt x="2907" y="14335"/>
                    <a:pt x="3061" y="14335"/>
                  </a:cubicBezTo>
                  <a:cubicBezTo>
                    <a:pt x="3267" y="14335"/>
                    <a:pt x="3398" y="14463"/>
                    <a:pt x="3703" y="14788"/>
                  </a:cubicBezTo>
                  <a:cubicBezTo>
                    <a:pt x="3736" y="14754"/>
                    <a:pt x="3803" y="14688"/>
                    <a:pt x="3803" y="14621"/>
                  </a:cubicBezTo>
                  <a:cubicBezTo>
                    <a:pt x="3870" y="14354"/>
                    <a:pt x="4003" y="14121"/>
                    <a:pt x="4337" y="14121"/>
                  </a:cubicBezTo>
                  <a:cubicBezTo>
                    <a:pt x="4637" y="14121"/>
                    <a:pt x="4637" y="14354"/>
                    <a:pt x="4704" y="14588"/>
                  </a:cubicBezTo>
                  <a:cubicBezTo>
                    <a:pt x="4790" y="14868"/>
                    <a:pt x="5029" y="14981"/>
                    <a:pt x="5242" y="14981"/>
                  </a:cubicBezTo>
                  <a:cubicBezTo>
                    <a:pt x="5358" y="14981"/>
                    <a:pt x="5467" y="14947"/>
                    <a:pt x="5538" y="14888"/>
                  </a:cubicBezTo>
                  <a:cubicBezTo>
                    <a:pt x="5745" y="14742"/>
                    <a:pt x="5921" y="14684"/>
                    <a:pt x="6075" y="14684"/>
                  </a:cubicBezTo>
                  <a:cubicBezTo>
                    <a:pt x="6416" y="14684"/>
                    <a:pt x="6653" y="14969"/>
                    <a:pt x="6905" y="15221"/>
                  </a:cubicBezTo>
                  <a:cubicBezTo>
                    <a:pt x="7143" y="15489"/>
                    <a:pt x="7143" y="16048"/>
                    <a:pt x="7612" y="16048"/>
                  </a:cubicBezTo>
                  <a:cubicBezTo>
                    <a:pt x="7670" y="16048"/>
                    <a:pt x="7734" y="16040"/>
                    <a:pt x="7806" y="16022"/>
                  </a:cubicBezTo>
                  <a:cubicBezTo>
                    <a:pt x="7839" y="16089"/>
                    <a:pt x="7839" y="16122"/>
                    <a:pt x="7839" y="16222"/>
                  </a:cubicBezTo>
                  <a:cubicBezTo>
                    <a:pt x="7839" y="16326"/>
                    <a:pt x="7921" y="16410"/>
                    <a:pt x="7972" y="16410"/>
                  </a:cubicBezTo>
                  <a:cubicBezTo>
                    <a:pt x="7987" y="16410"/>
                    <a:pt x="7999" y="16403"/>
                    <a:pt x="8006" y="16389"/>
                  </a:cubicBezTo>
                  <a:cubicBezTo>
                    <a:pt x="8193" y="16152"/>
                    <a:pt x="8381" y="16073"/>
                    <a:pt x="8569" y="16073"/>
                  </a:cubicBezTo>
                  <a:cubicBezTo>
                    <a:pt x="8886" y="16073"/>
                    <a:pt x="9207" y="16293"/>
                    <a:pt x="9541" y="16355"/>
                  </a:cubicBezTo>
                  <a:cubicBezTo>
                    <a:pt x="9841" y="16022"/>
                    <a:pt x="9674" y="15622"/>
                    <a:pt x="9707" y="15221"/>
                  </a:cubicBezTo>
                  <a:cubicBezTo>
                    <a:pt x="9541" y="13887"/>
                    <a:pt x="9207" y="12553"/>
                    <a:pt x="9040" y="11185"/>
                  </a:cubicBezTo>
                  <a:cubicBezTo>
                    <a:pt x="8840" y="9451"/>
                    <a:pt x="9140" y="7783"/>
                    <a:pt x="9074" y="6115"/>
                  </a:cubicBezTo>
                  <a:cubicBezTo>
                    <a:pt x="9007" y="5748"/>
                    <a:pt x="8873" y="5414"/>
                    <a:pt x="8507" y="5247"/>
                  </a:cubicBezTo>
                  <a:cubicBezTo>
                    <a:pt x="8495" y="5236"/>
                    <a:pt x="8477" y="5233"/>
                    <a:pt x="8456" y="5233"/>
                  </a:cubicBezTo>
                  <a:cubicBezTo>
                    <a:pt x="8414" y="5233"/>
                    <a:pt x="8362" y="5247"/>
                    <a:pt x="8340" y="5247"/>
                  </a:cubicBezTo>
                  <a:cubicBezTo>
                    <a:pt x="8240" y="5214"/>
                    <a:pt x="8340" y="5214"/>
                    <a:pt x="8340" y="5181"/>
                  </a:cubicBezTo>
                  <a:cubicBezTo>
                    <a:pt x="8406" y="5014"/>
                    <a:pt x="8507" y="4714"/>
                    <a:pt x="8240" y="4680"/>
                  </a:cubicBezTo>
                  <a:cubicBezTo>
                    <a:pt x="7206" y="4447"/>
                    <a:pt x="7706" y="4013"/>
                    <a:pt x="8073" y="3580"/>
                  </a:cubicBezTo>
                  <a:cubicBezTo>
                    <a:pt x="8373" y="3279"/>
                    <a:pt x="8507" y="2946"/>
                    <a:pt x="8140" y="2712"/>
                  </a:cubicBezTo>
                  <a:cubicBezTo>
                    <a:pt x="7406" y="2179"/>
                    <a:pt x="7072" y="1545"/>
                    <a:pt x="7306" y="678"/>
                  </a:cubicBezTo>
                  <a:cubicBezTo>
                    <a:pt x="7339" y="411"/>
                    <a:pt x="7172" y="211"/>
                    <a:pt x="6972" y="44"/>
                  </a:cubicBezTo>
                  <a:cubicBezTo>
                    <a:pt x="6864" y="14"/>
                    <a:pt x="6768" y="1"/>
                    <a:pt x="6682" y="1"/>
                  </a:cubicBezTo>
                  <a:close/>
                </a:path>
              </a:pathLst>
            </a:custGeom>
            <a:solidFill>
              <a:srgbClr val="FFA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57;p40">
              <a:extLst>
                <a:ext uri="{FF2B5EF4-FFF2-40B4-BE49-F238E27FC236}">
                  <a16:creationId xmlns:a16="http://schemas.microsoft.com/office/drawing/2014/main" id="{FC60D030-D032-392A-8640-0A9DBF4E3AD2}"/>
                </a:ext>
              </a:extLst>
            </p:cNvPr>
            <p:cNvSpPr/>
            <p:nvPr/>
          </p:nvSpPr>
          <p:spPr>
            <a:xfrm>
              <a:off x="5006925" y="3592006"/>
              <a:ext cx="227700" cy="295450"/>
            </a:xfrm>
            <a:custGeom>
              <a:avLst/>
              <a:gdLst/>
              <a:ahLst/>
              <a:cxnLst/>
              <a:rect l="l" t="t" r="r" b="b"/>
              <a:pathLst>
                <a:path w="9108" h="11818" extrusionOk="0">
                  <a:moveTo>
                    <a:pt x="6305" y="1"/>
                  </a:moveTo>
                  <a:cubicBezTo>
                    <a:pt x="4671" y="101"/>
                    <a:pt x="3003" y="267"/>
                    <a:pt x="1402" y="468"/>
                  </a:cubicBezTo>
                  <a:cubicBezTo>
                    <a:pt x="435" y="968"/>
                    <a:pt x="668" y="2069"/>
                    <a:pt x="334" y="2836"/>
                  </a:cubicBezTo>
                  <a:cubicBezTo>
                    <a:pt x="301" y="2903"/>
                    <a:pt x="268" y="2969"/>
                    <a:pt x="234" y="3069"/>
                  </a:cubicBezTo>
                  <a:cubicBezTo>
                    <a:pt x="1" y="3737"/>
                    <a:pt x="301" y="4437"/>
                    <a:pt x="268" y="5104"/>
                  </a:cubicBezTo>
                  <a:cubicBezTo>
                    <a:pt x="134" y="7239"/>
                    <a:pt x="468" y="9274"/>
                    <a:pt x="801" y="11342"/>
                  </a:cubicBezTo>
                  <a:cubicBezTo>
                    <a:pt x="801" y="11476"/>
                    <a:pt x="835" y="11576"/>
                    <a:pt x="835" y="11676"/>
                  </a:cubicBezTo>
                  <a:cubicBezTo>
                    <a:pt x="877" y="11739"/>
                    <a:pt x="920" y="11789"/>
                    <a:pt x="936" y="11809"/>
                  </a:cubicBezTo>
                  <a:lnTo>
                    <a:pt x="936" y="11809"/>
                  </a:lnTo>
                  <a:cubicBezTo>
                    <a:pt x="1235" y="11775"/>
                    <a:pt x="1269" y="11509"/>
                    <a:pt x="1435" y="11342"/>
                  </a:cubicBezTo>
                  <a:cubicBezTo>
                    <a:pt x="1979" y="10700"/>
                    <a:pt x="2998" y="10277"/>
                    <a:pt x="3829" y="10277"/>
                  </a:cubicBezTo>
                  <a:cubicBezTo>
                    <a:pt x="4120" y="10277"/>
                    <a:pt x="4388" y="10329"/>
                    <a:pt x="4604" y="10441"/>
                  </a:cubicBezTo>
                  <a:cubicBezTo>
                    <a:pt x="4942" y="10616"/>
                    <a:pt x="5281" y="10680"/>
                    <a:pt x="5618" y="10680"/>
                  </a:cubicBezTo>
                  <a:cubicBezTo>
                    <a:pt x="6311" y="10680"/>
                    <a:pt x="7000" y="10409"/>
                    <a:pt x="7673" y="10275"/>
                  </a:cubicBezTo>
                  <a:cubicBezTo>
                    <a:pt x="8440" y="10108"/>
                    <a:pt x="8740" y="9407"/>
                    <a:pt x="9074" y="8807"/>
                  </a:cubicBezTo>
                  <a:cubicBezTo>
                    <a:pt x="9107" y="8740"/>
                    <a:pt x="9107" y="8607"/>
                    <a:pt x="9074" y="8507"/>
                  </a:cubicBezTo>
                  <a:cubicBezTo>
                    <a:pt x="8941" y="8106"/>
                    <a:pt x="8607" y="7840"/>
                    <a:pt x="8340" y="7506"/>
                  </a:cubicBezTo>
                  <a:cubicBezTo>
                    <a:pt x="6906" y="5638"/>
                    <a:pt x="5805" y="3603"/>
                    <a:pt x="6339" y="1101"/>
                  </a:cubicBezTo>
                  <a:cubicBezTo>
                    <a:pt x="6439" y="768"/>
                    <a:pt x="6506" y="334"/>
                    <a:pt x="6305" y="1"/>
                  </a:cubicBezTo>
                  <a:close/>
                  <a:moveTo>
                    <a:pt x="936" y="11809"/>
                  </a:moveTo>
                  <a:lnTo>
                    <a:pt x="936" y="11809"/>
                  </a:lnTo>
                  <a:cubicBezTo>
                    <a:pt x="936" y="11809"/>
                    <a:pt x="935" y="11809"/>
                    <a:pt x="935" y="11809"/>
                  </a:cubicBezTo>
                  <a:cubicBezTo>
                    <a:pt x="941" y="11815"/>
                    <a:pt x="944" y="11818"/>
                    <a:pt x="944" y="11818"/>
                  </a:cubicBezTo>
                  <a:cubicBezTo>
                    <a:pt x="944" y="11818"/>
                    <a:pt x="941" y="11815"/>
                    <a:pt x="936" y="11809"/>
                  </a:cubicBezTo>
                  <a:close/>
                </a:path>
              </a:pathLst>
            </a:custGeom>
            <a:solidFill>
              <a:srgbClr val="FF7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58;p40">
              <a:extLst>
                <a:ext uri="{FF2B5EF4-FFF2-40B4-BE49-F238E27FC236}">
                  <a16:creationId xmlns:a16="http://schemas.microsoft.com/office/drawing/2014/main" id="{675F8650-9F81-C6F5-1F2F-0BC6F27BC177}"/>
                </a:ext>
              </a:extLst>
            </p:cNvPr>
            <p:cNvSpPr/>
            <p:nvPr/>
          </p:nvSpPr>
          <p:spPr>
            <a:xfrm>
              <a:off x="5247950" y="2144231"/>
              <a:ext cx="326075" cy="258625"/>
            </a:xfrm>
            <a:custGeom>
              <a:avLst/>
              <a:gdLst/>
              <a:ahLst/>
              <a:cxnLst/>
              <a:rect l="l" t="t" r="r" b="b"/>
              <a:pathLst>
                <a:path w="13043" h="10345" extrusionOk="0">
                  <a:moveTo>
                    <a:pt x="11298" y="1"/>
                  </a:moveTo>
                  <a:cubicBezTo>
                    <a:pt x="11147" y="1"/>
                    <a:pt x="10994" y="18"/>
                    <a:pt x="10875" y="137"/>
                  </a:cubicBezTo>
                  <a:cubicBezTo>
                    <a:pt x="10841" y="170"/>
                    <a:pt x="10808" y="170"/>
                    <a:pt x="10708" y="170"/>
                  </a:cubicBezTo>
                  <a:lnTo>
                    <a:pt x="10474" y="404"/>
                  </a:lnTo>
                  <a:lnTo>
                    <a:pt x="9607" y="904"/>
                  </a:lnTo>
                  <a:cubicBezTo>
                    <a:pt x="9040" y="1204"/>
                    <a:pt x="8339" y="1071"/>
                    <a:pt x="7872" y="1538"/>
                  </a:cubicBezTo>
                  <a:cubicBezTo>
                    <a:pt x="7596" y="1837"/>
                    <a:pt x="7336" y="2025"/>
                    <a:pt x="7003" y="2025"/>
                  </a:cubicBezTo>
                  <a:cubicBezTo>
                    <a:pt x="6854" y="2025"/>
                    <a:pt x="6691" y="1988"/>
                    <a:pt x="6505" y="1905"/>
                  </a:cubicBezTo>
                  <a:cubicBezTo>
                    <a:pt x="6400" y="1870"/>
                    <a:pt x="6296" y="1817"/>
                    <a:pt x="6201" y="1817"/>
                  </a:cubicBezTo>
                  <a:cubicBezTo>
                    <a:pt x="6114" y="1817"/>
                    <a:pt x="6035" y="1861"/>
                    <a:pt x="5971" y="2005"/>
                  </a:cubicBezTo>
                  <a:cubicBezTo>
                    <a:pt x="5838" y="2205"/>
                    <a:pt x="5938" y="2405"/>
                    <a:pt x="6138" y="2539"/>
                  </a:cubicBezTo>
                  <a:cubicBezTo>
                    <a:pt x="6152" y="2552"/>
                    <a:pt x="6160" y="2561"/>
                    <a:pt x="6167" y="2561"/>
                  </a:cubicBezTo>
                  <a:cubicBezTo>
                    <a:pt x="6177" y="2561"/>
                    <a:pt x="6185" y="2544"/>
                    <a:pt x="6205" y="2505"/>
                  </a:cubicBezTo>
                  <a:cubicBezTo>
                    <a:pt x="6221" y="2483"/>
                    <a:pt x="6236" y="2473"/>
                    <a:pt x="6247" y="2473"/>
                  </a:cubicBezTo>
                  <a:cubicBezTo>
                    <a:pt x="6296" y="2473"/>
                    <a:pt x="6290" y="2648"/>
                    <a:pt x="6230" y="2648"/>
                  </a:cubicBezTo>
                  <a:cubicBezTo>
                    <a:pt x="6222" y="2648"/>
                    <a:pt x="6214" y="2645"/>
                    <a:pt x="6205" y="2639"/>
                  </a:cubicBezTo>
                  <a:cubicBezTo>
                    <a:pt x="5955" y="2589"/>
                    <a:pt x="5706" y="2390"/>
                    <a:pt x="5499" y="2390"/>
                  </a:cubicBezTo>
                  <a:cubicBezTo>
                    <a:pt x="5428" y="2390"/>
                    <a:pt x="5363" y="2413"/>
                    <a:pt x="5304" y="2472"/>
                  </a:cubicBezTo>
                  <a:cubicBezTo>
                    <a:pt x="4637" y="3006"/>
                    <a:pt x="3836" y="2806"/>
                    <a:pt x="3102" y="2972"/>
                  </a:cubicBezTo>
                  <a:cubicBezTo>
                    <a:pt x="2735" y="3039"/>
                    <a:pt x="2302" y="3039"/>
                    <a:pt x="2335" y="3506"/>
                  </a:cubicBezTo>
                  <a:cubicBezTo>
                    <a:pt x="2355" y="3783"/>
                    <a:pt x="2527" y="3813"/>
                    <a:pt x="2726" y="3813"/>
                  </a:cubicBezTo>
                  <a:cubicBezTo>
                    <a:pt x="2783" y="3813"/>
                    <a:pt x="2843" y="3811"/>
                    <a:pt x="2902" y="3811"/>
                  </a:cubicBezTo>
                  <a:cubicBezTo>
                    <a:pt x="2984" y="3811"/>
                    <a:pt x="3064" y="3816"/>
                    <a:pt x="3136" y="3840"/>
                  </a:cubicBezTo>
                  <a:cubicBezTo>
                    <a:pt x="2981" y="3932"/>
                    <a:pt x="2834" y="4004"/>
                    <a:pt x="2703" y="4004"/>
                  </a:cubicBezTo>
                  <a:cubicBezTo>
                    <a:pt x="2553" y="4004"/>
                    <a:pt x="2425" y="3908"/>
                    <a:pt x="2335" y="3639"/>
                  </a:cubicBezTo>
                  <a:cubicBezTo>
                    <a:pt x="2226" y="3276"/>
                    <a:pt x="2048" y="3141"/>
                    <a:pt x="1844" y="3141"/>
                  </a:cubicBezTo>
                  <a:cubicBezTo>
                    <a:pt x="1673" y="3141"/>
                    <a:pt x="1483" y="3236"/>
                    <a:pt x="1301" y="3373"/>
                  </a:cubicBezTo>
                  <a:cubicBezTo>
                    <a:pt x="667" y="4173"/>
                    <a:pt x="701" y="5207"/>
                    <a:pt x="334" y="6075"/>
                  </a:cubicBezTo>
                  <a:cubicBezTo>
                    <a:pt x="0" y="7375"/>
                    <a:pt x="300" y="8576"/>
                    <a:pt x="701" y="9811"/>
                  </a:cubicBezTo>
                  <a:cubicBezTo>
                    <a:pt x="834" y="10044"/>
                    <a:pt x="1001" y="10278"/>
                    <a:pt x="1301" y="10344"/>
                  </a:cubicBezTo>
                  <a:cubicBezTo>
                    <a:pt x="1857" y="10312"/>
                    <a:pt x="1675" y="9476"/>
                    <a:pt x="2015" y="9476"/>
                  </a:cubicBezTo>
                  <a:cubicBezTo>
                    <a:pt x="2021" y="9476"/>
                    <a:pt x="2028" y="9476"/>
                    <a:pt x="2035" y="9477"/>
                  </a:cubicBezTo>
                  <a:cubicBezTo>
                    <a:pt x="2056" y="9478"/>
                    <a:pt x="2077" y="9479"/>
                    <a:pt x="2098" y="9479"/>
                  </a:cubicBezTo>
                  <a:cubicBezTo>
                    <a:pt x="2775" y="9479"/>
                    <a:pt x="3325" y="8739"/>
                    <a:pt x="3974" y="8739"/>
                  </a:cubicBezTo>
                  <a:cubicBezTo>
                    <a:pt x="4221" y="8739"/>
                    <a:pt x="4482" y="8846"/>
                    <a:pt x="4770" y="9143"/>
                  </a:cubicBezTo>
                  <a:cubicBezTo>
                    <a:pt x="4817" y="9190"/>
                    <a:pt x="4870" y="9209"/>
                    <a:pt x="4928" y="9209"/>
                  </a:cubicBezTo>
                  <a:cubicBezTo>
                    <a:pt x="5120" y="9209"/>
                    <a:pt x="5358" y="8997"/>
                    <a:pt x="5537" y="8843"/>
                  </a:cubicBezTo>
                  <a:cubicBezTo>
                    <a:pt x="5971" y="8486"/>
                    <a:pt x="6483" y="8285"/>
                    <a:pt x="6954" y="8285"/>
                  </a:cubicBezTo>
                  <a:cubicBezTo>
                    <a:pt x="7098" y="8285"/>
                    <a:pt x="7239" y="8304"/>
                    <a:pt x="7372" y="8343"/>
                  </a:cubicBezTo>
                  <a:cubicBezTo>
                    <a:pt x="7584" y="8414"/>
                    <a:pt x="7770" y="8445"/>
                    <a:pt x="7934" y="8445"/>
                  </a:cubicBezTo>
                  <a:cubicBezTo>
                    <a:pt x="8544" y="8445"/>
                    <a:pt x="8865" y="8008"/>
                    <a:pt x="9207" y="7509"/>
                  </a:cubicBezTo>
                  <a:cubicBezTo>
                    <a:pt x="9354" y="7332"/>
                    <a:pt x="9371" y="7025"/>
                    <a:pt x="9718" y="7025"/>
                  </a:cubicBezTo>
                  <a:cubicBezTo>
                    <a:pt x="9764" y="7025"/>
                    <a:pt x="9816" y="7030"/>
                    <a:pt x="9874" y="7042"/>
                  </a:cubicBezTo>
                  <a:cubicBezTo>
                    <a:pt x="9989" y="7070"/>
                    <a:pt x="10097" y="7083"/>
                    <a:pt x="10199" y="7083"/>
                  </a:cubicBezTo>
                  <a:cubicBezTo>
                    <a:pt x="10956" y="7083"/>
                    <a:pt x="11335" y="6356"/>
                    <a:pt x="11041" y="5474"/>
                  </a:cubicBezTo>
                  <a:cubicBezTo>
                    <a:pt x="11375" y="5474"/>
                    <a:pt x="11675" y="5541"/>
                    <a:pt x="11875" y="5808"/>
                  </a:cubicBezTo>
                  <a:cubicBezTo>
                    <a:pt x="12066" y="6057"/>
                    <a:pt x="12243" y="6164"/>
                    <a:pt x="12410" y="6164"/>
                  </a:cubicBezTo>
                  <a:cubicBezTo>
                    <a:pt x="12625" y="6164"/>
                    <a:pt x="12822" y="5988"/>
                    <a:pt x="13009" y="5708"/>
                  </a:cubicBezTo>
                  <a:cubicBezTo>
                    <a:pt x="13043" y="5007"/>
                    <a:pt x="13043" y="4307"/>
                    <a:pt x="12509" y="3706"/>
                  </a:cubicBezTo>
                  <a:cubicBezTo>
                    <a:pt x="12209" y="3473"/>
                    <a:pt x="12175" y="3106"/>
                    <a:pt x="12175" y="2772"/>
                  </a:cubicBezTo>
                  <a:cubicBezTo>
                    <a:pt x="12175" y="1838"/>
                    <a:pt x="11942" y="1038"/>
                    <a:pt x="11675" y="204"/>
                  </a:cubicBezTo>
                  <a:cubicBezTo>
                    <a:pt x="11642" y="137"/>
                    <a:pt x="11542" y="37"/>
                    <a:pt x="11475" y="4"/>
                  </a:cubicBezTo>
                  <a:cubicBezTo>
                    <a:pt x="11418" y="4"/>
                    <a:pt x="11358" y="1"/>
                    <a:pt x="11298" y="1"/>
                  </a:cubicBezTo>
                  <a:close/>
                </a:path>
              </a:pathLst>
            </a:custGeom>
            <a:solidFill>
              <a:srgbClr val="FFA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59;p40">
              <a:extLst>
                <a:ext uri="{FF2B5EF4-FFF2-40B4-BE49-F238E27FC236}">
                  <a16:creationId xmlns:a16="http://schemas.microsoft.com/office/drawing/2014/main" id="{41E6231B-F0F2-55BA-E617-25E484F2D126}"/>
                </a:ext>
              </a:extLst>
            </p:cNvPr>
            <p:cNvSpPr/>
            <p:nvPr/>
          </p:nvSpPr>
          <p:spPr>
            <a:xfrm>
              <a:off x="5157050" y="3581981"/>
              <a:ext cx="211825" cy="251875"/>
            </a:xfrm>
            <a:custGeom>
              <a:avLst/>
              <a:gdLst/>
              <a:ahLst/>
              <a:cxnLst/>
              <a:rect l="l" t="t" r="r" b="b"/>
              <a:pathLst>
                <a:path w="8473" h="10075" extrusionOk="0">
                  <a:moveTo>
                    <a:pt x="5060" y="0"/>
                  </a:moveTo>
                  <a:cubicBezTo>
                    <a:pt x="3498" y="0"/>
                    <a:pt x="1942" y="126"/>
                    <a:pt x="400" y="368"/>
                  </a:cubicBezTo>
                  <a:cubicBezTo>
                    <a:pt x="134" y="1202"/>
                    <a:pt x="100" y="2069"/>
                    <a:pt x="67" y="2903"/>
                  </a:cubicBezTo>
                  <a:cubicBezTo>
                    <a:pt x="0" y="3671"/>
                    <a:pt x="134" y="4404"/>
                    <a:pt x="467" y="5105"/>
                  </a:cubicBezTo>
                  <a:cubicBezTo>
                    <a:pt x="1101" y="6639"/>
                    <a:pt x="2002" y="7907"/>
                    <a:pt x="3102" y="9075"/>
                  </a:cubicBezTo>
                  <a:cubicBezTo>
                    <a:pt x="3303" y="9175"/>
                    <a:pt x="3569" y="9241"/>
                    <a:pt x="3336" y="9508"/>
                  </a:cubicBezTo>
                  <a:cubicBezTo>
                    <a:pt x="3369" y="9542"/>
                    <a:pt x="3469" y="9575"/>
                    <a:pt x="3503" y="9608"/>
                  </a:cubicBezTo>
                  <a:cubicBezTo>
                    <a:pt x="3766" y="9824"/>
                    <a:pt x="4047" y="10074"/>
                    <a:pt x="4395" y="10074"/>
                  </a:cubicBezTo>
                  <a:cubicBezTo>
                    <a:pt x="4531" y="10074"/>
                    <a:pt x="4677" y="10036"/>
                    <a:pt x="4837" y="9942"/>
                  </a:cubicBezTo>
                  <a:cubicBezTo>
                    <a:pt x="5437" y="9608"/>
                    <a:pt x="5137" y="9208"/>
                    <a:pt x="5037" y="8774"/>
                  </a:cubicBezTo>
                  <a:cubicBezTo>
                    <a:pt x="4970" y="8341"/>
                    <a:pt x="5271" y="8207"/>
                    <a:pt x="5604" y="8207"/>
                  </a:cubicBezTo>
                  <a:cubicBezTo>
                    <a:pt x="6471" y="8174"/>
                    <a:pt x="6972" y="7240"/>
                    <a:pt x="7872" y="7240"/>
                  </a:cubicBezTo>
                  <a:cubicBezTo>
                    <a:pt x="8139" y="7240"/>
                    <a:pt x="8273" y="6840"/>
                    <a:pt x="8273" y="6573"/>
                  </a:cubicBezTo>
                  <a:cubicBezTo>
                    <a:pt x="8306" y="6039"/>
                    <a:pt x="8473" y="5505"/>
                    <a:pt x="8406" y="4938"/>
                  </a:cubicBezTo>
                  <a:cubicBezTo>
                    <a:pt x="8339" y="4238"/>
                    <a:pt x="8306" y="3537"/>
                    <a:pt x="8173" y="2837"/>
                  </a:cubicBezTo>
                  <a:cubicBezTo>
                    <a:pt x="8073" y="1903"/>
                    <a:pt x="8073" y="935"/>
                    <a:pt x="7472" y="101"/>
                  </a:cubicBezTo>
                  <a:cubicBezTo>
                    <a:pt x="6668" y="33"/>
                    <a:pt x="5863" y="0"/>
                    <a:pt x="5060" y="0"/>
                  </a:cubicBezTo>
                  <a:close/>
                </a:path>
              </a:pathLst>
            </a:custGeom>
            <a:solidFill>
              <a:srgbClr val="FFA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60;p40">
              <a:extLst>
                <a:ext uri="{FF2B5EF4-FFF2-40B4-BE49-F238E27FC236}">
                  <a16:creationId xmlns:a16="http://schemas.microsoft.com/office/drawing/2014/main" id="{71E8A076-D752-2DB0-6706-3B7BDB36526C}"/>
                </a:ext>
              </a:extLst>
            </p:cNvPr>
            <p:cNvSpPr/>
            <p:nvPr/>
          </p:nvSpPr>
          <p:spPr>
            <a:xfrm>
              <a:off x="5344675" y="3426881"/>
              <a:ext cx="251875" cy="288350"/>
            </a:xfrm>
            <a:custGeom>
              <a:avLst/>
              <a:gdLst/>
              <a:ahLst/>
              <a:cxnLst/>
              <a:rect l="l" t="t" r="r" b="b"/>
              <a:pathLst>
                <a:path w="10075" h="11534" extrusionOk="0">
                  <a:moveTo>
                    <a:pt x="7006" y="5705"/>
                  </a:moveTo>
                  <a:cubicBezTo>
                    <a:pt x="7054" y="5715"/>
                    <a:pt x="7103" y="5727"/>
                    <a:pt x="7153" y="5739"/>
                  </a:cubicBezTo>
                  <a:lnTo>
                    <a:pt x="7153" y="5739"/>
                  </a:lnTo>
                  <a:cubicBezTo>
                    <a:pt x="7137" y="5739"/>
                    <a:pt x="7121" y="5738"/>
                    <a:pt x="7106" y="5738"/>
                  </a:cubicBezTo>
                  <a:lnTo>
                    <a:pt x="7006" y="5738"/>
                  </a:lnTo>
                  <a:lnTo>
                    <a:pt x="7006" y="5705"/>
                  </a:lnTo>
                  <a:close/>
                  <a:moveTo>
                    <a:pt x="8273" y="1"/>
                  </a:moveTo>
                  <a:cubicBezTo>
                    <a:pt x="8073" y="1"/>
                    <a:pt x="8006" y="168"/>
                    <a:pt x="7973" y="334"/>
                  </a:cubicBezTo>
                  <a:cubicBezTo>
                    <a:pt x="7940" y="501"/>
                    <a:pt x="8140" y="735"/>
                    <a:pt x="7839" y="868"/>
                  </a:cubicBezTo>
                  <a:cubicBezTo>
                    <a:pt x="7668" y="782"/>
                    <a:pt x="7668" y="401"/>
                    <a:pt x="7418" y="401"/>
                  </a:cubicBezTo>
                  <a:cubicBezTo>
                    <a:pt x="7377" y="401"/>
                    <a:pt x="7329" y="411"/>
                    <a:pt x="7272" y="435"/>
                  </a:cubicBezTo>
                  <a:cubicBezTo>
                    <a:pt x="6672" y="668"/>
                    <a:pt x="7006" y="1168"/>
                    <a:pt x="6839" y="1502"/>
                  </a:cubicBezTo>
                  <a:cubicBezTo>
                    <a:pt x="6622" y="1502"/>
                    <a:pt x="6388" y="1527"/>
                    <a:pt x="6176" y="1527"/>
                  </a:cubicBezTo>
                  <a:cubicBezTo>
                    <a:pt x="5963" y="1527"/>
                    <a:pt x="5771" y="1502"/>
                    <a:pt x="5638" y="1402"/>
                  </a:cubicBezTo>
                  <a:cubicBezTo>
                    <a:pt x="5354" y="1146"/>
                    <a:pt x="5093" y="987"/>
                    <a:pt x="4775" y="987"/>
                  </a:cubicBezTo>
                  <a:cubicBezTo>
                    <a:pt x="4720" y="987"/>
                    <a:pt x="4663" y="992"/>
                    <a:pt x="4604" y="1002"/>
                  </a:cubicBezTo>
                  <a:cubicBezTo>
                    <a:pt x="4537" y="2403"/>
                    <a:pt x="4537" y="2403"/>
                    <a:pt x="3003" y="2436"/>
                  </a:cubicBezTo>
                  <a:cubicBezTo>
                    <a:pt x="3136" y="2036"/>
                    <a:pt x="3470" y="1669"/>
                    <a:pt x="3136" y="1202"/>
                  </a:cubicBezTo>
                  <a:lnTo>
                    <a:pt x="3136" y="1202"/>
                  </a:lnTo>
                  <a:cubicBezTo>
                    <a:pt x="2552" y="1907"/>
                    <a:pt x="2394" y="2098"/>
                    <a:pt x="2002" y="2098"/>
                  </a:cubicBezTo>
                  <a:cubicBezTo>
                    <a:pt x="1857" y="2098"/>
                    <a:pt x="1679" y="2072"/>
                    <a:pt x="1435" y="2036"/>
                  </a:cubicBezTo>
                  <a:lnTo>
                    <a:pt x="1435" y="2036"/>
                  </a:lnTo>
                  <a:cubicBezTo>
                    <a:pt x="1468" y="2202"/>
                    <a:pt x="1668" y="2336"/>
                    <a:pt x="1535" y="2469"/>
                  </a:cubicBezTo>
                  <a:cubicBezTo>
                    <a:pt x="1518" y="2553"/>
                    <a:pt x="1468" y="2578"/>
                    <a:pt x="1406" y="2578"/>
                  </a:cubicBezTo>
                  <a:cubicBezTo>
                    <a:pt x="1343" y="2578"/>
                    <a:pt x="1268" y="2553"/>
                    <a:pt x="1201" y="2536"/>
                  </a:cubicBezTo>
                  <a:cubicBezTo>
                    <a:pt x="988" y="2461"/>
                    <a:pt x="833" y="2421"/>
                    <a:pt x="713" y="2421"/>
                  </a:cubicBezTo>
                  <a:cubicBezTo>
                    <a:pt x="457" y="2421"/>
                    <a:pt x="360" y="2605"/>
                    <a:pt x="201" y="3036"/>
                  </a:cubicBezTo>
                  <a:cubicBezTo>
                    <a:pt x="101" y="3370"/>
                    <a:pt x="201" y="3737"/>
                    <a:pt x="1" y="4037"/>
                  </a:cubicBezTo>
                  <a:cubicBezTo>
                    <a:pt x="101" y="4604"/>
                    <a:pt x="201" y="5138"/>
                    <a:pt x="301" y="5705"/>
                  </a:cubicBezTo>
                  <a:cubicBezTo>
                    <a:pt x="834" y="5705"/>
                    <a:pt x="601" y="5238"/>
                    <a:pt x="668" y="4971"/>
                  </a:cubicBezTo>
                  <a:lnTo>
                    <a:pt x="668" y="4971"/>
                  </a:lnTo>
                  <a:cubicBezTo>
                    <a:pt x="834" y="5305"/>
                    <a:pt x="1201" y="5605"/>
                    <a:pt x="1035" y="6072"/>
                  </a:cubicBezTo>
                  <a:cubicBezTo>
                    <a:pt x="1035" y="6205"/>
                    <a:pt x="1035" y="6272"/>
                    <a:pt x="1101" y="6372"/>
                  </a:cubicBezTo>
                  <a:cubicBezTo>
                    <a:pt x="1201" y="6639"/>
                    <a:pt x="1201" y="7039"/>
                    <a:pt x="1335" y="7306"/>
                  </a:cubicBezTo>
                  <a:cubicBezTo>
                    <a:pt x="1368" y="7406"/>
                    <a:pt x="1468" y="7473"/>
                    <a:pt x="1535" y="7540"/>
                  </a:cubicBezTo>
                  <a:cubicBezTo>
                    <a:pt x="1702" y="7573"/>
                    <a:pt x="2035" y="7540"/>
                    <a:pt x="2002" y="7773"/>
                  </a:cubicBezTo>
                  <a:cubicBezTo>
                    <a:pt x="1869" y="8540"/>
                    <a:pt x="2336" y="9207"/>
                    <a:pt x="2336" y="9908"/>
                  </a:cubicBezTo>
                  <a:cubicBezTo>
                    <a:pt x="2436" y="10275"/>
                    <a:pt x="2702" y="10375"/>
                    <a:pt x="3003" y="10475"/>
                  </a:cubicBezTo>
                  <a:cubicBezTo>
                    <a:pt x="3503" y="10675"/>
                    <a:pt x="4003" y="10842"/>
                    <a:pt x="4337" y="11242"/>
                  </a:cubicBezTo>
                  <a:cubicBezTo>
                    <a:pt x="4515" y="11458"/>
                    <a:pt x="4668" y="11534"/>
                    <a:pt x="4814" y="11534"/>
                  </a:cubicBezTo>
                  <a:cubicBezTo>
                    <a:pt x="5052" y="11534"/>
                    <a:pt x="5269" y="11333"/>
                    <a:pt x="5538" y="11209"/>
                  </a:cubicBezTo>
                  <a:cubicBezTo>
                    <a:pt x="5785" y="11110"/>
                    <a:pt x="5739" y="10444"/>
                    <a:pt x="6024" y="10444"/>
                  </a:cubicBezTo>
                  <a:cubicBezTo>
                    <a:pt x="6124" y="10444"/>
                    <a:pt x="6264" y="10526"/>
                    <a:pt x="6472" y="10742"/>
                  </a:cubicBezTo>
                  <a:cubicBezTo>
                    <a:pt x="6495" y="10765"/>
                    <a:pt x="6518" y="10775"/>
                    <a:pt x="6539" y="10775"/>
                  </a:cubicBezTo>
                  <a:cubicBezTo>
                    <a:pt x="6640" y="10775"/>
                    <a:pt x="6723" y="10552"/>
                    <a:pt x="6805" y="10442"/>
                  </a:cubicBezTo>
                  <a:cubicBezTo>
                    <a:pt x="7706" y="9274"/>
                    <a:pt x="7372" y="7840"/>
                    <a:pt x="7773" y="6539"/>
                  </a:cubicBezTo>
                  <a:cubicBezTo>
                    <a:pt x="7739" y="6494"/>
                    <a:pt x="7702" y="6483"/>
                    <a:pt x="7665" y="6483"/>
                  </a:cubicBezTo>
                  <a:cubicBezTo>
                    <a:pt x="7628" y="6483"/>
                    <a:pt x="7591" y="6494"/>
                    <a:pt x="7558" y="6494"/>
                  </a:cubicBezTo>
                  <a:cubicBezTo>
                    <a:pt x="7524" y="6494"/>
                    <a:pt x="7495" y="6483"/>
                    <a:pt x="7473" y="6439"/>
                  </a:cubicBezTo>
                  <a:cubicBezTo>
                    <a:pt x="7539" y="6439"/>
                    <a:pt x="7639" y="6439"/>
                    <a:pt x="7673" y="6372"/>
                  </a:cubicBezTo>
                  <a:cubicBezTo>
                    <a:pt x="7743" y="6108"/>
                    <a:pt x="7693" y="5946"/>
                    <a:pt x="7570" y="5852"/>
                  </a:cubicBezTo>
                  <a:lnTo>
                    <a:pt x="7570" y="5852"/>
                  </a:lnTo>
                  <a:cubicBezTo>
                    <a:pt x="7763" y="5903"/>
                    <a:pt x="7952" y="5944"/>
                    <a:pt x="8126" y="5944"/>
                  </a:cubicBezTo>
                  <a:cubicBezTo>
                    <a:pt x="8508" y="5944"/>
                    <a:pt x="8817" y="5744"/>
                    <a:pt x="8940" y="5004"/>
                  </a:cubicBezTo>
                  <a:cubicBezTo>
                    <a:pt x="8974" y="4871"/>
                    <a:pt x="9341" y="4904"/>
                    <a:pt x="9474" y="4738"/>
                  </a:cubicBezTo>
                  <a:cubicBezTo>
                    <a:pt x="9808" y="4371"/>
                    <a:pt x="10074" y="3804"/>
                    <a:pt x="9474" y="3570"/>
                  </a:cubicBezTo>
                  <a:cubicBezTo>
                    <a:pt x="8840" y="3337"/>
                    <a:pt x="9107" y="3103"/>
                    <a:pt x="9307" y="2770"/>
                  </a:cubicBezTo>
                  <a:cubicBezTo>
                    <a:pt x="9474" y="2536"/>
                    <a:pt x="9541" y="2269"/>
                    <a:pt x="9707" y="2069"/>
                  </a:cubicBezTo>
                  <a:cubicBezTo>
                    <a:pt x="9941" y="1102"/>
                    <a:pt x="9841" y="902"/>
                    <a:pt x="9240" y="468"/>
                  </a:cubicBezTo>
                  <a:cubicBezTo>
                    <a:pt x="9024" y="654"/>
                    <a:pt x="8886" y="753"/>
                    <a:pt x="8784" y="753"/>
                  </a:cubicBezTo>
                  <a:cubicBezTo>
                    <a:pt x="8666" y="753"/>
                    <a:pt x="8596" y="620"/>
                    <a:pt x="8507" y="334"/>
                  </a:cubicBezTo>
                  <a:cubicBezTo>
                    <a:pt x="8473" y="201"/>
                    <a:pt x="8507" y="1"/>
                    <a:pt x="8273" y="1"/>
                  </a:cubicBezTo>
                  <a:close/>
                </a:path>
              </a:pathLst>
            </a:custGeom>
            <a:solidFill>
              <a:srgbClr val="FF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61;p40">
              <a:extLst>
                <a:ext uri="{FF2B5EF4-FFF2-40B4-BE49-F238E27FC236}">
                  <a16:creationId xmlns:a16="http://schemas.microsoft.com/office/drawing/2014/main" id="{5F2A6C7C-5E4E-316E-BA9A-DEEBD960571B}"/>
                </a:ext>
              </a:extLst>
            </p:cNvPr>
            <p:cNvSpPr/>
            <p:nvPr/>
          </p:nvSpPr>
          <p:spPr>
            <a:xfrm>
              <a:off x="7504550" y="2231606"/>
              <a:ext cx="465350" cy="343575"/>
            </a:xfrm>
            <a:custGeom>
              <a:avLst/>
              <a:gdLst/>
              <a:ahLst/>
              <a:cxnLst/>
              <a:rect l="l" t="t" r="r" b="b"/>
              <a:pathLst>
                <a:path w="18614" h="13743" extrusionOk="0">
                  <a:moveTo>
                    <a:pt x="1548" y="0"/>
                  </a:moveTo>
                  <a:cubicBezTo>
                    <a:pt x="1371" y="0"/>
                    <a:pt x="1180" y="72"/>
                    <a:pt x="968" y="178"/>
                  </a:cubicBezTo>
                  <a:cubicBezTo>
                    <a:pt x="501" y="445"/>
                    <a:pt x="1" y="778"/>
                    <a:pt x="434" y="1312"/>
                  </a:cubicBezTo>
                  <a:cubicBezTo>
                    <a:pt x="1101" y="2179"/>
                    <a:pt x="1101" y="3380"/>
                    <a:pt x="2069" y="4114"/>
                  </a:cubicBezTo>
                  <a:cubicBezTo>
                    <a:pt x="2269" y="4281"/>
                    <a:pt x="2402" y="4548"/>
                    <a:pt x="2469" y="4814"/>
                  </a:cubicBezTo>
                  <a:cubicBezTo>
                    <a:pt x="2669" y="5648"/>
                    <a:pt x="3236" y="6215"/>
                    <a:pt x="3737" y="6816"/>
                  </a:cubicBezTo>
                  <a:cubicBezTo>
                    <a:pt x="3903" y="7016"/>
                    <a:pt x="4137" y="7183"/>
                    <a:pt x="4170" y="7483"/>
                  </a:cubicBezTo>
                  <a:cubicBezTo>
                    <a:pt x="4304" y="8517"/>
                    <a:pt x="5138" y="8784"/>
                    <a:pt x="6005" y="9118"/>
                  </a:cubicBezTo>
                  <a:cubicBezTo>
                    <a:pt x="5438" y="9484"/>
                    <a:pt x="5471" y="9851"/>
                    <a:pt x="5905" y="10218"/>
                  </a:cubicBezTo>
                  <a:cubicBezTo>
                    <a:pt x="6939" y="11186"/>
                    <a:pt x="8407" y="11486"/>
                    <a:pt x="9507" y="12320"/>
                  </a:cubicBezTo>
                  <a:cubicBezTo>
                    <a:pt x="9530" y="12331"/>
                    <a:pt x="9552" y="12335"/>
                    <a:pt x="9575" y="12335"/>
                  </a:cubicBezTo>
                  <a:cubicBezTo>
                    <a:pt x="9622" y="12335"/>
                    <a:pt x="9674" y="12320"/>
                    <a:pt x="9741" y="12320"/>
                  </a:cubicBezTo>
                  <a:cubicBezTo>
                    <a:pt x="9930" y="12266"/>
                    <a:pt x="10111" y="12242"/>
                    <a:pt x="10285" y="12242"/>
                  </a:cubicBezTo>
                  <a:cubicBezTo>
                    <a:pt x="10972" y="12242"/>
                    <a:pt x="11557" y="12614"/>
                    <a:pt x="12143" y="12987"/>
                  </a:cubicBezTo>
                  <a:cubicBezTo>
                    <a:pt x="12631" y="13280"/>
                    <a:pt x="13211" y="13470"/>
                    <a:pt x="13748" y="13470"/>
                  </a:cubicBezTo>
                  <a:cubicBezTo>
                    <a:pt x="14129" y="13470"/>
                    <a:pt x="14488" y="13375"/>
                    <a:pt x="14778" y="13154"/>
                  </a:cubicBezTo>
                  <a:cubicBezTo>
                    <a:pt x="15149" y="12868"/>
                    <a:pt x="15453" y="12748"/>
                    <a:pt x="15726" y="12748"/>
                  </a:cubicBezTo>
                  <a:cubicBezTo>
                    <a:pt x="16092" y="12748"/>
                    <a:pt x="16402" y="12963"/>
                    <a:pt x="16746" y="13287"/>
                  </a:cubicBezTo>
                  <a:cubicBezTo>
                    <a:pt x="17029" y="13545"/>
                    <a:pt x="17313" y="13743"/>
                    <a:pt x="17673" y="13743"/>
                  </a:cubicBezTo>
                  <a:cubicBezTo>
                    <a:pt x="17779" y="13743"/>
                    <a:pt x="17892" y="13725"/>
                    <a:pt x="18013" y="13687"/>
                  </a:cubicBezTo>
                  <a:cubicBezTo>
                    <a:pt x="18247" y="13621"/>
                    <a:pt x="18447" y="13487"/>
                    <a:pt x="18514" y="13220"/>
                  </a:cubicBezTo>
                  <a:cubicBezTo>
                    <a:pt x="18614" y="12954"/>
                    <a:pt x="18447" y="12787"/>
                    <a:pt x="18180" y="12687"/>
                  </a:cubicBezTo>
                  <a:cubicBezTo>
                    <a:pt x="17747" y="12553"/>
                    <a:pt x="17613" y="12153"/>
                    <a:pt x="17346" y="11819"/>
                  </a:cubicBezTo>
                  <a:lnTo>
                    <a:pt x="17146" y="11619"/>
                  </a:lnTo>
                  <a:cubicBezTo>
                    <a:pt x="17146" y="11553"/>
                    <a:pt x="17113" y="11519"/>
                    <a:pt x="17079" y="11486"/>
                  </a:cubicBezTo>
                  <a:lnTo>
                    <a:pt x="16813" y="11352"/>
                  </a:lnTo>
                  <a:cubicBezTo>
                    <a:pt x="16679" y="11219"/>
                    <a:pt x="16512" y="11319"/>
                    <a:pt x="16412" y="11186"/>
                  </a:cubicBezTo>
                  <a:cubicBezTo>
                    <a:pt x="16279" y="11119"/>
                    <a:pt x="16079" y="11052"/>
                    <a:pt x="15945" y="10986"/>
                  </a:cubicBezTo>
                  <a:cubicBezTo>
                    <a:pt x="15578" y="10852"/>
                    <a:pt x="15178" y="10719"/>
                    <a:pt x="14844" y="10519"/>
                  </a:cubicBezTo>
                  <a:cubicBezTo>
                    <a:pt x="14744" y="10385"/>
                    <a:pt x="14578" y="10485"/>
                    <a:pt x="14444" y="10352"/>
                  </a:cubicBezTo>
                  <a:cubicBezTo>
                    <a:pt x="14344" y="10318"/>
                    <a:pt x="14277" y="10218"/>
                    <a:pt x="14177" y="10185"/>
                  </a:cubicBezTo>
                  <a:cubicBezTo>
                    <a:pt x="14144" y="10152"/>
                    <a:pt x="14077" y="10118"/>
                    <a:pt x="13977" y="10118"/>
                  </a:cubicBezTo>
                  <a:cubicBezTo>
                    <a:pt x="13954" y="10123"/>
                    <a:pt x="13932" y="10125"/>
                    <a:pt x="13911" y="10125"/>
                  </a:cubicBezTo>
                  <a:cubicBezTo>
                    <a:pt x="13773" y="10125"/>
                    <a:pt x="13654" y="10042"/>
                    <a:pt x="13510" y="9985"/>
                  </a:cubicBezTo>
                  <a:cubicBezTo>
                    <a:pt x="13310" y="9885"/>
                    <a:pt x="13143" y="9785"/>
                    <a:pt x="12943" y="9685"/>
                  </a:cubicBezTo>
                  <a:cubicBezTo>
                    <a:pt x="12843" y="9618"/>
                    <a:pt x="12676" y="9618"/>
                    <a:pt x="12610" y="9518"/>
                  </a:cubicBezTo>
                  <a:cubicBezTo>
                    <a:pt x="12610" y="9484"/>
                    <a:pt x="12576" y="9484"/>
                    <a:pt x="12509" y="9451"/>
                  </a:cubicBezTo>
                  <a:cubicBezTo>
                    <a:pt x="12443" y="9384"/>
                    <a:pt x="12409" y="9351"/>
                    <a:pt x="12309" y="9318"/>
                  </a:cubicBezTo>
                  <a:cubicBezTo>
                    <a:pt x="12243" y="9284"/>
                    <a:pt x="12143" y="9184"/>
                    <a:pt x="12076" y="9151"/>
                  </a:cubicBezTo>
                  <a:cubicBezTo>
                    <a:pt x="11976" y="9051"/>
                    <a:pt x="11809" y="9017"/>
                    <a:pt x="11742" y="8951"/>
                  </a:cubicBezTo>
                  <a:cubicBezTo>
                    <a:pt x="11742" y="8884"/>
                    <a:pt x="11676" y="8884"/>
                    <a:pt x="11642" y="8851"/>
                  </a:cubicBezTo>
                  <a:cubicBezTo>
                    <a:pt x="11575" y="8851"/>
                    <a:pt x="11509" y="8817"/>
                    <a:pt x="11442" y="8784"/>
                  </a:cubicBezTo>
                  <a:cubicBezTo>
                    <a:pt x="11342" y="8684"/>
                    <a:pt x="11175" y="8684"/>
                    <a:pt x="11108" y="8617"/>
                  </a:cubicBezTo>
                  <a:cubicBezTo>
                    <a:pt x="11108" y="8550"/>
                    <a:pt x="11075" y="8550"/>
                    <a:pt x="11008" y="8517"/>
                  </a:cubicBezTo>
                  <a:cubicBezTo>
                    <a:pt x="10942" y="8484"/>
                    <a:pt x="10908" y="8450"/>
                    <a:pt x="10808" y="8384"/>
                  </a:cubicBezTo>
                  <a:cubicBezTo>
                    <a:pt x="10608" y="8217"/>
                    <a:pt x="10341" y="8150"/>
                    <a:pt x="10141" y="8017"/>
                  </a:cubicBezTo>
                  <a:cubicBezTo>
                    <a:pt x="9941" y="7850"/>
                    <a:pt x="9674" y="7783"/>
                    <a:pt x="9474" y="7650"/>
                  </a:cubicBezTo>
                  <a:cubicBezTo>
                    <a:pt x="9407" y="7616"/>
                    <a:pt x="9307" y="7516"/>
                    <a:pt x="9240" y="7483"/>
                  </a:cubicBezTo>
                  <a:cubicBezTo>
                    <a:pt x="9140" y="7383"/>
                    <a:pt x="9074" y="7316"/>
                    <a:pt x="8974" y="7283"/>
                  </a:cubicBezTo>
                  <a:cubicBezTo>
                    <a:pt x="8840" y="7149"/>
                    <a:pt x="8673" y="7216"/>
                    <a:pt x="8573" y="7116"/>
                  </a:cubicBezTo>
                  <a:cubicBezTo>
                    <a:pt x="8473" y="7049"/>
                    <a:pt x="8407" y="6983"/>
                    <a:pt x="8306" y="6949"/>
                  </a:cubicBezTo>
                  <a:cubicBezTo>
                    <a:pt x="8240" y="6849"/>
                    <a:pt x="8073" y="6849"/>
                    <a:pt x="7973" y="6783"/>
                  </a:cubicBezTo>
                  <a:cubicBezTo>
                    <a:pt x="7839" y="6682"/>
                    <a:pt x="7739" y="6682"/>
                    <a:pt x="7639" y="6616"/>
                  </a:cubicBezTo>
                  <a:cubicBezTo>
                    <a:pt x="7573" y="6549"/>
                    <a:pt x="7473" y="6482"/>
                    <a:pt x="7406" y="6449"/>
                  </a:cubicBezTo>
                  <a:cubicBezTo>
                    <a:pt x="7306" y="6349"/>
                    <a:pt x="7239" y="6282"/>
                    <a:pt x="7139" y="6215"/>
                  </a:cubicBezTo>
                  <a:cubicBezTo>
                    <a:pt x="7072" y="6149"/>
                    <a:pt x="6972" y="6049"/>
                    <a:pt x="6905" y="6015"/>
                  </a:cubicBezTo>
                  <a:cubicBezTo>
                    <a:pt x="6805" y="5949"/>
                    <a:pt x="6739" y="5849"/>
                    <a:pt x="6639" y="5815"/>
                  </a:cubicBezTo>
                  <a:cubicBezTo>
                    <a:pt x="6572" y="5715"/>
                    <a:pt x="6472" y="5648"/>
                    <a:pt x="6405" y="5615"/>
                  </a:cubicBezTo>
                  <a:cubicBezTo>
                    <a:pt x="6238" y="5482"/>
                    <a:pt x="6005" y="5448"/>
                    <a:pt x="5838" y="5281"/>
                  </a:cubicBezTo>
                  <a:cubicBezTo>
                    <a:pt x="5838" y="5215"/>
                    <a:pt x="5805" y="5215"/>
                    <a:pt x="5771" y="5181"/>
                  </a:cubicBezTo>
                  <a:cubicBezTo>
                    <a:pt x="5671" y="5148"/>
                    <a:pt x="5638" y="5115"/>
                    <a:pt x="5571" y="5048"/>
                  </a:cubicBezTo>
                  <a:cubicBezTo>
                    <a:pt x="5471" y="5015"/>
                    <a:pt x="5438" y="4981"/>
                    <a:pt x="5338" y="4881"/>
                  </a:cubicBezTo>
                  <a:cubicBezTo>
                    <a:pt x="5304" y="4848"/>
                    <a:pt x="5304" y="4814"/>
                    <a:pt x="5304" y="4714"/>
                  </a:cubicBezTo>
                  <a:cubicBezTo>
                    <a:pt x="5271" y="4648"/>
                    <a:pt x="5171" y="4614"/>
                    <a:pt x="5271" y="4481"/>
                  </a:cubicBezTo>
                  <a:cubicBezTo>
                    <a:pt x="5238" y="4448"/>
                    <a:pt x="5138" y="4347"/>
                    <a:pt x="5071" y="4314"/>
                  </a:cubicBezTo>
                  <a:cubicBezTo>
                    <a:pt x="4304" y="2846"/>
                    <a:pt x="2969" y="1812"/>
                    <a:pt x="2135" y="378"/>
                  </a:cubicBezTo>
                  <a:cubicBezTo>
                    <a:pt x="1953" y="104"/>
                    <a:pt x="1761" y="0"/>
                    <a:pt x="1548" y="0"/>
                  </a:cubicBezTo>
                  <a:close/>
                </a:path>
              </a:pathLst>
            </a:custGeom>
            <a:solidFill>
              <a:srgbClr val="FFE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62;p40">
              <a:extLst>
                <a:ext uri="{FF2B5EF4-FFF2-40B4-BE49-F238E27FC236}">
                  <a16:creationId xmlns:a16="http://schemas.microsoft.com/office/drawing/2014/main" id="{D4E284AA-1987-6F42-8F36-B1408C891909}"/>
                </a:ext>
              </a:extLst>
            </p:cNvPr>
            <p:cNvSpPr/>
            <p:nvPr/>
          </p:nvSpPr>
          <p:spPr>
            <a:xfrm>
              <a:off x="7979050" y="3340181"/>
              <a:ext cx="282725" cy="251025"/>
            </a:xfrm>
            <a:custGeom>
              <a:avLst/>
              <a:gdLst/>
              <a:ahLst/>
              <a:cxnLst/>
              <a:rect l="l" t="t" r="r" b="b"/>
              <a:pathLst>
                <a:path w="11309" h="10041" extrusionOk="0">
                  <a:moveTo>
                    <a:pt x="10765" y="0"/>
                  </a:moveTo>
                  <a:cubicBezTo>
                    <a:pt x="9626" y="0"/>
                    <a:pt x="8616" y="425"/>
                    <a:pt x="7606" y="800"/>
                  </a:cubicBezTo>
                  <a:cubicBezTo>
                    <a:pt x="6972" y="1034"/>
                    <a:pt x="5938" y="834"/>
                    <a:pt x="5872" y="1968"/>
                  </a:cubicBezTo>
                  <a:cubicBezTo>
                    <a:pt x="5872" y="2001"/>
                    <a:pt x="5772" y="2068"/>
                    <a:pt x="5705" y="2068"/>
                  </a:cubicBezTo>
                  <a:cubicBezTo>
                    <a:pt x="4771" y="2168"/>
                    <a:pt x="4004" y="3002"/>
                    <a:pt x="3036" y="3035"/>
                  </a:cubicBezTo>
                  <a:cubicBezTo>
                    <a:pt x="2369" y="3069"/>
                    <a:pt x="1935" y="3369"/>
                    <a:pt x="1535" y="3869"/>
                  </a:cubicBezTo>
                  <a:cubicBezTo>
                    <a:pt x="1435" y="4036"/>
                    <a:pt x="1035" y="4069"/>
                    <a:pt x="1202" y="4370"/>
                  </a:cubicBezTo>
                  <a:cubicBezTo>
                    <a:pt x="1306" y="4503"/>
                    <a:pt x="1416" y="4551"/>
                    <a:pt x="1530" y="4551"/>
                  </a:cubicBezTo>
                  <a:cubicBezTo>
                    <a:pt x="1673" y="4551"/>
                    <a:pt x="1821" y="4477"/>
                    <a:pt x="1969" y="4403"/>
                  </a:cubicBezTo>
                  <a:cubicBezTo>
                    <a:pt x="2008" y="4393"/>
                    <a:pt x="2041" y="4386"/>
                    <a:pt x="2072" y="4386"/>
                  </a:cubicBezTo>
                  <a:cubicBezTo>
                    <a:pt x="2149" y="4386"/>
                    <a:pt x="2217" y="4428"/>
                    <a:pt x="2336" y="4570"/>
                  </a:cubicBezTo>
                  <a:cubicBezTo>
                    <a:pt x="1736" y="5043"/>
                    <a:pt x="1167" y="5576"/>
                    <a:pt x="288" y="5576"/>
                  </a:cubicBezTo>
                  <a:cubicBezTo>
                    <a:pt x="238" y="5576"/>
                    <a:pt x="187" y="5574"/>
                    <a:pt x="134" y="5570"/>
                  </a:cubicBezTo>
                  <a:lnTo>
                    <a:pt x="134" y="5570"/>
                  </a:lnTo>
                  <a:cubicBezTo>
                    <a:pt x="1" y="5904"/>
                    <a:pt x="201" y="6137"/>
                    <a:pt x="134" y="6338"/>
                  </a:cubicBezTo>
                  <a:cubicBezTo>
                    <a:pt x="1202" y="7372"/>
                    <a:pt x="2269" y="8506"/>
                    <a:pt x="3203" y="9673"/>
                  </a:cubicBezTo>
                  <a:cubicBezTo>
                    <a:pt x="3336" y="9873"/>
                    <a:pt x="3503" y="10040"/>
                    <a:pt x="3803" y="10040"/>
                  </a:cubicBezTo>
                  <a:cubicBezTo>
                    <a:pt x="3870" y="9974"/>
                    <a:pt x="3870" y="9873"/>
                    <a:pt x="3837" y="9807"/>
                  </a:cubicBezTo>
                  <a:cubicBezTo>
                    <a:pt x="3837" y="9707"/>
                    <a:pt x="3803" y="9673"/>
                    <a:pt x="3803" y="9573"/>
                  </a:cubicBezTo>
                  <a:cubicBezTo>
                    <a:pt x="3837" y="9540"/>
                    <a:pt x="3937" y="9473"/>
                    <a:pt x="3970" y="9373"/>
                  </a:cubicBezTo>
                  <a:cubicBezTo>
                    <a:pt x="4037" y="9306"/>
                    <a:pt x="4137" y="9206"/>
                    <a:pt x="4170" y="9140"/>
                  </a:cubicBezTo>
                  <a:cubicBezTo>
                    <a:pt x="4270" y="9073"/>
                    <a:pt x="4337" y="9006"/>
                    <a:pt x="4371" y="8906"/>
                  </a:cubicBezTo>
                  <a:cubicBezTo>
                    <a:pt x="4471" y="8873"/>
                    <a:pt x="4537" y="8806"/>
                    <a:pt x="4604" y="8706"/>
                  </a:cubicBezTo>
                  <a:cubicBezTo>
                    <a:pt x="4671" y="8573"/>
                    <a:pt x="4871" y="8573"/>
                    <a:pt x="4971" y="8472"/>
                  </a:cubicBezTo>
                  <a:cubicBezTo>
                    <a:pt x="5104" y="8339"/>
                    <a:pt x="5305" y="8339"/>
                    <a:pt x="5371" y="8206"/>
                  </a:cubicBezTo>
                  <a:cubicBezTo>
                    <a:pt x="5471" y="8172"/>
                    <a:pt x="5505" y="8072"/>
                    <a:pt x="5605" y="8005"/>
                  </a:cubicBezTo>
                  <a:cubicBezTo>
                    <a:pt x="5671" y="7872"/>
                    <a:pt x="5872" y="7872"/>
                    <a:pt x="5972" y="7739"/>
                  </a:cubicBezTo>
                  <a:cubicBezTo>
                    <a:pt x="6038" y="7705"/>
                    <a:pt x="6105" y="7639"/>
                    <a:pt x="6172" y="7538"/>
                  </a:cubicBezTo>
                  <a:cubicBezTo>
                    <a:pt x="6205" y="7505"/>
                    <a:pt x="6272" y="7405"/>
                    <a:pt x="6339" y="7338"/>
                  </a:cubicBezTo>
                  <a:cubicBezTo>
                    <a:pt x="6505" y="7138"/>
                    <a:pt x="6772" y="7005"/>
                    <a:pt x="6939" y="6838"/>
                  </a:cubicBezTo>
                  <a:cubicBezTo>
                    <a:pt x="7006" y="6805"/>
                    <a:pt x="7106" y="6705"/>
                    <a:pt x="7139" y="6638"/>
                  </a:cubicBezTo>
                  <a:cubicBezTo>
                    <a:pt x="7206" y="6571"/>
                    <a:pt x="7306" y="6504"/>
                    <a:pt x="7339" y="6404"/>
                  </a:cubicBezTo>
                  <a:cubicBezTo>
                    <a:pt x="7439" y="6371"/>
                    <a:pt x="7506" y="6304"/>
                    <a:pt x="7539" y="6204"/>
                  </a:cubicBezTo>
                  <a:cubicBezTo>
                    <a:pt x="7640" y="6171"/>
                    <a:pt x="7706" y="6071"/>
                    <a:pt x="7773" y="6004"/>
                  </a:cubicBezTo>
                  <a:cubicBezTo>
                    <a:pt x="7840" y="5871"/>
                    <a:pt x="8040" y="5871"/>
                    <a:pt x="8140" y="5737"/>
                  </a:cubicBezTo>
                  <a:cubicBezTo>
                    <a:pt x="8207" y="5704"/>
                    <a:pt x="8273" y="5637"/>
                    <a:pt x="8340" y="5537"/>
                  </a:cubicBezTo>
                  <a:cubicBezTo>
                    <a:pt x="8440" y="5504"/>
                    <a:pt x="8473" y="5404"/>
                    <a:pt x="8540" y="5337"/>
                  </a:cubicBezTo>
                  <a:cubicBezTo>
                    <a:pt x="8707" y="5137"/>
                    <a:pt x="8974" y="5003"/>
                    <a:pt x="9141" y="4837"/>
                  </a:cubicBezTo>
                  <a:cubicBezTo>
                    <a:pt x="9207" y="4736"/>
                    <a:pt x="9307" y="4670"/>
                    <a:pt x="9341" y="4570"/>
                  </a:cubicBezTo>
                  <a:cubicBezTo>
                    <a:pt x="9441" y="4503"/>
                    <a:pt x="9508" y="4403"/>
                    <a:pt x="9541" y="4336"/>
                  </a:cubicBezTo>
                  <a:cubicBezTo>
                    <a:pt x="9674" y="4236"/>
                    <a:pt x="9608" y="4036"/>
                    <a:pt x="9708" y="3903"/>
                  </a:cubicBezTo>
                  <a:cubicBezTo>
                    <a:pt x="9874" y="3702"/>
                    <a:pt x="9975" y="3469"/>
                    <a:pt x="10108" y="3235"/>
                  </a:cubicBezTo>
                  <a:cubicBezTo>
                    <a:pt x="10141" y="3169"/>
                    <a:pt x="10208" y="3069"/>
                    <a:pt x="10275" y="3002"/>
                  </a:cubicBezTo>
                  <a:cubicBezTo>
                    <a:pt x="10375" y="2868"/>
                    <a:pt x="10308" y="2702"/>
                    <a:pt x="10442" y="2568"/>
                  </a:cubicBezTo>
                  <a:cubicBezTo>
                    <a:pt x="10475" y="2502"/>
                    <a:pt x="10542" y="2401"/>
                    <a:pt x="10608" y="2335"/>
                  </a:cubicBezTo>
                  <a:cubicBezTo>
                    <a:pt x="10775" y="2135"/>
                    <a:pt x="10842" y="1868"/>
                    <a:pt x="10975" y="1668"/>
                  </a:cubicBezTo>
                  <a:cubicBezTo>
                    <a:pt x="11009" y="1568"/>
                    <a:pt x="11109" y="1501"/>
                    <a:pt x="11142" y="1401"/>
                  </a:cubicBezTo>
                  <a:cubicBezTo>
                    <a:pt x="11209" y="1234"/>
                    <a:pt x="11209" y="1134"/>
                    <a:pt x="11109" y="1000"/>
                  </a:cubicBezTo>
                  <a:cubicBezTo>
                    <a:pt x="11009" y="667"/>
                    <a:pt x="11175" y="333"/>
                    <a:pt x="11309" y="33"/>
                  </a:cubicBezTo>
                  <a:cubicBezTo>
                    <a:pt x="11124" y="11"/>
                    <a:pt x="10943" y="0"/>
                    <a:pt x="10765" y="0"/>
                  </a:cubicBezTo>
                  <a:close/>
                </a:path>
              </a:pathLst>
            </a:custGeom>
            <a:solidFill>
              <a:srgbClr val="FFE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63;p40">
              <a:extLst>
                <a:ext uri="{FF2B5EF4-FFF2-40B4-BE49-F238E27FC236}">
                  <a16:creationId xmlns:a16="http://schemas.microsoft.com/office/drawing/2014/main" id="{D4C78439-B1FE-CCFC-B884-33679DFC53E8}"/>
                </a:ext>
              </a:extLst>
            </p:cNvPr>
            <p:cNvSpPr/>
            <p:nvPr/>
          </p:nvSpPr>
          <p:spPr>
            <a:xfrm>
              <a:off x="7832275" y="3507981"/>
              <a:ext cx="226025" cy="317675"/>
            </a:xfrm>
            <a:custGeom>
              <a:avLst/>
              <a:gdLst/>
              <a:ahLst/>
              <a:cxnLst/>
              <a:rect l="l" t="t" r="r" b="b"/>
              <a:pathLst>
                <a:path w="9041" h="12707" extrusionOk="0">
                  <a:moveTo>
                    <a:pt x="5434" y="1"/>
                  </a:moveTo>
                  <a:cubicBezTo>
                    <a:pt x="5380" y="1"/>
                    <a:pt x="5321" y="9"/>
                    <a:pt x="5271" y="26"/>
                  </a:cubicBezTo>
                  <a:cubicBezTo>
                    <a:pt x="5705" y="993"/>
                    <a:pt x="5638" y="960"/>
                    <a:pt x="4938" y="1794"/>
                  </a:cubicBezTo>
                  <a:cubicBezTo>
                    <a:pt x="3837" y="3295"/>
                    <a:pt x="2269" y="4462"/>
                    <a:pt x="1569" y="6264"/>
                  </a:cubicBezTo>
                  <a:cubicBezTo>
                    <a:pt x="1502" y="6430"/>
                    <a:pt x="1369" y="6664"/>
                    <a:pt x="1202" y="6697"/>
                  </a:cubicBezTo>
                  <a:cubicBezTo>
                    <a:pt x="234" y="7031"/>
                    <a:pt x="168" y="7498"/>
                    <a:pt x="568" y="8465"/>
                  </a:cubicBezTo>
                  <a:cubicBezTo>
                    <a:pt x="835" y="8999"/>
                    <a:pt x="1202" y="9966"/>
                    <a:pt x="201" y="10467"/>
                  </a:cubicBezTo>
                  <a:cubicBezTo>
                    <a:pt x="201" y="10467"/>
                    <a:pt x="201" y="10567"/>
                    <a:pt x="234" y="10633"/>
                  </a:cubicBezTo>
                  <a:cubicBezTo>
                    <a:pt x="735" y="11000"/>
                    <a:pt x="68" y="11301"/>
                    <a:pt x="168" y="11634"/>
                  </a:cubicBezTo>
                  <a:cubicBezTo>
                    <a:pt x="68" y="12001"/>
                    <a:pt x="1" y="12435"/>
                    <a:pt x="301" y="12635"/>
                  </a:cubicBezTo>
                  <a:cubicBezTo>
                    <a:pt x="374" y="12686"/>
                    <a:pt x="440" y="12707"/>
                    <a:pt x="502" y="12707"/>
                  </a:cubicBezTo>
                  <a:cubicBezTo>
                    <a:pt x="724" y="12707"/>
                    <a:pt x="886" y="12439"/>
                    <a:pt x="1068" y="12335"/>
                  </a:cubicBezTo>
                  <a:cubicBezTo>
                    <a:pt x="1635" y="12035"/>
                    <a:pt x="2202" y="11968"/>
                    <a:pt x="2836" y="11934"/>
                  </a:cubicBezTo>
                  <a:cubicBezTo>
                    <a:pt x="3503" y="11000"/>
                    <a:pt x="3870" y="9866"/>
                    <a:pt x="4537" y="8966"/>
                  </a:cubicBezTo>
                  <a:cubicBezTo>
                    <a:pt x="5071" y="8165"/>
                    <a:pt x="5471" y="7131"/>
                    <a:pt x="6706" y="7098"/>
                  </a:cubicBezTo>
                  <a:cubicBezTo>
                    <a:pt x="6739" y="7106"/>
                    <a:pt x="6768" y="7110"/>
                    <a:pt x="6794" y="7110"/>
                  </a:cubicBezTo>
                  <a:cubicBezTo>
                    <a:pt x="6872" y="7110"/>
                    <a:pt x="6923" y="7073"/>
                    <a:pt x="6973" y="6998"/>
                  </a:cubicBezTo>
                  <a:lnTo>
                    <a:pt x="6973" y="6797"/>
                  </a:lnTo>
                  <a:cubicBezTo>
                    <a:pt x="7006" y="6697"/>
                    <a:pt x="7073" y="6631"/>
                    <a:pt x="7139" y="6531"/>
                  </a:cubicBezTo>
                  <a:lnTo>
                    <a:pt x="7139" y="6330"/>
                  </a:lnTo>
                  <a:cubicBezTo>
                    <a:pt x="7173" y="6297"/>
                    <a:pt x="7239" y="6197"/>
                    <a:pt x="7306" y="6130"/>
                  </a:cubicBezTo>
                  <a:cubicBezTo>
                    <a:pt x="7339" y="6030"/>
                    <a:pt x="7406" y="5963"/>
                    <a:pt x="7473" y="5863"/>
                  </a:cubicBezTo>
                  <a:lnTo>
                    <a:pt x="7473" y="5697"/>
                  </a:lnTo>
                  <a:cubicBezTo>
                    <a:pt x="7506" y="5630"/>
                    <a:pt x="7573" y="5597"/>
                    <a:pt x="7640" y="5496"/>
                  </a:cubicBezTo>
                  <a:cubicBezTo>
                    <a:pt x="7673" y="5463"/>
                    <a:pt x="7740" y="5363"/>
                    <a:pt x="7773" y="5296"/>
                  </a:cubicBezTo>
                  <a:cubicBezTo>
                    <a:pt x="7840" y="5196"/>
                    <a:pt x="7907" y="5130"/>
                    <a:pt x="7940" y="5029"/>
                  </a:cubicBezTo>
                  <a:cubicBezTo>
                    <a:pt x="8040" y="4963"/>
                    <a:pt x="8107" y="4863"/>
                    <a:pt x="8173" y="4796"/>
                  </a:cubicBezTo>
                  <a:cubicBezTo>
                    <a:pt x="8240" y="4763"/>
                    <a:pt x="8340" y="4663"/>
                    <a:pt x="8374" y="4596"/>
                  </a:cubicBezTo>
                  <a:cubicBezTo>
                    <a:pt x="8440" y="4529"/>
                    <a:pt x="8540" y="4462"/>
                    <a:pt x="8574" y="4362"/>
                  </a:cubicBezTo>
                  <a:cubicBezTo>
                    <a:pt x="8707" y="4196"/>
                    <a:pt x="9007" y="4296"/>
                    <a:pt x="9041" y="4029"/>
                  </a:cubicBezTo>
                  <a:cubicBezTo>
                    <a:pt x="8207" y="2428"/>
                    <a:pt x="6939" y="1160"/>
                    <a:pt x="5572" y="26"/>
                  </a:cubicBezTo>
                  <a:cubicBezTo>
                    <a:pt x="5538" y="9"/>
                    <a:pt x="5488" y="1"/>
                    <a:pt x="5434" y="1"/>
                  </a:cubicBezTo>
                  <a:close/>
                </a:path>
              </a:pathLst>
            </a:custGeom>
            <a:solidFill>
              <a:srgbClr val="FF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64;p40">
              <a:extLst>
                <a:ext uri="{FF2B5EF4-FFF2-40B4-BE49-F238E27FC236}">
                  <a16:creationId xmlns:a16="http://schemas.microsoft.com/office/drawing/2014/main" id="{35FA4EDA-F6E5-E46C-7847-B6F9DAAB8997}"/>
                </a:ext>
              </a:extLst>
            </p:cNvPr>
            <p:cNvSpPr/>
            <p:nvPr/>
          </p:nvSpPr>
          <p:spPr>
            <a:xfrm>
              <a:off x="8130000" y="3794056"/>
              <a:ext cx="197675" cy="371425"/>
            </a:xfrm>
            <a:custGeom>
              <a:avLst/>
              <a:gdLst/>
              <a:ahLst/>
              <a:cxnLst/>
              <a:rect l="l" t="t" r="r" b="b"/>
              <a:pathLst>
                <a:path w="7907" h="14857" extrusionOk="0">
                  <a:moveTo>
                    <a:pt x="2183" y="0"/>
                  </a:moveTo>
                  <a:cubicBezTo>
                    <a:pt x="1907" y="0"/>
                    <a:pt x="1822" y="246"/>
                    <a:pt x="1802" y="825"/>
                  </a:cubicBezTo>
                  <a:cubicBezTo>
                    <a:pt x="1868" y="1025"/>
                    <a:pt x="1802" y="1259"/>
                    <a:pt x="2002" y="1425"/>
                  </a:cubicBezTo>
                  <a:cubicBezTo>
                    <a:pt x="2269" y="1659"/>
                    <a:pt x="2002" y="2059"/>
                    <a:pt x="2335" y="2226"/>
                  </a:cubicBezTo>
                  <a:lnTo>
                    <a:pt x="2335" y="2193"/>
                  </a:lnTo>
                  <a:cubicBezTo>
                    <a:pt x="2536" y="2426"/>
                    <a:pt x="2335" y="2793"/>
                    <a:pt x="2636" y="3027"/>
                  </a:cubicBezTo>
                  <a:cubicBezTo>
                    <a:pt x="2836" y="4094"/>
                    <a:pt x="2969" y="5228"/>
                    <a:pt x="2936" y="6362"/>
                  </a:cubicBezTo>
                  <a:cubicBezTo>
                    <a:pt x="2702" y="6663"/>
                    <a:pt x="2969" y="6963"/>
                    <a:pt x="2802" y="7230"/>
                  </a:cubicBezTo>
                  <a:cubicBezTo>
                    <a:pt x="2602" y="7430"/>
                    <a:pt x="2802" y="7697"/>
                    <a:pt x="2636" y="7897"/>
                  </a:cubicBezTo>
                  <a:cubicBezTo>
                    <a:pt x="2469" y="8064"/>
                    <a:pt x="2502" y="8264"/>
                    <a:pt x="2469" y="8430"/>
                  </a:cubicBezTo>
                  <a:lnTo>
                    <a:pt x="2469" y="8531"/>
                  </a:lnTo>
                  <a:lnTo>
                    <a:pt x="2435" y="8564"/>
                  </a:lnTo>
                  <a:cubicBezTo>
                    <a:pt x="2302" y="8764"/>
                    <a:pt x="2169" y="8998"/>
                    <a:pt x="2102" y="9231"/>
                  </a:cubicBezTo>
                  <a:cubicBezTo>
                    <a:pt x="1868" y="9431"/>
                    <a:pt x="1802" y="9665"/>
                    <a:pt x="1702" y="9898"/>
                  </a:cubicBezTo>
                  <a:cubicBezTo>
                    <a:pt x="1535" y="10098"/>
                    <a:pt x="1468" y="10365"/>
                    <a:pt x="1335" y="10565"/>
                  </a:cubicBezTo>
                  <a:cubicBezTo>
                    <a:pt x="1268" y="10665"/>
                    <a:pt x="1168" y="10699"/>
                    <a:pt x="1168" y="10832"/>
                  </a:cubicBezTo>
                  <a:cubicBezTo>
                    <a:pt x="1101" y="10866"/>
                    <a:pt x="1001" y="10932"/>
                    <a:pt x="1001" y="11066"/>
                  </a:cubicBezTo>
                  <a:cubicBezTo>
                    <a:pt x="768" y="11199"/>
                    <a:pt x="768" y="11533"/>
                    <a:pt x="601" y="11699"/>
                  </a:cubicBezTo>
                  <a:cubicBezTo>
                    <a:pt x="534" y="11766"/>
                    <a:pt x="467" y="11866"/>
                    <a:pt x="434" y="11933"/>
                  </a:cubicBezTo>
                  <a:cubicBezTo>
                    <a:pt x="334" y="12000"/>
                    <a:pt x="267" y="12066"/>
                    <a:pt x="267" y="12200"/>
                  </a:cubicBezTo>
                  <a:lnTo>
                    <a:pt x="267" y="12166"/>
                  </a:lnTo>
                  <a:lnTo>
                    <a:pt x="267" y="12166"/>
                  </a:lnTo>
                  <a:cubicBezTo>
                    <a:pt x="0" y="12567"/>
                    <a:pt x="34" y="12934"/>
                    <a:pt x="501" y="13167"/>
                  </a:cubicBezTo>
                  <a:cubicBezTo>
                    <a:pt x="594" y="13206"/>
                    <a:pt x="680" y="13223"/>
                    <a:pt x="760" y="13223"/>
                  </a:cubicBezTo>
                  <a:cubicBezTo>
                    <a:pt x="1024" y="13223"/>
                    <a:pt x="1222" y="13038"/>
                    <a:pt x="1401" y="12834"/>
                  </a:cubicBezTo>
                  <a:cubicBezTo>
                    <a:pt x="1501" y="12700"/>
                    <a:pt x="1602" y="12567"/>
                    <a:pt x="1668" y="12400"/>
                  </a:cubicBezTo>
                  <a:cubicBezTo>
                    <a:pt x="1702" y="12333"/>
                    <a:pt x="1802" y="12233"/>
                    <a:pt x="1835" y="12166"/>
                  </a:cubicBezTo>
                  <a:cubicBezTo>
                    <a:pt x="2536" y="12400"/>
                    <a:pt x="2169" y="12934"/>
                    <a:pt x="2202" y="13401"/>
                  </a:cubicBezTo>
                  <a:cubicBezTo>
                    <a:pt x="2035" y="13734"/>
                    <a:pt x="2102" y="14068"/>
                    <a:pt x="2302" y="14401"/>
                  </a:cubicBezTo>
                  <a:cubicBezTo>
                    <a:pt x="2402" y="14568"/>
                    <a:pt x="2536" y="14702"/>
                    <a:pt x="2769" y="14735"/>
                  </a:cubicBezTo>
                  <a:cubicBezTo>
                    <a:pt x="2833" y="14815"/>
                    <a:pt x="2889" y="14856"/>
                    <a:pt x="2941" y="14856"/>
                  </a:cubicBezTo>
                  <a:cubicBezTo>
                    <a:pt x="2998" y="14856"/>
                    <a:pt x="3050" y="14806"/>
                    <a:pt x="3103" y="14702"/>
                  </a:cubicBezTo>
                  <a:cubicBezTo>
                    <a:pt x="3303" y="14602"/>
                    <a:pt x="3436" y="14435"/>
                    <a:pt x="3470" y="14235"/>
                  </a:cubicBezTo>
                  <a:lnTo>
                    <a:pt x="3470" y="14268"/>
                  </a:lnTo>
                  <a:cubicBezTo>
                    <a:pt x="3803" y="13868"/>
                    <a:pt x="3369" y="13401"/>
                    <a:pt x="3603" y="13000"/>
                  </a:cubicBezTo>
                  <a:cubicBezTo>
                    <a:pt x="3770" y="12900"/>
                    <a:pt x="3736" y="12767"/>
                    <a:pt x="3736" y="12667"/>
                  </a:cubicBezTo>
                  <a:cubicBezTo>
                    <a:pt x="3736" y="12533"/>
                    <a:pt x="3736" y="12400"/>
                    <a:pt x="3670" y="12267"/>
                  </a:cubicBezTo>
                  <a:lnTo>
                    <a:pt x="3670" y="12267"/>
                  </a:lnTo>
                  <a:cubicBezTo>
                    <a:pt x="3770" y="12400"/>
                    <a:pt x="3770" y="12533"/>
                    <a:pt x="3770" y="12667"/>
                  </a:cubicBezTo>
                  <a:cubicBezTo>
                    <a:pt x="3803" y="12767"/>
                    <a:pt x="3803" y="12900"/>
                    <a:pt x="3937" y="13000"/>
                  </a:cubicBezTo>
                  <a:cubicBezTo>
                    <a:pt x="4203" y="13267"/>
                    <a:pt x="3870" y="13734"/>
                    <a:pt x="4270" y="14001"/>
                  </a:cubicBezTo>
                  <a:lnTo>
                    <a:pt x="4204" y="13935"/>
                  </a:lnTo>
                  <a:lnTo>
                    <a:pt x="4204" y="13935"/>
                  </a:lnTo>
                  <a:cubicBezTo>
                    <a:pt x="4382" y="14113"/>
                    <a:pt x="4548" y="14192"/>
                    <a:pt x="4700" y="14192"/>
                  </a:cubicBezTo>
                  <a:cubicBezTo>
                    <a:pt x="4888" y="14192"/>
                    <a:pt x="5056" y="14071"/>
                    <a:pt x="5204" y="13868"/>
                  </a:cubicBezTo>
                  <a:lnTo>
                    <a:pt x="5204" y="13901"/>
                  </a:lnTo>
                  <a:cubicBezTo>
                    <a:pt x="5604" y="13234"/>
                    <a:pt x="5304" y="12667"/>
                    <a:pt x="5037" y="12066"/>
                  </a:cubicBezTo>
                  <a:cubicBezTo>
                    <a:pt x="4837" y="11833"/>
                    <a:pt x="5037" y="11433"/>
                    <a:pt x="4770" y="11232"/>
                  </a:cubicBezTo>
                  <a:cubicBezTo>
                    <a:pt x="4637" y="10999"/>
                    <a:pt x="4504" y="10732"/>
                    <a:pt x="4971" y="10732"/>
                  </a:cubicBezTo>
                  <a:cubicBezTo>
                    <a:pt x="5004" y="10866"/>
                    <a:pt x="5104" y="10899"/>
                    <a:pt x="5204" y="10932"/>
                  </a:cubicBezTo>
                  <a:cubicBezTo>
                    <a:pt x="5271" y="11066"/>
                    <a:pt x="5338" y="11099"/>
                    <a:pt x="5471" y="11166"/>
                  </a:cubicBezTo>
                  <a:cubicBezTo>
                    <a:pt x="5504" y="11266"/>
                    <a:pt x="5604" y="11333"/>
                    <a:pt x="5738" y="11366"/>
                  </a:cubicBezTo>
                  <a:cubicBezTo>
                    <a:pt x="5805" y="11433"/>
                    <a:pt x="5905" y="11533"/>
                    <a:pt x="5971" y="11566"/>
                  </a:cubicBezTo>
                  <a:cubicBezTo>
                    <a:pt x="6071" y="11666"/>
                    <a:pt x="6138" y="11733"/>
                    <a:pt x="6238" y="11766"/>
                  </a:cubicBezTo>
                  <a:cubicBezTo>
                    <a:pt x="6305" y="11866"/>
                    <a:pt x="6338" y="11900"/>
                    <a:pt x="6472" y="11933"/>
                  </a:cubicBezTo>
                  <a:cubicBezTo>
                    <a:pt x="6572" y="12066"/>
                    <a:pt x="6772" y="12033"/>
                    <a:pt x="6905" y="12100"/>
                  </a:cubicBezTo>
                  <a:cubicBezTo>
                    <a:pt x="6980" y="12160"/>
                    <a:pt x="7042" y="12193"/>
                    <a:pt x="7096" y="12193"/>
                  </a:cubicBezTo>
                  <a:cubicBezTo>
                    <a:pt x="7162" y="12193"/>
                    <a:pt x="7217" y="12143"/>
                    <a:pt x="7272" y="12033"/>
                  </a:cubicBezTo>
                  <a:cubicBezTo>
                    <a:pt x="7406" y="12033"/>
                    <a:pt x="7472" y="11900"/>
                    <a:pt x="7506" y="11833"/>
                  </a:cubicBezTo>
                  <a:cubicBezTo>
                    <a:pt x="7906" y="10832"/>
                    <a:pt x="6939" y="10599"/>
                    <a:pt x="6472" y="10098"/>
                  </a:cubicBezTo>
                  <a:cubicBezTo>
                    <a:pt x="6438" y="9932"/>
                    <a:pt x="6338" y="9898"/>
                    <a:pt x="6238" y="9898"/>
                  </a:cubicBezTo>
                  <a:cubicBezTo>
                    <a:pt x="6171" y="9765"/>
                    <a:pt x="6105" y="9698"/>
                    <a:pt x="5971" y="9698"/>
                  </a:cubicBezTo>
                  <a:cubicBezTo>
                    <a:pt x="5938" y="9531"/>
                    <a:pt x="5838" y="9498"/>
                    <a:pt x="5738" y="9498"/>
                  </a:cubicBezTo>
                  <a:cubicBezTo>
                    <a:pt x="5504" y="9231"/>
                    <a:pt x="5171" y="9064"/>
                    <a:pt x="4904" y="8897"/>
                  </a:cubicBezTo>
                  <a:cubicBezTo>
                    <a:pt x="4837" y="8831"/>
                    <a:pt x="4770" y="8731"/>
                    <a:pt x="4637" y="8731"/>
                  </a:cubicBezTo>
                  <a:cubicBezTo>
                    <a:pt x="4570" y="8564"/>
                    <a:pt x="4337" y="8597"/>
                    <a:pt x="4203" y="8531"/>
                  </a:cubicBezTo>
                  <a:cubicBezTo>
                    <a:pt x="4070" y="8264"/>
                    <a:pt x="3970" y="7997"/>
                    <a:pt x="4137" y="7697"/>
                  </a:cubicBezTo>
                  <a:cubicBezTo>
                    <a:pt x="4303" y="7496"/>
                    <a:pt x="4137" y="7230"/>
                    <a:pt x="4270" y="7029"/>
                  </a:cubicBezTo>
                  <a:cubicBezTo>
                    <a:pt x="4504" y="5695"/>
                    <a:pt x="4470" y="4394"/>
                    <a:pt x="4103" y="3093"/>
                  </a:cubicBezTo>
                  <a:cubicBezTo>
                    <a:pt x="3836" y="2826"/>
                    <a:pt x="4103" y="2359"/>
                    <a:pt x="3803" y="2059"/>
                  </a:cubicBezTo>
                  <a:lnTo>
                    <a:pt x="3770" y="2026"/>
                  </a:lnTo>
                  <a:lnTo>
                    <a:pt x="3803" y="1926"/>
                  </a:lnTo>
                  <a:cubicBezTo>
                    <a:pt x="3670" y="1726"/>
                    <a:pt x="3770" y="1425"/>
                    <a:pt x="3470" y="1292"/>
                  </a:cubicBezTo>
                  <a:cubicBezTo>
                    <a:pt x="3203" y="1092"/>
                    <a:pt x="3470" y="692"/>
                    <a:pt x="3136" y="525"/>
                  </a:cubicBezTo>
                  <a:lnTo>
                    <a:pt x="3136" y="558"/>
                  </a:lnTo>
                  <a:cubicBezTo>
                    <a:pt x="3036" y="425"/>
                    <a:pt x="3003" y="358"/>
                    <a:pt x="2936" y="258"/>
                  </a:cubicBezTo>
                  <a:cubicBezTo>
                    <a:pt x="2593" y="93"/>
                    <a:pt x="2352" y="0"/>
                    <a:pt x="2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65;p40">
              <a:extLst>
                <a:ext uri="{FF2B5EF4-FFF2-40B4-BE49-F238E27FC236}">
                  <a16:creationId xmlns:a16="http://schemas.microsoft.com/office/drawing/2014/main" id="{D5CA2BFA-5079-FC4B-613A-427A02E3F411}"/>
                </a:ext>
              </a:extLst>
            </p:cNvPr>
            <p:cNvSpPr/>
            <p:nvPr/>
          </p:nvSpPr>
          <p:spPr>
            <a:xfrm>
              <a:off x="4845150" y="3374356"/>
              <a:ext cx="235200" cy="375925"/>
            </a:xfrm>
            <a:custGeom>
              <a:avLst/>
              <a:gdLst/>
              <a:ahLst/>
              <a:cxnLst/>
              <a:rect l="l" t="t" r="r" b="b"/>
              <a:pathLst>
                <a:path w="9408" h="15037" extrusionOk="0">
                  <a:moveTo>
                    <a:pt x="8440" y="0"/>
                  </a:moveTo>
                  <a:cubicBezTo>
                    <a:pt x="8373" y="100"/>
                    <a:pt x="8273" y="167"/>
                    <a:pt x="8240" y="301"/>
                  </a:cubicBezTo>
                  <a:cubicBezTo>
                    <a:pt x="8240" y="301"/>
                    <a:pt x="8206" y="334"/>
                    <a:pt x="8206" y="367"/>
                  </a:cubicBezTo>
                  <a:cubicBezTo>
                    <a:pt x="8140" y="434"/>
                    <a:pt x="8106" y="467"/>
                    <a:pt x="8073" y="534"/>
                  </a:cubicBezTo>
                  <a:cubicBezTo>
                    <a:pt x="8040" y="634"/>
                    <a:pt x="8040" y="668"/>
                    <a:pt x="7973" y="768"/>
                  </a:cubicBezTo>
                  <a:cubicBezTo>
                    <a:pt x="7940" y="868"/>
                    <a:pt x="7906" y="968"/>
                    <a:pt x="7873" y="1034"/>
                  </a:cubicBezTo>
                  <a:lnTo>
                    <a:pt x="7806" y="1135"/>
                  </a:lnTo>
                  <a:cubicBezTo>
                    <a:pt x="7773" y="1168"/>
                    <a:pt x="7739" y="1268"/>
                    <a:pt x="7706" y="1301"/>
                  </a:cubicBezTo>
                  <a:cubicBezTo>
                    <a:pt x="7639" y="1335"/>
                    <a:pt x="7639" y="1368"/>
                    <a:pt x="7606" y="1468"/>
                  </a:cubicBezTo>
                  <a:cubicBezTo>
                    <a:pt x="7606" y="1501"/>
                    <a:pt x="7573" y="1602"/>
                    <a:pt x="7539" y="1635"/>
                  </a:cubicBezTo>
                  <a:lnTo>
                    <a:pt x="7473" y="1702"/>
                  </a:lnTo>
                  <a:cubicBezTo>
                    <a:pt x="7439" y="1735"/>
                    <a:pt x="7406" y="1835"/>
                    <a:pt x="7373" y="1868"/>
                  </a:cubicBezTo>
                  <a:cubicBezTo>
                    <a:pt x="7373" y="1902"/>
                    <a:pt x="7306" y="1902"/>
                    <a:pt x="7306" y="1968"/>
                  </a:cubicBezTo>
                  <a:cubicBezTo>
                    <a:pt x="7272" y="2002"/>
                    <a:pt x="7239" y="2069"/>
                    <a:pt x="7206" y="2135"/>
                  </a:cubicBezTo>
                  <a:cubicBezTo>
                    <a:pt x="7106" y="2169"/>
                    <a:pt x="7106" y="2202"/>
                    <a:pt x="7072" y="2302"/>
                  </a:cubicBezTo>
                  <a:cubicBezTo>
                    <a:pt x="7039" y="2369"/>
                    <a:pt x="7039" y="2402"/>
                    <a:pt x="6972" y="2502"/>
                  </a:cubicBezTo>
                  <a:cubicBezTo>
                    <a:pt x="6972" y="2502"/>
                    <a:pt x="6939" y="2536"/>
                    <a:pt x="6939" y="2569"/>
                  </a:cubicBezTo>
                  <a:cubicBezTo>
                    <a:pt x="6906" y="2636"/>
                    <a:pt x="6872" y="2702"/>
                    <a:pt x="6805" y="2736"/>
                  </a:cubicBezTo>
                  <a:cubicBezTo>
                    <a:pt x="6772" y="2802"/>
                    <a:pt x="6739" y="2836"/>
                    <a:pt x="6705" y="2902"/>
                  </a:cubicBezTo>
                  <a:cubicBezTo>
                    <a:pt x="6639" y="2969"/>
                    <a:pt x="6605" y="3036"/>
                    <a:pt x="6572" y="3069"/>
                  </a:cubicBezTo>
                  <a:cubicBezTo>
                    <a:pt x="6472" y="3136"/>
                    <a:pt x="6439" y="3169"/>
                    <a:pt x="6405" y="3203"/>
                  </a:cubicBezTo>
                  <a:cubicBezTo>
                    <a:pt x="6372" y="3303"/>
                    <a:pt x="6305" y="3403"/>
                    <a:pt x="6272" y="3503"/>
                  </a:cubicBezTo>
                  <a:cubicBezTo>
                    <a:pt x="6105" y="3703"/>
                    <a:pt x="6038" y="3970"/>
                    <a:pt x="5905" y="4170"/>
                  </a:cubicBezTo>
                  <a:cubicBezTo>
                    <a:pt x="5805" y="4237"/>
                    <a:pt x="5738" y="4303"/>
                    <a:pt x="5738" y="4404"/>
                  </a:cubicBezTo>
                  <a:cubicBezTo>
                    <a:pt x="5571" y="4570"/>
                    <a:pt x="5471" y="4837"/>
                    <a:pt x="5371" y="5037"/>
                  </a:cubicBezTo>
                  <a:cubicBezTo>
                    <a:pt x="5271" y="5137"/>
                    <a:pt x="5204" y="5171"/>
                    <a:pt x="5204" y="5304"/>
                  </a:cubicBezTo>
                  <a:cubicBezTo>
                    <a:pt x="4971" y="5504"/>
                    <a:pt x="4937" y="5738"/>
                    <a:pt x="4804" y="5971"/>
                  </a:cubicBezTo>
                  <a:cubicBezTo>
                    <a:pt x="4737" y="6005"/>
                    <a:pt x="4637" y="6071"/>
                    <a:pt x="4637" y="6205"/>
                  </a:cubicBezTo>
                  <a:cubicBezTo>
                    <a:pt x="4437" y="6372"/>
                    <a:pt x="4404" y="6672"/>
                    <a:pt x="4270" y="6872"/>
                  </a:cubicBezTo>
                  <a:cubicBezTo>
                    <a:pt x="4204" y="6939"/>
                    <a:pt x="4104" y="7005"/>
                    <a:pt x="4104" y="7139"/>
                  </a:cubicBezTo>
                  <a:cubicBezTo>
                    <a:pt x="3903" y="7272"/>
                    <a:pt x="3870" y="7539"/>
                    <a:pt x="3737" y="7773"/>
                  </a:cubicBezTo>
                  <a:cubicBezTo>
                    <a:pt x="3637" y="7806"/>
                    <a:pt x="3570" y="7873"/>
                    <a:pt x="3570" y="8006"/>
                  </a:cubicBezTo>
                  <a:cubicBezTo>
                    <a:pt x="3403" y="8140"/>
                    <a:pt x="3303" y="8340"/>
                    <a:pt x="3203" y="8506"/>
                  </a:cubicBezTo>
                  <a:lnTo>
                    <a:pt x="3103" y="8607"/>
                  </a:lnTo>
                  <a:cubicBezTo>
                    <a:pt x="3036" y="8673"/>
                    <a:pt x="2969" y="8707"/>
                    <a:pt x="2936" y="8807"/>
                  </a:cubicBezTo>
                  <a:cubicBezTo>
                    <a:pt x="2903" y="8807"/>
                    <a:pt x="2903" y="8840"/>
                    <a:pt x="2869" y="8873"/>
                  </a:cubicBezTo>
                  <a:cubicBezTo>
                    <a:pt x="2803" y="8973"/>
                    <a:pt x="2803" y="9040"/>
                    <a:pt x="2769" y="9140"/>
                  </a:cubicBezTo>
                  <a:cubicBezTo>
                    <a:pt x="2669" y="9174"/>
                    <a:pt x="2602" y="9274"/>
                    <a:pt x="2602" y="9374"/>
                  </a:cubicBezTo>
                  <a:lnTo>
                    <a:pt x="2602" y="9340"/>
                  </a:lnTo>
                  <a:cubicBezTo>
                    <a:pt x="2436" y="9440"/>
                    <a:pt x="2502" y="9641"/>
                    <a:pt x="2402" y="9774"/>
                  </a:cubicBezTo>
                  <a:cubicBezTo>
                    <a:pt x="2336" y="9807"/>
                    <a:pt x="2302" y="9841"/>
                    <a:pt x="2236" y="9874"/>
                  </a:cubicBezTo>
                  <a:lnTo>
                    <a:pt x="2135" y="9974"/>
                  </a:lnTo>
                  <a:cubicBezTo>
                    <a:pt x="2102" y="10008"/>
                    <a:pt x="2069" y="10074"/>
                    <a:pt x="2002" y="10141"/>
                  </a:cubicBezTo>
                  <a:cubicBezTo>
                    <a:pt x="1969" y="10174"/>
                    <a:pt x="1935" y="10241"/>
                    <a:pt x="1902" y="10308"/>
                  </a:cubicBezTo>
                  <a:cubicBezTo>
                    <a:pt x="1802" y="10341"/>
                    <a:pt x="1668" y="10374"/>
                    <a:pt x="1668" y="10508"/>
                  </a:cubicBezTo>
                  <a:cubicBezTo>
                    <a:pt x="1568" y="10508"/>
                    <a:pt x="1468" y="10641"/>
                    <a:pt x="1435" y="10708"/>
                  </a:cubicBezTo>
                  <a:cubicBezTo>
                    <a:pt x="1235" y="10875"/>
                    <a:pt x="1001" y="11008"/>
                    <a:pt x="835" y="11175"/>
                  </a:cubicBezTo>
                  <a:cubicBezTo>
                    <a:pt x="768" y="11308"/>
                    <a:pt x="568" y="11275"/>
                    <a:pt x="468" y="11442"/>
                  </a:cubicBezTo>
                  <a:cubicBezTo>
                    <a:pt x="1" y="11876"/>
                    <a:pt x="1" y="12309"/>
                    <a:pt x="601" y="12643"/>
                  </a:cubicBezTo>
                  <a:cubicBezTo>
                    <a:pt x="687" y="12700"/>
                    <a:pt x="773" y="12733"/>
                    <a:pt x="857" y="12733"/>
                  </a:cubicBezTo>
                  <a:cubicBezTo>
                    <a:pt x="967" y="12733"/>
                    <a:pt x="1073" y="12676"/>
                    <a:pt x="1168" y="12543"/>
                  </a:cubicBezTo>
                  <a:cubicBezTo>
                    <a:pt x="1302" y="12476"/>
                    <a:pt x="1502" y="12476"/>
                    <a:pt x="1602" y="12309"/>
                  </a:cubicBezTo>
                  <a:cubicBezTo>
                    <a:pt x="1735" y="12176"/>
                    <a:pt x="1935" y="12209"/>
                    <a:pt x="1969" y="12009"/>
                  </a:cubicBezTo>
                  <a:cubicBezTo>
                    <a:pt x="2017" y="12003"/>
                    <a:pt x="2059" y="12000"/>
                    <a:pt x="2095" y="12000"/>
                  </a:cubicBezTo>
                  <a:cubicBezTo>
                    <a:pt x="2439" y="12000"/>
                    <a:pt x="2302" y="12268"/>
                    <a:pt x="2302" y="12509"/>
                  </a:cubicBezTo>
                  <a:lnTo>
                    <a:pt x="2302" y="12476"/>
                  </a:lnTo>
                  <a:cubicBezTo>
                    <a:pt x="2002" y="12576"/>
                    <a:pt x="2269" y="12943"/>
                    <a:pt x="2102" y="13076"/>
                  </a:cubicBezTo>
                  <a:cubicBezTo>
                    <a:pt x="1969" y="13210"/>
                    <a:pt x="2002" y="13377"/>
                    <a:pt x="1969" y="13543"/>
                  </a:cubicBezTo>
                  <a:cubicBezTo>
                    <a:pt x="1769" y="13710"/>
                    <a:pt x="1902" y="14010"/>
                    <a:pt x="1735" y="14211"/>
                  </a:cubicBezTo>
                  <a:cubicBezTo>
                    <a:pt x="1668" y="14444"/>
                    <a:pt x="1635" y="14611"/>
                    <a:pt x="1835" y="14778"/>
                  </a:cubicBezTo>
                  <a:cubicBezTo>
                    <a:pt x="1993" y="14967"/>
                    <a:pt x="2151" y="15037"/>
                    <a:pt x="2315" y="15037"/>
                  </a:cubicBezTo>
                  <a:cubicBezTo>
                    <a:pt x="2499" y="15037"/>
                    <a:pt x="2692" y="14950"/>
                    <a:pt x="2903" y="14844"/>
                  </a:cubicBezTo>
                  <a:cubicBezTo>
                    <a:pt x="2969" y="14811"/>
                    <a:pt x="3069" y="14711"/>
                    <a:pt x="3069" y="14611"/>
                  </a:cubicBezTo>
                  <a:lnTo>
                    <a:pt x="3069" y="14644"/>
                  </a:lnTo>
                  <a:cubicBezTo>
                    <a:pt x="3236" y="14511"/>
                    <a:pt x="3203" y="14344"/>
                    <a:pt x="3236" y="14177"/>
                  </a:cubicBezTo>
                  <a:lnTo>
                    <a:pt x="3236" y="14211"/>
                  </a:lnTo>
                  <a:cubicBezTo>
                    <a:pt x="3536" y="14110"/>
                    <a:pt x="3270" y="13777"/>
                    <a:pt x="3436" y="13610"/>
                  </a:cubicBezTo>
                  <a:cubicBezTo>
                    <a:pt x="3570" y="13477"/>
                    <a:pt x="3536" y="13310"/>
                    <a:pt x="3570" y="13143"/>
                  </a:cubicBezTo>
                  <a:lnTo>
                    <a:pt x="3570" y="13176"/>
                  </a:lnTo>
                  <a:cubicBezTo>
                    <a:pt x="3803" y="13010"/>
                    <a:pt x="3603" y="12709"/>
                    <a:pt x="3770" y="12543"/>
                  </a:cubicBezTo>
                  <a:cubicBezTo>
                    <a:pt x="3863" y="12439"/>
                    <a:pt x="3927" y="12400"/>
                    <a:pt x="3973" y="12400"/>
                  </a:cubicBezTo>
                  <a:cubicBezTo>
                    <a:pt x="4073" y="12400"/>
                    <a:pt x="4081" y="12594"/>
                    <a:pt x="4104" y="12709"/>
                  </a:cubicBezTo>
                  <a:cubicBezTo>
                    <a:pt x="4270" y="13210"/>
                    <a:pt x="4070" y="13710"/>
                    <a:pt x="4404" y="14177"/>
                  </a:cubicBezTo>
                  <a:cubicBezTo>
                    <a:pt x="4470" y="14244"/>
                    <a:pt x="4571" y="14344"/>
                    <a:pt x="4637" y="14377"/>
                  </a:cubicBezTo>
                  <a:cubicBezTo>
                    <a:pt x="4769" y="14436"/>
                    <a:pt x="4902" y="14475"/>
                    <a:pt x="5025" y="14475"/>
                  </a:cubicBezTo>
                  <a:cubicBezTo>
                    <a:pt x="5182" y="14475"/>
                    <a:pt x="5326" y="14412"/>
                    <a:pt x="5438" y="14244"/>
                  </a:cubicBezTo>
                  <a:lnTo>
                    <a:pt x="5438" y="14244"/>
                  </a:lnTo>
                  <a:lnTo>
                    <a:pt x="5404" y="14311"/>
                  </a:lnTo>
                  <a:cubicBezTo>
                    <a:pt x="5605" y="14211"/>
                    <a:pt x="5538" y="14010"/>
                    <a:pt x="5605" y="13877"/>
                  </a:cubicBezTo>
                  <a:lnTo>
                    <a:pt x="5605" y="13944"/>
                  </a:lnTo>
                  <a:cubicBezTo>
                    <a:pt x="5771" y="12609"/>
                    <a:pt x="5571" y="11308"/>
                    <a:pt x="5071" y="10041"/>
                  </a:cubicBezTo>
                  <a:cubicBezTo>
                    <a:pt x="4537" y="9474"/>
                    <a:pt x="4704" y="8973"/>
                    <a:pt x="5071" y="8340"/>
                  </a:cubicBezTo>
                  <a:cubicBezTo>
                    <a:pt x="6072" y="6705"/>
                    <a:pt x="7206" y="5071"/>
                    <a:pt x="8040" y="3336"/>
                  </a:cubicBezTo>
                  <a:cubicBezTo>
                    <a:pt x="8073" y="3269"/>
                    <a:pt x="8106" y="3169"/>
                    <a:pt x="8040" y="3036"/>
                  </a:cubicBezTo>
                  <a:lnTo>
                    <a:pt x="8040" y="3003"/>
                  </a:lnTo>
                  <a:cubicBezTo>
                    <a:pt x="8140" y="2602"/>
                    <a:pt x="8106" y="2135"/>
                    <a:pt x="8607" y="1968"/>
                  </a:cubicBezTo>
                  <a:cubicBezTo>
                    <a:pt x="8640" y="1868"/>
                    <a:pt x="8740" y="1802"/>
                    <a:pt x="8774" y="1702"/>
                  </a:cubicBezTo>
                  <a:cubicBezTo>
                    <a:pt x="8907" y="1602"/>
                    <a:pt x="8807" y="1368"/>
                    <a:pt x="8974" y="1301"/>
                  </a:cubicBezTo>
                  <a:cubicBezTo>
                    <a:pt x="9040" y="1201"/>
                    <a:pt x="9107" y="1135"/>
                    <a:pt x="9140" y="1034"/>
                  </a:cubicBezTo>
                  <a:cubicBezTo>
                    <a:pt x="9407" y="534"/>
                    <a:pt x="9074" y="267"/>
                    <a:pt x="8707" y="34"/>
                  </a:cubicBezTo>
                  <a:cubicBezTo>
                    <a:pt x="8607" y="0"/>
                    <a:pt x="8540" y="0"/>
                    <a:pt x="8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66;p40">
              <a:extLst>
                <a:ext uri="{FF2B5EF4-FFF2-40B4-BE49-F238E27FC236}">
                  <a16:creationId xmlns:a16="http://schemas.microsoft.com/office/drawing/2014/main" id="{B67C019E-4756-BCEB-F8D5-90ED667A2047}"/>
                </a:ext>
              </a:extLst>
            </p:cNvPr>
            <p:cNvSpPr/>
            <p:nvPr/>
          </p:nvSpPr>
          <p:spPr>
            <a:xfrm>
              <a:off x="5910200" y="4121056"/>
              <a:ext cx="215900" cy="220275"/>
            </a:xfrm>
            <a:custGeom>
              <a:avLst/>
              <a:gdLst/>
              <a:ahLst/>
              <a:cxnLst/>
              <a:rect l="l" t="t" r="r" b="b"/>
              <a:pathLst>
                <a:path w="8636" h="8811" extrusionOk="0">
                  <a:moveTo>
                    <a:pt x="1914" y="0"/>
                  </a:moveTo>
                  <a:cubicBezTo>
                    <a:pt x="1768" y="0"/>
                    <a:pt x="1626" y="46"/>
                    <a:pt x="1497" y="187"/>
                  </a:cubicBezTo>
                  <a:cubicBezTo>
                    <a:pt x="1363" y="1155"/>
                    <a:pt x="1497" y="2155"/>
                    <a:pt x="1363" y="3156"/>
                  </a:cubicBezTo>
                  <a:cubicBezTo>
                    <a:pt x="1363" y="3256"/>
                    <a:pt x="1330" y="3356"/>
                    <a:pt x="1330" y="3456"/>
                  </a:cubicBezTo>
                  <a:cubicBezTo>
                    <a:pt x="1197" y="4524"/>
                    <a:pt x="730" y="5458"/>
                    <a:pt x="396" y="6458"/>
                  </a:cubicBezTo>
                  <a:cubicBezTo>
                    <a:pt x="363" y="6659"/>
                    <a:pt x="396" y="6859"/>
                    <a:pt x="396" y="7092"/>
                  </a:cubicBezTo>
                  <a:cubicBezTo>
                    <a:pt x="0" y="8187"/>
                    <a:pt x="382" y="8811"/>
                    <a:pt x="1414" y="8811"/>
                  </a:cubicBezTo>
                  <a:cubicBezTo>
                    <a:pt x="1513" y="8811"/>
                    <a:pt x="1619" y="8805"/>
                    <a:pt x="1730" y="8793"/>
                  </a:cubicBezTo>
                  <a:cubicBezTo>
                    <a:pt x="2231" y="8760"/>
                    <a:pt x="2731" y="8627"/>
                    <a:pt x="3231" y="8527"/>
                  </a:cubicBezTo>
                  <a:cubicBezTo>
                    <a:pt x="3465" y="8493"/>
                    <a:pt x="3698" y="8527"/>
                    <a:pt x="3865" y="8360"/>
                  </a:cubicBezTo>
                  <a:lnTo>
                    <a:pt x="3898" y="8326"/>
                  </a:lnTo>
                  <a:lnTo>
                    <a:pt x="3999" y="8326"/>
                  </a:lnTo>
                  <a:cubicBezTo>
                    <a:pt x="4699" y="8160"/>
                    <a:pt x="5400" y="7993"/>
                    <a:pt x="6000" y="7926"/>
                  </a:cubicBezTo>
                  <a:cubicBezTo>
                    <a:pt x="6067" y="7859"/>
                    <a:pt x="6133" y="7793"/>
                    <a:pt x="6200" y="7693"/>
                  </a:cubicBezTo>
                  <a:cubicBezTo>
                    <a:pt x="6467" y="7492"/>
                    <a:pt x="6700" y="7259"/>
                    <a:pt x="6967" y="6992"/>
                  </a:cubicBezTo>
                  <a:cubicBezTo>
                    <a:pt x="7034" y="6925"/>
                    <a:pt x="7134" y="6825"/>
                    <a:pt x="7167" y="6759"/>
                  </a:cubicBezTo>
                  <a:cubicBezTo>
                    <a:pt x="7234" y="6692"/>
                    <a:pt x="7301" y="6625"/>
                    <a:pt x="7368" y="6525"/>
                  </a:cubicBezTo>
                  <a:cubicBezTo>
                    <a:pt x="7468" y="6458"/>
                    <a:pt x="7501" y="6358"/>
                    <a:pt x="7568" y="6325"/>
                  </a:cubicBezTo>
                  <a:cubicBezTo>
                    <a:pt x="7634" y="6258"/>
                    <a:pt x="7668" y="6192"/>
                    <a:pt x="7735" y="6125"/>
                  </a:cubicBezTo>
                  <a:cubicBezTo>
                    <a:pt x="7801" y="6025"/>
                    <a:pt x="7868" y="5958"/>
                    <a:pt x="7901" y="5858"/>
                  </a:cubicBezTo>
                  <a:cubicBezTo>
                    <a:pt x="7968" y="5791"/>
                    <a:pt x="8035" y="5691"/>
                    <a:pt x="8068" y="5624"/>
                  </a:cubicBezTo>
                  <a:cubicBezTo>
                    <a:pt x="8168" y="5524"/>
                    <a:pt x="8235" y="5458"/>
                    <a:pt x="8302" y="5358"/>
                  </a:cubicBezTo>
                  <a:cubicBezTo>
                    <a:pt x="8368" y="5324"/>
                    <a:pt x="8402" y="5258"/>
                    <a:pt x="8468" y="5124"/>
                  </a:cubicBezTo>
                  <a:cubicBezTo>
                    <a:pt x="8635" y="4991"/>
                    <a:pt x="8568" y="4824"/>
                    <a:pt x="8535" y="4690"/>
                  </a:cubicBezTo>
                  <a:cubicBezTo>
                    <a:pt x="8302" y="4649"/>
                    <a:pt x="8078" y="4627"/>
                    <a:pt x="7861" y="4627"/>
                  </a:cubicBezTo>
                  <a:cubicBezTo>
                    <a:pt x="6869" y="4627"/>
                    <a:pt x="6045" y="5078"/>
                    <a:pt x="5333" y="6091"/>
                  </a:cubicBezTo>
                  <a:lnTo>
                    <a:pt x="5333" y="6091"/>
                  </a:lnTo>
                  <a:cubicBezTo>
                    <a:pt x="5566" y="5491"/>
                    <a:pt x="6200" y="5091"/>
                    <a:pt x="5533" y="4624"/>
                  </a:cubicBezTo>
                  <a:cubicBezTo>
                    <a:pt x="5369" y="4503"/>
                    <a:pt x="5237" y="4454"/>
                    <a:pt x="5126" y="4454"/>
                  </a:cubicBezTo>
                  <a:cubicBezTo>
                    <a:pt x="4809" y="4454"/>
                    <a:pt x="4672" y="4861"/>
                    <a:pt x="4499" y="5157"/>
                  </a:cubicBezTo>
                  <a:cubicBezTo>
                    <a:pt x="4382" y="5348"/>
                    <a:pt x="4265" y="5429"/>
                    <a:pt x="4147" y="5429"/>
                  </a:cubicBezTo>
                  <a:cubicBezTo>
                    <a:pt x="3998" y="5429"/>
                    <a:pt x="3848" y="5297"/>
                    <a:pt x="3698" y="5091"/>
                  </a:cubicBezTo>
                  <a:cubicBezTo>
                    <a:pt x="3398" y="4524"/>
                    <a:pt x="3198" y="3957"/>
                    <a:pt x="2864" y="3423"/>
                  </a:cubicBezTo>
                  <a:cubicBezTo>
                    <a:pt x="2364" y="2622"/>
                    <a:pt x="1964" y="1788"/>
                    <a:pt x="2798" y="921"/>
                  </a:cubicBezTo>
                  <a:cubicBezTo>
                    <a:pt x="2964" y="688"/>
                    <a:pt x="3131" y="154"/>
                    <a:pt x="2698" y="154"/>
                  </a:cubicBezTo>
                  <a:cubicBezTo>
                    <a:pt x="2460" y="154"/>
                    <a:pt x="2181" y="0"/>
                    <a:pt x="1914" y="0"/>
                  </a:cubicBezTo>
                  <a:close/>
                </a:path>
              </a:pathLst>
            </a:custGeom>
            <a:solidFill>
              <a:srgbClr val="FF7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67;p40">
              <a:extLst>
                <a:ext uri="{FF2B5EF4-FFF2-40B4-BE49-F238E27FC236}">
                  <a16:creationId xmlns:a16="http://schemas.microsoft.com/office/drawing/2014/main" id="{980A1471-2C61-9BBD-80AF-E3177DB9C328}"/>
                </a:ext>
              </a:extLst>
            </p:cNvPr>
            <p:cNvSpPr/>
            <p:nvPr/>
          </p:nvSpPr>
          <p:spPr>
            <a:xfrm>
              <a:off x="4905200" y="2216431"/>
              <a:ext cx="378625" cy="275375"/>
            </a:xfrm>
            <a:custGeom>
              <a:avLst/>
              <a:gdLst/>
              <a:ahLst/>
              <a:cxnLst/>
              <a:rect l="l" t="t" r="r" b="b"/>
              <a:pathLst>
                <a:path w="15145" h="11015" extrusionOk="0">
                  <a:moveTo>
                    <a:pt x="14794" y="1"/>
                  </a:moveTo>
                  <a:cubicBezTo>
                    <a:pt x="14719" y="1"/>
                    <a:pt x="14644" y="18"/>
                    <a:pt x="14577" y="51"/>
                  </a:cubicBezTo>
                  <a:cubicBezTo>
                    <a:pt x="14411" y="118"/>
                    <a:pt x="14210" y="118"/>
                    <a:pt x="14044" y="218"/>
                  </a:cubicBezTo>
                  <a:cubicBezTo>
                    <a:pt x="13743" y="284"/>
                    <a:pt x="13510" y="451"/>
                    <a:pt x="13210" y="451"/>
                  </a:cubicBezTo>
                  <a:cubicBezTo>
                    <a:pt x="13043" y="485"/>
                    <a:pt x="12843" y="451"/>
                    <a:pt x="12676" y="618"/>
                  </a:cubicBezTo>
                  <a:cubicBezTo>
                    <a:pt x="12576" y="651"/>
                    <a:pt x="12543" y="651"/>
                    <a:pt x="12509" y="651"/>
                  </a:cubicBezTo>
                  <a:cubicBezTo>
                    <a:pt x="12376" y="751"/>
                    <a:pt x="12209" y="785"/>
                    <a:pt x="12042" y="818"/>
                  </a:cubicBezTo>
                  <a:cubicBezTo>
                    <a:pt x="12009" y="885"/>
                    <a:pt x="11909" y="918"/>
                    <a:pt x="11842" y="952"/>
                  </a:cubicBezTo>
                  <a:cubicBezTo>
                    <a:pt x="11575" y="1118"/>
                    <a:pt x="11242" y="985"/>
                    <a:pt x="11042" y="1218"/>
                  </a:cubicBezTo>
                  <a:cubicBezTo>
                    <a:pt x="10508" y="1452"/>
                    <a:pt x="9907" y="1485"/>
                    <a:pt x="9407" y="1786"/>
                  </a:cubicBezTo>
                  <a:cubicBezTo>
                    <a:pt x="9374" y="1819"/>
                    <a:pt x="9340" y="1819"/>
                    <a:pt x="9274" y="1819"/>
                  </a:cubicBezTo>
                  <a:cubicBezTo>
                    <a:pt x="9073" y="1952"/>
                    <a:pt x="8807" y="1886"/>
                    <a:pt x="8606" y="2086"/>
                  </a:cubicBezTo>
                  <a:cubicBezTo>
                    <a:pt x="8506" y="2219"/>
                    <a:pt x="8273" y="2219"/>
                    <a:pt x="8206" y="2319"/>
                  </a:cubicBezTo>
                  <a:cubicBezTo>
                    <a:pt x="8073" y="2453"/>
                    <a:pt x="7906" y="2453"/>
                    <a:pt x="7773" y="2586"/>
                  </a:cubicBezTo>
                  <a:cubicBezTo>
                    <a:pt x="7739" y="2619"/>
                    <a:pt x="7672" y="2619"/>
                    <a:pt x="7606" y="2619"/>
                  </a:cubicBezTo>
                  <a:cubicBezTo>
                    <a:pt x="7439" y="2820"/>
                    <a:pt x="7172" y="2720"/>
                    <a:pt x="7005" y="2920"/>
                  </a:cubicBezTo>
                  <a:cubicBezTo>
                    <a:pt x="6605" y="3153"/>
                    <a:pt x="6171" y="3253"/>
                    <a:pt x="5771" y="3453"/>
                  </a:cubicBezTo>
                  <a:cubicBezTo>
                    <a:pt x="4937" y="3720"/>
                    <a:pt x="4170" y="3954"/>
                    <a:pt x="3369" y="4321"/>
                  </a:cubicBezTo>
                  <a:cubicBezTo>
                    <a:pt x="3069" y="4588"/>
                    <a:pt x="2602" y="4321"/>
                    <a:pt x="2335" y="4621"/>
                  </a:cubicBezTo>
                  <a:cubicBezTo>
                    <a:pt x="2035" y="4921"/>
                    <a:pt x="1568" y="4654"/>
                    <a:pt x="1268" y="4954"/>
                  </a:cubicBezTo>
                  <a:cubicBezTo>
                    <a:pt x="1068" y="5088"/>
                    <a:pt x="868" y="5221"/>
                    <a:pt x="701" y="5421"/>
                  </a:cubicBezTo>
                  <a:cubicBezTo>
                    <a:pt x="601" y="5455"/>
                    <a:pt x="534" y="5555"/>
                    <a:pt x="501" y="5622"/>
                  </a:cubicBezTo>
                  <a:cubicBezTo>
                    <a:pt x="434" y="5722"/>
                    <a:pt x="367" y="5755"/>
                    <a:pt x="267" y="5788"/>
                  </a:cubicBezTo>
                  <a:lnTo>
                    <a:pt x="200" y="5888"/>
                  </a:lnTo>
                  <a:cubicBezTo>
                    <a:pt x="100" y="5922"/>
                    <a:pt x="67" y="5989"/>
                    <a:pt x="34" y="6089"/>
                  </a:cubicBezTo>
                  <a:cubicBezTo>
                    <a:pt x="34" y="6155"/>
                    <a:pt x="0" y="6255"/>
                    <a:pt x="0" y="6322"/>
                  </a:cubicBezTo>
                  <a:cubicBezTo>
                    <a:pt x="200" y="7089"/>
                    <a:pt x="768" y="7456"/>
                    <a:pt x="1335" y="7857"/>
                  </a:cubicBezTo>
                  <a:cubicBezTo>
                    <a:pt x="1768" y="8190"/>
                    <a:pt x="2068" y="8657"/>
                    <a:pt x="2335" y="9157"/>
                  </a:cubicBezTo>
                  <a:cubicBezTo>
                    <a:pt x="2736" y="9691"/>
                    <a:pt x="3203" y="10158"/>
                    <a:pt x="3536" y="10759"/>
                  </a:cubicBezTo>
                  <a:cubicBezTo>
                    <a:pt x="3603" y="10825"/>
                    <a:pt x="3703" y="10925"/>
                    <a:pt x="3770" y="10959"/>
                  </a:cubicBezTo>
                  <a:cubicBezTo>
                    <a:pt x="3809" y="10998"/>
                    <a:pt x="3848" y="11014"/>
                    <a:pt x="3894" y="11014"/>
                  </a:cubicBezTo>
                  <a:cubicBezTo>
                    <a:pt x="3926" y="11014"/>
                    <a:pt x="3962" y="11006"/>
                    <a:pt x="4003" y="10992"/>
                  </a:cubicBezTo>
                  <a:cubicBezTo>
                    <a:pt x="4037" y="10959"/>
                    <a:pt x="4070" y="10859"/>
                    <a:pt x="4070" y="10792"/>
                  </a:cubicBezTo>
                  <a:cubicBezTo>
                    <a:pt x="4070" y="10625"/>
                    <a:pt x="4003" y="10458"/>
                    <a:pt x="4003" y="10292"/>
                  </a:cubicBezTo>
                  <a:cubicBezTo>
                    <a:pt x="4003" y="10158"/>
                    <a:pt x="4003" y="10058"/>
                    <a:pt x="3936" y="9925"/>
                  </a:cubicBezTo>
                  <a:cubicBezTo>
                    <a:pt x="3903" y="9825"/>
                    <a:pt x="3870" y="9791"/>
                    <a:pt x="3836" y="9691"/>
                  </a:cubicBezTo>
                  <a:cubicBezTo>
                    <a:pt x="2869" y="8924"/>
                    <a:pt x="2335" y="7656"/>
                    <a:pt x="1301" y="6923"/>
                  </a:cubicBezTo>
                  <a:cubicBezTo>
                    <a:pt x="1068" y="6789"/>
                    <a:pt x="901" y="6489"/>
                    <a:pt x="1101" y="6289"/>
                  </a:cubicBezTo>
                  <a:cubicBezTo>
                    <a:pt x="1303" y="6115"/>
                    <a:pt x="1531" y="5942"/>
                    <a:pt x="1804" y="5942"/>
                  </a:cubicBezTo>
                  <a:cubicBezTo>
                    <a:pt x="1847" y="5942"/>
                    <a:pt x="1890" y="5946"/>
                    <a:pt x="1935" y="5955"/>
                  </a:cubicBezTo>
                  <a:cubicBezTo>
                    <a:pt x="2191" y="6024"/>
                    <a:pt x="2491" y="6206"/>
                    <a:pt x="2692" y="6206"/>
                  </a:cubicBezTo>
                  <a:cubicBezTo>
                    <a:pt x="2883" y="6206"/>
                    <a:pt x="2983" y="6041"/>
                    <a:pt x="2869" y="5455"/>
                  </a:cubicBezTo>
                  <a:cubicBezTo>
                    <a:pt x="2869" y="5321"/>
                    <a:pt x="3036" y="5288"/>
                    <a:pt x="3169" y="5221"/>
                  </a:cubicBezTo>
                  <a:cubicBezTo>
                    <a:pt x="3481" y="5025"/>
                    <a:pt x="3724" y="4917"/>
                    <a:pt x="3930" y="4917"/>
                  </a:cubicBezTo>
                  <a:cubicBezTo>
                    <a:pt x="4320" y="4917"/>
                    <a:pt x="4576" y="5305"/>
                    <a:pt x="4904" y="6222"/>
                  </a:cubicBezTo>
                  <a:cubicBezTo>
                    <a:pt x="4937" y="6289"/>
                    <a:pt x="5037" y="6389"/>
                    <a:pt x="5137" y="6422"/>
                  </a:cubicBezTo>
                  <a:cubicBezTo>
                    <a:pt x="5207" y="6445"/>
                    <a:pt x="5269" y="6456"/>
                    <a:pt x="5325" y="6456"/>
                  </a:cubicBezTo>
                  <a:cubicBezTo>
                    <a:pt x="5670" y="6456"/>
                    <a:pt x="5780" y="6065"/>
                    <a:pt x="6038" y="5922"/>
                  </a:cubicBezTo>
                  <a:cubicBezTo>
                    <a:pt x="6338" y="5755"/>
                    <a:pt x="6538" y="5488"/>
                    <a:pt x="6505" y="5155"/>
                  </a:cubicBezTo>
                  <a:cubicBezTo>
                    <a:pt x="6423" y="4828"/>
                    <a:pt x="6163" y="4768"/>
                    <a:pt x="5889" y="4739"/>
                  </a:cubicBezTo>
                  <a:lnTo>
                    <a:pt x="5889" y="4739"/>
                  </a:lnTo>
                  <a:cubicBezTo>
                    <a:pt x="6248" y="4712"/>
                    <a:pt x="6600" y="4665"/>
                    <a:pt x="6905" y="4387"/>
                  </a:cubicBezTo>
                  <a:cubicBezTo>
                    <a:pt x="7057" y="4270"/>
                    <a:pt x="7181" y="4219"/>
                    <a:pt x="7281" y="4219"/>
                  </a:cubicBezTo>
                  <a:cubicBezTo>
                    <a:pt x="7467" y="4219"/>
                    <a:pt x="7574" y="4394"/>
                    <a:pt x="7639" y="4654"/>
                  </a:cubicBezTo>
                  <a:cubicBezTo>
                    <a:pt x="7705" y="5226"/>
                    <a:pt x="7960" y="5450"/>
                    <a:pt x="8307" y="5450"/>
                  </a:cubicBezTo>
                  <a:cubicBezTo>
                    <a:pt x="8487" y="5450"/>
                    <a:pt x="8691" y="5390"/>
                    <a:pt x="8907" y="5288"/>
                  </a:cubicBezTo>
                  <a:cubicBezTo>
                    <a:pt x="10074" y="4688"/>
                    <a:pt x="11375" y="4321"/>
                    <a:pt x="12042" y="2953"/>
                  </a:cubicBezTo>
                  <a:cubicBezTo>
                    <a:pt x="12276" y="2419"/>
                    <a:pt x="13076" y="2253"/>
                    <a:pt x="13710" y="2152"/>
                  </a:cubicBezTo>
                  <a:cubicBezTo>
                    <a:pt x="13722" y="2152"/>
                    <a:pt x="13733" y="2151"/>
                    <a:pt x="13744" y="2151"/>
                  </a:cubicBezTo>
                  <a:cubicBezTo>
                    <a:pt x="14198" y="2151"/>
                    <a:pt x="13953" y="2823"/>
                    <a:pt x="14344" y="2986"/>
                  </a:cubicBezTo>
                  <a:cubicBezTo>
                    <a:pt x="14811" y="2219"/>
                    <a:pt x="14844" y="1252"/>
                    <a:pt x="15144" y="418"/>
                  </a:cubicBezTo>
                  <a:cubicBezTo>
                    <a:pt x="15078" y="418"/>
                    <a:pt x="15044" y="385"/>
                    <a:pt x="15011" y="51"/>
                  </a:cubicBezTo>
                  <a:cubicBezTo>
                    <a:pt x="14944" y="18"/>
                    <a:pt x="14869" y="1"/>
                    <a:pt x="14794" y="1"/>
                  </a:cubicBezTo>
                  <a:close/>
                </a:path>
              </a:pathLst>
            </a:custGeom>
            <a:solidFill>
              <a:srgbClr val="FF8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68;p40">
              <a:extLst>
                <a:ext uri="{FF2B5EF4-FFF2-40B4-BE49-F238E27FC236}">
                  <a16:creationId xmlns:a16="http://schemas.microsoft.com/office/drawing/2014/main" id="{A6ED3BB8-8326-EECC-A670-3B36935D219D}"/>
                </a:ext>
              </a:extLst>
            </p:cNvPr>
            <p:cNvSpPr/>
            <p:nvPr/>
          </p:nvSpPr>
          <p:spPr>
            <a:xfrm>
              <a:off x="5056125" y="3031806"/>
              <a:ext cx="274400" cy="370100"/>
            </a:xfrm>
            <a:custGeom>
              <a:avLst/>
              <a:gdLst/>
              <a:ahLst/>
              <a:cxnLst/>
              <a:rect l="l" t="t" r="r" b="b"/>
              <a:pathLst>
                <a:path w="10976" h="14804" extrusionOk="0">
                  <a:moveTo>
                    <a:pt x="8987" y="1"/>
                  </a:moveTo>
                  <a:cubicBezTo>
                    <a:pt x="8777" y="1"/>
                    <a:pt x="8561" y="22"/>
                    <a:pt x="8340" y="59"/>
                  </a:cubicBezTo>
                  <a:cubicBezTo>
                    <a:pt x="7840" y="93"/>
                    <a:pt x="7473" y="393"/>
                    <a:pt x="7173" y="827"/>
                  </a:cubicBezTo>
                  <a:cubicBezTo>
                    <a:pt x="7139" y="927"/>
                    <a:pt x="7106" y="1060"/>
                    <a:pt x="7006" y="1193"/>
                  </a:cubicBezTo>
                  <a:cubicBezTo>
                    <a:pt x="6973" y="1260"/>
                    <a:pt x="6873" y="1360"/>
                    <a:pt x="6839" y="1427"/>
                  </a:cubicBezTo>
                  <a:cubicBezTo>
                    <a:pt x="6806" y="1527"/>
                    <a:pt x="6706" y="1627"/>
                    <a:pt x="6672" y="1694"/>
                  </a:cubicBezTo>
                  <a:cubicBezTo>
                    <a:pt x="6606" y="1727"/>
                    <a:pt x="6506" y="1827"/>
                    <a:pt x="6506" y="1961"/>
                  </a:cubicBezTo>
                  <a:lnTo>
                    <a:pt x="6506" y="1894"/>
                  </a:lnTo>
                  <a:cubicBezTo>
                    <a:pt x="6305" y="2061"/>
                    <a:pt x="6272" y="2361"/>
                    <a:pt x="6139" y="2561"/>
                  </a:cubicBezTo>
                  <a:cubicBezTo>
                    <a:pt x="6039" y="2628"/>
                    <a:pt x="5972" y="2695"/>
                    <a:pt x="5972" y="2828"/>
                  </a:cubicBezTo>
                  <a:lnTo>
                    <a:pt x="5972" y="2795"/>
                  </a:lnTo>
                  <a:cubicBezTo>
                    <a:pt x="5772" y="2961"/>
                    <a:pt x="5672" y="3195"/>
                    <a:pt x="5605" y="3462"/>
                  </a:cubicBezTo>
                  <a:cubicBezTo>
                    <a:pt x="5438" y="3662"/>
                    <a:pt x="5338" y="3895"/>
                    <a:pt x="5205" y="4129"/>
                  </a:cubicBezTo>
                  <a:cubicBezTo>
                    <a:pt x="5138" y="4196"/>
                    <a:pt x="5038" y="4296"/>
                    <a:pt x="5038" y="4396"/>
                  </a:cubicBezTo>
                  <a:lnTo>
                    <a:pt x="5038" y="4362"/>
                  </a:lnTo>
                  <a:cubicBezTo>
                    <a:pt x="4838" y="4462"/>
                    <a:pt x="4938" y="4663"/>
                    <a:pt x="4804" y="4796"/>
                  </a:cubicBezTo>
                  <a:cubicBezTo>
                    <a:pt x="4704" y="4863"/>
                    <a:pt x="4638" y="4896"/>
                    <a:pt x="4638" y="5030"/>
                  </a:cubicBezTo>
                  <a:cubicBezTo>
                    <a:pt x="4471" y="5130"/>
                    <a:pt x="4471" y="5330"/>
                    <a:pt x="4371" y="5396"/>
                  </a:cubicBezTo>
                  <a:cubicBezTo>
                    <a:pt x="4337" y="5497"/>
                    <a:pt x="4304" y="5563"/>
                    <a:pt x="4271" y="5697"/>
                  </a:cubicBezTo>
                  <a:cubicBezTo>
                    <a:pt x="4037" y="5863"/>
                    <a:pt x="3970" y="6130"/>
                    <a:pt x="3870" y="6364"/>
                  </a:cubicBezTo>
                  <a:cubicBezTo>
                    <a:pt x="3670" y="6531"/>
                    <a:pt x="3604" y="6797"/>
                    <a:pt x="3503" y="7031"/>
                  </a:cubicBezTo>
                  <a:cubicBezTo>
                    <a:pt x="3337" y="7131"/>
                    <a:pt x="3337" y="7298"/>
                    <a:pt x="3270" y="7398"/>
                  </a:cubicBezTo>
                  <a:cubicBezTo>
                    <a:pt x="3170" y="7498"/>
                    <a:pt x="3137" y="7565"/>
                    <a:pt x="3137" y="7698"/>
                  </a:cubicBezTo>
                  <a:cubicBezTo>
                    <a:pt x="2970" y="7798"/>
                    <a:pt x="3036" y="7998"/>
                    <a:pt x="2936" y="8132"/>
                  </a:cubicBezTo>
                  <a:cubicBezTo>
                    <a:pt x="2870" y="8198"/>
                    <a:pt x="2803" y="8299"/>
                    <a:pt x="2803" y="8399"/>
                  </a:cubicBezTo>
                  <a:lnTo>
                    <a:pt x="2803" y="8365"/>
                  </a:lnTo>
                  <a:cubicBezTo>
                    <a:pt x="2603" y="8432"/>
                    <a:pt x="2670" y="8665"/>
                    <a:pt x="2603" y="8766"/>
                  </a:cubicBezTo>
                  <a:cubicBezTo>
                    <a:pt x="2436" y="8966"/>
                    <a:pt x="2303" y="9199"/>
                    <a:pt x="2269" y="9466"/>
                  </a:cubicBezTo>
                  <a:cubicBezTo>
                    <a:pt x="2102" y="9533"/>
                    <a:pt x="2169" y="9733"/>
                    <a:pt x="2036" y="9866"/>
                  </a:cubicBezTo>
                  <a:cubicBezTo>
                    <a:pt x="2002" y="9966"/>
                    <a:pt x="1936" y="10033"/>
                    <a:pt x="1936" y="10167"/>
                  </a:cubicBezTo>
                  <a:lnTo>
                    <a:pt x="1936" y="10100"/>
                  </a:lnTo>
                  <a:cubicBezTo>
                    <a:pt x="1769" y="10200"/>
                    <a:pt x="1802" y="10400"/>
                    <a:pt x="1702" y="10533"/>
                  </a:cubicBezTo>
                  <a:cubicBezTo>
                    <a:pt x="1602" y="10734"/>
                    <a:pt x="1469" y="10934"/>
                    <a:pt x="1369" y="11201"/>
                  </a:cubicBezTo>
                  <a:cubicBezTo>
                    <a:pt x="1202" y="11401"/>
                    <a:pt x="1102" y="11634"/>
                    <a:pt x="1002" y="11868"/>
                  </a:cubicBezTo>
                  <a:cubicBezTo>
                    <a:pt x="802" y="12068"/>
                    <a:pt x="701" y="12301"/>
                    <a:pt x="635" y="12535"/>
                  </a:cubicBezTo>
                  <a:cubicBezTo>
                    <a:pt x="501" y="12635"/>
                    <a:pt x="501" y="12802"/>
                    <a:pt x="435" y="12902"/>
                  </a:cubicBezTo>
                  <a:cubicBezTo>
                    <a:pt x="368" y="13002"/>
                    <a:pt x="335" y="13069"/>
                    <a:pt x="301" y="13202"/>
                  </a:cubicBezTo>
                  <a:cubicBezTo>
                    <a:pt x="134" y="13369"/>
                    <a:pt x="1" y="13569"/>
                    <a:pt x="101" y="13836"/>
                  </a:cubicBezTo>
                  <a:cubicBezTo>
                    <a:pt x="368" y="14069"/>
                    <a:pt x="835" y="14236"/>
                    <a:pt x="802" y="14803"/>
                  </a:cubicBezTo>
                  <a:cubicBezTo>
                    <a:pt x="1202" y="14370"/>
                    <a:pt x="1435" y="13836"/>
                    <a:pt x="1836" y="13069"/>
                  </a:cubicBezTo>
                  <a:cubicBezTo>
                    <a:pt x="3670" y="9766"/>
                    <a:pt x="5205" y="6330"/>
                    <a:pt x="7206" y="3095"/>
                  </a:cubicBezTo>
                  <a:cubicBezTo>
                    <a:pt x="7273" y="3095"/>
                    <a:pt x="7306" y="3061"/>
                    <a:pt x="7306" y="2995"/>
                  </a:cubicBezTo>
                  <a:lnTo>
                    <a:pt x="7340" y="2895"/>
                  </a:lnTo>
                  <a:cubicBezTo>
                    <a:pt x="7440" y="2861"/>
                    <a:pt x="7473" y="2761"/>
                    <a:pt x="7473" y="2695"/>
                  </a:cubicBezTo>
                  <a:cubicBezTo>
                    <a:pt x="7606" y="2594"/>
                    <a:pt x="7506" y="2394"/>
                    <a:pt x="7673" y="2328"/>
                  </a:cubicBezTo>
                  <a:lnTo>
                    <a:pt x="7706" y="2261"/>
                  </a:lnTo>
                  <a:cubicBezTo>
                    <a:pt x="7773" y="2194"/>
                    <a:pt x="7807" y="2094"/>
                    <a:pt x="7873" y="2061"/>
                  </a:cubicBezTo>
                  <a:cubicBezTo>
                    <a:pt x="7940" y="1994"/>
                    <a:pt x="7973" y="1927"/>
                    <a:pt x="8040" y="1861"/>
                  </a:cubicBezTo>
                  <a:cubicBezTo>
                    <a:pt x="8107" y="1761"/>
                    <a:pt x="8140" y="1727"/>
                    <a:pt x="8207" y="1660"/>
                  </a:cubicBezTo>
                  <a:cubicBezTo>
                    <a:pt x="8307" y="1560"/>
                    <a:pt x="8340" y="1494"/>
                    <a:pt x="8440" y="1427"/>
                  </a:cubicBezTo>
                  <a:lnTo>
                    <a:pt x="8474" y="1427"/>
                  </a:lnTo>
                  <a:cubicBezTo>
                    <a:pt x="8540" y="1260"/>
                    <a:pt x="8774" y="1327"/>
                    <a:pt x="8841" y="1227"/>
                  </a:cubicBezTo>
                  <a:cubicBezTo>
                    <a:pt x="8924" y="1210"/>
                    <a:pt x="8999" y="1202"/>
                    <a:pt x="9074" y="1202"/>
                  </a:cubicBezTo>
                  <a:cubicBezTo>
                    <a:pt x="9149" y="1202"/>
                    <a:pt x="9224" y="1210"/>
                    <a:pt x="9308" y="1227"/>
                  </a:cubicBezTo>
                  <a:cubicBezTo>
                    <a:pt x="9374" y="1260"/>
                    <a:pt x="9441" y="1327"/>
                    <a:pt x="9508" y="1360"/>
                  </a:cubicBezTo>
                  <a:cubicBezTo>
                    <a:pt x="9608" y="1394"/>
                    <a:pt x="9675" y="1494"/>
                    <a:pt x="9775" y="1527"/>
                  </a:cubicBezTo>
                  <a:cubicBezTo>
                    <a:pt x="9808" y="1660"/>
                    <a:pt x="9875" y="1694"/>
                    <a:pt x="10008" y="1727"/>
                  </a:cubicBezTo>
                  <a:lnTo>
                    <a:pt x="9975" y="1727"/>
                  </a:lnTo>
                  <a:cubicBezTo>
                    <a:pt x="10050" y="1818"/>
                    <a:pt x="10132" y="1853"/>
                    <a:pt x="10218" y="1853"/>
                  </a:cubicBezTo>
                  <a:cubicBezTo>
                    <a:pt x="10322" y="1853"/>
                    <a:pt x="10432" y="1800"/>
                    <a:pt x="10542" y="1727"/>
                  </a:cubicBezTo>
                  <a:cubicBezTo>
                    <a:pt x="10975" y="1093"/>
                    <a:pt x="10975" y="993"/>
                    <a:pt x="10508" y="560"/>
                  </a:cubicBezTo>
                  <a:cubicBezTo>
                    <a:pt x="10050" y="149"/>
                    <a:pt x="9538" y="1"/>
                    <a:pt x="8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69;p40">
              <a:extLst>
                <a:ext uri="{FF2B5EF4-FFF2-40B4-BE49-F238E27FC236}">
                  <a16:creationId xmlns:a16="http://schemas.microsoft.com/office/drawing/2014/main" id="{14D95250-53A8-69E8-371E-ADE96853482E}"/>
                </a:ext>
              </a:extLst>
            </p:cNvPr>
            <p:cNvSpPr/>
            <p:nvPr/>
          </p:nvSpPr>
          <p:spPr>
            <a:xfrm>
              <a:off x="7015025" y="1950006"/>
              <a:ext cx="347775" cy="137450"/>
            </a:xfrm>
            <a:custGeom>
              <a:avLst/>
              <a:gdLst/>
              <a:ahLst/>
              <a:cxnLst/>
              <a:rect l="l" t="t" r="r" b="b"/>
              <a:pathLst>
                <a:path w="13911" h="5498" extrusionOk="0">
                  <a:moveTo>
                    <a:pt x="2136" y="0"/>
                  </a:moveTo>
                  <a:cubicBezTo>
                    <a:pt x="1469" y="100"/>
                    <a:pt x="735" y="134"/>
                    <a:pt x="68" y="234"/>
                  </a:cubicBezTo>
                  <a:cubicBezTo>
                    <a:pt x="34" y="234"/>
                    <a:pt x="1" y="267"/>
                    <a:pt x="1" y="300"/>
                  </a:cubicBezTo>
                  <a:cubicBezTo>
                    <a:pt x="1" y="334"/>
                    <a:pt x="1" y="401"/>
                    <a:pt x="68" y="434"/>
                  </a:cubicBezTo>
                  <a:cubicBezTo>
                    <a:pt x="151" y="476"/>
                    <a:pt x="232" y="491"/>
                    <a:pt x="310" y="491"/>
                  </a:cubicBezTo>
                  <a:cubicBezTo>
                    <a:pt x="537" y="491"/>
                    <a:pt x="740" y="359"/>
                    <a:pt x="917" y="359"/>
                  </a:cubicBezTo>
                  <a:cubicBezTo>
                    <a:pt x="970" y="359"/>
                    <a:pt x="1020" y="370"/>
                    <a:pt x="1068" y="401"/>
                  </a:cubicBezTo>
                  <a:cubicBezTo>
                    <a:pt x="1969" y="901"/>
                    <a:pt x="2970" y="934"/>
                    <a:pt x="3804" y="1501"/>
                  </a:cubicBezTo>
                  <a:cubicBezTo>
                    <a:pt x="4381" y="1896"/>
                    <a:pt x="4737" y="2762"/>
                    <a:pt x="5577" y="2762"/>
                  </a:cubicBezTo>
                  <a:cubicBezTo>
                    <a:pt x="5659" y="2762"/>
                    <a:pt x="5746" y="2753"/>
                    <a:pt x="5838" y="2736"/>
                  </a:cubicBezTo>
                  <a:cubicBezTo>
                    <a:pt x="5905" y="2736"/>
                    <a:pt x="6039" y="2936"/>
                    <a:pt x="6105" y="3002"/>
                  </a:cubicBezTo>
                  <a:cubicBezTo>
                    <a:pt x="6305" y="3136"/>
                    <a:pt x="6472" y="3236"/>
                    <a:pt x="6672" y="3269"/>
                  </a:cubicBezTo>
                  <a:cubicBezTo>
                    <a:pt x="7540" y="3436"/>
                    <a:pt x="8374" y="3736"/>
                    <a:pt x="9007" y="4437"/>
                  </a:cubicBezTo>
                  <a:cubicBezTo>
                    <a:pt x="9262" y="4714"/>
                    <a:pt x="9564" y="4848"/>
                    <a:pt x="9937" y="4848"/>
                  </a:cubicBezTo>
                  <a:cubicBezTo>
                    <a:pt x="10102" y="4848"/>
                    <a:pt x="10281" y="4821"/>
                    <a:pt x="10475" y="4770"/>
                  </a:cubicBezTo>
                  <a:cubicBezTo>
                    <a:pt x="10714" y="4705"/>
                    <a:pt x="10967" y="4679"/>
                    <a:pt x="11228" y="4679"/>
                  </a:cubicBezTo>
                  <a:cubicBezTo>
                    <a:pt x="11767" y="4679"/>
                    <a:pt x="12337" y="4791"/>
                    <a:pt x="12877" y="4904"/>
                  </a:cubicBezTo>
                  <a:cubicBezTo>
                    <a:pt x="13010" y="4937"/>
                    <a:pt x="13044" y="5104"/>
                    <a:pt x="13077" y="5237"/>
                  </a:cubicBezTo>
                  <a:cubicBezTo>
                    <a:pt x="13239" y="5399"/>
                    <a:pt x="13417" y="5497"/>
                    <a:pt x="13600" y="5497"/>
                  </a:cubicBezTo>
                  <a:cubicBezTo>
                    <a:pt x="13681" y="5497"/>
                    <a:pt x="13763" y="5478"/>
                    <a:pt x="13844" y="5438"/>
                  </a:cubicBezTo>
                  <a:cubicBezTo>
                    <a:pt x="13911" y="5337"/>
                    <a:pt x="13911" y="5271"/>
                    <a:pt x="13844" y="5171"/>
                  </a:cubicBezTo>
                  <a:cubicBezTo>
                    <a:pt x="13744" y="5137"/>
                    <a:pt x="13711" y="5071"/>
                    <a:pt x="13611" y="5004"/>
                  </a:cubicBezTo>
                  <a:cubicBezTo>
                    <a:pt x="13577" y="4970"/>
                    <a:pt x="13511" y="4937"/>
                    <a:pt x="13410" y="4837"/>
                  </a:cubicBezTo>
                  <a:cubicBezTo>
                    <a:pt x="13377" y="4770"/>
                    <a:pt x="13277" y="4737"/>
                    <a:pt x="13210" y="4637"/>
                  </a:cubicBezTo>
                  <a:cubicBezTo>
                    <a:pt x="13110" y="4604"/>
                    <a:pt x="13044" y="4503"/>
                    <a:pt x="12943" y="4470"/>
                  </a:cubicBezTo>
                  <a:cubicBezTo>
                    <a:pt x="12710" y="4303"/>
                    <a:pt x="12410" y="4137"/>
                    <a:pt x="12210" y="3936"/>
                  </a:cubicBezTo>
                  <a:cubicBezTo>
                    <a:pt x="12176" y="3836"/>
                    <a:pt x="12110" y="3770"/>
                    <a:pt x="12043" y="3736"/>
                  </a:cubicBezTo>
                  <a:cubicBezTo>
                    <a:pt x="12009" y="3670"/>
                    <a:pt x="11909" y="3636"/>
                    <a:pt x="11843" y="3636"/>
                  </a:cubicBezTo>
                  <a:cubicBezTo>
                    <a:pt x="11676" y="3503"/>
                    <a:pt x="11476" y="3503"/>
                    <a:pt x="11342" y="3336"/>
                  </a:cubicBezTo>
                  <a:cubicBezTo>
                    <a:pt x="11276" y="3269"/>
                    <a:pt x="11242" y="3236"/>
                    <a:pt x="11209" y="3136"/>
                  </a:cubicBezTo>
                  <a:cubicBezTo>
                    <a:pt x="11176" y="3069"/>
                    <a:pt x="11075" y="3002"/>
                    <a:pt x="11042" y="2969"/>
                  </a:cubicBezTo>
                  <a:lnTo>
                    <a:pt x="10975" y="2902"/>
                  </a:lnTo>
                  <a:cubicBezTo>
                    <a:pt x="10909" y="2836"/>
                    <a:pt x="10842" y="2802"/>
                    <a:pt x="10809" y="2769"/>
                  </a:cubicBezTo>
                  <a:cubicBezTo>
                    <a:pt x="10742" y="2769"/>
                    <a:pt x="10742" y="2736"/>
                    <a:pt x="10709" y="2736"/>
                  </a:cubicBezTo>
                  <a:cubicBezTo>
                    <a:pt x="10642" y="2736"/>
                    <a:pt x="10542" y="2669"/>
                    <a:pt x="10508" y="2635"/>
                  </a:cubicBezTo>
                  <a:cubicBezTo>
                    <a:pt x="10408" y="2602"/>
                    <a:pt x="10342" y="2502"/>
                    <a:pt x="10242" y="2469"/>
                  </a:cubicBezTo>
                  <a:cubicBezTo>
                    <a:pt x="10175" y="2335"/>
                    <a:pt x="9975" y="2335"/>
                    <a:pt x="9875" y="2235"/>
                  </a:cubicBezTo>
                  <a:cubicBezTo>
                    <a:pt x="9708" y="2068"/>
                    <a:pt x="9541" y="1968"/>
                    <a:pt x="9374" y="1902"/>
                  </a:cubicBezTo>
                  <a:cubicBezTo>
                    <a:pt x="9174" y="1735"/>
                    <a:pt x="8907" y="1635"/>
                    <a:pt x="8707" y="1501"/>
                  </a:cubicBezTo>
                  <a:cubicBezTo>
                    <a:pt x="8574" y="1401"/>
                    <a:pt x="8407" y="1468"/>
                    <a:pt x="8307" y="1335"/>
                  </a:cubicBezTo>
                  <a:cubicBezTo>
                    <a:pt x="8173" y="1268"/>
                    <a:pt x="8007" y="1268"/>
                    <a:pt x="7907" y="1134"/>
                  </a:cubicBezTo>
                  <a:cubicBezTo>
                    <a:pt x="7873" y="1134"/>
                    <a:pt x="7873" y="1101"/>
                    <a:pt x="7840" y="1101"/>
                  </a:cubicBezTo>
                  <a:cubicBezTo>
                    <a:pt x="7740" y="1101"/>
                    <a:pt x="7673" y="1068"/>
                    <a:pt x="7640" y="1001"/>
                  </a:cubicBezTo>
                  <a:lnTo>
                    <a:pt x="7406" y="1001"/>
                  </a:lnTo>
                  <a:cubicBezTo>
                    <a:pt x="7139" y="901"/>
                    <a:pt x="6806" y="901"/>
                    <a:pt x="6539" y="667"/>
                  </a:cubicBezTo>
                  <a:cubicBezTo>
                    <a:pt x="6506" y="634"/>
                    <a:pt x="6405" y="601"/>
                    <a:pt x="6339" y="601"/>
                  </a:cubicBezTo>
                  <a:cubicBezTo>
                    <a:pt x="6294" y="601"/>
                    <a:pt x="6246" y="604"/>
                    <a:pt x="6197" y="604"/>
                  </a:cubicBezTo>
                  <a:cubicBezTo>
                    <a:pt x="6098" y="604"/>
                    <a:pt x="5994" y="590"/>
                    <a:pt x="5905" y="501"/>
                  </a:cubicBezTo>
                  <a:lnTo>
                    <a:pt x="5705" y="501"/>
                  </a:lnTo>
                  <a:cubicBezTo>
                    <a:pt x="5638" y="401"/>
                    <a:pt x="5405" y="467"/>
                    <a:pt x="5305" y="334"/>
                  </a:cubicBezTo>
                  <a:lnTo>
                    <a:pt x="5071" y="334"/>
                  </a:lnTo>
                  <a:cubicBezTo>
                    <a:pt x="5022" y="284"/>
                    <a:pt x="4964" y="270"/>
                    <a:pt x="4902" y="270"/>
                  </a:cubicBezTo>
                  <a:cubicBezTo>
                    <a:pt x="4817" y="270"/>
                    <a:pt x="4725" y="297"/>
                    <a:pt x="4640" y="297"/>
                  </a:cubicBezTo>
                  <a:cubicBezTo>
                    <a:pt x="4578" y="297"/>
                    <a:pt x="4520" y="283"/>
                    <a:pt x="4471" y="234"/>
                  </a:cubicBezTo>
                  <a:cubicBezTo>
                    <a:pt x="4371" y="167"/>
                    <a:pt x="4304" y="134"/>
                    <a:pt x="4204" y="134"/>
                  </a:cubicBezTo>
                  <a:cubicBezTo>
                    <a:pt x="4081" y="134"/>
                    <a:pt x="3958" y="184"/>
                    <a:pt x="3827" y="184"/>
                  </a:cubicBezTo>
                  <a:cubicBezTo>
                    <a:pt x="3745" y="184"/>
                    <a:pt x="3660" y="164"/>
                    <a:pt x="3570" y="100"/>
                  </a:cubicBezTo>
                  <a:lnTo>
                    <a:pt x="3370" y="100"/>
                  </a:lnTo>
                  <a:cubicBezTo>
                    <a:pt x="3277" y="49"/>
                    <a:pt x="3177" y="33"/>
                    <a:pt x="3074" y="33"/>
                  </a:cubicBezTo>
                  <a:cubicBezTo>
                    <a:pt x="2886" y="33"/>
                    <a:pt x="2686" y="87"/>
                    <a:pt x="2490" y="87"/>
                  </a:cubicBezTo>
                  <a:cubicBezTo>
                    <a:pt x="2369" y="87"/>
                    <a:pt x="2250" y="67"/>
                    <a:pt x="2136" y="0"/>
                  </a:cubicBezTo>
                  <a:close/>
                </a:path>
              </a:pathLst>
            </a:custGeom>
            <a:solidFill>
              <a:srgbClr val="FFE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70;p40">
              <a:extLst>
                <a:ext uri="{FF2B5EF4-FFF2-40B4-BE49-F238E27FC236}">
                  <a16:creationId xmlns:a16="http://schemas.microsoft.com/office/drawing/2014/main" id="{5D15F2D8-F30E-7E2E-FC06-E819D4E60CF3}"/>
                </a:ext>
              </a:extLst>
            </p:cNvPr>
            <p:cNvSpPr/>
            <p:nvPr/>
          </p:nvSpPr>
          <p:spPr>
            <a:xfrm>
              <a:off x="5550650" y="2075931"/>
              <a:ext cx="236025" cy="123450"/>
            </a:xfrm>
            <a:custGeom>
              <a:avLst/>
              <a:gdLst/>
              <a:ahLst/>
              <a:cxnLst/>
              <a:rect l="l" t="t" r="r" b="b"/>
              <a:pathLst>
                <a:path w="9441" h="4938" extrusionOk="0">
                  <a:moveTo>
                    <a:pt x="7439" y="0"/>
                  </a:moveTo>
                  <a:lnTo>
                    <a:pt x="6339" y="100"/>
                  </a:lnTo>
                  <a:cubicBezTo>
                    <a:pt x="6105" y="234"/>
                    <a:pt x="5838" y="167"/>
                    <a:pt x="5671" y="334"/>
                  </a:cubicBezTo>
                  <a:cubicBezTo>
                    <a:pt x="5605" y="367"/>
                    <a:pt x="5538" y="367"/>
                    <a:pt x="5505" y="367"/>
                  </a:cubicBezTo>
                  <a:cubicBezTo>
                    <a:pt x="5271" y="534"/>
                    <a:pt x="5004" y="401"/>
                    <a:pt x="4838" y="601"/>
                  </a:cubicBezTo>
                  <a:cubicBezTo>
                    <a:pt x="4671" y="767"/>
                    <a:pt x="4371" y="667"/>
                    <a:pt x="4204" y="868"/>
                  </a:cubicBezTo>
                  <a:cubicBezTo>
                    <a:pt x="4070" y="1068"/>
                    <a:pt x="3770" y="901"/>
                    <a:pt x="3603" y="1101"/>
                  </a:cubicBezTo>
                  <a:cubicBezTo>
                    <a:pt x="3603" y="1168"/>
                    <a:pt x="3537" y="1168"/>
                    <a:pt x="3503" y="1168"/>
                  </a:cubicBezTo>
                  <a:cubicBezTo>
                    <a:pt x="3270" y="1335"/>
                    <a:pt x="3003" y="1234"/>
                    <a:pt x="2836" y="1401"/>
                  </a:cubicBezTo>
                  <a:cubicBezTo>
                    <a:pt x="2769" y="1435"/>
                    <a:pt x="2703" y="1435"/>
                    <a:pt x="2669" y="1435"/>
                  </a:cubicBezTo>
                  <a:cubicBezTo>
                    <a:pt x="2503" y="1601"/>
                    <a:pt x="2202" y="1501"/>
                    <a:pt x="2036" y="1701"/>
                  </a:cubicBezTo>
                  <a:cubicBezTo>
                    <a:pt x="2002" y="1735"/>
                    <a:pt x="1902" y="1735"/>
                    <a:pt x="1869" y="1735"/>
                  </a:cubicBezTo>
                  <a:cubicBezTo>
                    <a:pt x="1702" y="1868"/>
                    <a:pt x="1435" y="1835"/>
                    <a:pt x="1335" y="2002"/>
                  </a:cubicBezTo>
                  <a:cubicBezTo>
                    <a:pt x="1001" y="2269"/>
                    <a:pt x="735" y="2669"/>
                    <a:pt x="401" y="2936"/>
                  </a:cubicBezTo>
                  <a:cubicBezTo>
                    <a:pt x="67" y="3269"/>
                    <a:pt x="1" y="3770"/>
                    <a:pt x="334" y="4036"/>
                  </a:cubicBezTo>
                  <a:cubicBezTo>
                    <a:pt x="701" y="4270"/>
                    <a:pt x="534" y="4737"/>
                    <a:pt x="835" y="4937"/>
                  </a:cubicBezTo>
                  <a:cubicBezTo>
                    <a:pt x="1402" y="4937"/>
                    <a:pt x="1202" y="4470"/>
                    <a:pt x="1268" y="4203"/>
                  </a:cubicBezTo>
                  <a:cubicBezTo>
                    <a:pt x="1474" y="3354"/>
                    <a:pt x="2097" y="2922"/>
                    <a:pt x="2800" y="2922"/>
                  </a:cubicBezTo>
                  <a:cubicBezTo>
                    <a:pt x="3008" y="2922"/>
                    <a:pt x="3223" y="2960"/>
                    <a:pt x="3437" y="3036"/>
                  </a:cubicBezTo>
                  <a:cubicBezTo>
                    <a:pt x="3939" y="3209"/>
                    <a:pt x="4451" y="3383"/>
                    <a:pt x="4958" y="3383"/>
                  </a:cubicBezTo>
                  <a:cubicBezTo>
                    <a:pt x="5426" y="3383"/>
                    <a:pt x="5890" y="3235"/>
                    <a:pt x="6339" y="2802"/>
                  </a:cubicBezTo>
                  <a:cubicBezTo>
                    <a:pt x="6272" y="2702"/>
                    <a:pt x="6072" y="2602"/>
                    <a:pt x="6105" y="2569"/>
                  </a:cubicBezTo>
                  <a:cubicBezTo>
                    <a:pt x="6182" y="2501"/>
                    <a:pt x="6248" y="2476"/>
                    <a:pt x="6308" y="2476"/>
                  </a:cubicBezTo>
                  <a:cubicBezTo>
                    <a:pt x="6455" y="2476"/>
                    <a:pt x="6563" y="2631"/>
                    <a:pt x="6706" y="2702"/>
                  </a:cubicBezTo>
                  <a:cubicBezTo>
                    <a:pt x="6720" y="2703"/>
                    <a:pt x="6735" y="2703"/>
                    <a:pt x="6750" y="2703"/>
                  </a:cubicBezTo>
                  <a:cubicBezTo>
                    <a:pt x="7059" y="2703"/>
                    <a:pt x="7411" y="2529"/>
                    <a:pt x="7731" y="2529"/>
                  </a:cubicBezTo>
                  <a:cubicBezTo>
                    <a:pt x="7992" y="2529"/>
                    <a:pt x="8231" y="2645"/>
                    <a:pt x="8407" y="3069"/>
                  </a:cubicBezTo>
                  <a:lnTo>
                    <a:pt x="8507" y="3069"/>
                  </a:lnTo>
                  <a:cubicBezTo>
                    <a:pt x="8740" y="3002"/>
                    <a:pt x="8940" y="2769"/>
                    <a:pt x="9174" y="2602"/>
                  </a:cubicBezTo>
                  <a:cubicBezTo>
                    <a:pt x="9341" y="2435"/>
                    <a:pt x="9441" y="2269"/>
                    <a:pt x="9441" y="2035"/>
                  </a:cubicBezTo>
                  <a:cubicBezTo>
                    <a:pt x="9441" y="1935"/>
                    <a:pt x="9407" y="1868"/>
                    <a:pt x="9374" y="1768"/>
                  </a:cubicBezTo>
                  <a:cubicBezTo>
                    <a:pt x="9274" y="1668"/>
                    <a:pt x="9207" y="1568"/>
                    <a:pt x="9174" y="1435"/>
                  </a:cubicBezTo>
                  <a:cubicBezTo>
                    <a:pt x="9107" y="1368"/>
                    <a:pt x="9074" y="1268"/>
                    <a:pt x="9041" y="1234"/>
                  </a:cubicBezTo>
                  <a:cubicBezTo>
                    <a:pt x="8940" y="1201"/>
                    <a:pt x="8874" y="1134"/>
                    <a:pt x="8840" y="1068"/>
                  </a:cubicBezTo>
                  <a:cubicBezTo>
                    <a:pt x="8540" y="734"/>
                    <a:pt x="8207" y="434"/>
                    <a:pt x="7873" y="167"/>
                  </a:cubicBezTo>
                  <a:lnTo>
                    <a:pt x="7906" y="167"/>
                  </a:lnTo>
                  <a:cubicBezTo>
                    <a:pt x="7773" y="34"/>
                    <a:pt x="7606" y="67"/>
                    <a:pt x="7439" y="0"/>
                  </a:cubicBezTo>
                  <a:close/>
                </a:path>
              </a:pathLst>
            </a:custGeom>
            <a:solidFill>
              <a:srgbClr val="FF8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71;p40">
              <a:extLst>
                <a:ext uri="{FF2B5EF4-FFF2-40B4-BE49-F238E27FC236}">
                  <a16:creationId xmlns:a16="http://schemas.microsoft.com/office/drawing/2014/main" id="{8FEDD7DF-790D-07B8-6AA9-F11119E923D4}"/>
                </a:ext>
              </a:extLst>
            </p:cNvPr>
            <p:cNvSpPr/>
            <p:nvPr/>
          </p:nvSpPr>
          <p:spPr>
            <a:xfrm>
              <a:off x="7899000" y="3673206"/>
              <a:ext cx="114275" cy="176525"/>
            </a:xfrm>
            <a:custGeom>
              <a:avLst/>
              <a:gdLst/>
              <a:ahLst/>
              <a:cxnLst/>
              <a:rect l="l" t="t" r="r" b="b"/>
              <a:pathLst>
                <a:path w="4571" h="7061" extrusionOk="0">
                  <a:moveTo>
                    <a:pt x="3913" y="0"/>
                  </a:moveTo>
                  <a:cubicBezTo>
                    <a:pt x="3856" y="0"/>
                    <a:pt x="3778" y="26"/>
                    <a:pt x="3670" y="88"/>
                  </a:cubicBezTo>
                  <a:cubicBezTo>
                    <a:pt x="2903" y="555"/>
                    <a:pt x="2202" y="1156"/>
                    <a:pt x="1835" y="1890"/>
                  </a:cubicBezTo>
                  <a:cubicBezTo>
                    <a:pt x="1301" y="2990"/>
                    <a:pt x="467" y="3924"/>
                    <a:pt x="201" y="5192"/>
                  </a:cubicBezTo>
                  <a:cubicBezTo>
                    <a:pt x="0" y="5592"/>
                    <a:pt x="367" y="5759"/>
                    <a:pt x="534" y="5959"/>
                  </a:cubicBezTo>
                  <a:cubicBezTo>
                    <a:pt x="901" y="6259"/>
                    <a:pt x="1502" y="6059"/>
                    <a:pt x="1802" y="6593"/>
                  </a:cubicBezTo>
                  <a:cubicBezTo>
                    <a:pt x="1973" y="6902"/>
                    <a:pt x="2250" y="7060"/>
                    <a:pt x="2524" y="7060"/>
                  </a:cubicBezTo>
                  <a:cubicBezTo>
                    <a:pt x="2784" y="7060"/>
                    <a:pt x="3041" y="6918"/>
                    <a:pt x="3203" y="6626"/>
                  </a:cubicBezTo>
                  <a:cubicBezTo>
                    <a:pt x="3837" y="5659"/>
                    <a:pt x="4570" y="4625"/>
                    <a:pt x="4070" y="3291"/>
                  </a:cubicBezTo>
                  <a:cubicBezTo>
                    <a:pt x="3970" y="2924"/>
                    <a:pt x="3837" y="2523"/>
                    <a:pt x="3870" y="2090"/>
                  </a:cubicBezTo>
                  <a:cubicBezTo>
                    <a:pt x="3970" y="1890"/>
                    <a:pt x="3870" y="1689"/>
                    <a:pt x="4003" y="1523"/>
                  </a:cubicBezTo>
                  <a:cubicBezTo>
                    <a:pt x="4137" y="1389"/>
                    <a:pt x="4070" y="1189"/>
                    <a:pt x="4170" y="1056"/>
                  </a:cubicBezTo>
                  <a:lnTo>
                    <a:pt x="4170" y="889"/>
                  </a:lnTo>
                  <a:cubicBezTo>
                    <a:pt x="4237" y="722"/>
                    <a:pt x="4237" y="589"/>
                    <a:pt x="4137" y="489"/>
                  </a:cubicBezTo>
                  <a:cubicBezTo>
                    <a:pt x="4060" y="284"/>
                    <a:pt x="4101" y="0"/>
                    <a:pt x="3913" y="0"/>
                  </a:cubicBezTo>
                  <a:close/>
                </a:path>
              </a:pathLst>
            </a:custGeom>
            <a:solidFill>
              <a:srgbClr val="FFE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72;p40">
              <a:extLst>
                <a:ext uri="{FF2B5EF4-FFF2-40B4-BE49-F238E27FC236}">
                  <a16:creationId xmlns:a16="http://schemas.microsoft.com/office/drawing/2014/main" id="{E157D6B8-3E4E-7FE4-6645-5325B5384B9F}"/>
                </a:ext>
              </a:extLst>
            </p:cNvPr>
            <p:cNvSpPr/>
            <p:nvPr/>
          </p:nvSpPr>
          <p:spPr>
            <a:xfrm>
              <a:off x="5168725" y="2801731"/>
              <a:ext cx="91750" cy="259100"/>
            </a:xfrm>
            <a:custGeom>
              <a:avLst/>
              <a:gdLst/>
              <a:ahLst/>
              <a:cxnLst/>
              <a:rect l="l" t="t" r="r" b="b"/>
              <a:pathLst>
                <a:path w="3670" h="10364" extrusionOk="0">
                  <a:moveTo>
                    <a:pt x="721" y="0"/>
                  </a:moveTo>
                  <a:cubicBezTo>
                    <a:pt x="547" y="0"/>
                    <a:pt x="362" y="59"/>
                    <a:pt x="167" y="189"/>
                  </a:cubicBezTo>
                  <a:cubicBezTo>
                    <a:pt x="100" y="256"/>
                    <a:pt x="34" y="356"/>
                    <a:pt x="34" y="423"/>
                  </a:cubicBezTo>
                  <a:cubicBezTo>
                    <a:pt x="100" y="689"/>
                    <a:pt x="0" y="923"/>
                    <a:pt x="200" y="1156"/>
                  </a:cubicBezTo>
                  <a:cubicBezTo>
                    <a:pt x="267" y="1190"/>
                    <a:pt x="267" y="1257"/>
                    <a:pt x="267" y="1323"/>
                  </a:cubicBezTo>
                  <a:cubicBezTo>
                    <a:pt x="434" y="1523"/>
                    <a:pt x="300" y="1824"/>
                    <a:pt x="501" y="1990"/>
                  </a:cubicBezTo>
                  <a:cubicBezTo>
                    <a:pt x="534" y="2024"/>
                    <a:pt x="534" y="2090"/>
                    <a:pt x="534" y="2157"/>
                  </a:cubicBezTo>
                  <a:cubicBezTo>
                    <a:pt x="767" y="2391"/>
                    <a:pt x="601" y="2758"/>
                    <a:pt x="801" y="3024"/>
                  </a:cubicBezTo>
                  <a:cubicBezTo>
                    <a:pt x="801" y="3158"/>
                    <a:pt x="834" y="3258"/>
                    <a:pt x="834" y="3391"/>
                  </a:cubicBezTo>
                  <a:cubicBezTo>
                    <a:pt x="1034" y="3658"/>
                    <a:pt x="867" y="4025"/>
                    <a:pt x="1134" y="4259"/>
                  </a:cubicBezTo>
                  <a:cubicBezTo>
                    <a:pt x="1368" y="4559"/>
                    <a:pt x="1168" y="4993"/>
                    <a:pt x="1435" y="5259"/>
                  </a:cubicBezTo>
                  <a:cubicBezTo>
                    <a:pt x="1468" y="5326"/>
                    <a:pt x="1468" y="5393"/>
                    <a:pt x="1468" y="5426"/>
                  </a:cubicBezTo>
                  <a:cubicBezTo>
                    <a:pt x="1801" y="6160"/>
                    <a:pt x="1501" y="7027"/>
                    <a:pt x="1868" y="7728"/>
                  </a:cubicBezTo>
                  <a:cubicBezTo>
                    <a:pt x="1868" y="7828"/>
                    <a:pt x="1935" y="7861"/>
                    <a:pt x="1868" y="7895"/>
                  </a:cubicBezTo>
                  <a:cubicBezTo>
                    <a:pt x="2135" y="8262"/>
                    <a:pt x="1868" y="8762"/>
                    <a:pt x="2168" y="9162"/>
                  </a:cubicBezTo>
                  <a:cubicBezTo>
                    <a:pt x="2202" y="9196"/>
                    <a:pt x="2202" y="9229"/>
                    <a:pt x="2202" y="9329"/>
                  </a:cubicBezTo>
                  <a:cubicBezTo>
                    <a:pt x="2469" y="9596"/>
                    <a:pt x="2268" y="10063"/>
                    <a:pt x="2502" y="10363"/>
                  </a:cubicBezTo>
                  <a:cubicBezTo>
                    <a:pt x="2869" y="10030"/>
                    <a:pt x="3303" y="9729"/>
                    <a:pt x="3669" y="9396"/>
                  </a:cubicBezTo>
                  <a:cubicBezTo>
                    <a:pt x="3669" y="9196"/>
                    <a:pt x="3202" y="9229"/>
                    <a:pt x="3469" y="8895"/>
                  </a:cubicBezTo>
                  <a:cubicBezTo>
                    <a:pt x="3522" y="8764"/>
                    <a:pt x="3533" y="8632"/>
                    <a:pt x="3437" y="8632"/>
                  </a:cubicBezTo>
                  <a:cubicBezTo>
                    <a:pt x="3411" y="8632"/>
                    <a:pt x="3378" y="8641"/>
                    <a:pt x="3336" y="8662"/>
                  </a:cubicBezTo>
                  <a:cubicBezTo>
                    <a:pt x="3218" y="8705"/>
                    <a:pt x="3120" y="8724"/>
                    <a:pt x="3037" y="8724"/>
                  </a:cubicBezTo>
                  <a:cubicBezTo>
                    <a:pt x="2673" y="8724"/>
                    <a:pt x="2598" y="8354"/>
                    <a:pt x="2435" y="8028"/>
                  </a:cubicBezTo>
                  <a:cubicBezTo>
                    <a:pt x="2335" y="7828"/>
                    <a:pt x="2168" y="7594"/>
                    <a:pt x="2369" y="7494"/>
                  </a:cubicBezTo>
                  <a:cubicBezTo>
                    <a:pt x="2411" y="7464"/>
                    <a:pt x="2449" y="7451"/>
                    <a:pt x="2482" y="7451"/>
                  </a:cubicBezTo>
                  <a:cubicBezTo>
                    <a:pt x="2631" y="7451"/>
                    <a:pt x="2705" y="7701"/>
                    <a:pt x="2869" y="7728"/>
                  </a:cubicBezTo>
                  <a:cubicBezTo>
                    <a:pt x="3169" y="7261"/>
                    <a:pt x="3169" y="7261"/>
                    <a:pt x="2836" y="6694"/>
                  </a:cubicBezTo>
                  <a:cubicBezTo>
                    <a:pt x="2696" y="6806"/>
                    <a:pt x="2673" y="7058"/>
                    <a:pt x="2492" y="7058"/>
                  </a:cubicBezTo>
                  <a:cubicBezTo>
                    <a:pt x="2458" y="7058"/>
                    <a:pt x="2417" y="7049"/>
                    <a:pt x="2369" y="7027"/>
                  </a:cubicBezTo>
                  <a:cubicBezTo>
                    <a:pt x="2168" y="6927"/>
                    <a:pt x="1968" y="6761"/>
                    <a:pt x="2002" y="6560"/>
                  </a:cubicBezTo>
                  <a:cubicBezTo>
                    <a:pt x="2102" y="6193"/>
                    <a:pt x="2602" y="6494"/>
                    <a:pt x="2769" y="6193"/>
                  </a:cubicBezTo>
                  <a:cubicBezTo>
                    <a:pt x="2702" y="5893"/>
                    <a:pt x="2669" y="5560"/>
                    <a:pt x="2635" y="5259"/>
                  </a:cubicBezTo>
                  <a:cubicBezTo>
                    <a:pt x="2869" y="4759"/>
                    <a:pt x="2602" y="4325"/>
                    <a:pt x="2469" y="3825"/>
                  </a:cubicBezTo>
                  <a:cubicBezTo>
                    <a:pt x="2335" y="3358"/>
                    <a:pt x="2102" y="2891"/>
                    <a:pt x="1935" y="2591"/>
                  </a:cubicBezTo>
                  <a:cubicBezTo>
                    <a:pt x="1501" y="1857"/>
                    <a:pt x="1768" y="1090"/>
                    <a:pt x="1468" y="389"/>
                  </a:cubicBezTo>
                  <a:cubicBezTo>
                    <a:pt x="1244" y="145"/>
                    <a:pt x="995" y="0"/>
                    <a:pt x="721" y="0"/>
                  </a:cubicBezTo>
                  <a:close/>
                </a:path>
              </a:pathLst>
            </a:custGeom>
            <a:solidFill>
              <a:srgbClr val="FFA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73;p40">
              <a:extLst>
                <a:ext uri="{FF2B5EF4-FFF2-40B4-BE49-F238E27FC236}">
                  <a16:creationId xmlns:a16="http://schemas.microsoft.com/office/drawing/2014/main" id="{1BC7D320-921A-F639-FA56-AD4D7472284D}"/>
                </a:ext>
              </a:extLst>
            </p:cNvPr>
            <p:cNvSpPr/>
            <p:nvPr/>
          </p:nvSpPr>
          <p:spPr>
            <a:xfrm>
              <a:off x="5282125" y="2148481"/>
              <a:ext cx="233525" cy="100125"/>
            </a:xfrm>
            <a:custGeom>
              <a:avLst/>
              <a:gdLst/>
              <a:ahLst/>
              <a:cxnLst/>
              <a:rect l="l" t="t" r="r" b="b"/>
              <a:pathLst>
                <a:path w="9341" h="4005" extrusionOk="0">
                  <a:moveTo>
                    <a:pt x="8774" y="0"/>
                  </a:moveTo>
                  <a:cubicBezTo>
                    <a:pt x="8640" y="34"/>
                    <a:pt x="8507" y="34"/>
                    <a:pt x="8407" y="100"/>
                  </a:cubicBezTo>
                  <a:cubicBezTo>
                    <a:pt x="8207" y="301"/>
                    <a:pt x="7940" y="167"/>
                    <a:pt x="7773" y="334"/>
                  </a:cubicBezTo>
                  <a:cubicBezTo>
                    <a:pt x="7640" y="334"/>
                    <a:pt x="7506" y="367"/>
                    <a:pt x="7373" y="367"/>
                  </a:cubicBezTo>
                  <a:cubicBezTo>
                    <a:pt x="7206" y="601"/>
                    <a:pt x="6939" y="467"/>
                    <a:pt x="6772" y="634"/>
                  </a:cubicBezTo>
                  <a:cubicBezTo>
                    <a:pt x="6639" y="667"/>
                    <a:pt x="6505" y="667"/>
                    <a:pt x="6372" y="701"/>
                  </a:cubicBezTo>
                  <a:cubicBezTo>
                    <a:pt x="6172" y="868"/>
                    <a:pt x="5972" y="834"/>
                    <a:pt x="5772" y="868"/>
                  </a:cubicBezTo>
                  <a:cubicBezTo>
                    <a:pt x="5671" y="868"/>
                    <a:pt x="5605" y="934"/>
                    <a:pt x="5538" y="1001"/>
                  </a:cubicBezTo>
                  <a:cubicBezTo>
                    <a:pt x="5505" y="1034"/>
                    <a:pt x="5471" y="1034"/>
                    <a:pt x="5371" y="1034"/>
                  </a:cubicBezTo>
                  <a:cubicBezTo>
                    <a:pt x="5138" y="1301"/>
                    <a:pt x="4771" y="1101"/>
                    <a:pt x="4537" y="1335"/>
                  </a:cubicBezTo>
                  <a:cubicBezTo>
                    <a:pt x="4504" y="1368"/>
                    <a:pt x="4471" y="1368"/>
                    <a:pt x="4371" y="1368"/>
                  </a:cubicBezTo>
                  <a:cubicBezTo>
                    <a:pt x="4104" y="1635"/>
                    <a:pt x="3637" y="1368"/>
                    <a:pt x="3336" y="1668"/>
                  </a:cubicBezTo>
                  <a:cubicBezTo>
                    <a:pt x="3103" y="1902"/>
                    <a:pt x="2703" y="1702"/>
                    <a:pt x="2503" y="1968"/>
                  </a:cubicBezTo>
                  <a:cubicBezTo>
                    <a:pt x="2202" y="2235"/>
                    <a:pt x="1802" y="2002"/>
                    <a:pt x="1502" y="2302"/>
                  </a:cubicBezTo>
                  <a:cubicBezTo>
                    <a:pt x="1268" y="2535"/>
                    <a:pt x="868" y="2335"/>
                    <a:pt x="668" y="2569"/>
                  </a:cubicBezTo>
                  <a:cubicBezTo>
                    <a:pt x="601" y="2636"/>
                    <a:pt x="534" y="2636"/>
                    <a:pt x="468" y="2636"/>
                  </a:cubicBezTo>
                  <a:cubicBezTo>
                    <a:pt x="334" y="2736"/>
                    <a:pt x="134" y="2702"/>
                    <a:pt x="1" y="2836"/>
                  </a:cubicBezTo>
                  <a:lnTo>
                    <a:pt x="1" y="2902"/>
                  </a:lnTo>
                  <a:cubicBezTo>
                    <a:pt x="1" y="2969"/>
                    <a:pt x="67" y="3002"/>
                    <a:pt x="101" y="3036"/>
                  </a:cubicBezTo>
                  <a:cubicBezTo>
                    <a:pt x="122" y="3038"/>
                    <a:pt x="144" y="3039"/>
                    <a:pt x="167" y="3039"/>
                  </a:cubicBezTo>
                  <a:cubicBezTo>
                    <a:pt x="295" y="3039"/>
                    <a:pt x="441" y="3010"/>
                    <a:pt x="570" y="3010"/>
                  </a:cubicBezTo>
                  <a:cubicBezTo>
                    <a:pt x="778" y="3010"/>
                    <a:pt x="940" y="3084"/>
                    <a:pt x="901" y="3469"/>
                  </a:cubicBezTo>
                  <a:cubicBezTo>
                    <a:pt x="830" y="3900"/>
                    <a:pt x="964" y="4005"/>
                    <a:pt x="1181" y="4005"/>
                  </a:cubicBezTo>
                  <a:cubicBezTo>
                    <a:pt x="1267" y="4005"/>
                    <a:pt x="1365" y="3989"/>
                    <a:pt x="1468" y="3970"/>
                  </a:cubicBezTo>
                  <a:cubicBezTo>
                    <a:pt x="1735" y="3903"/>
                    <a:pt x="1969" y="3803"/>
                    <a:pt x="2236" y="3670"/>
                  </a:cubicBezTo>
                  <a:cubicBezTo>
                    <a:pt x="2402" y="3636"/>
                    <a:pt x="2569" y="3503"/>
                    <a:pt x="2436" y="3303"/>
                  </a:cubicBezTo>
                  <a:cubicBezTo>
                    <a:pt x="2369" y="3169"/>
                    <a:pt x="2269" y="3136"/>
                    <a:pt x="2102" y="3136"/>
                  </a:cubicBezTo>
                  <a:cubicBezTo>
                    <a:pt x="1913" y="3136"/>
                    <a:pt x="1763" y="3296"/>
                    <a:pt x="1594" y="3296"/>
                  </a:cubicBezTo>
                  <a:cubicBezTo>
                    <a:pt x="1496" y="3296"/>
                    <a:pt x="1391" y="3241"/>
                    <a:pt x="1268" y="3069"/>
                  </a:cubicBezTo>
                  <a:cubicBezTo>
                    <a:pt x="1857" y="3069"/>
                    <a:pt x="2447" y="2792"/>
                    <a:pt x="3046" y="2792"/>
                  </a:cubicBezTo>
                  <a:cubicBezTo>
                    <a:pt x="3329" y="2792"/>
                    <a:pt x="3615" y="2854"/>
                    <a:pt x="3904" y="3036"/>
                  </a:cubicBezTo>
                  <a:cubicBezTo>
                    <a:pt x="4170" y="2836"/>
                    <a:pt x="3803" y="2569"/>
                    <a:pt x="4004" y="2335"/>
                  </a:cubicBezTo>
                  <a:cubicBezTo>
                    <a:pt x="4016" y="2334"/>
                    <a:pt x="4029" y="2334"/>
                    <a:pt x="4041" y="2334"/>
                  </a:cubicBezTo>
                  <a:cubicBezTo>
                    <a:pt x="4318" y="2334"/>
                    <a:pt x="4606" y="2555"/>
                    <a:pt x="4872" y="2555"/>
                  </a:cubicBezTo>
                  <a:cubicBezTo>
                    <a:pt x="5013" y="2555"/>
                    <a:pt x="5148" y="2493"/>
                    <a:pt x="5271" y="2302"/>
                  </a:cubicBezTo>
                  <a:cubicBezTo>
                    <a:pt x="5104" y="2169"/>
                    <a:pt x="4737" y="2202"/>
                    <a:pt x="4838" y="1835"/>
                  </a:cubicBezTo>
                  <a:cubicBezTo>
                    <a:pt x="4865" y="1824"/>
                    <a:pt x="4890" y="1819"/>
                    <a:pt x="4912" y="1819"/>
                  </a:cubicBezTo>
                  <a:cubicBezTo>
                    <a:pt x="5027" y="1819"/>
                    <a:pt x="5087" y="1940"/>
                    <a:pt x="5171" y="1968"/>
                  </a:cubicBezTo>
                  <a:cubicBezTo>
                    <a:pt x="5493" y="2076"/>
                    <a:pt x="5704" y="2136"/>
                    <a:pt x="5868" y="2136"/>
                  </a:cubicBezTo>
                  <a:cubicBezTo>
                    <a:pt x="6164" y="2136"/>
                    <a:pt x="6308" y="1940"/>
                    <a:pt x="6672" y="1468"/>
                  </a:cubicBezTo>
                  <a:cubicBezTo>
                    <a:pt x="6806" y="1335"/>
                    <a:pt x="6906" y="1201"/>
                    <a:pt x="7072" y="1168"/>
                  </a:cubicBezTo>
                  <a:cubicBezTo>
                    <a:pt x="7306" y="1268"/>
                    <a:pt x="7106" y="1668"/>
                    <a:pt x="7506" y="1702"/>
                  </a:cubicBezTo>
                  <a:cubicBezTo>
                    <a:pt x="7640" y="1435"/>
                    <a:pt x="7673" y="934"/>
                    <a:pt x="8240" y="934"/>
                  </a:cubicBezTo>
                  <a:cubicBezTo>
                    <a:pt x="8264" y="936"/>
                    <a:pt x="8288" y="936"/>
                    <a:pt x="8311" y="936"/>
                  </a:cubicBezTo>
                  <a:cubicBezTo>
                    <a:pt x="8832" y="936"/>
                    <a:pt x="9117" y="582"/>
                    <a:pt x="9341" y="167"/>
                  </a:cubicBezTo>
                  <a:cubicBezTo>
                    <a:pt x="9141" y="100"/>
                    <a:pt x="8940" y="100"/>
                    <a:pt x="8774" y="0"/>
                  </a:cubicBezTo>
                  <a:close/>
                </a:path>
              </a:pathLst>
            </a:custGeom>
            <a:solidFill>
              <a:srgbClr val="FF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74;p40">
              <a:extLst>
                <a:ext uri="{FF2B5EF4-FFF2-40B4-BE49-F238E27FC236}">
                  <a16:creationId xmlns:a16="http://schemas.microsoft.com/office/drawing/2014/main" id="{CF7B6AB4-A6C4-04D9-3C0A-834600B55D5D}"/>
                </a:ext>
              </a:extLst>
            </p:cNvPr>
            <p:cNvSpPr/>
            <p:nvPr/>
          </p:nvSpPr>
          <p:spPr>
            <a:xfrm>
              <a:off x="5893400" y="2327231"/>
              <a:ext cx="95100" cy="168175"/>
            </a:xfrm>
            <a:custGeom>
              <a:avLst/>
              <a:gdLst/>
              <a:ahLst/>
              <a:cxnLst/>
              <a:rect l="l" t="t" r="r" b="b"/>
              <a:pathLst>
                <a:path w="3804" h="6727" extrusionOk="0">
                  <a:moveTo>
                    <a:pt x="778" y="0"/>
                  </a:moveTo>
                  <a:cubicBezTo>
                    <a:pt x="734" y="0"/>
                    <a:pt x="695" y="8"/>
                    <a:pt x="668" y="22"/>
                  </a:cubicBezTo>
                  <a:cubicBezTo>
                    <a:pt x="334" y="289"/>
                    <a:pt x="67" y="623"/>
                    <a:pt x="34" y="1023"/>
                  </a:cubicBezTo>
                  <a:cubicBezTo>
                    <a:pt x="34" y="1156"/>
                    <a:pt x="67" y="1290"/>
                    <a:pt x="201" y="1390"/>
                  </a:cubicBezTo>
                  <a:cubicBezTo>
                    <a:pt x="210" y="1418"/>
                    <a:pt x="241" y="1425"/>
                    <a:pt x="277" y="1425"/>
                  </a:cubicBezTo>
                  <a:cubicBezTo>
                    <a:pt x="312" y="1425"/>
                    <a:pt x="354" y="1418"/>
                    <a:pt x="385" y="1418"/>
                  </a:cubicBezTo>
                  <a:cubicBezTo>
                    <a:pt x="434" y="1418"/>
                    <a:pt x="459" y="1435"/>
                    <a:pt x="401" y="1523"/>
                  </a:cubicBezTo>
                  <a:cubicBezTo>
                    <a:pt x="1" y="2157"/>
                    <a:pt x="367" y="2491"/>
                    <a:pt x="868" y="2691"/>
                  </a:cubicBezTo>
                  <a:cubicBezTo>
                    <a:pt x="1335" y="2857"/>
                    <a:pt x="1235" y="2824"/>
                    <a:pt x="968" y="3124"/>
                  </a:cubicBezTo>
                  <a:cubicBezTo>
                    <a:pt x="634" y="3458"/>
                    <a:pt x="1802" y="5993"/>
                    <a:pt x="2336" y="6126"/>
                  </a:cubicBezTo>
                  <a:cubicBezTo>
                    <a:pt x="2836" y="6227"/>
                    <a:pt x="3136" y="6527"/>
                    <a:pt x="3503" y="6727"/>
                  </a:cubicBezTo>
                  <a:cubicBezTo>
                    <a:pt x="3636" y="6727"/>
                    <a:pt x="3703" y="6694"/>
                    <a:pt x="3737" y="6627"/>
                  </a:cubicBezTo>
                  <a:cubicBezTo>
                    <a:pt x="3737" y="6393"/>
                    <a:pt x="3803" y="6227"/>
                    <a:pt x="3636" y="6060"/>
                  </a:cubicBezTo>
                  <a:cubicBezTo>
                    <a:pt x="3470" y="5893"/>
                    <a:pt x="3503" y="5693"/>
                    <a:pt x="3470" y="5493"/>
                  </a:cubicBezTo>
                  <a:cubicBezTo>
                    <a:pt x="3470" y="5393"/>
                    <a:pt x="3403" y="5326"/>
                    <a:pt x="3336" y="5293"/>
                  </a:cubicBezTo>
                  <a:cubicBezTo>
                    <a:pt x="3169" y="5126"/>
                    <a:pt x="3303" y="4826"/>
                    <a:pt x="3069" y="4659"/>
                  </a:cubicBezTo>
                  <a:cubicBezTo>
                    <a:pt x="3036" y="4625"/>
                    <a:pt x="3036" y="4525"/>
                    <a:pt x="3036" y="4492"/>
                  </a:cubicBezTo>
                  <a:cubicBezTo>
                    <a:pt x="2869" y="4325"/>
                    <a:pt x="3003" y="4025"/>
                    <a:pt x="2769" y="3958"/>
                  </a:cubicBezTo>
                  <a:cubicBezTo>
                    <a:pt x="2669" y="3825"/>
                    <a:pt x="2702" y="3658"/>
                    <a:pt x="2569" y="3525"/>
                  </a:cubicBezTo>
                  <a:cubicBezTo>
                    <a:pt x="2536" y="3491"/>
                    <a:pt x="2536" y="3391"/>
                    <a:pt x="2536" y="3358"/>
                  </a:cubicBezTo>
                  <a:cubicBezTo>
                    <a:pt x="2436" y="3191"/>
                    <a:pt x="2436" y="3024"/>
                    <a:pt x="2336" y="2891"/>
                  </a:cubicBezTo>
                  <a:cubicBezTo>
                    <a:pt x="2269" y="2857"/>
                    <a:pt x="2269" y="2791"/>
                    <a:pt x="2269" y="2724"/>
                  </a:cubicBezTo>
                  <a:cubicBezTo>
                    <a:pt x="2169" y="2557"/>
                    <a:pt x="2169" y="2390"/>
                    <a:pt x="2035" y="2290"/>
                  </a:cubicBezTo>
                  <a:cubicBezTo>
                    <a:pt x="1835" y="2157"/>
                    <a:pt x="1969" y="1823"/>
                    <a:pt x="1735" y="1690"/>
                  </a:cubicBezTo>
                  <a:cubicBezTo>
                    <a:pt x="1602" y="1557"/>
                    <a:pt x="1668" y="1390"/>
                    <a:pt x="1535" y="1290"/>
                  </a:cubicBezTo>
                  <a:cubicBezTo>
                    <a:pt x="1502" y="1223"/>
                    <a:pt x="1502" y="1156"/>
                    <a:pt x="1502" y="1123"/>
                  </a:cubicBezTo>
                  <a:cubicBezTo>
                    <a:pt x="1368" y="956"/>
                    <a:pt x="1368" y="789"/>
                    <a:pt x="1235" y="656"/>
                  </a:cubicBezTo>
                  <a:cubicBezTo>
                    <a:pt x="1035" y="522"/>
                    <a:pt x="1168" y="189"/>
                    <a:pt x="968" y="55"/>
                  </a:cubicBezTo>
                  <a:cubicBezTo>
                    <a:pt x="909" y="16"/>
                    <a:pt x="839" y="0"/>
                    <a:pt x="778" y="0"/>
                  </a:cubicBezTo>
                  <a:close/>
                </a:path>
              </a:pathLst>
            </a:custGeom>
            <a:solidFill>
              <a:srgbClr val="FFB1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75;p40">
              <a:extLst>
                <a:ext uri="{FF2B5EF4-FFF2-40B4-BE49-F238E27FC236}">
                  <a16:creationId xmlns:a16="http://schemas.microsoft.com/office/drawing/2014/main" id="{3B304E86-A4C0-1A92-47A5-A4FB32756E8B}"/>
                </a:ext>
              </a:extLst>
            </p:cNvPr>
            <p:cNvSpPr/>
            <p:nvPr/>
          </p:nvSpPr>
          <p:spPr>
            <a:xfrm>
              <a:off x="5285475" y="3270106"/>
              <a:ext cx="54225" cy="202675"/>
            </a:xfrm>
            <a:custGeom>
              <a:avLst/>
              <a:gdLst/>
              <a:ahLst/>
              <a:cxnLst/>
              <a:rect l="l" t="t" r="r" b="b"/>
              <a:pathLst>
                <a:path w="2169" h="8107" extrusionOk="0">
                  <a:moveTo>
                    <a:pt x="1034" y="1"/>
                  </a:moveTo>
                  <a:lnTo>
                    <a:pt x="1034" y="1"/>
                  </a:lnTo>
                  <a:cubicBezTo>
                    <a:pt x="634" y="34"/>
                    <a:pt x="400" y="134"/>
                    <a:pt x="501" y="468"/>
                  </a:cubicBezTo>
                  <a:cubicBezTo>
                    <a:pt x="634" y="968"/>
                    <a:pt x="234" y="868"/>
                    <a:pt x="0" y="901"/>
                  </a:cubicBezTo>
                  <a:cubicBezTo>
                    <a:pt x="0" y="1669"/>
                    <a:pt x="234" y="2336"/>
                    <a:pt x="400" y="3036"/>
                  </a:cubicBezTo>
                  <a:cubicBezTo>
                    <a:pt x="801" y="4771"/>
                    <a:pt x="1201" y="6472"/>
                    <a:pt x="1868" y="8107"/>
                  </a:cubicBezTo>
                  <a:cubicBezTo>
                    <a:pt x="2035" y="7339"/>
                    <a:pt x="1635" y="6706"/>
                    <a:pt x="1468" y="6005"/>
                  </a:cubicBezTo>
                  <a:cubicBezTo>
                    <a:pt x="1801" y="6005"/>
                    <a:pt x="1601" y="6439"/>
                    <a:pt x="1868" y="6439"/>
                  </a:cubicBezTo>
                  <a:cubicBezTo>
                    <a:pt x="1902" y="6105"/>
                    <a:pt x="2002" y="5705"/>
                    <a:pt x="2035" y="5438"/>
                  </a:cubicBezTo>
                  <a:cubicBezTo>
                    <a:pt x="1982" y="5391"/>
                    <a:pt x="1930" y="5374"/>
                    <a:pt x="1878" y="5374"/>
                  </a:cubicBezTo>
                  <a:cubicBezTo>
                    <a:pt x="1730" y="5374"/>
                    <a:pt x="1589" y="5519"/>
                    <a:pt x="1441" y="5519"/>
                  </a:cubicBezTo>
                  <a:cubicBezTo>
                    <a:pt x="1385" y="5519"/>
                    <a:pt x="1327" y="5497"/>
                    <a:pt x="1268" y="5438"/>
                  </a:cubicBezTo>
                  <a:cubicBezTo>
                    <a:pt x="1201" y="5138"/>
                    <a:pt x="1201" y="4804"/>
                    <a:pt x="1168" y="4471"/>
                  </a:cubicBezTo>
                  <a:cubicBezTo>
                    <a:pt x="1152" y="4328"/>
                    <a:pt x="1203" y="4291"/>
                    <a:pt x="1276" y="4291"/>
                  </a:cubicBezTo>
                  <a:cubicBezTo>
                    <a:pt x="1357" y="4291"/>
                    <a:pt x="1464" y="4337"/>
                    <a:pt x="1535" y="4337"/>
                  </a:cubicBezTo>
                  <a:cubicBezTo>
                    <a:pt x="1535" y="3970"/>
                    <a:pt x="1935" y="3470"/>
                    <a:pt x="1268" y="3236"/>
                  </a:cubicBezTo>
                  <a:cubicBezTo>
                    <a:pt x="1101" y="3203"/>
                    <a:pt x="1268" y="3003"/>
                    <a:pt x="1334" y="2903"/>
                  </a:cubicBezTo>
                  <a:cubicBezTo>
                    <a:pt x="1468" y="2803"/>
                    <a:pt x="1601" y="2703"/>
                    <a:pt x="1768" y="2636"/>
                  </a:cubicBezTo>
                  <a:cubicBezTo>
                    <a:pt x="2035" y="2503"/>
                    <a:pt x="2168" y="2236"/>
                    <a:pt x="2035" y="1969"/>
                  </a:cubicBezTo>
                  <a:cubicBezTo>
                    <a:pt x="1934" y="1766"/>
                    <a:pt x="1813" y="1622"/>
                    <a:pt x="1645" y="1622"/>
                  </a:cubicBezTo>
                  <a:cubicBezTo>
                    <a:pt x="1591" y="1622"/>
                    <a:pt x="1532" y="1636"/>
                    <a:pt x="1468" y="1669"/>
                  </a:cubicBezTo>
                  <a:cubicBezTo>
                    <a:pt x="1400" y="1688"/>
                    <a:pt x="1349" y="1699"/>
                    <a:pt x="1310" y="1699"/>
                  </a:cubicBezTo>
                  <a:cubicBezTo>
                    <a:pt x="1215" y="1699"/>
                    <a:pt x="1191" y="1634"/>
                    <a:pt x="1168" y="1468"/>
                  </a:cubicBezTo>
                  <a:cubicBezTo>
                    <a:pt x="1068" y="968"/>
                    <a:pt x="801" y="534"/>
                    <a:pt x="1034" y="1"/>
                  </a:cubicBezTo>
                  <a:close/>
                </a:path>
              </a:pathLst>
            </a:custGeom>
            <a:solidFill>
              <a:srgbClr val="FFA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76;p40">
              <a:extLst>
                <a:ext uri="{FF2B5EF4-FFF2-40B4-BE49-F238E27FC236}">
                  <a16:creationId xmlns:a16="http://schemas.microsoft.com/office/drawing/2014/main" id="{6C704057-D20F-50DF-2835-CA1130AE8DB7}"/>
                </a:ext>
              </a:extLst>
            </p:cNvPr>
            <p:cNvSpPr/>
            <p:nvPr/>
          </p:nvSpPr>
          <p:spPr>
            <a:xfrm>
              <a:off x="6469650" y="4327381"/>
              <a:ext cx="336100" cy="127475"/>
            </a:xfrm>
            <a:custGeom>
              <a:avLst/>
              <a:gdLst/>
              <a:ahLst/>
              <a:cxnLst/>
              <a:rect l="l" t="t" r="r" b="b"/>
              <a:pathLst>
                <a:path w="13444" h="5099" extrusionOk="0">
                  <a:moveTo>
                    <a:pt x="301" y="1"/>
                  </a:moveTo>
                  <a:cubicBezTo>
                    <a:pt x="204" y="1"/>
                    <a:pt x="104" y="13"/>
                    <a:pt x="0" y="40"/>
                  </a:cubicBezTo>
                  <a:cubicBezTo>
                    <a:pt x="0" y="40"/>
                    <a:pt x="0" y="73"/>
                    <a:pt x="367" y="107"/>
                  </a:cubicBezTo>
                  <a:cubicBezTo>
                    <a:pt x="367" y="173"/>
                    <a:pt x="434" y="207"/>
                    <a:pt x="467" y="240"/>
                  </a:cubicBezTo>
                  <a:lnTo>
                    <a:pt x="667" y="240"/>
                  </a:lnTo>
                  <a:cubicBezTo>
                    <a:pt x="701" y="274"/>
                    <a:pt x="801" y="340"/>
                    <a:pt x="868" y="407"/>
                  </a:cubicBezTo>
                  <a:cubicBezTo>
                    <a:pt x="934" y="440"/>
                    <a:pt x="1001" y="540"/>
                    <a:pt x="1101" y="574"/>
                  </a:cubicBezTo>
                  <a:cubicBezTo>
                    <a:pt x="1201" y="707"/>
                    <a:pt x="1368" y="607"/>
                    <a:pt x="1501" y="741"/>
                  </a:cubicBezTo>
                  <a:cubicBezTo>
                    <a:pt x="1535" y="774"/>
                    <a:pt x="1635" y="874"/>
                    <a:pt x="1702" y="907"/>
                  </a:cubicBezTo>
                  <a:cubicBezTo>
                    <a:pt x="1835" y="1041"/>
                    <a:pt x="2002" y="941"/>
                    <a:pt x="2135" y="1074"/>
                  </a:cubicBezTo>
                  <a:cubicBezTo>
                    <a:pt x="2269" y="1208"/>
                    <a:pt x="2435" y="1107"/>
                    <a:pt x="2535" y="1241"/>
                  </a:cubicBezTo>
                  <a:cubicBezTo>
                    <a:pt x="2602" y="1274"/>
                    <a:pt x="2669" y="1374"/>
                    <a:pt x="2769" y="1408"/>
                  </a:cubicBezTo>
                  <a:cubicBezTo>
                    <a:pt x="2869" y="1541"/>
                    <a:pt x="3036" y="1441"/>
                    <a:pt x="3169" y="1574"/>
                  </a:cubicBezTo>
                  <a:cubicBezTo>
                    <a:pt x="3303" y="1708"/>
                    <a:pt x="3469" y="1608"/>
                    <a:pt x="3603" y="1741"/>
                  </a:cubicBezTo>
                  <a:cubicBezTo>
                    <a:pt x="3703" y="1875"/>
                    <a:pt x="3870" y="1775"/>
                    <a:pt x="4003" y="1908"/>
                  </a:cubicBezTo>
                  <a:lnTo>
                    <a:pt x="4203" y="1908"/>
                  </a:lnTo>
                  <a:cubicBezTo>
                    <a:pt x="4337" y="2041"/>
                    <a:pt x="4504" y="1941"/>
                    <a:pt x="4637" y="2075"/>
                  </a:cubicBezTo>
                  <a:cubicBezTo>
                    <a:pt x="4770" y="2208"/>
                    <a:pt x="4937" y="2108"/>
                    <a:pt x="5037" y="2242"/>
                  </a:cubicBezTo>
                  <a:cubicBezTo>
                    <a:pt x="5171" y="2375"/>
                    <a:pt x="5337" y="2275"/>
                    <a:pt x="5471" y="2408"/>
                  </a:cubicBezTo>
                  <a:lnTo>
                    <a:pt x="5671" y="2408"/>
                  </a:lnTo>
                  <a:cubicBezTo>
                    <a:pt x="5771" y="2442"/>
                    <a:pt x="5838" y="2508"/>
                    <a:pt x="5938" y="2575"/>
                  </a:cubicBezTo>
                  <a:lnTo>
                    <a:pt x="6138" y="2575"/>
                  </a:lnTo>
                  <a:cubicBezTo>
                    <a:pt x="6271" y="2709"/>
                    <a:pt x="6438" y="2609"/>
                    <a:pt x="6538" y="2742"/>
                  </a:cubicBezTo>
                  <a:cubicBezTo>
                    <a:pt x="6672" y="2875"/>
                    <a:pt x="6839" y="2775"/>
                    <a:pt x="6972" y="2909"/>
                  </a:cubicBezTo>
                  <a:cubicBezTo>
                    <a:pt x="7105" y="3042"/>
                    <a:pt x="7272" y="2942"/>
                    <a:pt x="7372" y="3076"/>
                  </a:cubicBezTo>
                  <a:cubicBezTo>
                    <a:pt x="7506" y="3209"/>
                    <a:pt x="7672" y="3109"/>
                    <a:pt x="7806" y="3242"/>
                  </a:cubicBezTo>
                  <a:cubicBezTo>
                    <a:pt x="7873" y="3376"/>
                    <a:pt x="8106" y="3276"/>
                    <a:pt x="8206" y="3409"/>
                  </a:cubicBezTo>
                  <a:lnTo>
                    <a:pt x="8373" y="3409"/>
                  </a:lnTo>
                  <a:cubicBezTo>
                    <a:pt x="8440" y="3442"/>
                    <a:pt x="8506" y="3509"/>
                    <a:pt x="8606" y="3576"/>
                  </a:cubicBezTo>
                  <a:cubicBezTo>
                    <a:pt x="8673" y="3659"/>
                    <a:pt x="8782" y="3659"/>
                    <a:pt x="8894" y="3659"/>
                  </a:cubicBezTo>
                  <a:cubicBezTo>
                    <a:pt x="9007" y="3659"/>
                    <a:pt x="9124" y="3659"/>
                    <a:pt x="9207" y="3743"/>
                  </a:cubicBezTo>
                  <a:cubicBezTo>
                    <a:pt x="9290" y="3826"/>
                    <a:pt x="9407" y="3826"/>
                    <a:pt x="9524" y="3826"/>
                  </a:cubicBezTo>
                  <a:cubicBezTo>
                    <a:pt x="9641" y="3826"/>
                    <a:pt x="9757" y="3826"/>
                    <a:pt x="9841" y="3909"/>
                  </a:cubicBezTo>
                  <a:cubicBezTo>
                    <a:pt x="9974" y="4043"/>
                    <a:pt x="10141" y="3943"/>
                    <a:pt x="10274" y="4076"/>
                  </a:cubicBezTo>
                  <a:cubicBezTo>
                    <a:pt x="10374" y="4210"/>
                    <a:pt x="10541" y="4110"/>
                    <a:pt x="10675" y="4243"/>
                  </a:cubicBezTo>
                  <a:cubicBezTo>
                    <a:pt x="10758" y="4326"/>
                    <a:pt x="10875" y="4326"/>
                    <a:pt x="10992" y="4326"/>
                  </a:cubicBezTo>
                  <a:cubicBezTo>
                    <a:pt x="11108" y="4326"/>
                    <a:pt x="11225" y="4326"/>
                    <a:pt x="11308" y="4410"/>
                  </a:cubicBezTo>
                  <a:cubicBezTo>
                    <a:pt x="11442" y="4543"/>
                    <a:pt x="11609" y="4443"/>
                    <a:pt x="11709" y="4577"/>
                  </a:cubicBezTo>
                  <a:lnTo>
                    <a:pt x="11875" y="4577"/>
                  </a:lnTo>
                  <a:cubicBezTo>
                    <a:pt x="11976" y="4610"/>
                    <a:pt x="12042" y="4677"/>
                    <a:pt x="12142" y="4743"/>
                  </a:cubicBezTo>
                  <a:lnTo>
                    <a:pt x="12342" y="4743"/>
                  </a:lnTo>
                  <a:cubicBezTo>
                    <a:pt x="12476" y="4877"/>
                    <a:pt x="12643" y="4777"/>
                    <a:pt x="12776" y="4910"/>
                  </a:cubicBezTo>
                  <a:cubicBezTo>
                    <a:pt x="12843" y="4944"/>
                    <a:pt x="12943" y="5010"/>
                    <a:pt x="13010" y="5077"/>
                  </a:cubicBezTo>
                  <a:lnTo>
                    <a:pt x="13210" y="5077"/>
                  </a:lnTo>
                  <a:cubicBezTo>
                    <a:pt x="13251" y="5091"/>
                    <a:pt x="13287" y="5099"/>
                    <a:pt x="13319" y="5099"/>
                  </a:cubicBezTo>
                  <a:cubicBezTo>
                    <a:pt x="13365" y="5099"/>
                    <a:pt x="13404" y="5083"/>
                    <a:pt x="13443" y="5044"/>
                  </a:cubicBezTo>
                  <a:cubicBezTo>
                    <a:pt x="12809" y="4443"/>
                    <a:pt x="12209" y="3943"/>
                    <a:pt x="11308" y="3909"/>
                  </a:cubicBezTo>
                  <a:cubicBezTo>
                    <a:pt x="10541" y="3876"/>
                    <a:pt x="9707" y="3543"/>
                    <a:pt x="9007" y="3242"/>
                  </a:cubicBezTo>
                  <a:cubicBezTo>
                    <a:pt x="8473" y="3009"/>
                    <a:pt x="7973" y="2709"/>
                    <a:pt x="7339" y="2675"/>
                  </a:cubicBezTo>
                  <a:cubicBezTo>
                    <a:pt x="7205" y="2675"/>
                    <a:pt x="7105" y="2609"/>
                    <a:pt x="6972" y="2542"/>
                  </a:cubicBezTo>
                  <a:cubicBezTo>
                    <a:pt x="6305" y="2108"/>
                    <a:pt x="5638" y="1875"/>
                    <a:pt x="4837" y="1841"/>
                  </a:cubicBezTo>
                  <a:cubicBezTo>
                    <a:pt x="4504" y="1841"/>
                    <a:pt x="4003" y="1708"/>
                    <a:pt x="3936" y="1508"/>
                  </a:cubicBezTo>
                  <a:cubicBezTo>
                    <a:pt x="3670" y="774"/>
                    <a:pt x="3036" y="1007"/>
                    <a:pt x="2602" y="874"/>
                  </a:cubicBezTo>
                  <a:cubicBezTo>
                    <a:pt x="2269" y="774"/>
                    <a:pt x="1935" y="707"/>
                    <a:pt x="1635" y="540"/>
                  </a:cubicBezTo>
                  <a:cubicBezTo>
                    <a:pt x="1216" y="317"/>
                    <a:pt x="798" y="1"/>
                    <a:pt x="301" y="1"/>
                  </a:cubicBezTo>
                  <a:close/>
                </a:path>
              </a:pathLst>
            </a:custGeom>
            <a:solidFill>
              <a:srgbClr val="FFF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77;p40">
              <a:extLst>
                <a:ext uri="{FF2B5EF4-FFF2-40B4-BE49-F238E27FC236}">
                  <a16:creationId xmlns:a16="http://schemas.microsoft.com/office/drawing/2014/main" id="{FF94C5EE-E476-701C-8849-4351DF521FDE}"/>
                </a:ext>
              </a:extLst>
            </p:cNvPr>
            <p:cNvSpPr/>
            <p:nvPr/>
          </p:nvSpPr>
          <p:spPr>
            <a:xfrm>
              <a:off x="5343850" y="3582831"/>
              <a:ext cx="52550" cy="288825"/>
            </a:xfrm>
            <a:custGeom>
              <a:avLst/>
              <a:gdLst/>
              <a:ahLst/>
              <a:cxnLst/>
              <a:rect l="l" t="t" r="r" b="b"/>
              <a:pathLst>
                <a:path w="2102" h="11553" extrusionOk="0">
                  <a:moveTo>
                    <a:pt x="300" y="1"/>
                  </a:moveTo>
                  <a:cubicBezTo>
                    <a:pt x="267" y="34"/>
                    <a:pt x="200" y="34"/>
                    <a:pt x="167" y="67"/>
                  </a:cubicBezTo>
                  <a:cubicBezTo>
                    <a:pt x="134" y="67"/>
                    <a:pt x="34" y="67"/>
                    <a:pt x="0" y="134"/>
                  </a:cubicBezTo>
                  <a:cubicBezTo>
                    <a:pt x="200" y="1835"/>
                    <a:pt x="601" y="3537"/>
                    <a:pt x="667" y="5271"/>
                  </a:cubicBezTo>
                  <a:cubicBezTo>
                    <a:pt x="1101" y="6272"/>
                    <a:pt x="634" y="7339"/>
                    <a:pt x="867" y="8473"/>
                  </a:cubicBezTo>
                  <a:cubicBezTo>
                    <a:pt x="1101" y="9441"/>
                    <a:pt x="867" y="10508"/>
                    <a:pt x="1334" y="11442"/>
                  </a:cubicBezTo>
                  <a:cubicBezTo>
                    <a:pt x="1496" y="11520"/>
                    <a:pt x="1619" y="11552"/>
                    <a:pt x="1713" y="11552"/>
                  </a:cubicBezTo>
                  <a:cubicBezTo>
                    <a:pt x="2065" y="11552"/>
                    <a:pt x="2009" y="11091"/>
                    <a:pt x="2035" y="10775"/>
                  </a:cubicBezTo>
                  <a:cubicBezTo>
                    <a:pt x="2102" y="10008"/>
                    <a:pt x="1835" y="9307"/>
                    <a:pt x="1968" y="8607"/>
                  </a:cubicBezTo>
                  <a:cubicBezTo>
                    <a:pt x="2002" y="8307"/>
                    <a:pt x="1935" y="8040"/>
                    <a:pt x="1935" y="7773"/>
                  </a:cubicBezTo>
                  <a:cubicBezTo>
                    <a:pt x="1868" y="5972"/>
                    <a:pt x="1268" y="4270"/>
                    <a:pt x="1201" y="2469"/>
                  </a:cubicBezTo>
                  <a:cubicBezTo>
                    <a:pt x="1168" y="1635"/>
                    <a:pt x="1134" y="701"/>
                    <a:pt x="467" y="34"/>
                  </a:cubicBezTo>
                  <a:cubicBezTo>
                    <a:pt x="434" y="34"/>
                    <a:pt x="334" y="1"/>
                    <a:pt x="300" y="1"/>
                  </a:cubicBezTo>
                  <a:close/>
                </a:path>
              </a:pathLst>
            </a:custGeom>
            <a:solidFill>
              <a:srgbClr val="E7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78;p40">
              <a:extLst>
                <a:ext uri="{FF2B5EF4-FFF2-40B4-BE49-F238E27FC236}">
                  <a16:creationId xmlns:a16="http://schemas.microsoft.com/office/drawing/2014/main" id="{CDABF471-6596-DF38-6C70-4A7849CA29E8}"/>
                </a:ext>
              </a:extLst>
            </p:cNvPr>
            <p:cNvSpPr/>
            <p:nvPr/>
          </p:nvSpPr>
          <p:spPr>
            <a:xfrm>
              <a:off x="5537325" y="2124281"/>
              <a:ext cx="49225" cy="170800"/>
            </a:xfrm>
            <a:custGeom>
              <a:avLst/>
              <a:gdLst/>
              <a:ahLst/>
              <a:cxnLst/>
              <a:rect l="l" t="t" r="r" b="b"/>
              <a:pathLst>
                <a:path w="1969" h="6832" extrusionOk="0">
                  <a:moveTo>
                    <a:pt x="1885" y="1"/>
                  </a:moveTo>
                  <a:cubicBezTo>
                    <a:pt x="1860" y="1"/>
                    <a:pt x="1835" y="34"/>
                    <a:pt x="1801" y="101"/>
                  </a:cubicBezTo>
                  <a:cubicBezTo>
                    <a:pt x="1735" y="101"/>
                    <a:pt x="1668" y="134"/>
                    <a:pt x="1601" y="134"/>
                  </a:cubicBezTo>
                  <a:cubicBezTo>
                    <a:pt x="1468" y="335"/>
                    <a:pt x="1168" y="234"/>
                    <a:pt x="1001" y="401"/>
                  </a:cubicBezTo>
                  <a:cubicBezTo>
                    <a:pt x="901" y="435"/>
                    <a:pt x="767" y="435"/>
                    <a:pt x="634" y="468"/>
                  </a:cubicBezTo>
                  <a:cubicBezTo>
                    <a:pt x="567" y="501"/>
                    <a:pt x="467" y="568"/>
                    <a:pt x="434" y="635"/>
                  </a:cubicBezTo>
                  <a:cubicBezTo>
                    <a:pt x="300" y="768"/>
                    <a:pt x="100" y="768"/>
                    <a:pt x="0" y="935"/>
                  </a:cubicBezTo>
                  <a:cubicBezTo>
                    <a:pt x="100" y="2002"/>
                    <a:pt x="467" y="3070"/>
                    <a:pt x="500" y="4137"/>
                  </a:cubicBezTo>
                  <a:cubicBezTo>
                    <a:pt x="500" y="4471"/>
                    <a:pt x="500" y="4904"/>
                    <a:pt x="1001" y="4904"/>
                  </a:cubicBezTo>
                  <a:cubicBezTo>
                    <a:pt x="1134" y="4904"/>
                    <a:pt x="1168" y="4971"/>
                    <a:pt x="1134" y="5105"/>
                  </a:cubicBezTo>
                  <a:cubicBezTo>
                    <a:pt x="1001" y="5638"/>
                    <a:pt x="1434" y="6105"/>
                    <a:pt x="1334" y="6606"/>
                  </a:cubicBezTo>
                  <a:cubicBezTo>
                    <a:pt x="1376" y="6751"/>
                    <a:pt x="1430" y="6832"/>
                    <a:pt x="1506" y="6832"/>
                  </a:cubicBezTo>
                  <a:cubicBezTo>
                    <a:pt x="1551" y="6832"/>
                    <a:pt x="1605" y="6802"/>
                    <a:pt x="1668" y="6739"/>
                  </a:cubicBezTo>
                  <a:cubicBezTo>
                    <a:pt x="1835" y="6272"/>
                    <a:pt x="1768" y="5805"/>
                    <a:pt x="1735" y="5338"/>
                  </a:cubicBezTo>
                  <a:cubicBezTo>
                    <a:pt x="1735" y="5171"/>
                    <a:pt x="1668" y="5005"/>
                    <a:pt x="1668" y="4838"/>
                  </a:cubicBezTo>
                  <a:cubicBezTo>
                    <a:pt x="1501" y="4271"/>
                    <a:pt x="1901" y="3604"/>
                    <a:pt x="1434" y="3070"/>
                  </a:cubicBezTo>
                  <a:cubicBezTo>
                    <a:pt x="1334" y="2670"/>
                    <a:pt x="1468" y="2269"/>
                    <a:pt x="967" y="2002"/>
                  </a:cubicBezTo>
                  <a:cubicBezTo>
                    <a:pt x="801" y="1936"/>
                    <a:pt x="767" y="1335"/>
                    <a:pt x="1001" y="1302"/>
                  </a:cubicBezTo>
                  <a:cubicBezTo>
                    <a:pt x="1735" y="1135"/>
                    <a:pt x="1601" y="468"/>
                    <a:pt x="1968" y="101"/>
                  </a:cubicBezTo>
                  <a:cubicBezTo>
                    <a:pt x="1935" y="34"/>
                    <a:pt x="1910" y="1"/>
                    <a:pt x="1885" y="1"/>
                  </a:cubicBezTo>
                  <a:close/>
                </a:path>
              </a:pathLst>
            </a:custGeom>
            <a:solidFill>
              <a:srgbClr val="FF9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79;p40">
              <a:extLst>
                <a:ext uri="{FF2B5EF4-FFF2-40B4-BE49-F238E27FC236}">
                  <a16:creationId xmlns:a16="http://schemas.microsoft.com/office/drawing/2014/main" id="{334443BA-7F44-442F-6959-5FB41388432A}"/>
                </a:ext>
              </a:extLst>
            </p:cNvPr>
            <p:cNvSpPr/>
            <p:nvPr/>
          </p:nvSpPr>
          <p:spPr>
            <a:xfrm>
              <a:off x="5946775" y="2489556"/>
              <a:ext cx="80075" cy="142825"/>
            </a:xfrm>
            <a:custGeom>
              <a:avLst/>
              <a:gdLst/>
              <a:ahLst/>
              <a:cxnLst/>
              <a:rect l="l" t="t" r="r" b="b"/>
              <a:pathLst>
                <a:path w="3203" h="5713" extrusionOk="0">
                  <a:moveTo>
                    <a:pt x="567" y="0"/>
                  </a:moveTo>
                  <a:cubicBezTo>
                    <a:pt x="501" y="34"/>
                    <a:pt x="401" y="67"/>
                    <a:pt x="367" y="167"/>
                  </a:cubicBezTo>
                  <a:cubicBezTo>
                    <a:pt x="0" y="1335"/>
                    <a:pt x="434" y="2502"/>
                    <a:pt x="1368" y="2736"/>
                  </a:cubicBezTo>
                  <a:cubicBezTo>
                    <a:pt x="1435" y="2802"/>
                    <a:pt x="1535" y="2836"/>
                    <a:pt x="1568" y="2902"/>
                  </a:cubicBezTo>
                  <a:cubicBezTo>
                    <a:pt x="1735" y="3803"/>
                    <a:pt x="2569" y="4404"/>
                    <a:pt x="2602" y="5371"/>
                  </a:cubicBezTo>
                  <a:cubicBezTo>
                    <a:pt x="2602" y="5500"/>
                    <a:pt x="2741" y="5713"/>
                    <a:pt x="2911" y="5713"/>
                  </a:cubicBezTo>
                  <a:cubicBezTo>
                    <a:pt x="3005" y="5713"/>
                    <a:pt x="3108" y="5648"/>
                    <a:pt x="3203" y="5471"/>
                  </a:cubicBezTo>
                  <a:lnTo>
                    <a:pt x="3069" y="4070"/>
                  </a:lnTo>
                  <a:cubicBezTo>
                    <a:pt x="3069" y="4003"/>
                    <a:pt x="3036" y="3903"/>
                    <a:pt x="2936" y="3836"/>
                  </a:cubicBezTo>
                  <a:cubicBezTo>
                    <a:pt x="2736" y="3503"/>
                    <a:pt x="2869" y="3069"/>
                    <a:pt x="2602" y="2802"/>
                  </a:cubicBezTo>
                  <a:cubicBezTo>
                    <a:pt x="2569" y="2736"/>
                    <a:pt x="2569" y="2702"/>
                    <a:pt x="2602" y="2669"/>
                  </a:cubicBezTo>
                  <a:cubicBezTo>
                    <a:pt x="2502" y="2502"/>
                    <a:pt x="2502" y="2235"/>
                    <a:pt x="2435" y="2035"/>
                  </a:cubicBezTo>
                  <a:cubicBezTo>
                    <a:pt x="2435" y="1968"/>
                    <a:pt x="2402" y="1868"/>
                    <a:pt x="2335" y="1835"/>
                  </a:cubicBezTo>
                  <a:cubicBezTo>
                    <a:pt x="2135" y="1668"/>
                    <a:pt x="2269" y="1368"/>
                    <a:pt x="2069" y="1201"/>
                  </a:cubicBezTo>
                  <a:cubicBezTo>
                    <a:pt x="2035" y="1168"/>
                    <a:pt x="2035" y="1068"/>
                    <a:pt x="2035" y="1034"/>
                  </a:cubicBezTo>
                  <a:cubicBezTo>
                    <a:pt x="1868" y="834"/>
                    <a:pt x="1935" y="534"/>
                    <a:pt x="1768" y="334"/>
                  </a:cubicBezTo>
                  <a:cubicBezTo>
                    <a:pt x="1735" y="301"/>
                    <a:pt x="1735" y="201"/>
                    <a:pt x="1735" y="167"/>
                  </a:cubicBezTo>
                  <a:cubicBezTo>
                    <a:pt x="1717" y="96"/>
                    <a:pt x="1699" y="62"/>
                    <a:pt x="1671" y="62"/>
                  </a:cubicBezTo>
                  <a:cubicBezTo>
                    <a:pt x="1647" y="62"/>
                    <a:pt x="1615" y="87"/>
                    <a:pt x="1568" y="134"/>
                  </a:cubicBezTo>
                  <a:lnTo>
                    <a:pt x="1535" y="167"/>
                  </a:lnTo>
                  <a:cubicBezTo>
                    <a:pt x="1441" y="261"/>
                    <a:pt x="1354" y="296"/>
                    <a:pt x="1270" y="296"/>
                  </a:cubicBezTo>
                  <a:cubicBezTo>
                    <a:pt x="1027" y="296"/>
                    <a:pt x="816" y="0"/>
                    <a:pt x="567" y="0"/>
                  </a:cubicBezTo>
                  <a:close/>
                </a:path>
              </a:pathLst>
            </a:custGeom>
            <a:solidFill>
              <a:srgbClr val="FFB1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80;p40">
              <a:extLst>
                <a:ext uri="{FF2B5EF4-FFF2-40B4-BE49-F238E27FC236}">
                  <a16:creationId xmlns:a16="http://schemas.microsoft.com/office/drawing/2014/main" id="{F0C2ED43-E944-475B-8496-F991516057EF}"/>
                </a:ext>
              </a:extLst>
            </p:cNvPr>
            <p:cNvSpPr/>
            <p:nvPr/>
          </p:nvSpPr>
          <p:spPr>
            <a:xfrm>
              <a:off x="6869100" y="4463606"/>
              <a:ext cx="225175" cy="29250"/>
            </a:xfrm>
            <a:custGeom>
              <a:avLst/>
              <a:gdLst/>
              <a:ahLst/>
              <a:cxnLst/>
              <a:rect l="l" t="t" r="r" b="b"/>
              <a:pathLst>
                <a:path w="9007" h="1170" extrusionOk="0">
                  <a:moveTo>
                    <a:pt x="746" y="1"/>
                  </a:moveTo>
                  <a:cubicBezTo>
                    <a:pt x="497" y="1"/>
                    <a:pt x="249" y="43"/>
                    <a:pt x="0" y="162"/>
                  </a:cubicBezTo>
                  <a:cubicBezTo>
                    <a:pt x="189" y="508"/>
                    <a:pt x="445" y="579"/>
                    <a:pt x="739" y="579"/>
                  </a:cubicBezTo>
                  <a:cubicBezTo>
                    <a:pt x="947" y="579"/>
                    <a:pt x="1174" y="544"/>
                    <a:pt x="1410" y="544"/>
                  </a:cubicBezTo>
                  <a:cubicBezTo>
                    <a:pt x="1549" y="544"/>
                    <a:pt x="1691" y="556"/>
                    <a:pt x="1835" y="595"/>
                  </a:cubicBezTo>
                  <a:cubicBezTo>
                    <a:pt x="1901" y="652"/>
                    <a:pt x="1975" y="668"/>
                    <a:pt x="2053" y="668"/>
                  </a:cubicBezTo>
                  <a:cubicBezTo>
                    <a:pt x="2165" y="668"/>
                    <a:pt x="2285" y="635"/>
                    <a:pt x="2402" y="635"/>
                  </a:cubicBezTo>
                  <a:cubicBezTo>
                    <a:pt x="2494" y="635"/>
                    <a:pt x="2585" y="655"/>
                    <a:pt x="2669" y="729"/>
                  </a:cubicBezTo>
                  <a:lnTo>
                    <a:pt x="2836" y="729"/>
                  </a:lnTo>
                  <a:cubicBezTo>
                    <a:pt x="2931" y="795"/>
                    <a:pt x="3028" y="816"/>
                    <a:pt x="3127" y="816"/>
                  </a:cubicBezTo>
                  <a:cubicBezTo>
                    <a:pt x="3287" y="816"/>
                    <a:pt x="3450" y="762"/>
                    <a:pt x="3610" y="762"/>
                  </a:cubicBezTo>
                  <a:cubicBezTo>
                    <a:pt x="3698" y="762"/>
                    <a:pt x="3785" y="778"/>
                    <a:pt x="3870" y="829"/>
                  </a:cubicBezTo>
                  <a:lnTo>
                    <a:pt x="4037" y="829"/>
                  </a:lnTo>
                  <a:cubicBezTo>
                    <a:pt x="4121" y="902"/>
                    <a:pt x="4211" y="923"/>
                    <a:pt x="4303" y="923"/>
                  </a:cubicBezTo>
                  <a:cubicBezTo>
                    <a:pt x="4421" y="923"/>
                    <a:pt x="4541" y="889"/>
                    <a:pt x="4653" y="889"/>
                  </a:cubicBezTo>
                  <a:cubicBezTo>
                    <a:pt x="4731" y="889"/>
                    <a:pt x="4805" y="906"/>
                    <a:pt x="4871" y="962"/>
                  </a:cubicBezTo>
                  <a:cubicBezTo>
                    <a:pt x="4954" y="1025"/>
                    <a:pt x="5043" y="1042"/>
                    <a:pt x="5134" y="1042"/>
                  </a:cubicBezTo>
                  <a:cubicBezTo>
                    <a:pt x="5244" y="1042"/>
                    <a:pt x="5357" y="1016"/>
                    <a:pt x="5463" y="1016"/>
                  </a:cubicBezTo>
                  <a:cubicBezTo>
                    <a:pt x="5550" y="1016"/>
                    <a:pt x="5632" y="1033"/>
                    <a:pt x="5704" y="1096"/>
                  </a:cubicBezTo>
                  <a:cubicBezTo>
                    <a:pt x="5838" y="1096"/>
                    <a:pt x="6005" y="1062"/>
                    <a:pt x="6138" y="1062"/>
                  </a:cubicBezTo>
                  <a:cubicBezTo>
                    <a:pt x="6245" y="1102"/>
                    <a:pt x="6353" y="1117"/>
                    <a:pt x="6462" y="1117"/>
                  </a:cubicBezTo>
                  <a:cubicBezTo>
                    <a:pt x="6762" y="1117"/>
                    <a:pt x="7070" y="1006"/>
                    <a:pt x="7381" y="1006"/>
                  </a:cubicBezTo>
                  <a:cubicBezTo>
                    <a:pt x="7522" y="1006"/>
                    <a:pt x="7664" y="1029"/>
                    <a:pt x="7806" y="1096"/>
                  </a:cubicBezTo>
                  <a:lnTo>
                    <a:pt x="7973" y="1096"/>
                  </a:lnTo>
                  <a:cubicBezTo>
                    <a:pt x="8062" y="1151"/>
                    <a:pt x="8158" y="1170"/>
                    <a:pt x="8258" y="1170"/>
                  </a:cubicBezTo>
                  <a:cubicBezTo>
                    <a:pt x="8458" y="1170"/>
                    <a:pt x="8673" y="1096"/>
                    <a:pt x="8873" y="1096"/>
                  </a:cubicBezTo>
                  <a:cubicBezTo>
                    <a:pt x="8907" y="1096"/>
                    <a:pt x="8973" y="1062"/>
                    <a:pt x="9007" y="996"/>
                  </a:cubicBezTo>
                  <a:cubicBezTo>
                    <a:pt x="8607" y="829"/>
                    <a:pt x="8073" y="795"/>
                    <a:pt x="7906" y="495"/>
                  </a:cubicBezTo>
                  <a:cubicBezTo>
                    <a:pt x="7796" y="307"/>
                    <a:pt x="7716" y="244"/>
                    <a:pt x="7634" y="244"/>
                  </a:cubicBezTo>
                  <a:cubicBezTo>
                    <a:pt x="7542" y="244"/>
                    <a:pt x="7447" y="324"/>
                    <a:pt x="7306" y="395"/>
                  </a:cubicBezTo>
                  <a:cubicBezTo>
                    <a:pt x="7209" y="430"/>
                    <a:pt x="7111" y="443"/>
                    <a:pt x="7013" y="443"/>
                  </a:cubicBezTo>
                  <a:cubicBezTo>
                    <a:pt x="6699" y="443"/>
                    <a:pt x="6380" y="309"/>
                    <a:pt x="6084" y="309"/>
                  </a:cubicBezTo>
                  <a:cubicBezTo>
                    <a:pt x="6023" y="309"/>
                    <a:pt x="5963" y="315"/>
                    <a:pt x="5905" y="328"/>
                  </a:cubicBezTo>
                  <a:cubicBezTo>
                    <a:pt x="5522" y="463"/>
                    <a:pt x="5145" y="511"/>
                    <a:pt x="4772" y="511"/>
                  </a:cubicBezTo>
                  <a:cubicBezTo>
                    <a:pt x="3943" y="511"/>
                    <a:pt x="3130" y="274"/>
                    <a:pt x="2302" y="228"/>
                  </a:cubicBezTo>
                  <a:cubicBezTo>
                    <a:pt x="1783" y="183"/>
                    <a:pt x="1265" y="1"/>
                    <a:pt x="746" y="1"/>
                  </a:cubicBezTo>
                  <a:close/>
                </a:path>
              </a:pathLst>
            </a:custGeom>
            <a:solidFill>
              <a:srgbClr val="FFF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81;p40">
              <a:extLst>
                <a:ext uri="{FF2B5EF4-FFF2-40B4-BE49-F238E27FC236}">
                  <a16:creationId xmlns:a16="http://schemas.microsoft.com/office/drawing/2014/main" id="{ABEA5762-D7E5-7F28-205F-2C41E8364304}"/>
                </a:ext>
              </a:extLst>
            </p:cNvPr>
            <p:cNvSpPr/>
            <p:nvPr/>
          </p:nvSpPr>
          <p:spPr>
            <a:xfrm>
              <a:off x="5118675" y="2692231"/>
              <a:ext cx="66750" cy="119275"/>
            </a:xfrm>
            <a:custGeom>
              <a:avLst/>
              <a:gdLst/>
              <a:ahLst/>
              <a:cxnLst/>
              <a:rect l="l" t="t" r="r" b="b"/>
              <a:pathLst>
                <a:path w="2670" h="4771" extrusionOk="0">
                  <a:moveTo>
                    <a:pt x="1009" y="1"/>
                  </a:moveTo>
                  <a:cubicBezTo>
                    <a:pt x="775" y="1"/>
                    <a:pt x="502" y="161"/>
                    <a:pt x="268" y="233"/>
                  </a:cubicBezTo>
                  <a:cubicBezTo>
                    <a:pt x="1" y="566"/>
                    <a:pt x="434" y="766"/>
                    <a:pt x="434" y="1067"/>
                  </a:cubicBezTo>
                  <a:cubicBezTo>
                    <a:pt x="434" y="1133"/>
                    <a:pt x="468" y="1233"/>
                    <a:pt x="501" y="1267"/>
                  </a:cubicBezTo>
                  <a:cubicBezTo>
                    <a:pt x="635" y="1267"/>
                    <a:pt x="668" y="1300"/>
                    <a:pt x="635" y="1434"/>
                  </a:cubicBezTo>
                  <a:cubicBezTo>
                    <a:pt x="668" y="1600"/>
                    <a:pt x="668" y="1767"/>
                    <a:pt x="801" y="1867"/>
                  </a:cubicBezTo>
                  <a:cubicBezTo>
                    <a:pt x="968" y="2034"/>
                    <a:pt x="835" y="2301"/>
                    <a:pt x="1035" y="2468"/>
                  </a:cubicBezTo>
                  <a:cubicBezTo>
                    <a:pt x="1268" y="2601"/>
                    <a:pt x="1135" y="2935"/>
                    <a:pt x="1335" y="3068"/>
                  </a:cubicBezTo>
                  <a:cubicBezTo>
                    <a:pt x="1602" y="3302"/>
                    <a:pt x="1368" y="3702"/>
                    <a:pt x="1635" y="3902"/>
                  </a:cubicBezTo>
                  <a:cubicBezTo>
                    <a:pt x="1835" y="4069"/>
                    <a:pt x="1702" y="4369"/>
                    <a:pt x="1869" y="4536"/>
                  </a:cubicBezTo>
                  <a:cubicBezTo>
                    <a:pt x="1935" y="4569"/>
                    <a:pt x="1935" y="4602"/>
                    <a:pt x="1935" y="4703"/>
                  </a:cubicBezTo>
                  <a:cubicBezTo>
                    <a:pt x="1950" y="4746"/>
                    <a:pt x="1965" y="4771"/>
                    <a:pt x="1987" y="4771"/>
                  </a:cubicBezTo>
                  <a:cubicBezTo>
                    <a:pt x="2017" y="4771"/>
                    <a:pt x="2060" y="4730"/>
                    <a:pt x="2136" y="4636"/>
                  </a:cubicBezTo>
                  <a:lnTo>
                    <a:pt x="2169" y="4602"/>
                  </a:lnTo>
                  <a:cubicBezTo>
                    <a:pt x="2302" y="3802"/>
                    <a:pt x="2636" y="3068"/>
                    <a:pt x="2603" y="2234"/>
                  </a:cubicBezTo>
                  <a:cubicBezTo>
                    <a:pt x="2669" y="1901"/>
                    <a:pt x="2636" y="1567"/>
                    <a:pt x="2269" y="1500"/>
                  </a:cubicBezTo>
                  <a:cubicBezTo>
                    <a:pt x="1702" y="1467"/>
                    <a:pt x="1702" y="1100"/>
                    <a:pt x="1602" y="766"/>
                  </a:cubicBezTo>
                  <a:cubicBezTo>
                    <a:pt x="1302" y="766"/>
                    <a:pt x="1368" y="633"/>
                    <a:pt x="1468" y="500"/>
                  </a:cubicBezTo>
                  <a:cubicBezTo>
                    <a:pt x="1376" y="116"/>
                    <a:pt x="1207" y="1"/>
                    <a:pt x="1009" y="1"/>
                  </a:cubicBezTo>
                  <a:close/>
                </a:path>
              </a:pathLst>
            </a:custGeom>
            <a:solidFill>
              <a:srgbClr val="FF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82;p40">
              <a:extLst>
                <a:ext uri="{FF2B5EF4-FFF2-40B4-BE49-F238E27FC236}">
                  <a16:creationId xmlns:a16="http://schemas.microsoft.com/office/drawing/2014/main" id="{F7BD5BC2-D185-63F3-ECE0-886353B19E38}"/>
                </a:ext>
              </a:extLst>
            </p:cNvPr>
            <p:cNvSpPr/>
            <p:nvPr/>
          </p:nvSpPr>
          <p:spPr>
            <a:xfrm>
              <a:off x="5906750" y="4294931"/>
              <a:ext cx="86750" cy="54525"/>
            </a:xfrm>
            <a:custGeom>
              <a:avLst/>
              <a:gdLst/>
              <a:ahLst/>
              <a:cxnLst/>
              <a:rect l="l" t="t" r="r" b="b"/>
              <a:pathLst>
                <a:path w="3470" h="2181" extrusionOk="0">
                  <a:moveTo>
                    <a:pt x="635" y="0"/>
                  </a:moveTo>
                  <a:cubicBezTo>
                    <a:pt x="484" y="0"/>
                    <a:pt x="441" y="184"/>
                    <a:pt x="334" y="237"/>
                  </a:cubicBezTo>
                  <a:cubicBezTo>
                    <a:pt x="34" y="871"/>
                    <a:pt x="0" y="1438"/>
                    <a:pt x="34" y="2139"/>
                  </a:cubicBezTo>
                  <a:lnTo>
                    <a:pt x="767" y="2139"/>
                  </a:lnTo>
                  <a:cubicBezTo>
                    <a:pt x="871" y="2164"/>
                    <a:pt x="974" y="2180"/>
                    <a:pt x="1076" y="2180"/>
                  </a:cubicBezTo>
                  <a:cubicBezTo>
                    <a:pt x="1236" y="2180"/>
                    <a:pt x="1392" y="2141"/>
                    <a:pt x="1535" y="2039"/>
                  </a:cubicBezTo>
                  <a:lnTo>
                    <a:pt x="1635" y="2005"/>
                  </a:lnTo>
                  <a:lnTo>
                    <a:pt x="1701" y="2005"/>
                  </a:lnTo>
                  <a:cubicBezTo>
                    <a:pt x="2102" y="1738"/>
                    <a:pt x="2602" y="1972"/>
                    <a:pt x="2969" y="1705"/>
                  </a:cubicBezTo>
                  <a:cubicBezTo>
                    <a:pt x="3102" y="1672"/>
                    <a:pt x="3203" y="1672"/>
                    <a:pt x="3336" y="1638"/>
                  </a:cubicBezTo>
                  <a:cubicBezTo>
                    <a:pt x="3469" y="1638"/>
                    <a:pt x="3469" y="1538"/>
                    <a:pt x="3436" y="1471"/>
                  </a:cubicBezTo>
                  <a:lnTo>
                    <a:pt x="3436" y="1471"/>
                  </a:lnTo>
                  <a:cubicBezTo>
                    <a:pt x="2802" y="1538"/>
                    <a:pt x="2168" y="1538"/>
                    <a:pt x="1601" y="1672"/>
                  </a:cubicBezTo>
                  <a:cubicBezTo>
                    <a:pt x="1534" y="1679"/>
                    <a:pt x="1475" y="1683"/>
                    <a:pt x="1422" y="1683"/>
                  </a:cubicBezTo>
                  <a:cubicBezTo>
                    <a:pt x="1238" y="1683"/>
                    <a:pt x="1123" y="1634"/>
                    <a:pt x="968" y="1505"/>
                  </a:cubicBezTo>
                  <a:cubicBezTo>
                    <a:pt x="367" y="904"/>
                    <a:pt x="367" y="971"/>
                    <a:pt x="767" y="37"/>
                  </a:cubicBezTo>
                  <a:cubicBezTo>
                    <a:pt x="715" y="11"/>
                    <a:pt x="672" y="0"/>
                    <a:pt x="635" y="0"/>
                  </a:cubicBezTo>
                  <a:close/>
                </a:path>
              </a:pathLst>
            </a:custGeom>
            <a:solidFill>
              <a:srgbClr val="FF8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83;p40">
              <a:extLst>
                <a:ext uri="{FF2B5EF4-FFF2-40B4-BE49-F238E27FC236}">
                  <a16:creationId xmlns:a16="http://schemas.microsoft.com/office/drawing/2014/main" id="{4ECDE942-2954-6F53-714A-CC8735AFA6BC}"/>
                </a:ext>
              </a:extLst>
            </p:cNvPr>
            <p:cNvSpPr/>
            <p:nvPr/>
          </p:nvSpPr>
          <p:spPr>
            <a:xfrm>
              <a:off x="5417225" y="4325556"/>
              <a:ext cx="65900" cy="27025"/>
            </a:xfrm>
            <a:custGeom>
              <a:avLst/>
              <a:gdLst/>
              <a:ahLst/>
              <a:cxnLst/>
              <a:rect l="l" t="t" r="r" b="b"/>
              <a:pathLst>
                <a:path w="2636" h="1081" extrusionOk="0">
                  <a:moveTo>
                    <a:pt x="825" y="1"/>
                  </a:moveTo>
                  <a:cubicBezTo>
                    <a:pt x="570" y="1"/>
                    <a:pt x="325" y="175"/>
                    <a:pt x="67" y="313"/>
                  </a:cubicBezTo>
                  <a:cubicBezTo>
                    <a:pt x="34" y="313"/>
                    <a:pt x="34" y="347"/>
                    <a:pt x="1" y="347"/>
                  </a:cubicBezTo>
                  <a:cubicBezTo>
                    <a:pt x="1" y="413"/>
                    <a:pt x="34" y="447"/>
                    <a:pt x="67" y="480"/>
                  </a:cubicBezTo>
                  <a:cubicBezTo>
                    <a:pt x="234" y="613"/>
                    <a:pt x="401" y="580"/>
                    <a:pt x="568" y="647"/>
                  </a:cubicBezTo>
                  <a:lnTo>
                    <a:pt x="801" y="647"/>
                  </a:lnTo>
                  <a:cubicBezTo>
                    <a:pt x="935" y="780"/>
                    <a:pt x="1101" y="680"/>
                    <a:pt x="1235" y="814"/>
                  </a:cubicBezTo>
                  <a:cubicBezTo>
                    <a:pt x="1368" y="947"/>
                    <a:pt x="1535" y="847"/>
                    <a:pt x="1635" y="980"/>
                  </a:cubicBezTo>
                  <a:cubicBezTo>
                    <a:pt x="1702" y="1047"/>
                    <a:pt x="1769" y="1080"/>
                    <a:pt x="1835" y="1080"/>
                  </a:cubicBezTo>
                  <a:cubicBezTo>
                    <a:pt x="1902" y="1080"/>
                    <a:pt x="1969" y="1047"/>
                    <a:pt x="2035" y="980"/>
                  </a:cubicBezTo>
                  <a:cubicBezTo>
                    <a:pt x="2236" y="914"/>
                    <a:pt x="2536" y="947"/>
                    <a:pt x="2636" y="680"/>
                  </a:cubicBezTo>
                  <a:cubicBezTo>
                    <a:pt x="2298" y="602"/>
                    <a:pt x="2061" y="200"/>
                    <a:pt x="1705" y="200"/>
                  </a:cubicBezTo>
                  <a:cubicBezTo>
                    <a:pt x="1604" y="200"/>
                    <a:pt x="1493" y="232"/>
                    <a:pt x="1368" y="313"/>
                  </a:cubicBezTo>
                  <a:cubicBezTo>
                    <a:pt x="1178" y="83"/>
                    <a:pt x="999" y="1"/>
                    <a:pt x="825" y="1"/>
                  </a:cubicBezTo>
                  <a:close/>
                </a:path>
              </a:pathLst>
            </a:custGeom>
            <a:solidFill>
              <a:srgbClr val="FF9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84;p40">
              <a:extLst>
                <a:ext uri="{FF2B5EF4-FFF2-40B4-BE49-F238E27FC236}">
                  <a16:creationId xmlns:a16="http://schemas.microsoft.com/office/drawing/2014/main" id="{040FEC38-48A6-B584-7976-9842318ACD91}"/>
                </a:ext>
              </a:extLst>
            </p:cNvPr>
            <p:cNvSpPr/>
            <p:nvPr/>
          </p:nvSpPr>
          <p:spPr>
            <a:xfrm>
              <a:off x="7091750" y="4481431"/>
              <a:ext cx="90925" cy="13750"/>
            </a:xfrm>
            <a:custGeom>
              <a:avLst/>
              <a:gdLst/>
              <a:ahLst/>
              <a:cxnLst/>
              <a:rect l="l" t="t" r="r" b="b"/>
              <a:pathLst>
                <a:path w="3637" h="550" extrusionOk="0">
                  <a:moveTo>
                    <a:pt x="1620" y="1"/>
                  </a:moveTo>
                  <a:cubicBezTo>
                    <a:pt x="1095" y="1"/>
                    <a:pt x="598" y="125"/>
                    <a:pt x="101" y="249"/>
                  </a:cubicBezTo>
                  <a:cubicBezTo>
                    <a:pt x="101" y="283"/>
                    <a:pt x="67" y="283"/>
                    <a:pt x="1" y="349"/>
                  </a:cubicBezTo>
                  <a:cubicBezTo>
                    <a:pt x="1" y="383"/>
                    <a:pt x="1" y="416"/>
                    <a:pt x="101" y="449"/>
                  </a:cubicBezTo>
                  <a:cubicBezTo>
                    <a:pt x="234" y="449"/>
                    <a:pt x="401" y="416"/>
                    <a:pt x="501" y="416"/>
                  </a:cubicBezTo>
                  <a:cubicBezTo>
                    <a:pt x="605" y="478"/>
                    <a:pt x="715" y="495"/>
                    <a:pt x="828" y="495"/>
                  </a:cubicBezTo>
                  <a:cubicBezTo>
                    <a:pt x="965" y="495"/>
                    <a:pt x="1105" y="470"/>
                    <a:pt x="1242" y="470"/>
                  </a:cubicBezTo>
                  <a:cubicBezTo>
                    <a:pt x="1355" y="470"/>
                    <a:pt x="1465" y="487"/>
                    <a:pt x="1569" y="549"/>
                  </a:cubicBezTo>
                  <a:cubicBezTo>
                    <a:pt x="1669" y="549"/>
                    <a:pt x="1835" y="516"/>
                    <a:pt x="1969" y="516"/>
                  </a:cubicBezTo>
                  <a:cubicBezTo>
                    <a:pt x="2151" y="536"/>
                    <a:pt x="2326" y="547"/>
                    <a:pt x="2498" y="547"/>
                  </a:cubicBezTo>
                  <a:cubicBezTo>
                    <a:pt x="2892" y="547"/>
                    <a:pt x="3265" y="489"/>
                    <a:pt x="3637" y="349"/>
                  </a:cubicBezTo>
                  <a:cubicBezTo>
                    <a:pt x="3418" y="94"/>
                    <a:pt x="3149" y="48"/>
                    <a:pt x="2868" y="48"/>
                  </a:cubicBezTo>
                  <a:cubicBezTo>
                    <a:pt x="2711" y="48"/>
                    <a:pt x="2551" y="62"/>
                    <a:pt x="2394" y="62"/>
                  </a:cubicBezTo>
                  <a:cubicBezTo>
                    <a:pt x="2318" y="62"/>
                    <a:pt x="2243" y="59"/>
                    <a:pt x="2169" y="49"/>
                  </a:cubicBezTo>
                  <a:cubicBezTo>
                    <a:pt x="1982" y="15"/>
                    <a:pt x="1800" y="1"/>
                    <a:pt x="1620" y="1"/>
                  </a:cubicBezTo>
                  <a:close/>
                </a:path>
              </a:pathLst>
            </a:custGeom>
            <a:solidFill>
              <a:srgbClr val="FFF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85;p40">
              <a:extLst>
                <a:ext uri="{FF2B5EF4-FFF2-40B4-BE49-F238E27FC236}">
                  <a16:creationId xmlns:a16="http://schemas.microsoft.com/office/drawing/2014/main" id="{CCB62361-D4F8-91F8-A945-3D14A36C850D}"/>
                </a:ext>
              </a:extLst>
            </p:cNvPr>
            <p:cNvSpPr/>
            <p:nvPr/>
          </p:nvSpPr>
          <p:spPr>
            <a:xfrm>
              <a:off x="5351350" y="3532506"/>
              <a:ext cx="34225" cy="53700"/>
            </a:xfrm>
            <a:custGeom>
              <a:avLst/>
              <a:gdLst/>
              <a:ahLst/>
              <a:cxnLst/>
              <a:rect l="l" t="t" r="r" b="b"/>
              <a:pathLst>
                <a:path w="1369" h="2148" extrusionOk="0">
                  <a:moveTo>
                    <a:pt x="255" y="1"/>
                  </a:moveTo>
                  <a:cubicBezTo>
                    <a:pt x="228" y="1"/>
                    <a:pt x="199" y="4"/>
                    <a:pt x="167" y="12"/>
                  </a:cubicBezTo>
                  <a:cubicBezTo>
                    <a:pt x="0" y="479"/>
                    <a:pt x="401" y="1013"/>
                    <a:pt x="34" y="1480"/>
                  </a:cubicBezTo>
                  <a:cubicBezTo>
                    <a:pt x="0" y="1547"/>
                    <a:pt x="0" y="1647"/>
                    <a:pt x="67" y="1747"/>
                  </a:cubicBezTo>
                  <a:cubicBezTo>
                    <a:pt x="34" y="1814"/>
                    <a:pt x="34" y="1847"/>
                    <a:pt x="67" y="1880"/>
                  </a:cubicBezTo>
                  <a:cubicBezTo>
                    <a:pt x="34" y="1880"/>
                    <a:pt x="34" y="1914"/>
                    <a:pt x="34" y="1980"/>
                  </a:cubicBezTo>
                  <a:cubicBezTo>
                    <a:pt x="34" y="2047"/>
                    <a:pt x="67" y="2080"/>
                    <a:pt x="134" y="2147"/>
                  </a:cubicBezTo>
                  <a:lnTo>
                    <a:pt x="167" y="2147"/>
                  </a:lnTo>
                  <a:cubicBezTo>
                    <a:pt x="334" y="2147"/>
                    <a:pt x="467" y="2047"/>
                    <a:pt x="534" y="1880"/>
                  </a:cubicBezTo>
                  <a:cubicBezTo>
                    <a:pt x="567" y="1747"/>
                    <a:pt x="467" y="1547"/>
                    <a:pt x="668" y="1513"/>
                  </a:cubicBezTo>
                  <a:lnTo>
                    <a:pt x="668" y="1513"/>
                  </a:lnTo>
                  <a:cubicBezTo>
                    <a:pt x="501" y="1680"/>
                    <a:pt x="567" y="1847"/>
                    <a:pt x="668" y="1980"/>
                  </a:cubicBezTo>
                  <a:cubicBezTo>
                    <a:pt x="687" y="2019"/>
                    <a:pt x="741" y="2036"/>
                    <a:pt x="796" y="2036"/>
                  </a:cubicBezTo>
                  <a:cubicBezTo>
                    <a:pt x="834" y="2036"/>
                    <a:pt x="873" y="2028"/>
                    <a:pt x="901" y="2014"/>
                  </a:cubicBezTo>
                  <a:cubicBezTo>
                    <a:pt x="1001" y="1647"/>
                    <a:pt x="1368" y="1180"/>
                    <a:pt x="734" y="880"/>
                  </a:cubicBezTo>
                  <a:cubicBezTo>
                    <a:pt x="534" y="813"/>
                    <a:pt x="567" y="546"/>
                    <a:pt x="534" y="346"/>
                  </a:cubicBezTo>
                  <a:cubicBezTo>
                    <a:pt x="505" y="199"/>
                    <a:pt x="450" y="1"/>
                    <a:pt x="255" y="1"/>
                  </a:cubicBezTo>
                  <a:close/>
                </a:path>
              </a:pathLst>
            </a:custGeom>
            <a:solidFill>
              <a:srgbClr val="FB87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86;p40">
              <a:extLst>
                <a:ext uri="{FF2B5EF4-FFF2-40B4-BE49-F238E27FC236}">
                  <a16:creationId xmlns:a16="http://schemas.microsoft.com/office/drawing/2014/main" id="{21307057-E2E1-01B7-F059-0045A6829022}"/>
                </a:ext>
              </a:extLst>
            </p:cNvPr>
            <p:cNvSpPr/>
            <p:nvPr/>
          </p:nvSpPr>
          <p:spPr>
            <a:xfrm>
              <a:off x="5015275" y="3603681"/>
              <a:ext cx="28375" cy="59225"/>
            </a:xfrm>
            <a:custGeom>
              <a:avLst/>
              <a:gdLst/>
              <a:ahLst/>
              <a:cxnLst/>
              <a:rect l="l" t="t" r="r" b="b"/>
              <a:pathLst>
                <a:path w="1135" h="2369" extrusionOk="0">
                  <a:moveTo>
                    <a:pt x="1135" y="1"/>
                  </a:moveTo>
                  <a:lnTo>
                    <a:pt x="1135" y="1"/>
                  </a:lnTo>
                  <a:cubicBezTo>
                    <a:pt x="501" y="67"/>
                    <a:pt x="234" y="468"/>
                    <a:pt x="234" y="1035"/>
                  </a:cubicBezTo>
                  <a:cubicBezTo>
                    <a:pt x="167" y="1502"/>
                    <a:pt x="0" y="1902"/>
                    <a:pt x="101" y="2369"/>
                  </a:cubicBezTo>
                  <a:cubicBezTo>
                    <a:pt x="334" y="2202"/>
                    <a:pt x="434" y="1969"/>
                    <a:pt x="434" y="1735"/>
                  </a:cubicBezTo>
                  <a:cubicBezTo>
                    <a:pt x="401" y="1035"/>
                    <a:pt x="801" y="534"/>
                    <a:pt x="1135" y="1"/>
                  </a:cubicBezTo>
                  <a:close/>
                </a:path>
              </a:pathLst>
            </a:custGeom>
            <a:solidFill>
              <a:srgbClr val="FFA6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87;p40">
              <a:extLst>
                <a:ext uri="{FF2B5EF4-FFF2-40B4-BE49-F238E27FC236}">
                  <a16:creationId xmlns:a16="http://schemas.microsoft.com/office/drawing/2014/main" id="{9A47D4EA-EA66-3EBE-BB3D-BFB6D8FA00D3}"/>
                </a:ext>
              </a:extLst>
            </p:cNvPr>
            <p:cNvSpPr/>
            <p:nvPr/>
          </p:nvSpPr>
          <p:spPr>
            <a:xfrm>
              <a:off x="5040300" y="3415206"/>
              <a:ext cx="22525" cy="35050"/>
            </a:xfrm>
            <a:custGeom>
              <a:avLst/>
              <a:gdLst/>
              <a:ahLst/>
              <a:cxnLst/>
              <a:rect l="l" t="t" r="r" b="b"/>
              <a:pathLst>
                <a:path w="901" h="1402" extrusionOk="0">
                  <a:moveTo>
                    <a:pt x="167" y="1"/>
                  </a:moveTo>
                  <a:lnTo>
                    <a:pt x="167" y="1"/>
                  </a:lnTo>
                  <a:cubicBezTo>
                    <a:pt x="501" y="535"/>
                    <a:pt x="0" y="1002"/>
                    <a:pt x="334" y="1402"/>
                  </a:cubicBezTo>
                  <a:cubicBezTo>
                    <a:pt x="634" y="1135"/>
                    <a:pt x="834" y="801"/>
                    <a:pt x="901" y="368"/>
                  </a:cubicBezTo>
                  <a:cubicBezTo>
                    <a:pt x="701" y="301"/>
                    <a:pt x="567" y="168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88;p40">
              <a:extLst>
                <a:ext uri="{FF2B5EF4-FFF2-40B4-BE49-F238E27FC236}">
                  <a16:creationId xmlns:a16="http://schemas.microsoft.com/office/drawing/2014/main" id="{C453C5A8-B81B-31F4-1DC6-52198D5CCE18}"/>
                </a:ext>
              </a:extLst>
            </p:cNvPr>
            <p:cNvSpPr/>
            <p:nvPr/>
          </p:nvSpPr>
          <p:spPr>
            <a:xfrm>
              <a:off x="7914850" y="4162631"/>
              <a:ext cx="31700" cy="34675"/>
            </a:xfrm>
            <a:custGeom>
              <a:avLst/>
              <a:gdLst/>
              <a:ahLst/>
              <a:cxnLst/>
              <a:rect l="l" t="t" r="r" b="b"/>
              <a:pathLst>
                <a:path w="1268" h="1387" extrusionOk="0">
                  <a:moveTo>
                    <a:pt x="1005" y="0"/>
                  </a:moveTo>
                  <a:cubicBezTo>
                    <a:pt x="951" y="0"/>
                    <a:pt x="901" y="9"/>
                    <a:pt x="868" y="25"/>
                  </a:cubicBezTo>
                  <a:cubicBezTo>
                    <a:pt x="434" y="426"/>
                    <a:pt x="0" y="759"/>
                    <a:pt x="434" y="1360"/>
                  </a:cubicBezTo>
                  <a:cubicBezTo>
                    <a:pt x="484" y="1378"/>
                    <a:pt x="526" y="1387"/>
                    <a:pt x="562" y="1387"/>
                  </a:cubicBezTo>
                  <a:cubicBezTo>
                    <a:pt x="716" y="1387"/>
                    <a:pt x="753" y="1234"/>
                    <a:pt x="834" y="1126"/>
                  </a:cubicBezTo>
                  <a:cubicBezTo>
                    <a:pt x="868" y="1026"/>
                    <a:pt x="934" y="959"/>
                    <a:pt x="1001" y="859"/>
                  </a:cubicBezTo>
                  <a:lnTo>
                    <a:pt x="1001" y="659"/>
                  </a:lnTo>
                  <a:cubicBezTo>
                    <a:pt x="1068" y="626"/>
                    <a:pt x="1101" y="526"/>
                    <a:pt x="1168" y="492"/>
                  </a:cubicBezTo>
                  <a:cubicBezTo>
                    <a:pt x="1268" y="326"/>
                    <a:pt x="1234" y="159"/>
                    <a:pt x="1168" y="25"/>
                  </a:cubicBezTo>
                  <a:cubicBezTo>
                    <a:pt x="1118" y="9"/>
                    <a:pt x="1059" y="0"/>
                    <a:pt x="1005" y="0"/>
                  </a:cubicBezTo>
                  <a:close/>
                </a:path>
              </a:pathLst>
            </a:custGeom>
            <a:solidFill>
              <a:srgbClr val="FFE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89;p40">
              <a:extLst>
                <a:ext uri="{FF2B5EF4-FFF2-40B4-BE49-F238E27FC236}">
                  <a16:creationId xmlns:a16="http://schemas.microsoft.com/office/drawing/2014/main" id="{E6FB11A3-8CB3-B658-34B8-794FE3905A77}"/>
                </a:ext>
              </a:extLst>
            </p:cNvPr>
            <p:cNvSpPr/>
            <p:nvPr/>
          </p:nvSpPr>
          <p:spPr>
            <a:xfrm>
              <a:off x="5035300" y="3895106"/>
              <a:ext cx="11700" cy="21325"/>
            </a:xfrm>
            <a:custGeom>
              <a:avLst/>
              <a:gdLst/>
              <a:ahLst/>
              <a:cxnLst/>
              <a:rect l="l" t="t" r="r" b="b"/>
              <a:pathLst>
                <a:path w="468" h="853" extrusionOk="0">
                  <a:moveTo>
                    <a:pt x="115" y="0"/>
                  </a:moveTo>
                  <a:cubicBezTo>
                    <a:pt x="82" y="0"/>
                    <a:pt x="44" y="8"/>
                    <a:pt x="0" y="19"/>
                  </a:cubicBezTo>
                  <a:lnTo>
                    <a:pt x="0" y="652"/>
                  </a:lnTo>
                  <a:cubicBezTo>
                    <a:pt x="33" y="686"/>
                    <a:pt x="100" y="719"/>
                    <a:pt x="100" y="819"/>
                  </a:cubicBezTo>
                  <a:cubicBezTo>
                    <a:pt x="133" y="819"/>
                    <a:pt x="200" y="853"/>
                    <a:pt x="267" y="853"/>
                  </a:cubicBezTo>
                  <a:cubicBezTo>
                    <a:pt x="467" y="652"/>
                    <a:pt x="434" y="352"/>
                    <a:pt x="300" y="119"/>
                  </a:cubicBezTo>
                  <a:cubicBezTo>
                    <a:pt x="234" y="30"/>
                    <a:pt x="182" y="0"/>
                    <a:pt x="115" y="0"/>
                  </a:cubicBezTo>
                  <a:close/>
                </a:path>
              </a:pathLst>
            </a:custGeom>
            <a:solidFill>
              <a:srgbClr val="FF7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90;p40">
              <a:extLst>
                <a:ext uri="{FF2B5EF4-FFF2-40B4-BE49-F238E27FC236}">
                  <a16:creationId xmlns:a16="http://schemas.microsoft.com/office/drawing/2014/main" id="{24E579C7-667E-1518-3262-646D2A624C62}"/>
                </a:ext>
              </a:extLst>
            </p:cNvPr>
            <p:cNvSpPr/>
            <p:nvPr/>
          </p:nvSpPr>
          <p:spPr>
            <a:xfrm>
              <a:off x="5234600" y="2227381"/>
              <a:ext cx="24200" cy="8675"/>
            </a:xfrm>
            <a:custGeom>
              <a:avLst/>
              <a:gdLst/>
              <a:ahLst/>
              <a:cxnLst/>
              <a:rect l="l" t="t" r="r" b="b"/>
              <a:pathLst>
                <a:path w="968" h="347" extrusionOk="0">
                  <a:moveTo>
                    <a:pt x="804" y="1"/>
                  </a:moveTo>
                  <a:cubicBezTo>
                    <a:pt x="782" y="1"/>
                    <a:pt x="759" y="5"/>
                    <a:pt x="734" y="13"/>
                  </a:cubicBezTo>
                  <a:cubicBezTo>
                    <a:pt x="567" y="13"/>
                    <a:pt x="401" y="13"/>
                    <a:pt x="301" y="147"/>
                  </a:cubicBezTo>
                  <a:cubicBezTo>
                    <a:pt x="234" y="180"/>
                    <a:pt x="201" y="180"/>
                    <a:pt x="134" y="180"/>
                  </a:cubicBezTo>
                  <a:cubicBezTo>
                    <a:pt x="34" y="213"/>
                    <a:pt x="0" y="280"/>
                    <a:pt x="67" y="347"/>
                  </a:cubicBezTo>
                  <a:cubicBezTo>
                    <a:pt x="401" y="347"/>
                    <a:pt x="701" y="347"/>
                    <a:pt x="968" y="113"/>
                  </a:cubicBezTo>
                  <a:cubicBezTo>
                    <a:pt x="918" y="38"/>
                    <a:pt x="868" y="1"/>
                    <a:pt x="804" y="1"/>
                  </a:cubicBezTo>
                  <a:close/>
                </a:path>
              </a:pathLst>
            </a:custGeom>
            <a:solidFill>
              <a:srgbClr val="FF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91;p40">
              <a:extLst>
                <a:ext uri="{FF2B5EF4-FFF2-40B4-BE49-F238E27FC236}">
                  <a16:creationId xmlns:a16="http://schemas.microsoft.com/office/drawing/2014/main" id="{6759A2B4-9B15-53F6-95AD-7C87F0C92C5B}"/>
                </a:ext>
              </a:extLst>
            </p:cNvPr>
            <p:cNvSpPr/>
            <p:nvPr/>
          </p:nvSpPr>
          <p:spPr>
            <a:xfrm>
              <a:off x="5256275" y="2223531"/>
              <a:ext cx="19200" cy="7525"/>
            </a:xfrm>
            <a:custGeom>
              <a:avLst/>
              <a:gdLst/>
              <a:ahLst/>
              <a:cxnLst/>
              <a:rect l="l" t="t" r="r" b="b"/>
              <a:pathLst>
                <a:path w="768" h="301" extrusionOk="0">
                  <a:moveTo>
                    <a:pt x="468" y="0"/>
                  </a:moveTo>
                  <a:cubicBezTo>
                    <a:pt x="334" y="0"/>
                    <a:pt x="201" y="0"/>
                    <a:pt x="67" y="101"/>
                  </a:cubicBezTo>
                  <a:cubicBezTo>
                    <a:pt x="1" y="134"/>
                    <a:pt x="1" y="167"/>
                    <a:pt x="34" y="267"/>
                  </a:cubicBezTo>
                  <a:lnTo>
                    <a:pt x="134" y="301"/>
                  </a:lnTo>
                  <a:cubicBezTo>
                    <a:pt x="334" y="267"/>
                    <a:pt x="501" y="267"/>
                    <a:pt x="701" y="201"/>
                  </a:cubicBezTo>
                  <a:cubicBezTo>
                    <a:pt x="701" y="201"/>
                    <a:pt x="768" y="167"/>
                    <a:pt x="768" y="134"/>
                  </a:cubicBezTo>
                  <a:cubicBezTo>
                    <a:pt x="768" y="101"/>
                    <a:pt x="768" y="34"/>
                    <a:pt x="668" y="0"/>
                  </a:cubicBezTo>
                  <a:close/>
                </a:path>
              </a:pathLst>
            </a:custGeom>
            <a:solidFill>
              <a:srgbClr val="FF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92;p40">
              <a:extLst>
                <a:ext uri="{FF2B5EF4-FFF2-40B4-BE49-F238E27FC236}">
                  <a16:creationId xmlns:a16="http://schemas.microsoft.com/office/drawing/2014/main" id="{31637061-ABD3-E8EB-BB97-1DFF3816E343}"/>
                </a:ext>
              </a:extLst>
            </p:cNvPr>
            <p:cNvSpPr/>
            <p:nvPr/>
          </p:nvSpPr>
          <p:spPr>
            <a:xfrm>
              <a:off x="5533975" y="2137531"/>
              <a:ext cx="17550" cy="8475"/>
            </a:xfrm>
            <a:custGeom>
              <a:avLst/>
              <a:gdLst/>
              <a:ahLst/>
              <a:cxnLst/>
              <a:rect l="l" t="t" r="r" b="b"/>
              <a:pathLst>
                <a:path w="702" h="339" extrusionOk="0">
                  <a:moveTo>
                    <a:pt x="487" y="0"/>
                  </a:moveTo>
                  <a:cubicBezTo>
                    <a:pt x="410" y="0"/>
                    <a:pt x="339" y="33"/>
                    <a:pt x="267" y="105"/>
                  </a:cubicBezTo>
                  <a:cubicBezTo>
                    <a:pt x="234" y="138"/>
                    <a:pt x="201" y="138"/>
                    <a:pt x="101" y="138"/>
                  </a:cubicBezTo>
                  <a:cubicBezTo>
                    <a:pt x="34" y="171"/>
                    <a:pt x="1" y="238"/>
                    <a:pt x="67" y="305"/>
                  </a:cubicBezTo>
                  <a:lnTo>
                    <a:pt x="101" y="338"/>
                  </a:lnTo>
                  <a:cubicBezTo>
                    <a:pt x="334" y="305"/>
                    <a:pt x="568" y="305"/>
                    <a:pt x="701" y="71"/>
                  </a:cubicBezTo>
                  <a:cubicBezTo>
                    <a:pt x="624" y="25"/>
                    <a:pt x="553" y="0"/>
                    <a:pt x="487" y="0"/>
                  </a:cubicBezTo>
                  <a:close/>
                </a:path>
              </a:pathLst>
            </a:custGeom>
            <a:solidFill>
              <a:srgbClr val="FFA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93;p40">
              <a:extLst>
                <a:ext uri="{FF2B5EF4-FFF2-40B4-BE49-F238E27FC236}">
                  <a16:creationId xmlns:a16="http://schemas.microsoft.com/office/drawing/2014/main" id="{DE911100-DC49-B596-B23F-D96C0DF4B854}"/>
                </a:ext>
              </a:extLst>
            </p:cNvPr>
            <p:cNvSpPr/>
            <p:nvPr/>
          </p:nvSpPr>
          <p:spPr>
            <a:xfrm>
              <a:off x="5067800" y="3407706"/>
              <a:ext cx="5050" cy="10025"/>
            </a:xfrm>
            <a:custGeom>
              <a:avLst/>
              <a:gdLst/>
              <a:ahLst/>
              <a:cxnLst/>
              <a:rect l="l" t="t" r="r" b="b"/>
              <a:pathLst>
                <a:path w="202" h="401" extrusionOk="0">
                  <a:moveTo>
                    <a:pt x="201" y="1"/>
                  </a:moveTo>
                  <a:cubicBezTo>
                    <a:pt x="34" y="67"/>
                    <a:pt x="1" y="268"/>
                    <a:pt x="1" y="401"/>
                  </a:cubicBezTo>
                  <a:cubicBezTo>
                    <a:pt x="134" y="334"/>
                    <a:pt x="201" y="20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94;p40">
              <a:extLst>
                <a:ext uri="{FF2B5EF4-FFF2-40B4-BE49-F238E27FC236}">
                  <a16:creationId xmlns:a16="http://schemas.microsoft.com/office/drawing/2014/main" id="{F23A3ED1-FBF1-FDD5-0D39-579CE96BBD9D}"/>
                </a:ext>
              </a:extLst>
            </p:cNvPr>
            <p:cNvSpPr/>
            <p:nvPr/>
          </p:nvSpPr>
          <p:spPr>
            <a:xfrm>
              <a:off x="5348850" y="3569481"/>
              <a:ext cx="3350" cy="5875"/>
            </a:xfrm>
            <a:custGeom>
              <a:avLst/>
              <a:gdLst/>
              <a:ahLst/>
              <a:cxnLst/>
              <a:rect l="l" t="t" r="r" b="b"/>
              <a:pathLst>
                <a:path w="134" h="235" extrusionOk="0">
                  <a:moveTo>
                    <a:pt x="134" y="1"/>
                  </a:moveTo>
                  <a:cubicBezTo>
                    <a:pt x="0" y="68"/>
                    <a:pt x="0" y="168"/>
                    <a:pt x="134" y="234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FF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95;p40">
              <a:extLst>
                <a:ext uri="{FF2B5EF4-FFF2-40B4-BE49-F238E27FC236}">
                  <a16:creationId xmlns:a16="http://schemas.microsoft.com/office/drawing/2014/main" id="{7CCCCE51-122B-0CB8-399A-0509817D2997}"/>
                </a:ext>
              </a:extLst>
            </p:cNvPr>
            <p:cNvSpPr/>
            <p:nvPr/>
          </p:nvSpPr>
          <p:spPr>
            <a:xfrm>
              <a:off x="5348000" y="3578656"/>
              <a:ext cx="5050" cy="6700"/>
            </a:xfrm>
            <a:custGeom>
              <a:avLst/>
              <a:gdLst/>
              <a:ahLst/>
              <a:cxnLst/>
              <a:rect l="l" t="t" r="r" b="b"/>
              <a:pathLst>
                <a:path w="202" h="268" extrusionOk="0">
                  <a:moveTo>
                    <a:pt x="168" y="1"/>
                  </a:moveTo>
                  <a:cubicBezTo>
                    <a:pt x="134" y="101"/>
                    <a:pt x="101" y="168"/>
                    <a:pt x="1" y="268"/>
                  </a:cubicBezTo>
                  <a:lnTo>
                    <a:pt x="201" y="268"/>
                  </a:lnTo>
                  <a:cubicBezTo>
                    <a:pt x="201" y="168"/>
                    <a:pt x="168" y="101"/>
                    <a:pt x="168" y="1"/>
                  </a:cubicBezTo>
                  <a:close/>
                </a:path>
              </a:pathLst>
            </a:custGeom>
            <a:solidFill>
              <a:srgbClr val="FF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96;p40">
              <a:extLst>
                <a:ext uri="{FF2B5EF4-FFF2-40B4-BE49-F238E27FC236}">
                  <a16:creationId xmlns:a16="http://schemas.microsoft.com/office/drawing/2014/main" id="{91188022-BB47-937C-7616-68ED4CD82F5C}"/>
                </a:ext>
              </a:extLst>
            </p:cNvPr>
            <p:cNvSpPr/>
            <p:nvPr/>
          </p:nvSpPr>
          <p:spPr>
            <a:xfrm>
              <a:off x="5063650" y="3419381"/>
              <a:ext cx="4175" cy="5875"/>
            </a:xfrm>
            <a:custGeom>
              <a:avLst/>
              <a:gdLst/>
              <a:ahLst/>
              <a:cxnLst/>
              <a:rect l="l" t="t" r="r" b="b"/>
              <a:pathLst>
                <a:path w="167" h="235" extrusionOk="0">
                  <a:moveTo>
                    <a:pt x="167" y="1"/>
                  </a:moveTo>
                  <a:lnTo>
                    <a:pt x="167" y="1"/>
                  </a:lnTo>
                  <a:cubicBezTo>
                    <a:pt x="67" y="67"/>
                    <a:pt x="34" y="167"/>
                    <a:pt x="0" y="234"/>
                  </a:cubicBezTo>
                  <a:cubicBezTo>
                    <a:pt x="134" y="201"/>
                    <a:pt x="167" y="134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97;p40">
              <a:extLst>
                <a:ext uri="{FF2B5EF4-FFF2-40B4-BE49-F238E27FC236}">
                  <a16:creationId xmlns:a16="http://schemas.microsoft.com/office/drawing/2014/main" id="{768FBE8E-778C-AE1F-8CB3-692F6BC2464D}"/>
                </a:ext>
              </a:extLst>
            </p:cNvPr>
            <p:cNvSpPr/>
            <p:nvPr/>
          </p:nvSpPr>
          <p:spPr>
            <a:xfrm>
              <a:off x="5046125" y="3451081"/>
              <a:ext cx="2525" cy="6700"/>
            </a:xfrm>
            <a:custGeom>
              <a:avLst/>
              <a:gdLst/>
              <a:ahLst/>
              <a:cxnLst/>
              <a:rect l="l" t="t" r="r" b="b"/>
              <a:pathLst>
                <a:path w="101" h="268" extrusionOk="0">
                  <a:moveTo>
                    <a:pt x="101" y="0"/>
                  </a:moveTo>
                  <a:lnTo>
                    <a:pt x="1" y="267"/>
                  </a:lnTo>
                  <a:cubicBezTo>
                    <a:pt x="67" y="234"/>
                    <a:pt x="101" y="134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98;p40">
              <a:extLst>
                <a:ext uri="{FF2B5EF4-FFF2-40B4-BE49-F238E27FC236}">
                  <a16:creationId xmlns:a16="http://schemas.microsoft.com/office/drawing/2014/main" id="{BC5A58C1-91EA-E762-C691-009C0AFF0A39}"/>
                </a:ext>
              </a:extLst>
            </p:cNvPr>
            <p:cNvSpPr/>
            <p:nvPr/>
          </p:nvSpPr>
          <p:spPr>
            <a:xfrm>
              <a:off x="5072825" y="3402706"/>
              <a:ext cx="4175" cy="5875"/>
            </a:xfrm>
            <a:custGeom>
              <a:avLst/>
              <a:gdLst/>
              <a:ahLst/>
              <a:cxnLst/>
              <a:rect l="l" t="t" r="r" b="b"/>
              <a:pathLst>
                <a:path w="167" h="235" extrusionOk="0">
                  <a:moveTo>
                    <a:pt x="167" y="1"/>
                  </a:moveTo>
                  <a:lnTo>
                    <a:pt x="167" y="1"/>
                  </a:lnTo>
                  <a:cubicBezTo>
                    <a:pt x="100" y="67"/>
                    <a:pt x="33" y="167"/>
                    <a:pt x="0" y="234"/>
                  </a:cubicBezTo>
                  <a:cubicBezTo>
                    <a:pt x="100" y="201"/>
                    <a:pt x="134" y="134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99;p40">
              <a:extLst>
                <a:ext uri="{FF2B5EF4-FFF2-40B4-BE49-F238E27FC236}">
                  <a16:creationId xmlns:a16="http://schemas.microsoft.com/office/drawing/2014/main" id="{C77C8974-7468-5466-B073-E5E68938CE14}"/>
                </a:ext>
              </a:extLst>
            </p:cNvPr>
            <p:cNvSpPr/>
            <p:nvPr/>
          </p:nvSpPr>
          <p:spPr>
            <a:xfrm>
              <a:off x="5231250" y="3111656"/>
              <a:ext cx="4200" cy="3375"/>
            </a:xfrm>
            <a:custGeom>
              <a:avLst/>
              <a:gdLst/>
              <a:ahLst/>
              <a:cxnLst/>
              <a:rect l="l" t="t" r="r" b="b"/>
              <a:pathLst>
                <a:path w="168" h="135" extrusionOk="0">
                  <a:moveTo>
                    <a:pt x="134" y="1"/>
                  </a:moveTo>
                  <a:cubicBezTo>
                    <a:pt x="34" y="1"/>
                    <a:pt x="1" y="34"/>
                    <a:pt x="34" y="134"/>
                  </a:cubicBezTo>
                  <a:cubicBezTo>
                    <a:pt x="134" y="134"/>
                    <a:pt x="168" y="101"/>
                    <a:pt x="134" y="1"/>
                  </a:cubicBezTo>
                  <a:close/>
                </a:path>
              </a:pathLst>
            </a:custGeom>
            <a:solidFill>
              <a:srgbClr val="FF9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900;p40">
              <a:extLst>
                <a:ext uri="{FF2B5EF4-FFF2-40B4-BE49-F238E27FC236}">
                  <a16:creationId xmlns:a16="http://schemas.microsoft.com/office/drawing/2014/main" id="{A3A28D84-36BF-4E04-A530-5B52A3282C2D}"/>
                </a:ext>
              </a:extLst>
            </p:cNvPr>
            <p:cNvSpPr/>
            <p:nvPr/>
          </p:nvSpPr>
          <p:spPr>
            <a:xfrm>
              <a:off x="5235425" y="3104156"/>
              <a:ext cx="6700" cy="6700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68" y="1"/>
                  </a:moveTo>
                  <a:cubicBezTo>
                    <a:pt x="67" y="67"/>
                    <a:pt x="1" y="101"/>
                    <a:pt x="34" y="234"/>
                  </a:cubicBezTo>
                  <a:cubicBezTo>
                    <a:pt x="101" y="268"/>
                    <a:pt x="168" y="268"/>
                    <a:pt x="268" y="268"/>
                  </a:cubicBezTo>
                  <a:cubicBezTo>
                    <a:pt x="201" y="167"/>
                    <a:pt x="201" y="101"/>
                    <a:pt x="168" y="1"/>
                  </a:cubicBezTo>
                  <a:close/>
                </a:path>
              </a:pathLst>
            </a:custGeom>
            <a:solidFill>
              <a:srgbClr val="FF9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901;p40">
              <a:extLst>
                <a:ext uri="{FF2B5EF4-FFF2-40B4-BE49-F238E27FC236}">
                  <a16:creationId xmlns:a16="http://schemas.microsoft.com/office/drawing/2014/main" id="{79195DE2-DC2E-B67E-38F3-51D0D7EF92B8}"/>
                </a:ext>
              </a:extLst>
            </p:cNvPr>
            <p:cNvSpPr/>
            <p:nvPr/>
          </p:nvSpPr>
          <p:spPr>
            <a:xfrm>
              <a:off x="5882550" y="3561981"/>
              <a:ext cx="278575" cy="720650"/>
            </a:xfrm>
            <a:custGeom>
              <a:avLst/>
              <a:gdLst/>
              <a:ahLst/>
              <a:cxnLst/>
              <a:rect l="l" t="t" r="r" b="b"/>
              <a:pathLst>
                <a:path w="11143" h="28826" extrusionOk="0">
                  <a:moveTo>
                    <a:pt x="4404" y="1"/>
                  </a:moveTo>
                  <a:cubicBezTo>
                    <a:pt x="3904" y="34"/>
                    <a:pt x="3970" y="501"/>
                    <a:pt x="3904" y="801"/>
                  </a:cubicBezTo>
                  <a:cubicBezTo>
                    <a:pt x="3637" y="1635"/>
                    <a:pt x="3470" y="2469"/>
                    <a:pt x="3270" y="3303"/>
                  </a:cubicBezTo>
                  <a:cubicBezTo>
                    <a:pt x="2469" y="6138"/>
                    <a:pt x="1168" y="8874"/>
                    <a:pt x="835" y="11843"/>
                  </a:cubicBezTo>
                  <a:cubicBezTo>
                    <a:pt x="601" y="13877"/>
                    <a:pt x="1" y="15979"/>
                    <a:pt x="801" y="18047"/>
                  </a:cubicBezTo>
                  <a:cubicBezTo>
                    <a:pt x="1235" y="19181"/>
                    <a:pt x="1569" y="20315"/>
                    <a:pt x="1969" y="21383"/>
                  </a:cubicBezTo>
                  <a:cubicBezTo>
                    <a:pt x="2136" y="21816"/>
                    <a:pt x="2236" y="22283"/>
                    <a:pt x="2736" y="22450"/>
                  </a:cubicBezTo>
                  <a:cubicBezTo>
                    <a:pt x="2903" y="22617"/>
                    <a:pt x="3003" y="22817"/>
                    <a:pt x="3170" y="22951"/>
                  </a:cubicBezTo>
                  <a:cubicBezTo>
                    <a:pt x="3209" y="22972"/>
                    <a:pt x="3243" y="22981"/>
                    <a:pt x="3274" y="22981"/>
                  </a:cubicBezTo>
                  <a:cubicBezTo>
                    <a:pt x="3464" y="22981"/>
                    <a:pt x="3533" y="22638"/>
                    <a:pt x="3761" y="22638"/>
                  </a:cubicBezTo>
                  <a:cubicBezTo>
                    <a:pt x="3784" y="22638"/>
                    <a:pt x="3810" y="22642"/>
                    <a:pt x="3837" y="22650"/>
                  </a:cubicBezTo>
                  <a:cubicBezTo>
                    <a:pt x="3804" y="22951"/>
                    <a:pt x="3770" y="23384"/>
                    <a:pt x="3570" y="23384"/>
                  </a:cubicBezTo>
                  <a:cubicBezTo>
                    <a:pt x="3003" y="23451"/>
                    <a:pt x="3170" y="23818"/>
                    <a:pt x="3136" y="24118"/>
                  </a:cubicBezTo>
                  <a:cubicBezTo>
                    <a:pt x="3070" y="24618"/>
                    <a:pt x="3237" y="25019"/>
                    <a:pt x="3503" y="25452"/>
                  </a:cubicBezTo>
                  <a:cubicBezTo>
                    <a:pt x="4004" y="26119"/>
                    <a:pt x="4237" y="26887"/>
                    <a:pt x="4638" y="27621"/>
                  </a:cubicBezTo>
                  <a:cubicBezTo>
                    <a:pt x="4775" y="27813"/>
                    <a:pt x="4799" y="28096"/>
                    <a:pt x="5009" y="28096"/>
                  </a:cubicBezTo>
                  <a:cubicBezTo>
                    <a:pt x="5054" y="28096"/>
                    <a:pt x="5107" y="28083"/>
                    <a:pt x="5171" y="28054"/>
                  </a:cubicBezTo>
                  <a:cubicBezTo>
                    <a:pt x="5505" y="27954"/>
                    <a:pt x="6139" y="28121"/>
                    <a:pt x="5972" y="27387"/>
                  </a:cubicBezTo>
                  <a:cubicBezTo>
                    <a:pt x="5938" y="27154"/>
                    <a:pt x="6005" y="26987"/>
                    <a:pt x="6272" y="26953"/>
                  </a:cubicBezTo>
                  <a:cubicBezTo>
                    <a:pt x="6303" y="26943"/>
                    <a:pt x="6333" y="26938"/>
                    <a:pt x="6363" y="26938"/>
                  </a:cubicBezTo>
                  <a:cubicBezTo>
                    <a:pt x="6523" y="26938"/>
                    <a:pt x="6660" y="27079"/>
                    <a:pt x="6772" y="27220"/>
                  </a:cubicBezTo>
                  <a:cubicBezTo>
                    <a:pt x="6906" y="27454"/>
                    <a:pt x="6672" y="27621"/>
                    <a:pt x="6572" y="27721"/>
                  </a:cubicBezTo>
                  <a:cubicBezTo>
                    <a:pt x="6472" y="27821"/>
                    <a:pt x="6339" y="27887"/>
                    <a:pt x="6239" y="27987"/>
                  </a:cubicBezTo>
                  <a:cubicBezTo>
                    <a:pt x="6005" y="28154"/>
                    <a:pt x="6105" y="28354"/>
                    <a:pt x="6239" y="28521"/>
                  </a:cubicBezTo>
                  <a:cubicBezTo>
                    <a:pt x="6330" y="28673"/>
                    <a:pt x="6449" y="28826"/>
                    <a:pt x="6596" y="28826"/>
                  </a:cubicBezTo>
                  <a:cubicBezTo>
                    <a:pt x="6610" y="28826"/>
                    <a:pt x="6624" y="28824"/>
                    <a:pt x="6639" y="28821"/>
                  </a:cubicBezTo>
                  <a:cubicBezTo>
                    <a:pt x="6839" y="28788"/>
                    <a:pt x="6839" y="28555"/>
                    <a:pt x="6839" y="28388"/>
                  </a:cubicBezTo>
                  <a:cubicBezTo>
                    <a:pt x="6839" y="28054"/>
                    <a:pt x="7106" y="27887"/>
                    <a:pt x="7306" y="27721"/>
                  </a:cubicBezTo>
                  <a:cubicBezTo>
                    <a:pt x="7549" y="27551"/>
                    <a:pt x="7791" y="27364"/>
                    <a:pt x="8085" y="27364"/>
                  </a:cubicBezTo>
                  <a:cubicBezTo>
                    <a:pt x="8195" y="27364"/>
                    <a:pt x="8313" y="27390"/>
                    <a:pt x="8440" y="27454"/>
                  </a:cubicBezTo>
                  <a:cubicBezTo>
                    <a:pt x="8674" y="26953"/>
                    <a:pt x="9274" y="27187"/>
                    <a:pt x="9674" y="26987"/>
                  </a:cubicBezTo>
                  <a:cubicBezTo>
                    <a:pt x="9708" y="26953"/>
                    <a:pt x="9808" y="26953"/>
                    <a:pt x="9841" y="26953"/>
                  </a:cubicBezTo>
                  <a:cubicBezTo>
                    <a:pt x="9908" y="26853"/>
                    <a:pt x="9975" y="26787"/>
                    <a:pt x="10008" y="26687"/>
                  </a:cubicBezTo>
                  <a:lnTo>
                    <a:pt x="10141" y="26453"/>
                  </a:lnTo>
                  <a:cubicBezTo>
                    <a:pt x="10141" y="26286"/>
                    <a:pt x="10242" y="26153"/>
                    <a:pt x="10375" y="26119"/>
                  </a:cubicBezTo>
                  <a:cubicBezTo>
                    <a:pt x="10375" y="25819"/>
                    <a:pt x="10475" y="25619"/>
                    <a:pt x="10742" y="25452"/>
                  </a:cubicBezTo>
                  <a:lnTo>
                    <a:pt x="10842" y="25185"/>
                  </a:lnTo>
                  <a:lnTo>
                    <a:pt x="10842" y="24819"/>
                  </a:lnTo>
                  <a:cubicBezTo>
                    <a:pt x="11009" y="24618"/>
                    <a:pt x="10942" y="24318"/>
                    <a:pt x="10775" y="24285"/>
                  </a:cubicBezTo>
                  <a:cubicBezTo>
                    <a:pt x="9808" y="23985"/>
                    <a:pt x="10141" y="23184"/>
                    <a:pt x="10408" y="22784"/>
                  </a:cubicBezTo>
                  <a:cubicBezTo>
                    <a:pt x="11142" y="21550"/>
                    <a:pt x="10642" y="20382"/>
                    <a:pt x="10575" y="19215"/>
                  </a:cubicBezTo>
                  <a:cubicBezTo>
                    <a:pt x="10475" y="18881"/>
                    <a:pt x="10275" y="18614"/>
                    <a:pt x="10108" y="18314"/>
                  </a:cubicBezTo>
                  <a:cubicBezTo>
                    <a:pt x="8674" y="16046"/>
                    <a:pt x="7606" y="13644"/>
                    <a:pt x="6772" y="11109"/>
                  </a:cubicBezTo>
                  <a:cubicBezTo>
                    <a:pt x="6472" y="10175"/>
                    <a:pt x="5905" y="9307"/>
                    <a:pt x="6005" y="8273"/>
                  </a:cubicBezTo>
                  <a:cubicBezTo>
                    <a:pt x="5972" y="8140"/>
                    <a:pt x="5938" y="8006"/>
                    <a:pt x="5905" y="7940"/>
                  </a:cubicBezTo>
                  <a:cubicBezTo>
                    <a:pt x="5738" y="6706"/>
                    <a:pt x="5405" y="5505"/>
                    <a:pt x="5004" y="4304"/>
                  </a:cubicBezTo>
                  <a:cubicBezTo>
                    <a:pt x="4804" y="3970"/>
                    <a:pt x="4771" y="3537"/>
                    <a:pt x="4738" y="3136"/>
                  </a:cubicBezTo>
                  <a:cubicBezTo>
                    <a:pt x="4604" y="2102"/>
                    <a:pt x="4471" y="1035"/>
                    <a:pt x="4404" y="1"/>
                  </a:cubicBezTo>
                  <a:close/>
                </a:path>
              </a:pathLst>
            </a:custGeom>
            <a:solidFill>
              <a:srgbClr val="FF6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902;p40">
              <a:extLst>
                <a:ext uri="{FF2B5EF4-FFF2-40B4-BE49-F238E27FC236}">
                  <a16:creationId xmlns:a16="http://schemas.microsoft.com/office/drawing/2014/main" id="{09B8844E-B11F-2A5E-A9E2-20B68D96D939}"/>
                </a:ext>
              </a:extLst>
            </p:cNvPr>
            <p:cNvSpPr/>
            <p:nvPr/>
          </p:nvSpPr>
          <p:spPr>
            <a:xfrm>
              <a:off x="6322875" y="3813131"/>
              <a:ext cx="531225" cy="460225"/>
            </a:xfrm>
            <a:custGeom>
              <a:avLst/>
              <a:gdLst/>
              <a:ahLst/>
              <a:cxnLst/>
              <a:rect l="l" t="t" r="r" b="b"/>
              <a:pathLst>
                <a:path w="21249" h="18409" extrusionOk="0">
                  <a:moveTo>
                    <a:pt x="1939" y="1"/>
                  </a:moveTo>
                  <a:cubicBezTo>
                    <a:pt x="1710" y="1"/>
                    <a:pt x="1528" y="200"/>
                    <a:pt x="1135" y="629"/>
                  </a:cubicBezTo>
                  <a:cubicBezTo>
                    <a:pt x="968" y="796"/>
                    <a:pt x="734" y="929"/>
                    <a:pt x="568" y="1096"/>
                  </a:cubicBezTo>
                  <a:cubicBezTo>
                    <a:pt x="267" y="1396"/>
                    <a:pt x="0" y="1763"/>
                    <a:pt x="0" y="2164"/>
                  </a:cubicBezTo>
                  <a:cubicBezTo>
                    <a:pt x="0" y="3531"/>
                    <a:pt x="67" y="4899"/>
                    <a:pt x="734" y="6100"/>
                  </a:cubicBezTo>
                  <a:cubicBezTo>
                    <a:pt x="1368" y="7267"/>
                    <a:pt x="2169" y="8335"/>
                    <a:pt x="3003" y="9435"/>
                  </a:cubicBezTo>
                  <a:cubicBezTo>
                    <a:pt x="4904" y="11870"/>
                    <a:pt x="7072" y="14105"/>
                    <a:pt x="9574" y="15973"/>
                  </a:cubicBezTo>
                  <a:cubicBezTo>
                    <a:pt x="11309" y="17274"/>
                    <a:pt x="13076" y="18342"/>
                    <a:pt x="15311" y="18408"/>
                  </a:cubicBezTo>
                  <a:cubicBezTo>
                    <a:pt x="16646" y="18408"/>
                    <a:pt x="17913" y="18342"/>
                    <a:pt x="19181" y="17841"/>
                  </a:cubicBezTo>
                  <a:cubicBezTo>
                    <a:pt x="20749" y="17241"/>
                    <a:pt x="21249" y="15907"/>
                    <a:pt x="20515" y="14439"/>
                  </a:cubicBezTo>
                  <a:lnTo>
                    <a:pt x="20515" y="14439"/>
                  </a:lnTo>
                  <a:cubicBezTo>
                    <a:pt x="20336" y="14743"/>
                    <a:pt x="20148" y="14874"/>
                    <a:pt x="19929" y="14874"/>
                  </a:cubicBezTo>
                  <a:cubicBezTo>
                    <a:pt x="19740" y="14874"/>
                    <a:pt x="19529" y="14776"/>
                    <a:pt x="19281" y="14606"/>
                  </a:cubicBezTo>
                  <a:cubicBezTo>
                    <a:pt x="18847" y="14105"/>
                    <a:pt x="18347" y="13672"/>
                    <a:pt x="17680" y="13505"/>
                  </a:cubicBezTo>
                  <a:cubicBezTo>
                    <a:pt x="16646" y="13271"/>
                    <a:pt x="15612" y="12838"/>
                    <a:pt x="14611" y="12571"/>
                  </a:cubicBezTo>
                  <a:cubicBezTo>
                    <a:pt x="13210" y="12137"/>
                    <a:pt x="11909" y="11437"/>
                    <a:pt x="10808" y="10436"/>
                  </a:cubicBezTo>
                  <a:cubicBezTo>
                    <a:pt x="9340" y="9102"/>
                    <a:pt x="8173" y="7601"/>
                    <a:pt x="7406" y="5733"/>
                  </a:cubicBezTo>
                  <a:cubicBezTo>
                    <a:pt x="6505" y="3431"/>
                    <a:pt x="5204" y="1463"/>
                    <a:pt x="2335" y="1230"/>
                  </a:cubicBezTo>
                  <a:cubicBezTo>
                    <a:pt x="2636" y="929"/>
                    <a:pt x="2969" y="929"/>
                    <a:pt x="3136" y="662"/>
                  </a:cubicBezTo>
                  <a:cubicBezTo>
                    <a:pt x="3003" y="596"/>
                    <a:pt x="2903" y="496"/>
                    <a:pt x="2802" y="429"/>
                  </a:cubicBezTo>
                  <a:cubicBezTo>
                    <a:pt x="2369" y="150"/>
                    <a:pt x="2137" y="1"/>
                    <a:pt x="1939" y="1"/>
                  </a:cubicBezTo>
                  <a:close/>
                </a:path>
              </a:pathLst>
            </a:custGeom>
            <a:solidFill>
              <a:srgbClr val="FFE7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903;p40">
              <a:extLst>
                <a:ext uri="{FF2B5EF4-FFF2-40B4-BE49-F238E27FC236}">
                  <a16:creationId xmlns:a16="http://schemas.microsoft.com/office/drawing/2014/main" id="{6BBD18A2-E8BD-D114-A9C1-C3F386B75CA8}"/>
                </a:ext>
              </a:extLst>
            </p:cNvPr>
            <p:cNvSpPr/>
            <p:nvPr/>
          </p:nvSpPr>
          <p:spPr>
            <a:xfrm>
              <a:off x="5994300" y="3073756"/>
              <a:ext cx="492875" cy="352400"/>
            </a:xfrm>
            <a:custGeom>
              <a:avLst/>
              <a:gdLst/>
              <a:ahLst/>
              <a:cxnLst/>
              <a:rect l="l" t="t" r="r" b="b"/>
              <a:pathLst>
                <a:path w="19715" h="14096" extrusionOk="0">
                  <a:moveTo>
                    <a:pt x="15352" y="1"/>
                  </a:moveTo>
                  <a:cubicBezTo>
                    <a:pt x="15278" y="1"/>
                    <a:pt x="15189" y="16"/>
                    <a:pt x="15145" y="16"/>
                  </a:cubicBezTo>
                  <a:cubicBezTo>
                    <a:pt x="14611" y="116"/>
                    <a:pt x="14344" y="616"/>
                    <a:pt x="13944" y="816"/>
                  </a:cubicBezTo>
                  <a:cubicBezTo>
                    <a:pt x="13377" y="1117"/>
                    <a:pt x="13277" y="1850"/>
                    <a:pt x="12643" y="1951"/>
                  </a:cubicBezTo>
                  <a:cubicBezTo>
                    <a:pt x="11843" y="2051"/>
                    <a:pt x="11142" y="2484"/>
                    <a:pt x="10475" y="2851"/>
                  </a:cubicBezTo>
                  <a:cubicBezTo>
                    <a:pt x="9307" y="3518"/>
                    <a:pt x="8040" y="3885"/>
                    <a:pt x="6806" y="4219"/>
                  </a:cubicBezTo>
                  <a:cubicBezTo>
                    <a:pt x="6539" y="4293"/>
                    <a:pt x="6280" y="4334"/>
                    <a:pt x="6030" y="4334"/>
                  </a:cubicBezTo>
                  <a:cubicBezTo>
                    <a:pt x="5499" y="4334"/>
                    <a:pt x="5013" y="4150"/>
                    <a:pt x="4604" y="3718"/>
                  </a:cubicBezTo>
                  <a:cubicBezTo>
                    <a:pt x="4542" y="3677"/>
                    <a:pt x="4468" y="3649"/>
                    <a:pt x="4404" y="3649"/>
                  </a:cubicBezTo>
                  <a:cubicBezTo>
                    <a:pt x="4365" y="3649"/>
                    <a:pt x="4329" y="3660"/>
                    <a:pt x="4304" y="3685"/>
                  </a:cubicBezTo>
                  <a:cubicBezTo>
                    <a:pt x="4178" y="3824"/>
                    <a:pt x="4099" y="3882"/>
                    <a:pt x="4050" y="3882"/>
                  </a:cubicBezTo>
                  <a:cubicBezTo>
                    <a:pt x="3970" y="3882"/>
                    <a:pt x="3970" y="3726"/>
                    <a:pt x="3970" y="3518"/>
                  </a:cubicBezTo>
                  <a:cubicBezTo>
                    <a:pt x="3970" y="3452"/>
                    <a:pt x="3837" y="3352"/>
                    <a:pt x="3770" y="3318"/>
                  </a:cubicBezTo>
                  <a:cubicBezTo>
                    <a:pt x="3743" y="3309"/>
                    <a:pt x="3716" y="3305"/>
                    <a:pt x="3690" y="3305"/>
                  </a:cubicBezTo>
                  <a:cubicBezTo>
                    <a:pt x="3619" y="3305"/>
                    <a:pt x="3552" y="3336"/>
                    <a:pt x="3503" y="3385"/>
                  </a:cubicBezTo>
                  <a:cubicBezTo>
                    <a:pt x="3403" y="4986"/>
                    <a:pt x="2569" y="6320"/>
                    <a:pt x="1869" y="7688"/>
                  </a:cubicBezTo>
                  <a:cubicBezTo>
                    <a:pt x="1835" y="7821"/>
                    <a:pt x="1802" y="7988"/>
                    <a:pt x="1735" y="8122"/>
                  </a:cubicBezTo>
                  <a:cubicBezTo>
                    <a:pt x="1702" y="8288"/>
                    <a:pt x="1702" y="8388"/>
                    <a:pt x="1669" y="8522"/>
                  </a:cubicBezTo>
                  <a:cubicBezTo>
                    <a:pt x="1669" y="8622"/>
                    <a:pt x="1635" y="8689"/>
                    <a:pt x="1635" y="8789"/>
                  </a:cubicBezTo>
                  <a:cubicBezTo>
                    <a:pt x="1602" y="9489"/>
                    <a:pt x="1168" y="9990"/>
                    <a:pt x="701" y="10457"/>
                  </a:cubicBezTo>
                  <a:cubicBezTo>
                    <a:pt x="434" y="10890"/>
                    <a:pt x="434" y="11391"/>
                    <a:pt x="268" y="11858"/>
                  </a:cubicBezTo>
                  <a:cubicBezTo>
                    <a:pt x="201" y="12191"/>
                    <a:pt x="1" y="12525"/>
                    <a:pt x="334" y="12858"/>
                  </a:cubicBezTo>
                  <a:cubicBezTo>
                    <a:pt x="534" y="12825"/>
                    <a:pt x="801" y="12792"/>
                    <a:pt x="1035" y="12725"/>
                  </a:cubicBezTo>
                  <a:cubicBezTo>
                    <a:pt x="1168" y="13025"/>
                    <a:pt x="1435" y="13292"/>
                    <a:pt x="1368" y="13659"/>
                  </a:cubicBezTo>
                  <a:cubicBezTo>
                    <a:pt x="1349" y="13895"/>
                    <a:pt x="1445" y="13969"/>
                    <a:pt x="1569" y="13969"/>
                  </a:cubicBezTo>
                  <a:cubicBezTo>
                    <a:pt x="1655" y="13969"/>
                    <a:pt x="1753" y="13933"/>
                    <a:pt x="1835" y="13892"/>
                  </a:cubicBezTo>
                  <a:cubicBezTo>
                    <a:pt x="2169" y="13826"/>
                    <a:pt x="2202" y="13525"/>
                    <a:pt x="2202" y="13225"/>
                  </a:cubicBezTo>
                  <a:cubicBezTo>
                    <a:pt x="2202" y="13125"/>
                    <a:pt x="2269" y="12958"/>
                    <a:pt x="2436" y="12958"/>
                  </a:cubicBezTo>
                  <a:cubicBezTo>
                    <a:pt x="2603" y="12958"/>
                    <a:pt x="2769" y="13058"/>
                    <a:pt x="2769" y="13225"/>
                  </a:cubicBezTo>
                  <a:cubicBezTo>
                    <a:pt x="2803" y="13392"/>
                    <a:pt x="2769" y="13559"/>
                    <a:pt x="2703" y="13726"/>
                  </a:cubicBezTo>
                  <a:cubicBezTo>
                    <a:pt x="2669" y="13859"/>
                    <a:pt x="2769" y="13992"/>
                    <a:pt x="2869" y="14059"/>
                  </a:cubicBezTo>
                  <a:cubicBezTo>
                    <a:pt x="2904" y="14085"/>
                    <a:pt x="2938" y="14095"/>
                    <a:pt x="2971" y="14095"/>
                  </a:cubicBezTo>
                  <a:cubicBezTo>
                    <a:pt x="3067" y="14095"/>
                    <a:pt x="3153" y="14009"/>
                    <a:pt x="3203" y="13959"/>
                  </a:cubicBezTo>
                  <a:cubicBezTo>
                    <a:pt x="3437" y="13759"/>
                    <a:pt x="3603" y="13525"/>
                    <a:pt x="3670" y="13292"/>
                  </a:cubicBezTo>
                  <a:cubicBezTo>
                    <a:pt x="3870" y="12792"/>
                    <a:pt x="4170" y="12225"/>
                    <a:pt x="4604" y="11958"/>
                  </a:cubicBezTo>
                  <a:cubicBezTo>
                    <a:pt x="5004" y="11624"/>
                    <a:pt x="4971" y="11257"/>
                    <a:pt x="4871" y="10890"/>
                  </a:cubicBezTo>
                  <a:cubicBezTo>
                    <a:pt x="4960" y="10890"/>
                    <a:pt x="5034" y="10875"/>
                    <a:pt x="5083" y="10875"/>
                  </a:cubicBezTo>
                  <a:cubicBezTo>
                    <a:pt x="5108" y="10875"/>
                    <a:pt x="5127" y="10879"/>
                    <a:pt x="5138" y="10890"/>
                  </a:cubicBezTo>
                  <a:cubicBezTo>
                    <a:pt x="5309" y="11030"/>
                    <a:pt x="5474" y="11079"/>
                    <a:pt x="5634" y="11079"/>
                  </a:cubicBezTo>
                  <a:cubicBezTo>
                    <a:pt x="5972" y="11079"/>
                    <a:pt x="6289" y="10858"/>
                    <a:pt x="6605" y="10790"/>
                  </a:cubicBezTo>
                  <a:cubicBezTo>
                    <a:pt x="7106" y="10657"/>
                    <a:pt x="6772" y="10290"/>
                    <a:pt x="6806" y="10023"/>
                  </a:cubicBezTo>
                  <a:cubicBezTo>
                    <a:pt x="6827" y="9741"/>
                    <a:pt x="6990" y="9600"/>
                    <a:pt x="7220" y="9600"/>
                  </a:cubicBezTo>
                  <a:cubicBezTo>
                    <a:pt x="7344" y="9600"/>
                    <a:pt x="7488" y="9641"/>
                    <a:pt x="7640" y="9723"/>
                  </a:cubicBezTo>
                  <a:cubicBezTo>
                    <a:pt x="7988" y="9903"/>
                    <a:pt x="8302" y="9992"/>
                    <a:pt x="8587" y="9992"/>
                  </a:cubicBezTo>
                  <a:cubicBezTo>
                    <a:pt x="9094" y="9992"/>
                    <a:pt x="9512" y="9711"/>
                    <a:pt x="9874" y="9156"/>
                  </a:cubicBezTo>
                  <a:cubicBezTo>
                    <a:pt x="10008" y="8889"/>
                    <a:pt x="9975" y="8622"/>
                    <a:pt x="10275" y="8455"/>
                  </a:cubicBezTo>
                  <a:cubicBezTo>
                    <a:pt x="10475" y="8522"/>
                    <a:pt x="10475" y="8689"/>
                    <a:pt x="10508" y="8855"/>
                  </a:cubicBezTo>
                  <a:cubicBezTo>
                    <a:pt x="10542" y="9056"/>
                    <a:pt x="10642" y="9189"/>
                    <a:pt x="10842" y="9222"/>
                  </a:cubicBezTo>
                  <a:cubicBezTo>
                    <a:pt x="11275" y="9056"/>
                    <a:pt x="11376" y="8522"/>
                    <a:pt x="11843" y="8388"/>
                  </a:cubicBezTo>
                  <a:cubicBezTo>
                    <a:pt x="12476" y="8188"/>
                    <a:pt x="12643" y="7788"/>
                    <a:pt x="12343" y="7088"/>
                  </a:cubicBezTo>
                  <a:lnTo>
                    <a:pt x="12343" y="7088"/>
                  </a:lnTo>
                  <a:cubicBezTo>
                    <a:pt x="12586" y="7314"/>
                    <a:pt x="12829" y="7384"/>
                    <a:pt x="13064" y="7384"/>
                  </a:cubicBezTo>
                  <a:cubicBezTo>
                    <a:pt x="13313" y="7384"/>
                    <a:pt x="13554" y="7306"/>
                    <a:pt x="13777" y="7254"/>
                  </a:cubicBezTo>
                  <a:cubicBezTo>
                    <a:pt x="14611" y="7054"/>
                    <a:pt x="15512" y="7054"/>
                    <a:pt x="15945" y="6020"/>
                  </a:cubicBezTo>
                  <a:cubicBezTo>
                    <a:pt x="16090" y="5640"/>
                    <a:pt x="16254" y="5467"/>
                    <a:pt x="16481" y="5467"/>
                  </a:cubicBezTo>
                  <a:cubicBezTo>
                    <a:pt x="16672" y="5467"/>
                    <a:pt x="16907" y="5591"/>
                    <a:pt x="17213" y="5820"/>
                  </a:cubicBezTo>
                  <a:cubicBezTo>
                    <a:pt x="17625" y="6095"/>
                    <a:pt x="18006" y="6275"/>
                    <a:pt x="18430" y="6275"/>
                  </a:cubicBezTo>
                  <a:cubicBezTo>
                    <a:pt x="18624" y="6275"/>
                    <a:pt x="18828" y="6237"/>
                    <a:pt x="19048" y="6154"/>
                  </a:cubicBezTo>
                  <a:cubicBezTo>
                    <a:pt x="19074" y="6147"/>
                    <a:pt x="19102" y="6144"/>
                    <a:pt x="19131" y="6144"/>
                  </a:cubicBezTo>
                  <a:cubicBezTo>
                    <a:pt x="19246" y="6144"/>
                    <a:pt x="19375" y="6187"/>
                    <a:pt x="19481" y="6187"/>
                  </a:cubicBezTo>
                  <a:cubicBezTo>
                    <a:pt x="19715" y="5953"/>
                    <a:pt x="19681" y="5653"/>
                    <a:pt x="19648" y="5386"/>
                  </a:cubicBezTo>
                  <a:cubicBezTo>
                    <a:pt x="19381" y="4719"/>
                    <a:pt x="19381" y="4019"/>
                    <a:pt x="19315" y="3352"/>
                  </a:cubicBezTo>
                  <a:cubicBezTo>
                    <a:pt x="19181" y="2684"/>
                    <a:pt x="19181" y="2017"/>
                    <a:pt x="19248" y="1350"/>
                  </a:cubicBezTo>
                  <a:cubicBezTo>
                    <a:pt x="19248" y="1183"/>
                    <a:pt x="19248" y="1017"/>
                    <a:pt x="19214" y="850"/>
                  </a:cubicBezTo>
                  <a:cubicBezTo>
                    <a:pt x="19181" y="683"/>
                    <a:pt x="19114" y="550"/>
                    <a:pt x="18981" y="449"/>
                  </a:cubicBezTo>
                  <a:cubicBezTo>
                    <a:pt x="18430" y="524"/>
                    <a:pt x="17878" y="612"/>
                    <a:pt x="17342" y="612"/>
                  </a:cubicBezTo>
                  <a:cubicBezTo>
                    <a:pt x="16677" y="612"/>
                    <a:pt x="16036" y="477"/>
                    <a:pt x="15445" y="16"/>
                  </a:cubicBezTo>
                  <a:cubicBezTo>
                    <a:pt x="15423" y="5"/>
                    <a:pt x="15390" y="1"/>
                    <a:pt x="15352" y="1"/>
                  </a:cubicBezTo>
                  <a:close/>
                </a:path>
              </a:pathLst>
            </a:custGeom>
            <a:solidFill>
              <a:srgbClr val="FFF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904;p40">
              <a:extLst>
                <a:ext uri="{FF2B5EF4-FFF2-40B4-BE49-F238E27FC236}">
                  <a16:creationId xmlns:a16="http://schemas.microsoft.com/office/drawing/2014/main" id="{2308BB86-B131-E262-7BC0-733995CD9710}"/>
                </a:ext>
              </a:extLst>
            </p:cNvPr>
            <p:cNvSpPr/>
            <p:nvPr/>
          </p:nvSpPr>
          <p:spPr>
            <a:xfrm>
              <a:off x="6478825" y="3195956"/>
              <a:ext cx="648825" cy="429525"/>
            </a:xfrm>
            <a:custGeom>
              <a:avLst/>
              <a:gdLst/>
              <a:ahLst/>
              <a:cxnLst/>
              <a:rect l="l" t="t" r="r" b="b"/>
              <a:pathLst>
                <a:path w="25953" h="17181" extrusionOk="0">
                  <a:moveTo>
                    <a:pt x="327" y="0"/>
                  </a:moveTo>
                  <a:cubicBezTo>
                    <a:pt x="159" y="0"/>
                    <a:pt x="65" y="204"/>
                    <a:pt x="0" y="465"/>
                  </a:cubicBezTo>
                  <a:cubicBezTo>
                    <a:pt x="67" y="765"/>
                    <a:pt x="67" y="999"/>
                    <a:pt x="100" y="1299"/>
                  </a:cubicBezTo>
                  <a:cubicBezTo>
                    <a:pt x="134" y="1632"/>
                    <a:pt x="134" y="1999"/>
                    <a:pt x="234" y="2366"/>
                  </a:cubicBezTo>
                  <a:cubicBezTo>
                    <a:pt x="1101" y="5035"/>
                    <a:pt x="2435" y="7470"/>
                    <a:pt x="4337" y="9538"/>
                  </a:cubicBezTo>
                  <a:cubicBezTo>
                    <a:pt x="5237" y="10505"/>
                    <a:pt x="6105" y="11473"/>
                    <a:pt x="7005" y="12373"/>
                  </a:cubicBezTo>
                  <a:cubicBezTo>
                    <a:pt x="8406" y="13708"/>
                    <a:pt x="9841" y="14942"/>
                    <a:pt x="11475" y="15876"/>
                  </a:cubicBezTo>
                  <a:cubicBezTo>
                    <a:pt x="13300" y="16959"/>
                    <a:pt x="15297" y="17181"/>
                    <a:pt x="17306" y="17181"/>
                  </a:cubicBezTo>
                  <a:cubicBezTo>
                    <a:pt x="17464" y="17181"/>
                    <a:pt x="17622" y="17179"/>
                    <a:pt x="17780" y="17177"/>
                  </a:cubicBezTo>
                  <a:cubicBezTo>
                    <a:pt x="19481" y="17177"/>
                    <a:pt x="21115" y="16777"/>
                    <a:pt x="22750" y="16276"/>
                  </a:cubicBezTo>
                  <a:cubicBezTo>
                    <a:pt x="23817" y="15943"/>
                    <a:pt x="24985" y="15642"/>
                    <a:pt x="25952" y="14975"/>
                  </a:cubicBezTo>
                  <a:cubicBezTo>
                    <a:pt x="25819" y="14608"/>
                    <a:pt x="25585" y="14342"/>
                    <a:pt x="25185" y="14175"/>
                  </a:cubicBezTo>
                  <a:cubicBezTo>
                    <a:pt x="24651" y="13941"/>
                    <a:pt x="24017" y="14041"/>
                    <a:pt x="23484" y="13941"/>
                  </a:cubicBezTo>
                  <a:cubicBezTo>
                    <a:pt x="23370" y="13921"/>
                    <a:pt x="23256" y="13913"/>
                    <a:pt x="23141" y="13913"/>
                  </a:cubicBezTo>
                  <a:cubicBezTo>
                    <a:pt x="22886" y="13913"/>
                    <a:pt x="22626" y="13952"/>
                    <a:pt x="22350" y="13975"/>
                  </a:cubicBezTo>
                  <a:cubicBezTo>
                    <a:pt x="22060" y="13975"/>
                    <a:pt x="21757" y="14049"/>
                    <a:pt x="21448" y="14049"/>
                  </a:cubicBezTo>
                  <a:cubicBezTo>
                    <a:pt x="21293" y="14049"/>
                    <a:pt x="21138" y="14030"/>
                    <a:pt x="20982" y="13975"/>
                  </a:cubicBezTo>
                  <a:cubicBezTo>
                    <a:pt x="20015" y="13708"/>
                    <a:pt x="19081" y="13641"/>
                    <a:pt x="18113" y="13441"/>
                  </a:cubicBezTo>
                  <a:cubicBezTo>
                    <a:pt x="14611" y="12607"/>
                    <a:pt x="11575" y="10906"/>
                    <a:pt x="9007" y="8337"/>
                  </a:cubicBezTo>
                  <a:cubicBezTo>
                    <a:pt x="8273" y="7603"/>
                    <a:pt x="7806" y="6636"/>
                    <a:pt x="6905" y="6036"/>
                  </a:cubicBezTo>
                  <a:cubicBezTo>
                    <a:pt x="6171" y="5368"/>
                    <a:pt x="5471" y="4668"/>
                    <a:pt x="4403" y="4601"/>
                  </a:cubicBezTo>
                  <a:cubicBezTo>
                    <a:pt x="4170" y="4601"/>
                    <a:pt x="4003" y="4434"/>
                    <a:pt x="3836" y="4301"/>
                  </a:cubicBezTo>
                  <a:cubicBezTo>
                    <a:pt x="2635" y="3300"/>
                    <a:pt x="1401" y="2300"/>
                    <a:pt x="934" y="665"/>
                  </a:cubicBezTo>
                  <a:cubicBezTo>
                    <a:pt x="901" y="498"/>
                    <a:pt x="801" y="332"/>
                    <a:pt x="667" y="198"/>
                  </a:cubicBezTo>
                  <a:cubicBezTo>
                    <a:pt x="528" y="59"/>
                    <a:pt x="417" y="0"/>
                    <a:pt x="327" y="0"/>
                  </a:cubicBezTo>
                  <a:close/>
                </a:path>
              </a:pathLst>
            </a:custGeom>
            <a:solidFill>
              <a:srgbClr val="FFE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905;p40">
              <a:extLst>
                <a:ext uri="{FF2B5EF4-FFF2-40B4-BE49-F238E27FC236}">
                  <a16:creationId xmlns:a16="http://schemas.microsoft.com/office/drawing/2014/main" id="{B4A48353-8737-F047-62B9-D9E6BEE47ECE}"/>
                </a:ext>
              </a:extLst>
            </p:cNvPr>
            <p:cNvSpPr/>
            <p:nvPr/>
          </p:nvSpPr>
          <p:spPr>
            <a:xfrm>
              <a:off x="5806675" y="3422581"/>
              <a:ext cx="191000" cy="784225"/>
            </a:xfrm>
            <a:custGeom>
              <a:avLst/>
              <a:gdLst/>
              <a:ahLst/>
              <a:cxnLst/>
              <a:rect l="l" t="t" r="r" b="b"/>
              <a:pathLst>
                <a:path w="7640" h="31369" extrusionOk="0">
                  <a:moveTo>
                    <a:pt x="5181" y="1"/>
                  </a:moveTo>
                  <a:cubicBezTo>
                    <a:pt x="5166" y="1"/>
                    <a:pt x="5151" y="2"/>
                    <a:pt x="5137" y="6"/>
                  </a:cubicBezTo>
                  <a:cubicBezTo>
                    <a:pt x="4537" y="106"/>
                    <a:pt x="4203" y="573"/>
                    <a:pt x="4037" y="1107"/>
                  </a:cubicBezTo>
                  <a:cubicBezTo>
                    <a:pt x="3937" y="1541"/>
                    <a:pt x="3803" y="1941"/>
                    <a:pt x="3770" y="2408"/>
                  </a:cubicBezTo>
                  <a:cubicBezTo>
                    <a:pt x="3703" y="3075"/>
                    <a:pt x="3503" y="3709"/>
                    <a:pt x="3369" y="4343"/>
                  </a:cubicBezTo>
                  <a:cubicBezTo>
                    <a:pt x="3269" y="5110"/>
                    <a:pt x="2936" y="5410"/>
                    <a:pt x="2102" y="5443"/>
                  </a:cubicBezTo>
                  <a:cubicBezTo>
                    <a:pt x="534" y="5543"/>
                    <a:pt x="0" y="6277"/>
                    <a:pt x="100" y="7845"/>
                  </a:cubicBezTo>
                  <a:cubicBezTo>
                    <a:pt x="201" y="8279"/>
                    <a:pt x="367" y="8712"/>
                    <a:pt x="868" y="8946"/>
                  </a:cubicBezTo>
                  <a:cubicBezTo>
                    <a:pt x="1602" y="9279"/>
                    <a:pt x="1768" y="10047"/>
                    <a:pt x="1635" y="10714"/>
                  </a:cubicBezTo>
                  <a:cubicBezTo>
                    <a:pt x="1335" y="12282"/>
                    <a:pt x="1702" y="14049"/>
                    <a:pt x="834" y="15551"/>
                  </a:cubicBezTo>
                  <a:cubicBezTo>
                    <a:pt x="668" y="15851"/>
                    <a:pt x="934" y="16218"/>
                    <a:pt x="1001" y="16551"/>
                  </a:cubicBezTo>
                  <a:cubicBezTo>
                    <a:pt x="1101" y="16751"/>
                    <a:pt x="1201" y="16885"/>
                    <a:pt x="1468" y="16885"/>
                  </a:cubicBezTo>
                  <a:cubicBezTo>
                    <a:pt x="1668" y="16885"/>
                    <a:pt x="1835" y="16751"/>
                    <a:pt x="1935" y="16551"/>
                  </a:cubicBezTo>
                  <a:cubicBezTo>
                    <a:pt x="2102" y="16084"/>
                    <a:pt x="2135" y="15617"/>
                    <a:pt x="2302" y="15117"/>
                  </a:cubicBezTo>
                  <a:cubicBezTo>
                    <a:pt x="2435" y="17352"/>
                    <a:pt x="2502" y="19520"/>
                    <a:pt x="2335" y="21688"/>
                  </a:cubicBezTo>
                  <a:cubicBezTo>
                    <a:pt x="2269" y="22556"/>
                    <a:pt x="2469" y="23223"/>
                    <a:pt x="3003" y="23857"/>
                  </a:cubicBezTo>
                  <a:cubicBezTo>
                    <a:pt x="3336" y="24223"/>
                    <a:pt x="3369" y="24557"/>
                    <a:pt x="3303" y="25057"/>
                  </a:cubicBezTo>
                  <a:cubicBezTo>
                    <a:pt x="3136" y="25958"/>
                    <a:pt x="3269" y="26792"/>
                    <a:pt x="4137" y="27426"/>
                  </a:cubicBezTo>
                  <a:cubicBezTo>
                    <a:pt x="4637" y="27759"/>
                    <a:pt x="5037" y="28260"/>
                    <a:pt x="4971" y="28893"/>
                  </a:cubicBezTo>
                  <a:cubicBezTo>
                    <a:pt x="4871" y="29694"/>
                    <a:pt x="5104" y="30395"/>
                    <a:pt x="5137" y="31128"/>
                  </a:cubicBezTo>
                  <a:cubicBezTo>
                    <a:pt x="5283" y="31274"/>
                    <a:pt x="5428" y="31368"/>
                    <a:pt x="5595" y="31368"/>
                  </a:cubicBezTo>
                  <a:cubicBezTo>
                    <a:pt x="5620" y="31368"/>
                    <a:pt x="5645" y="31366"/>
                    <a:pt x="5671" y="31362"/>
                  </a:cubicBezTo>
                  <a:cubicBezTo>
                    <a:pt x="6005" y="30261"/>
                    <a:pt x="5871" y="29127"/>
                    <a:pt x="5771" y="28026"/>
                  </a:cubicBezTo>
                  <a:cubicBezTo>
                    <a:pt x="5004" y="26558"/>
                    <a:pt x="4637" y="24957"/>
                    <a:pt x="4103" y="23456"/>
                  </a:cubicBezTo>
                  <a:cubicBezTo>
                    <a:pt x="3870" y="22889"/>
                    <a:pt x="3603" y="22355"/>
                    <a:pt x="3670" y="21688"/>
                  </a:cubicBezTo>
                  <a:cubicBezTo>
                    <a:pt x="3803" y="20721"/>
                    <a:pt x="3803" y="19720"/>
                    <a:pt x="3937" y="18786"/>
                  </a:cubicBezTo>
                  <a:cubicBezTo>
                    <a:pt x="4303" y="16351"/>
                    <a:pt x="4804" y="13916"/>
                    <a:pt x="5704" y="11614"/>
                  </a:cubicBezTo>
                  <a:cubicBezTo>
                    <a:pt x="6171" y="10514"/>
                    <a:pt x="6505" y="9279"/>
                    <a:pt x="6805" y="8079"/>
                  </a:cubicBezTo>
                  <a:cubicBezTo>
                    <a:pt x="7005" y="7245"/>
                    <a:pt x="7172" y="6377"/>
                    <a:pt x="7439" y="5543"/>
                  </a:cubicBezTo>
                  <a:cubicBezTo>
                    <a:pt x="7472" y="5043"/>
                    <a:pt x="7639" y="4543"/>
                    <a:pt x="7272" y="4176"/>
                  </a:cubicBezTo>
                  <a:cubicBezTo>
                    <a:pt x="6939" y="3342"/>
                    <a:pt x="6839" y="2441"/>
                    <a:pt x="6772" y="1574"/>
                  </a:cubicBezTo>
                  <a:cubicBezTo>
                    <a:pt x="6708" y="1220"/>
                    <a:pt x="5591" y="1"/>
                    <a:pt x="5181" y="1"/>
                  </a:cubicBezTo>
                  <a:close/>
                </a:path>
              </a:pathLst>
            </a:custGeom>
            <a:solidFill>
              <a:srgbClr val="FF93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906;p40">
              <a:extLst>
                <a:ext uri="{FF2B5EF4-FFF2-40B4-BE49-F238E27FC236}">
                  <a16:creationId xmlns:a16="http://schemas.microsoft.com/office/drawing/2014/main" id="{4AE32403-B93B-5FC4-473A-7E29CD42707D}"/>
                </a:ext>
              </a:extLst>
            </p:cNvPr>
            <p:cNvSpPr/>
            <p:nvPr/>
          </p:nvSpPr>
          <p:spPr>
            <a:xfrm>
              <a:off x="7799775" y="3791331"/>
              <a:ext cx="138450" cy="416875"/>
            </a:xfrm>
            <a:custGeom>
              <a:avLst/>
              <a:gdLst/>
              <a:ahLst/>
              <a:cxnLst/>
              <a:rect l="l" t="t" r="r" b="b"/>
              <a:pathLst>
                <a:path w="5538" h="16675" extrusionOk="0">
                  <a:moveTo>
                    <a:pt x="385" y="0"/>
                  </a:moveTo>
                  <a:cubicBezTo>
                    <a:pt x="1" y="0"/>
                    <a:pt x="5" y="404"/>
                    <a:pt x="33" y="634"/>
                  </a:cubicBezTo>
                  <a:cubicBezTo>
                    <a:pt x="300" y="1768"/>
                    <a:pt x="267" y="2835"/>
                    <a:pt x="267" y="3970"/>
                  </a:cubicBezTo>
                  <a:cubicBezTo>
                    <a:pt x="267" y="5537"/>
                    <a:pt x="1001" y="7038"/>
                    <a:pt x="1468" y="8606"/>
                  </a:cubicBezTo>
                  <a:cubicBezTo>
                    <a:pt x="1568" y="9107"/>
                    <a:pt x="1768" y="9540"/>
                    <a:pt x="1634" y="10107"/>
                  </a:cubicBezTo>
                  <a:cubicBezTo>
                    <a:pt x="1501" y="10508"/>
                    <a:pt x="1668" y="10941"/>
                    <a:pt x="2101" y="11108"/>
                  </a:cubicBezTo>
                  <a:cubicBezTo>
                    <a:pt x="2468" y="11275"/>
                    <a:pt x="2602" y="11542"/>
                    <a:pt x="2702" y="11875"/>
                  </a:cubicBezTo>
                  <a:cubicBezTo>
                    <a:pt x="2935" y="12376"/>
                    <a:pt x="3002" y="12943"/>
                    <a:pt x="3102" y="13476"/>
                  </a:cubicBezTo>
                  <a:cubicBezTo>
                    <a:pt x="3269" y="14477"/>
                    <a:pt x="3436" y="15478"/>
                    <a:pt x="3969" y="16378"/>
                  </a:cubicBezTo>
                  <a:cubicBezTo>
                    <a:pt x="4094" y="16565"/>
                    <a:pt x="4205" y="16674"/>
                    <a:pt x="4344" y="16674"/>
                  </a:cubicBezTo>
                  <a:cubicBezTo>
                    <a:pt x="4428" y="16674"/>
                    <a:pt x="4523" y="16634"/>
                    <a:pt x="4637" y="16545"/>
                  </a:cubicBezTo>
                  <a:cubicBezTo>
                    <a:pt x="4803" y="16445"/>
                    <a:pt x="4937" y="16345"/>
                    <a:pt x="5037" y="16212"/>
                  </a:cubicBezTo>
                  <a:cubicBezTo>
                    <a:pt x="4870" y="15645"/>
                    <a:pt x="5370" y="15344"/>
                    <a:pt x="5537" y="14944"/>
                  </a:cubicBezTo>
                  <a:cubicBezTo>
                    <a:pt x="5437" y="14677"/>
                    <a:pt x="5204" y="14477"/>
                    <a:pt x="5104" y="14310"/>
                  </a:cubicBezTo>
                  <a:cubicBezTo>
                    <a:pt x="4036" y="12142"/>
                    <a:pt x="4003" y="9707"/>
                    <a:pt x="3469" y="7439"/>
                  </a:cubicBezTo>
                  <a:cubicBezTo>
                    <a:pt x="3136" y="6104"/>
                    <a:pt x="3603" y="4670"/>
                    <a:pt x="3603" y="3302"/>
                  </a:cubicBezTo>
                  <a:cubicBezTo>
                    <a:pt x="3603" y="2635"/>
                    <a:pt x="3669" y="1935"/>
                    <a:pt x="4470" y="1601"/>
                  </a:cubicBezTo>
                  <a:cubicBezTo>
                    <a:pt x="4637" y="1501"/>
                    <a:pt x="4637" y="1301"/>
                    <a:pt x="4637" y="1134"/>
                  </a:cubicBezTo>
                  <a:cubicBezTo>
                    <a:pt x="4503" y="934"/>
                    <a:pt x="4170" y="867"/>
                    <a:pt x="4170" y="534"/>
                  </a:cubicBezTo>
                  <a:cubicBezTo>
                    <a:pt x="3956" y="475"/>
                    <a:pt x="3752" y="447"/>
                    <a:pt x="3556" y="447"/>
                  </a:cubicBezTo>
                  <a:cubicBezTo>
                    <a:pt x="2863" y="447"/>
                    <a:pt x="2266" y="796"/>
                    <a:pt x="1668" y="1368"/>
                  </a:cubicBezTo>
                  <a:cubicBezTo>
                    <a:pt x="1701" y="967"/>
                    <a:pt x="1668" y="634"/>
                    <a:pt x="1468" y="367"/>
                  </a:cubicBezTo>
                  <a:cubicBezTo>
                    <a:pt x="1317" y="367"/>
                    <a:pt x="1146" y="415"/>
                    <a:pt x="994" y="415"/>
                  </a:cubicBezTo>
                  <a:cubicBezTo>
                    <a:pt x="810" y="415"/>
                    <a:pt x="655" y="344"/>
                    <a:pt x="600" y="33"/>
                  </a:cubicBezTo>
                  <a:cubicBezTo>
                    <a:pt x="518" y="10"/>
                    <a:pt x="446" y="0"/>
                    <a:pt x="385" y="0"/>
                  </a:cubicBezTo>
                  <a:close/>
                </a:path>
              </a:pathLst>
            </a:custGeom>
            <a:solidFill>
              <a:srgbClr val="FFE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907;p40">
              <a:extLst>
                <a:ext uri="{FF2B5EF4-FFF2-40B4-BE49-F238E27FC236}">
                  <a16:creationId xmlns:a16="http://schemas.microsoft.com/office/drawing/2014/main" id="{EFE32020-79B6-F32D-7380-076259FB7331}"/>
                </a:ext>
              </a:extLst>
            </p:cNvPr>
            <p:cNvSpPr/>
            <p:nvPr/>
          </p:nvSpPr>
          <p:spPr>
            <a:xfrm>
              <a:off x="6370400" y="3828856"/>
              <a:ext cx="470375" cy="367200"/>
            </a:xfrm>
            <a:custGeom>
              <a:avLst/>
              <a:gdLst/>
              <a:ahLst/>
              <a:cxnLst/>
              <a:rect l="l" t="t" r="r" b="b"/>
              <a:pathLst>
                <a:path w="18815" h="14688" extrusionOk="0">
                  <a:moveTo>
                    <a:pt x="1302" y="0"/>
                  </a:moveTo>
                  <a:cubicBezTo>
                    <a:pt x="1002" y="0"/>
                    <a:pt x="668" y="33"/>
                    <a:pt x="401" y="100"/>
                  </a:cubicBezTo>
                  <a:cubicBezTo>
                    <a:pt x="168" y="134"/>
                    <a:pt x="1" y="267"/>
                    <a:pt x="1" y="434"/>
                  </a:cubicBezTo>
                  <a:cubicBezTo>
                    <a:pt x="1" y="634"/>
                    <a:pt x="168" y="701"/>
                    <a:pt x="334" y="801"/>
                  </a:cubicBezTo>
                  <a:cubicBezTo>
                    <a:pt x="434" y="834"/>
                    <a:pt x="601" y="867"/>
                    <a:pt x="735" y="867"/>
                  </a:cubicBezTo>
                  <a:cubicBezTo>
                    <a:pt x="2736" y="934"/>
                    <a:pt x="3770" y="2268"/>
                    <a:pt x="4671" y="3769"/>
                  </a:cubicBezTo>
                  <a:cubicBezTo>
                    <a:pt x="5104" y="4470"/>
                    <a:pt x="5471" y="5271"/>
                    <a:pt x="5772" y="6004"/>
                  </a:cubicBezTo>
                  <a:cubicBezTo>
                    <a:pt x="6272" y="7272"/>
                    <a:pt x="6906" y="8339"/>
                    <a:pt x="8007" y="9140"/>
                  </a:cubicBezTo>
                  <a:cubicBezTo>
                    <a:pt x="8240" y="9273"/>
                    <a:pt x="8340" y="9507"/>
                    <a:pt x="8507" y="9674"/>
                  </a:cubicBezTo>
                  <a:cubicBezTo>
                    <a:pt x="9608" y="10875"/>
                    <a:pt x="10975" y="11642"/>
                    <a:pt x="12510" y="12109"/>
                  </a:cubicBezTo>
                  <a:cubicBezTo>
                    <a:pt x="13644" y="12442"/>
                    <a:pt x="14678" y="12876"/>
                    <a:pt x="15845" y="13109"/>
                  </a:cubicBezTo>
                  <a:cubicBezTo>
                    <a:pt x="16279" y="13176"/>
                    <a:pt x="16746" y="13410"/>
                    <a:pt x="17013" y="13877"/>
                  </a:cubicBezTo>
                  <a:cubicBezTo>
                    <a:pt x="17146" y="14110"/>
                    <a:pt x="17413" y="14210"/>
                    <a:pt x="17580" y="14377"/>
                  </a:cubicBezTo>
                  <a:cubicBezTo>
                    <a:pt x="17761" y="14532"/>
                    <a:pt x="17962" y="14687"/>
                    <a:pt x="18198" y="14687"/>
                  </a:cubicBezTo>
                  <a:cubicBezTo>
                    <a:pt x="18267" y="14687"/>
                    <a:pt x="18339" y="14674"/>
                    <a:pt x="18414" y="14644"/>
                  </a:cubicBezTo>
                  <a:cubicBezTo>
                    <a:pt x="18814" y="14444"/>
                    <a:pt x="18614" y="14110"/>
                    <a:pt x="18614" y="13810"/>
                  </a:cubicBezTo>
                  <a:cubicBezTo>
                    <a:pt x="18514" y="13777"/>
                    <a:pt x="18414" y="13710"/>
                    <a:pt x="18414" y="13677"/>
                  </a:cubicBezTo>
                  <a:cubicBezTo>
                    <a:pt x="17814" y="12809"/>
                    <a:pt x="16946" y="12442"/>
                    <a:pt x="15946" y="12142"/>
                  </a:cubicBezTo>
                  <a:cubicBezTo>
                    <a:pt x="14611" y="11775"/>
                    <a:pt x="13344" y="11208"/>
                    <a:pt x="12076" y="10708"/>
                  </a:cubicBezTo>
                  <a:cubicBezTo>
                    <a:pt x="10475" y="10107"/>
                    <a:pt x="9441" y="8773"/>
                    <a:pt x="8173" y="7706"/>
                  </a:cubicBezTo>
                  <a:cubicBezTo>
                    <a:pt x="7339" y="7005"/>
                    <a:pt x="7006" y="6004"/>
                    <a:pt x="6606" y="5104"/>
                  </a:cubicBezTo>
                  <a:cubicBezTo>
                    <a:pt x="6239" y="4303"/>
                    <a:pt x="5872" y="3503"/>
                    <a:pt x="5438" y="2802"/>
                  </a:cubicBezTo>
                  <a:cubicBezTo>
                    <a:pt x="4437" y="1301"/>
                    <a:pt x="3170" y="167"/>
                    <a:pt x="1302" y="0"/>
                  </a:cubicBezTo>
                  <a:close/>
                </a:path>
              </a:pathLst>
            </a:custGeom>
            <a:solidFill>
              <a:srgbClr val="F3CE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908;p40">
              <a:extLst>
                <a:ext uri="{FF2B5EF4-FFF2-40B4-BE49-F238E27FC236}">
                  <a16:creationId xmlns:a16="http://schemas.microsoft.com/office/drawing/2014/main" id="{DFA625AF-69A9-CFE7-ABCD-DAB1658ACE57}"/>
                </a:ext>
              </a:extLst>
            </p:cNvPr>
            <p:cNvSpPr/>
            <p:nvPr/>
          </p:nvSpPr>
          <p:spPr>
            <a:xfrm>
              <a:off x="5790000" y="3379856"/>
              <a:ext cx="204325" cy="253050"/>
            </a:xfrm>
            <a:custGeom>
              <a:avLst/>
              <a:gdLst/>
              <a:ahLst/>
              <a:cxnLst/>
              <a:rect l="l" t="t" r="r" b="b"/>
              <a:pathLst>
                <a:path w="8173" h="10122" extrusionOk="0">
                  <a:moveTo>
                    <a:pt x="5705" y="1"/>
                  </a:moveTo>
                  <a:cubicBezTo>
                    <a:pt x="5487" y="1"/>
                    <a:pt x="5279" y="167"/>
                    <a:pt x="5071" y="514"/>
                  </a:cubicBezTo>
                  <a:cubicBezTo>
                    <a:pt x="4870" y="915"/>
                    <a:pt x="4503" y="915"/>
                    <a:pt x="4137" y="915"/>
                  </a:cubicBezTo>
                  <a:cubicBezTo>
                    <a:pt x="3870" y="948"/>
                    <a:pt x="3670" y="1081"/>
                    <a:pt x="3469" y="1248"/>
                  </a:cubicBezTo>
                  <a:cubicBezTo>
                    <a:pt x="3236" y="1448"/>
                    <a:pt x="3036" y="1648"/>
                    <a:pt x="3002" y="1949"/>
                  </a:cubicBezTo>
                  <a:cubicBezTo>
                    <a:pt x="2954" y="2154"/>
                    <a:pt x="2890" y="2222"/>
                    <a:pt x="2820" y="2222"/>
                  </a:cubicBezTo>
                  <a:cubicBezTo>
                    <a:pt x="2684" y="2222"/>
                    <a:pt x="2522" y="1964"/>
                    <a:pt x="2390" y="1964"/>
                  </a:cubicBezTo>
                  <a:cubicBezTo>
                    <a:pt x="2359" y="1964"/>
                    <a:pt x="2329" y="1979"/>
                    <a:pt x="2302" y="2015"/>
                  </a:cubicBezTo>
                  <a:lnTo>
                    <a:pt x="2035" y="2149"/>
                  </a:lnTo>
                  <a:cubicBezTo>
                    <a:pt x="1668" y="2482"/>
                    <a:pt x="1201" y="2749"/>
                    <a:pt x="1134" y="3416"/>
                  </a:cubicBezTo>
                  <a:cubicBezTo>
                    <a:pt x="1001" y="4450"/>
                    <a:pt x="1368" y="5651"/>
                    <a:pt x="467" y="6585"/>
                  </a:cubicBezTo>
                  <a:cubicBezTo>
                    <a:pt x="367" y="6685"/>
                    <a:pt x="367" y="6852"/>
                    <a:pt x="434" y="6986"/>
                  </a:cubicBezTo>
                  <a:cubicBezTo>
                    <a:pt x="601" y="7619"/>
                    <a:pt x="467" y="8120"/>
                    <a:pt x="267" y="8687"/>
                  </a:cubicBezTo>
                  <a:cubicBezTo>
                    <a:pt x="34" y="9187"/>
                    <a:pt x="0" y="9788"/>
                    <a:pt x="634" y="10121"/>
                  </a:cubicBezTo>
                  <a:cubicBezTo>
                    <a:pt x="1001" y="10121"/>
                    <a:pt x="968" y="9788"/>
                    <a:pt x="1034" y="9587"/>
                  </a:cubicBezTo>
                  <a:cubicBezTo>
                    <a:pt x="1034" y="9187"/>
                    <a:pt x="901" y="8820"/>
                    <a:pt x="1101" y="8453"/>
                  </a:cubicBezTo>
                  <a:cubicBezTo>
                    <a:pt x="1134" y="8253"/>
                    <a:pt x="1134" y="8020"/>
                    <a:pt x="1335" y="7920"/>
                  </a:cubicBezTo>
                  <a:cubicBezTo>
                    <a:pt x="1843" y="7637"/>
                    <a:pt x="2328" y="7282"/>
                    <a:pt x="2911" y="7282"/>
                  </a:cubicBezTo>
                  <a:cubicBezTo>
                    <a:pt x="3016" y="7282"/>
                    <a:pt x="3124" y="7294"/>
                    <a:pt x="3236" y="7319"/>
                  </a:cubicBezTo>
                  <a:cubicBezTo>
                    <a:pt x="3368" y="7347"/>
                    <a:pt x="3483" y="7362"/>
                    <a:pt x="3585" y="7362"/>
                  </a:cubicBezTo>
                  <a:cubicBezTo>
                    <a:pt x="3972" y="7362"/>
                    <a:pt x="4150" y="7147"/>
                    <a:pt x="4203" y="6619"/>
                  </a:cubicBezTo>
                  <a:cubicBezTo>
                    <a:pt x="4337" y="5685"/>
                    <a:pt x="4670" y="4917"/>
                    <a:pt x="4770" y="3983"/>
                  </a:cubicBezTo>
                  <a:cubicBezTo>
                    <a:pt x="4837" y="3283"/>
                    <a:pt x="4870" y="2416"/>
                    <a:pt x="5704" y="1982"/>
                  </a:cubicBezTo>
                  <a:cubicBezTo>
                    <a:pt x="5766" y="1982"/>
                    <a:pt x="5714" y="1811"/>
                    <a:pt x="5837" y="1811"/>
                  </a:cubicBezTo>
                  <a:cubicBezTo>
                    <a:pt x="5847" y="1811"/>
                    <a:pt x="5858" y="1813"/>
                    <a:pt x="5871" y="1815"/>
                  </a:cubicBezTo>
                  <a:cubicBezTo>
                    <a:pt x="6105" y="2149"/>
                    <a:pt x="6305" y="2316"/>
                    <a:pt x="6939" y="2516"/>
                  </a:cubicBezTo>
                  <a:cubicBezTo>
                    <a:pt x="7305" y="2649"/>
                    <a:pt x="7305" y="2983"/>
                    <a:pt x="7305" y="3283"/>
                  </a:cubicBezTo>
                  <a:cubicBezTo>
                    <a:pt x="7305" y="4217"/>
                    <a:pt x="7372" y="5084"/>
                    <a:pt x="7973" y="5818"/>
                  </a:cubicBezTo>
                  <a:cubicBezTo>
                    <a:pt x="8173" y="5284"/>
                    <a:pt x="7706" y="4851"/>
                    <a:pt x="7839" y="4284"/>
                  </a:cubicBezTo>
                  <a:cubicBezTo>
                    <a:pt x="8073" y="4083"/>
                    <a:pt x="8039" y="3850"/>
                    <a:pt x="7873" y="3650"/>
                  </a:cubicBezTo>
                  <a:cubicBezTo>
                    <a:pt x="7706" y="3483"/>
                    <a:pt x="7806" y="3316"/>
                    <a:pt x="7806" y="3149"/>
                  </a:cubicBezTo>
                  <a:cubicBezTo>
                    <a:pt x="7739" y="2416"/>
                    <a:pt x="8139" y="1682"/>
                    <a:pt x="7973" y="948"/>
                  </a:cubicBezTo>
                  <a:lnTo>
                    <a:pt x="7973" y="948"/>
                  </a:lnTo>
                  <a:cubicBezTo>
                    <a:pt x="7950" y="950"/>
                    <a:pt x="7928" y="950"/>
                    <a:pt x="7906" y="950"/>
                  </a:cubicBezTo>
                  <a:cubicBezTo>
                    <a:pt x="7507" y="950"/>
                    <a:pt x="7220" y="676"/>
                    <a:pt x="6872" y="581"/>
                  </a:cubicBezTo>
                  <a:cubicBezTo>
                    <a:pt x="6811" y="598"/>
                    <a:pt x="6756" y="607"/>
                    <a:pt x="6704" y="607"/>
                  </a:cubicBezTo>
                  <a:cubicBezTo>
                    <a:pt x="6554" y="607"/>
                    <a:pt x="6437" y="538"/>
                    <a:pt x="6338" y="414"/>
                  </a:cubicBezTo>
                  <a:cubicBezTo>
                    <a:pt x="6114" y="142"/>
                    <a:pt x="5905" y="1"/>
                    <a:pt x="5705" y="1"/>
                  </a:cubicBezTo>
                  <a:close/>
                </a:path>
              </a:pathLst>
            </a:custGeom>
            <a:solidFill>
              <a:srgbClr val="FF9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909;p40">
              <a:extLst>
                <a:ext uri="{FF2B5EF4-FFF2-40B4-BE49-F238E27FC236}">
                  <a16:creationId xmlns:a16="http://schemas.microsoft.com/office/drawing/2014/main" id="{4FF6FDE9-46BB-EAA7-0724-AF91D394A7B8}"/>
                </a:ext>
              </a:extLst>
            </p:cNvPr>
            <p:cNvSpPr/>
            <p:nvPr/>
          </p:nvSpPr>
          <p:spPr>
            <a:xfrm>
              <a:off x="7452025" y="3611006"/>
              <a:ext cx="185150" cy="286700"/>
            </a:xfrm>
            <a:custGeom>
              <a:avLst/>
              <a:gdLst/>
              <a:ahLst/>
              <a:cxnLst/>
              <a:rect l="l" t="t" r="r" b="b"/>
              <a:pathLst>
                <a:path w="7406" h="11468" extrusionOk="0">
                  <a:moveTo>
                    <a:pt x="6455" y="1"/>
                  </a:moveTo>
                  <a:cubicBezTo>
                    <a:pt x="6325" y="1"/>
                    <a:pt x="6210" y="49"/>
                    <a:pt x="6171" y="241"/>
                  </a:cubicBezTo>
                  <a:cubicBezTo>
                    <a:pt x="5838" y="1375"/>
                    <a:pt x="5037" y="2076"/>
                    <a:pt x="4003" y="2476"/>
                  </a:cubicBezTo>
                  <a:cubicBezTo>
                    <a:pt x="4003" y="2743"/>
                    <a:pt x="4737" y="2977"/>
                    <a:pt x="4203" y="3177"/>
                  </a:cubicBezTo>
                  <a:cubicBezTo>
                    <a:pt x="3669" y="3377"/>
                    <a:pt x="3603" y="3677"/>
                    <a:pt x="3669" y="4077"/>
                  </a:cubicBezTo>
                  <a:cubicBezTo>
                    <a:pt x="3703" y="4211"/>
                    <a:pt x="3669" y="4378"/>
                    <a:pt x="3603" y="4378"/>
                  </a:cubicBezTo>
                  <a:cubicBezTo>
                    <a:pt x="3069" y="4544"/>
                    <a:pt x="3169" y="5111"/>
                    <a:pt x="2869" y="5378"/>
                  </a:cubicBezTo>
                  <a:cubicBezTo>
                    <a:pt x="2435" y="5712"/>
                    <a:pt x="2402" y="5779"/>
                    <a:pt x="3002" y="5779"/>
                  </a:cubicBezTo>
                  <a:cubicBezTo>
                    <a:pt x="3036" y="5779"/>
                    <a:pt x="2902" y="7046"/>
                    <a:pt x="2835" y="7080"/>
                  </a:cubicBezTo>
                  <a:cubicBezTo>
                    <a:pt x="2835" y="7146"/>
                    <a:pt x="2769" y="7146"/>
                    <a:pt x="2735" y="7146"/>
                  </a:cubicBezTo>
                  <a:cubicBezTo>
                    <a:pt x="1835" y="7580"/>
                    <a:pt x="1067" y="8180"/>
                    <a:pt x="1101" y="9348"/>
                  </a:cubicBezTo>
                  <a:cubicBezTo>
                    <a:pt x="1101" y="9381"/>
                    <a:pt x="1067" y="9515"/>
                    <a:pt x="1034" y="9515"/>
                  </a:cubicBezTo>
                  <a:cubicBezTo>
                    <a:pt x="400" y="9715"/>
                    <a:pt x="567" y="10482"/>
                    <a:pt x="200" y="10849"/>
                  </a:cubicBezTo>
                  <a:cubicBezTo>
                    <a:pt x="33" y="11016"/>
                    <a:pt x="0" y="11082"/>
                    <a:pt x="167" y="11249"/>
                  </a:cubicBezTo>
                  <a:cubicBezTo>
                    <a:pt x="283" y="11342"/>
                    <a:pt x="415" y="11467"/>
                    <a:pt x="541" y="11467"/>
                  </a:cubicBezTo>
                  <a:cubicBezTo>
                    <a:pt x="596" y="11467"/>
                    <a:pt x="650" y="11443"/>
                    <a:pt x="701" y="11383"/>
                  </a:cubicBezTo>
                  <a:cubicBezTo>
                    <a:pt x="1034" y="10882"/>
                    <a:pt x="1735" y="10916"/>
                    <a:pt x="2035" y="10382"/>
                  </a:cubicBezTo>
                  <a:cubicBezTo>
                    <a:pt x="2202" y="10082"/>
                    <a:pt x="2535" y="9882"/>
                    <a:pt x="2835" y="9715"/>
                  </a:cubicBezTo>
                  <a:cubicBezTo>
                    <a:pt x="3369" y="9381"/>
                    <a:pt x="3869" y="9081"/>
                    <a:pt x="4336" y="8681"/>
                  </a:cubicBezTo>
                  <a:cubicBezTo>
                    <a:pt x="4737" y="8247"/>
                    <a:pt x="4370" y="7647"/>
                    <a:pt x="4870" y="7246"/>
                  </a:cubicBezTo>
                  <a:cubicBezTo>
                    <a:pt x="4937" y="7180"/>
                    <a:pt x="4370" y="7213"/>
                    <a:pt x="4437" y="6746"/>
                  </a:cubicBezTo>
                  <a:lnTo>
                    <a:pt x="4437" y="6746"/>
                  </a:lnTo>
                  <a:cubicBezTo>
                    <a:pt x="4595" y="6788"/>
                    <a:pt x="4750" y="6820"/>
                    <a:pt x="4883" y="6820"/>
                  </a:cubicBezTo>
                  <a:cubicBezTo>
                    <a:pt x="5172" y="6820"/>
                    <a:pt x="5362" y="6670"/>
                    <a:pt x="5270" y="6146"/>
                  </a:cubicBezTo>
                  <a:cubicBezTo>
                    <a:pt x="5237" y="5912"/>
                    <a:pt x="5437" y="5845"/>
                    <a:pt x="5504" y="5679"/>
                  </a:cubicBezTo>
                  <a:cubicBezTo>
                    <a:pt x="5704" y="5011"/>
                    <a:pt x="6171" y="4511"/>
                    <a:pt x="6271" y="3844"/>
                  </a:cubicBezTo>
                  <a:cubicBezTo>
                    <a:pt x="6004" y="3577"/>
                    <a:pt x="5571" y="3577"/>
                    <a:pt x="5204" y="3177"/>
                  </a:cubicBezTo>
                  <a:lnTo>
                    <a:pt x="5204" y="3177"/>
                  </a:lnTo>
                  <a:cubicBezTo>
                    <a:pt x="5614" y="3229"/>
                    <a:pt x="5918" y="3266"/>
                    <a:pt x="6146" y="3266"/>
                  </a:cubicBezTo>
                  <a:cubicBezTo>
                    <a:pt x="6790" y="3266"/>
                    <a:pt x="6841" y="2977"/>
                    <a:pt x="7038" y="1943"/>
                  </a:cubicBezTo>
                  <a:cubicBezTo>
                    <a:pt x="7105" y="1542"/>
                    <a:pt x="6838" y="1042"/>
                    <a:pt x="7272" y="608"/>
                  </a:cubicBezTo>
                  <a:cubicBezTo>
                    <a:pt x="7405" y="542"/>
                    <a:pt x="7105" y="75"/>
                    <a:pt x="6738" y="41"/>
                  </a:cubicBezTo>
                  <a:cubicBezTo>
                    <a:pt x="6653" y="27"/>
                    <a:pt x="6551" y="1"/>
                    <a:pt x="6455" y="1"/>
                  </a:cubicBezTo>
                  <a:close/>
                </a:path>
              </a:pathLst>
            </a:custGeom>
            <a:solidFill>
              <a:srgbClr val="FFF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910;p40">
              <a:extLst>
                <a:ext uri="{FF2B5EF4-FFF2-40B4-BE49-F238E27FC236}">
                  <a16:creationId xmlns:a16="http://schemas.microsoft.com/office/drawing/2014/main" id="{B7A366C6-59DA-CF8C-6E64-BEBDC475A281}"/>
                </a:ext>
              </a:extLst>
            </p:cNvPr>
            <p:cNvSpPr/>
            <p:nvPr/>
          </p:nvSpPr>
          <p:spPr>
            <a:xfrm>
              <a:off x="6006825" y="3668731"/>
              <a:ext cx="185975" cy="439500"/>
            </a:xfrm>
            <a:custGeom>
              <a:avLst/>
              <a:gdLst/>
              <a:ahLst/>
              <a:cxnLst/>
              <a:rect l="l" t="t" r="r" b="b"/>
              <a:pathLst>
                <a:path w="7439" h="17580" extrusionOk="0">
                  <a:moveTo>
                    <a:pt x="824" y="3849"/>
                  </a:moveTo>
                  <a:cubicBezTo>
                    <a:pt x="825" y="3849"/>
                    <a:pt x="825" y="3849"/>
                    <a:pt x="825" y="3850"/>
                  </a:cubicBezTo>
                  <a:lnTo>
                    <a:pt x="825" y="3850"/>
                  </a:lnTo>
                  <a:cubicBezTo>
                    <a:pt x="814" y="3865"/>
                    <a:pt x="811" y="3870"/>
                    <a:pt x="810" y="3870"/>
                  </a:cubicBezTo>
                  <a:cubicBezTo>
                    <a:pt x="809" y="3870"/>
                    <a:pt x="822" y="3849"/>
                    <a:pt x="824" y="3849"/>
                  </a:cubicBezTo>
                  <a:close/>
                  <a:moveTo>
                    <a:pt x="0" y="0"/>
                  </a:moveTo>
                  <a:cubicBezTo>
                    <a:pt x="134" y="1335"/>
                    <a:pt x="434" y="2602"/>
                    <a:pt x="801" y="3903"/>
                  </a:cubicBezTo>
                  <a:cubicBezTo>
                    <a:pt x="801" y="3887"/>
                    <a:pt x="808" y="3879"/>
                    <a:pt x="816" y="3871"/>
                  </a:cubicBezTo>
                  <a:lnTo>
                    <a:pt x="816" y="3871"/>
                  </a:lnTo>
                  <a:cubicBezTo>
                    <a:pt x="813" y="3879"/>
                    <a:pt x="808" y="3889"/>
                    <a:pt x="801" y="3903"/>
                  </a:cubicBezTo>
                  <a:cubicBezTo>
                    <a:pt x="834" y="4837"/>
                    <a:pt x="1034" y="5705"/>
                    <a:pt x="1301" y="6405"/>
                  </a:cubicBezTo>
                  <a:cubicBezTo>
                    <a:pt x="2368" y="9007"/>
                    <a:pt x="3202" y="11676"/>
                    <a:pt x="4804" y="14011"/>
                  </a:cubicBezTo>
                  <a:cubicBezTo>
                    <a:pt x="5004" y="14277"/>
                    <a:pt x="5170" y="14678"/>
                    <a:pt x="5337" y="15011"/>
                  </a:cubicBezTo>
                  <a:cubicBezTo>
                    <a:pt x="5838" y="15879"/>
                    <a:pt x="6405" y="16746"/>
                    <a:pt x="7005" y="17580"/>
                  </a:cubicBezTo>
                  <a:lnTo>
                    <a:pt x="7205" y="17580"/>
                  </a:lnTo>
                  <a:lnTo>
                    <a:pt x="7205" y="17213"/>
                  </a:lnTo>
                  <a:cubicBezTo>
                    <a:pt x="7439" y="16179"/>
                    <a:pt x="7038" y="15178"/>
                    <a:pt x="7239" y="14111"/>
                  </a:cubicBezTo>
                  <a:cubicBezTo>
                    <a:pt x="7305" y="13844"/>
                    <a:pt x="7139" y="13710"/>
                    <a:pt x="6838" y="13710"/>
                  </a:cubicBezTo>
                  <a:cubicBezTo>
                    <a:pt x="6727" y="13710"/>
                    <a:pt x="6616" y="13725"/>
                    <a:pt x="6505" y="13725"/>
                  </a:cubicBezTo>
                  <a:cubicBezTo>
                    <a:pt x="6449" y="13725"/>
                    <a:pt x="6394" y="13721"/>
                    <a:pt x="6338" y="13710"/>
                  </a:cubicBezTo>
                  <a:cubicBezTo>
                    <a:pt x="6271" y="13710"/>
                    <a:pt x="6138" y="13610"/>
                    <a:pt x="6138" y="13544"/>
                  </a:cubicBezTo>
                  <a:cubicBezTo>
                    <a:pt x="6071" y="13443"/>
                    <a:pt x="6205" y="13277"/>
                    <a:pt x="6205" y="13277"/>
                  </a:cubicBezTo>
                  <a:cubicBezTo>
                    <a:pt x="6241" y="13284"/>
                    <a:pt x="6274" y="13288"/>
                    <a:pt x="6306" y="13288"/>
                  </a:cubicBezTo>
                  <a:cubicBezTo>
                    <a:pt x="6653" y="13288"/>
                    <a:pt x="6764" y="12865"/>
                    <a:pt x="7182" y="12865"/>
                  </a:cubicBezTo>
                  <a:cubicBezTo>
                    <a:pt x="7221" y="12865"/>
                    <a:pt x="7261" y="12869"/>
                    <a:pt x="7305" y="12876"/>
                  </a:cubicBezTo>
                  <a:cubicBezTo>
                    <a:pt x="6705" y="12509"/>
                    <a:pt x="6338" y="12009"/>
                    <a:pt x="5971" y="11842"/>
                  </a:cubicBezTo>
                  <a:cubicBezTo>
                    <a:pt x="5304" y="11575"/>
                    <a:pt x="5537" y="11042"/>
                    <a:pt x="5304" y="10675"/>
                  </a:cubicBezTo>
                  <a:cubicBezTo>
                    <a:pt x="5170" y="10541"/>
                    <a:pt x="5137" y="10341"/>
                    <a:pt x="5037" y="10208"/>
                  </a:cubicBezTo>
                  <a:cubicBezTo>
                    <a:pt x="4923" y="10045"/>
                    <a:pt x="4761" y="9962"/>
                    <a:pt x="4606" y="9962"/>
                  </a:cubicBezTo>
                  <a:cubicBezTo>
                    <a:pt x="4444" y="9962"/>
                    <a:pt x="4288" y="10053"/>
                    <a:pt x="4203" y="10241"/>
                  </a:cubicBezTo>
                  <a:cubicBezTo>
                    <a:pt x="4157" y="10378"/>
                    <a:pt x="4143" y="10469"/>
                    <a:pt x="4074" y="10469"/>
                  </a:cubicBezTo>
                  <a:cubicBezTo>
                    <a:pt x="4042" y="10469"/>
                    <a:pt x="3999" y="10450"/>
                    <a:pt x="3936" y="10408"/>
                  </a:cubicBezTo>
                  <a:cubicBezTo>
                    <a:pt x="3536" y="10141"/>
                    <a:pt x="3169" y="10008"/>
                    <a:pt x="2869" y="9307"/>
                  </a:cubicBezTo>
                  <a:lnTo>
                    <a:pt x="2869" y="9307"/>
                  </a:lnTo>
                  <a:cubicBezTo>
                    <a:pt x="3026" y="9372"/>
                    <a:pt x="3157" y="9398"/>
                    <a:pt x="3271" y="9398"/>
                  </a:cubicBezTo>
                  <a:cubicBezTo>
                    <a:pt x="3570" y="9398"/>
                    <a:pt x="3752" y="9218"/>
                    <a:pt x="3970" y="9074"/>
                  </a:cubicBezTo>
                  <a:cubicBezTo>
                    <a:pt x="4203" y="8907"/>
                    <a:pt x="4136" y="8740"/>
                    <a:pt x="4136" y="8540"/>
                  </a:cubicBezTo>
                  <a:cubicBezTo>
                    <a:pt x="4103" y="8273"/>
                    <a:pt x="3970" y="8140"/>
                    <a:pt x="3703" y="8140"/>
                  </a:cubicBezTo>
                  <a:cubicBezTo>
                    <a:pt x="3623" y="8140"/>
                    <a:pt x="3527" y="8150"/>
                    <a:pt x="3429" y="8150"/>
                  </a:cubicBezTo>
                  <a:cubicBezTo>
                    <a:pt x="3284" y="8150"/>
                    <a:pt x="3136" y="8126"/>
                    <a:pt x="3036" y="8006"/>
                  </a:cubicBezTo>
                  <a:cubicBezTo>
                    <a:pt x="2969" y="8006"/>
                    <a:pt x="2936" y="8040"/>
                    <a:pt x="2835" y="8040"/>
                  </a:cubicBezTo>
                  <a:cubicBezTo>
                    <a:pt x="2708" y="8065"/>
                    <a:pt x="2658" y="8326"/>
                    <a:pt x="2522" y="8326"/>
                  </a:cubicBezTo>
                  <a:cubicBezTo>
                    <a:pt x="2480" y="8326"/>
                    <a:pt x="2431" y="8302"/>
                    <a:pt x="2368" y="8240"/>
                  </a:cubicBezTo>
                  <a:cubicBezTo>
                    <a:pt x="2168" y="8040"/>
                    <a:pt x="2368" y="7906"/>
                    <a:pt x="2602" y="7839"/>
                  </a:cubicBezTo>
                  <a:cubicBezTo>
                    <a:pt x="2802" y="7739"/>
                    <a:pt x="2669" y="7406"/>
                    <a:pt x="2969" y="7406"/>
                  </a:cubicBezTo>
                  <a:cubicBezTo>
                    <a:pt x="3336" y="7372"/>
                    <a:pt x="3302" y="7172"/>
                    <a:pt x="3136" y="6905"/>
                  </a:cubicBezTo>
                  <a:cubicBezTo>
                    <a:pt x="2969" y="6672"/>
                    <a:pt x="2835" y="6505"/>
                    <a:pt x="2502" y="6438"/>
                  </a:cubicBezTo>
                  <a:cubicBezTo>
                    <a:pt x="2202" y="6405"/>
                    <a:pt x="2035" y="6205"/>
                    <a:pt x="2335" y="5871"/>
                  </a:cubicBezTo>
                  <a:cubicBezTo>
                    <a:pt x="2635" y="5504"/>
                    <a:pt x="2635" y="5104"/>
                    <a:pt x="2002" y="4971"/>
                  </a:cubicBezTo>
                  <a:cubicBezTo>
                    <a:pt x="1744" y="4913"/>
                    <a:pt x="1559" y="4684"/>
                    <a:pt x="1174" y="4684"/>
                  </a:cubicBezTo>
                  <a:cubicBezTo>
                    <a:pt x="1111" y="4684"/>
                    <a:pt x="1043" y="4690"/>
                    <a:pt x="967" y="4704"/>
                  </a:cubicBezTo>
                  <a:cubicBezTo>
                    <a:pt x="1935" y="4203"/>
                    <a:pt x="1935" y="4203"/>
                    <a:pt x="1635" y="3436"/>
                  </a:cubicBezTo>
                  <a:lnTo>
                    <a:pt x="1134" y="2202"/>
                  </a:lnTo>
                  <a:cubicBezTo>
                    <a:pt x="1001" y="1868"/>
                    <a:pt x="334" y="1602"/>
                    <a:pt x="1001" y="1201"/>
                  </a:cubicBezTo>
                  <a:cubicBezTo>
                    <a:pt x="967" y="1101"/>
                    <a:pt x="934" y="1068"/>
                    <a:pt x="867" y="1035"/>
                  </a:cubicBezTo>
                  <a:cubicBezTo>
                    <a:pt x="467" y="768"/>
                    <a:pt x="367" y="267"/>
                    <a:pt x="0" y="0"/>
                  </a:cubicBezTo>
                  <a:close/>
                </a:path>
              </a:pathLst>
            </a:custGeom>
            <a:solidFill>
              <a:srgbClr val="FFE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911;p40">
              <a:extLst>
                <a:ext uri="{FF2B5EF4-FFF2-40B4-BE49-F238E27FC236}">
                  <a16:creationId xmlns:a16="http://schemas.microsoft.com/office/drawing/2014/main" id="{B27A06D2-BAC9-5555-BD46-457ACE39A48D}"/>
                </a:ext>
              </a:extLst>
            </p:cNvPr>
            <p:cNvSpPr/>
            <p:nvPr/>
          </p:nvSpPr>
          <p:spPr>
            <a:xfrm>
              <a:off x="7328600" y="3529456"/>
              <a:ext cx="166800" cy="236250"/>
            </a:xfrm>
            <a:custGeom>
              <a:avLst/>
              <a:gdLst/>
              <a:ahLst/>
              <a:cxnLst/>
              <a:rect l="l" t="t" r="r" b="b"/>
              <a:pathLst>
                <a:path w="6672" h="9450" extrusionOk="0">
                  <a:moveTo>
                    <a:pt x="6171" y="1"/>
                  </a:moveTo>
                  <a:cubicBezTo>
                    <a:pt x="6038" y="1"/>
                    <a:pt x="5871" y="68"/>
                    <a:pt x="5771" y="68"/>
                  </a:cubicBezTo>
                  <a:cubicBezTo>
                    <a:pt x="5704" y="835"/>
                    <a:pt x="5137" y="1368"/>
                    <a:pt x="4670" y="1969"/>
                  </a:cubicBezTo>
                  <a:cubicBezTo>
                    <a:pt x="4437" y="1936"/>
                    <a:pt x="4537" y="1602"/>
                    <a:pt x="4270" y="1602"/>
                  </a:cubicBezTo>
                  <a:cubicBezTo>
                    <a:pt x="4049" y="1697"/>
                    <a:pt x="4305" y="2208"/>
                    <a:pt x="4025" y="2208"/>
                  </a:cubicBezTo>
                  <a:cubicBezTo>
                    <a:pt x="4008" y="2208"/>
                    <a:pt x="3990" y="2206"/>
                    <a:pt x="3970" y="2202"/>
                  </a:cubicBezTo>
                  <a:cubicBezTo>
                    <a:pt x="3948" y="2202"/>
                    <a:pt x="3927" y="2201"/>
                    <a:pt x="3907" y="2201"/>
                  </a:cubicBezTo>
                  <a:cubicBezTo>
                    <a:pt x="3051" y="2201"/>
                    <a:pt x="3372" y="2877"/>
                    <a:pt x="3469" y="3170"/>
                  </a:cubicBezTo>
                  <a:cubicBezTo>
                    <a:pt x="3657" y="3733"/>
                    <a:pt x="3639" y="3973"/>
                    <a:pt x="3085" y="3973"/>
                  </a:cubicBezTo>
                  <a:cubicBezTo>
                    <a:pt x="3049" y="3973"/>
                    <a:pt x="3010" y="3972"/>
                    <a:pt x="2969" y="3970"/>
                  </a:cubicBezTo>
                  <a:cubicBezTo>
                    <a:pt x="2836" y="3970"/>
                    <a:pt x="2635" y="4037"/>
                    <a:pt x="2702" y="4170"/>
                  </a:cubicBezTo>
                  <a:cubicBezTo>
                    <a:pt x="2947" y="4546"/>
                    <a:pt x="2928" y="4642"/>
                    <a:pt x="2814" y="4642"/>
                  </a:cubicBezTo>
                  <a:cubicBezTo>
                    <a:pt x="2695" y="4642"/>
                    <a:pt x="2471" y="4537"/>
                    <a:pt x="2335" y="4537"/>
                  </a:cubicBezTo>
                  <a:cubicBezTo>
                    <a:pt x="2135" y="4537"/>
                    <a:pt x="1935" y="4637"/>
                    <a:pt x="1935" y="4804"/>
                  </a:cubicBezTo>
                  <a:cubicBezTo>
                    <a:pt x="1968" y="5171"/>
                    <a:pt x="1601" y="5505"/>
                    <a:pt x="1668" y="5805"/>
                  </a:cubicBezTo>
                  <a:cubicBezTo>
                    <a:pt x="1749" y="6076"/>
                    <a:pt x="1699" y="6149"/>
                    <a:pt x="1552" y="6149"/>
                  </a:cubicBezTo>
                  <a:cubicBezTo>
                    <a:pt x="1518" y="6149"/>
                    <a:pt x="1478" y="6145"/>
                    <a:pt x="1435" y="6139"/>
                  </a:cubicBezTo>
                  <a:cubicBezTo>
                    <a:pt x="1358" y="6139"/>
                    <a:pt x="1273" y="6117"/>
                    <a:pt x="1199" y="6117"/>
                  </a:cubicBezTo>
                  <a:cubicBezTo>
                    <a:pt x="1111" y="6117"/>
                    <a:pt x="1037" y="6146"/>
                    <a:pt x="1001" y="6272"/>
                  </a:cubicBezTo>
                  <a:cubicBezTo>
                    <a:pt x="1068" y="6539"/>
                    <a:pt x="1701" y="6772"/>
                    <a:pt x="1435" y="6972"/>
                  </a:cubicBezTo>
                  <a:cubicBezTo>
                    <a:pt x="1194" y="7153"/>
                    <a:pt x="1089" y="7659"/>
                    <a:pt x="679" y="7659"/>
                  </a:cubicBezTo>
                  <a:cubicBezTo>
                    <a:pt x="635" y="7659"/>
                    <a:pt x="586" y="7653"/>
                    <a:pt x="534" y="7640"/>
                  </a:cubicBezTo>
                  <a:cubicBezTo>
                    <a:pt x="445" y="7622"/>
                    <a:pt x="365" y="7585"/>
                    <a:pt x="295" y="7585"/>
                  </a:cubicBezTo>
                  <a:cubicBezTo>
                    <a:pt x="234" y="7585"/>
                    <a:pt x="180" y="7613"/>
                    <a:pt x="134" y="7706"/>
                  </a:cubicBezTo>
                  <a:cubicBezTo>
                    <a:pt x="0" y="7940"/>
                    <a:pt x="167" y="8107"/>
                    <a:pt x="334" y="8207"/>
                  </a:cubicBezTo>
                  <a:cubicBezTo>
                    <a:pt x="901" y="8540"/>
                    <a:pt x="1468" y="8874"/>
                    <a:pt x="1968" y="9307"/>
                  </a:cubicBezTo>
                  <a:cubicBezTo>
                    <a:pt x="2059" y="9399"/>
                    <a:pt x="2166" y="9449"/>
                    <a:pt x="2267" y="9449"/>
                  </a:cubicBezTo>
                  <a:cubicBezTo>
                    <a:pt x="2426" y="9449"/>
                    <a:pt x="2574" y="9326"/>
                    <a:pt x="2635" y="9041"/>
                  </a:cubicBezTo>
                  <a:cubicBezTo>
                    <a:pt x="2702" y="8707"/>
                    <a:pt x="3036" y="8540"/>
                    <a:pt x="3036" y="8040"/>
                  </a:cubicBezTo>
                  <a:cubicBezTo>
                    <a:pt x="3269" y="8340"/>
                    <a:pt x="3369" y="8507"/>
                    <a:pt x="3469" y="8640"/>
                  </a:cubicBezTo>
                  <a:cubicBezTo>
                    <a:pt x="3592" y="8604"/>
                    <a:pt x="3719" y="8589"/>
                    <a:pt x="3849" y="8589"/>
                  </a:cubicBezTo>
                  <a:cubicBezTo>
                    <a:pt x="4073" y="8589"/>
                    <a:pt x="4305" y="8632"/>
                    <a:pt x="4537" y="8674"/>
                  </a:cubicBezTo>
                  <a:cubicBezTo>
                    <a:pt x="4503" y="8607"/>
                    <a:pt x="4503" y="8507"/>
                    <a:pt x="4503" y="8507"/>
                  </a:cubicBezTo>
                  <a:cubicBezTo>
                    <a:pt x="4351" y="8380"/>
                    <a:pt x="4296" y="8061"/>
                    <a:pt x="4029" y="8061"/>
                  </a:cubicBezTo>
                  <a:cubicBezTo>
                    <a:pt x="3945" y="8061"/>
                    <a:pt x="3839" y="8093"/>
                    <a:pt x="3703" y="8173"/>
                  </a:cubicBezTo>
                  <a:cubicBezTo>
                    <a:pt x="3687" y="8183"/>
                    <a:pt x="3675" y="8187"/>
                    <a:pt x="3667" y="8187"/>
                  </a:cubicBezTo>
                  <a:cubicBezTo>
                    <a:pt x="3590" y="8187"/>
                    <a:pt x="3830" y="7791"/>
                    <a:pt x="3770" y="7640"/>
                  </a:cubicBezTo>
                  <a:cubicBezTo>
                    <a:pt x="3669" y="7506"/>
                    <a:pt x="3102" y="7473"/>
                    <a:pt x="3669" y="7273"/>
                  </a:cubicBezTo>
                  <a:cubicBezTo>
                    <a:pt x="3919" y="7189"/>
                    <a:pt x="3938" y="6783"/>
                    <a:pt x="4187" y="6783"/>
                  </a:cubicBezTo>
                  <a:cubicBezTo>
                    <a:pt x="4237" y="6783"/>
                    <a:pt x="4297" y="6800"/>
                    <a:pt x="4370" y="6839"/>
                  </a:cubicBezTo>
                  <a:cubicBezTo>
                    <a:pt x="4670" y="7006"/>
                    <a:pt x="5104" y="6872"/>
                    <a:pt x="5304" y="7173"/>
                  </a:cubicBezTo>
                  <a:cubicBezTo>
                    <a:pt x="5476" y="7413"/>
                    <a:pt x="5665" y="7486"/>
                    <a:pt x="5895" y="7486"/>
                  </a:cubicBezTo>
                  <a:cubicBezTo>
                    <a:pt x="6112" y="7486"/>
                    <a:pt x="6364" y="7421"/>
                    <a:pt x="6672" y="7373"/>
                  </a:cubicBezTo>
                  <a:cubicBezTo>
                    <a:pt x="6221" y="7147"/>
                    <a:pt x="6174" y="6704"/>
                    <a:pt x="5751" y="6704"/>
                  </a:cubicBezTo>
                  <a:cubicBezTo>
                    <a:pt x="5736" y="6704"/>
                    <a:pt x="5720" y="6704"/>
                    <a:pt x="5704" y="6706"/>
                  </a:cubicBezTo>
                  <a:cubicBezTo>
                    <a:pt x="5704" y="6606"/>
                    <a:pt x="5871" y="6372"/>
                    <a:pt x="5604" y="6339"/>
                  </a:cubicBezTo>
                  <a:cubicBezTo>
                    <a:pt x="4970" y="6272"/>
                    <a:pt x="4837" y="6105"/>
                    <a:pt x="5204" y="5705"/>
                  </a:cubicBezTo>
                  <a:cubicBezTo>
                    <a:pt x="5671" y="5205"/>
                    <a:pt x="5471" y="5038"/>
                    <a:pt x="5004" y="4838"/>
                  </a:cubicBezTo>
                  <a:cubicBezTo>
                    <a:pt x="4670" y="4671"/>
                    <a:pt x="4537" y="4337"/>
                    <a:pt x="4603" y="4037"/>
                  </a:cubicBezTo>
                  <a:cubicBezTo>
                    <a:pt x="4637" y="3770"/>
                    <a:pt x="4970" y="3670"/>
                    <a:pt x="5271" y="3637"/>
                  </a:cubicBezTo>
                  <a:cubicBezTo>
                    <a:pt x="5604" y="3603"/>
                    <a:pt x="5871" y="3637"/>
                    <a:pt x="6171" y="3470"/>
                  </a:cubicBezTo>
                  <a:cubicBezTo>
                    <a:pt x="6305" y="3403"/>
                    <a:pt x="6438" y="3270"/>
                    <a:pt x="6338" y="3036"/>
                  </a:cubicBezTo>
                  <a:cubicBezTo>
                    <a:pt x="6305" y="2970"/>
                    <a:pt x="6205" y="2903"/>
                    <a:pt x="6138" y="2836"/>
                  </a:cubicBezTo>
                  <a:cubicBezTo>
                    <a:pt x="6109" y="2822"/>
                    <a:pt x="6083" y="2815"/>
                    <a:pt x="6059" y="2815"/>
                  </a:cubicBezTo>
                  <a:cubicBezTo>
                    <a:pt x="5974" y="2815"/>
                    <a:pt x="5916" y="2899"/>
                    <a:pt x="5838" y="3003"/>
                  </a:cubicBezTo>
                  <a:cubicBezTo>
                    <a:pt x="5700" y="3219"/>
                    <a:pt x="5644" y="3296"/>
                    <a:pt x="5526" y="3296"/>
                  </a:cubicBezTo>
                  <a:cubicBezTo>
                    <a:pt x="5443" y="3296"/>
                    <a:pt x="5330" y="3258"/>
                    <a:pt x="5137" y="3203"/>
                  </a:cubicBezTo>
                  <a:cubicBezTo>
                    <a:pt x="5804" y="2836"/>
                    <a:pt x="5471" y="2102"/>
                    <a:pt x="5704" y="1602"/>
                  </a:cubicBezTo>
                  <a:cubicBezTo>
                    <a:pt x="5971" y="1102"/>
                    <a:pt x="6171" y="601"/>
                    <a:pt x="6171" y="1"/>
                  </a:cubicBezTo>
                  <a:close/>
                </a:path>
              </a:pathLst>
            </a:custGeom>
            <a:solidFill>
              <a:srgbClr val="FFF0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912;p40">
              <a:extLst>
                <a:ext uri="{FF2B5EF4-FFF2-40B4-BE49-F238E27FC236}">
                  <a16:creationId xmlns:a16="http://schemas.microsoft.com/office/drawing/2014/main" id="{4D9983C7-05A0-BDD8-0B43-A3E3BD09A993}"/>
                </a:ext>
              </a:extLst>
            </p:cNvPr>
            <p:cNvSpPr/>
            <p:nvPr/>
          </p:nvSpPr>
          <p:spPr>
            <a:xfrm>
              <a:off x="7180650" y="3338131"/>
              <a:ext cx="156300" cy="152200"/>
            </a:xfrm>
            <a:custGeom>
              <a:avLst/>
              <a:gdLst/>
              <a:ahLst/>
              <a:cxnLst/>
              <a:rect l="l" t="t" r="r" b="b"/>
              <a:pathLst>
                <a:path w="6252" h="6088" extrusionOk="0">
                  <a:moveTo>
                    <a:pt x="2264" y="0"/>
                  </a:moveTo>
                  <a:cubicBezTo>
                    <a:pt x="1953" y="0"/>
                    <a:pt x="1665" y="57"/>
                    <a:pt x="1415" y="282"/>
                  </a:cubicBezTo>
                  <a:cubicBezTo>
                    <a:pt x="1815" y="1583"/>
                    <a:pt x="1815" y="1583"/>
                    <a:pt x="614" y="2584"/>
                  </a:cubicBezTo>
                  <a:cubicBezTo>
                    <a:pt x="481" y="2650"/>
                    <a:pt x="414" y="2750"/>
                    <a:pt x="314" y="2850"/>
                  </a:cubicBezTo>
                  <a:cubicBezTo>
                    <a:pt x="1" y="3320"/>
                    <a:pt x="188" y="3790"/>
                    <a:pt x="654" y="3790"/>
                  </a:cubicBezTo>
                  <a:cubicBezTo>
                    <a:pt x="684" y="3790"/>
                    <a:pt x="715" y="3788"/>
                    <a:pt x="748" y="3784"/>
                  </a:cubicBezTo>
                  <a:cubicBezTo>
                    <a:pt x="878" y="3758"/>
                    <a:pt x="1002" y="3747"/>
                    <a:pt x="1123" y="3747"/>
                  </a:cubicBezTo>
                  <a:cubicBezTo>
                    <a:pt x="1936" y="3747"/>
                    <a:pt x="2583" y="4260"/>
                    <a:pt x="3483" y="4318"/>
                  </a:cubicBezTo>
                  <a:cubicBezTo>
                    <a:pt x="2482" y="4818"/>
                    <a:pt x="2749" y="5452"/>
                    <a:pt x="2983" y="6086"/>
                  </a:cubicBezTo>
                  <a:cubicBezTo>
                    <a:pt x="3001" y="6087"/>
                    <a:pt x="3019" y="6087"/>
                    <a:pt x="3037" y="6087"/>
                  </a:cubicBezTo>
                  <a:cubicBezTo>
                    <a:pt x="3901" y="6087"/>
                    <a:pt x="4331" y="5313"/>
                    <a:pt x="4984" y="5019"/>
                  </a:cubicBezTo>
                  <a:cubicBezTo>
                    <a:pt x="5051" y="4985"/>
                    <a:pt x="5084" y="4952"/>
                    <a:pt x="5118" y="4952"/>
                  </a:cubicBezTo>
                  <a:cubicBezTo>
                    <a:pt x="5318" y="4618"/>
                    <a:pt x="5718" y="4485"/>
                    <a:pt x="5952" y="4251"/>
                  </a:cubicBezTo>
                  <a:cubicBezTo>
                    <a:pt x="6252" y="3718"/>
                    <a:pt x="5418" y="3584"/>
                    <a:pt x="5551" y="3151"/>
                  </a:cubicBezTo>
                  <a:cubicBezTo>
                    <a:pt x="5760" y="2493"/>
                    <a:pt x="5408" y="2345"/>
                    <a:pt x="4948" y="2345"/>
                  </a:cubicBezTo>
                  <a:cubicBezTo>
                    <a:pt x="4895" y="2345"/>
                    <a:pt x="4840" y="2347"/>
                    <a:pt x="4784" y="2350"/>
                  </a:cubicBezTo>
                  <a:cubicBezTo>
                    <a:pt x="4723" y="2364"/>
                    <a:pt x="4667" y="2370"/>
                    <a:pt x="4616" y="2370"/>
                  </a:cubicBezTo>
                  <a:cubicBezTo>
                    <a:pt x="4419" y="2370"/>
                    <a:pt x="4297" y="2269"/>
                    <a:pt x="4217" y="2083"/>
                  </a:cubicBezTo>
                  <a:cubicBezTo>
                    <a:pt x="3617" y="1516"/>
                    <a:pt x="3416" y="749"/>
                    <a:pt x="2883" y="148"/>
                  </a:cubicBezTo>
                  <a:cubicBezTo>
                    <a:pt x="2783" y="82"/>
                    <a:pt x="2649" y="15"/>
                    <a:pt x="2582" y="15"/>
                  </a:cubicBezTo>
                  <a:cubicBezTo>
                    <a:pt x="2474" y="7"/>
                    <a:pt x="2368" y="0"/>
                    <a:pt x="2264" y="0"/>
                  </a:cubicBezTo>
                  <a:close/>
                </a:path>
              </a:pathLst>
            </a:custGeom>
            <a:solidFill>
              <a:srgbClr val="FFAE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913;p40">
              <a:extLst>
                <a:ext uri="{FF2B5EF4-FFF2-40B4-BE49-F238E27FC236}">
                  <a16:creationId xmlns:a16="http://schemas.microsoft.com/office/drawing/2014/main" id="{76BABBFD-F89A-C50C-C6E2-5E3B4C80F483}"/>
                </a:ext>
              </a:extLst>
            </p:cNvPr>
            <p:cNvSpPr/>
            <p:nvPr/>
          </p:nvSpPr>
          <p:spPr>
            <a:xfrm>
              <a:off x="7068400" y="3464406"/>
              <a:ext cx="237700" cy="105150"/>
            </a:xfrm>
            <a:custGeom>
              <a:avLst/>
              <a:gdLst/>
              <a:ahLst/>
              <a:cxnLst/>
              <a:rect l="l" t="t" r="r" b="b"/>
              <a:pathLst>
                <a:path w="9508" h="4206" extrusionOk="0">
                  <a:moveTo>
                    <a:pt x="9508" y="1"/>
                  </a:moveTo>
                  <a:lnTo>
                    <a:pt x="7506" y="1002"/>
                  </a:lnTo>
                  <a:cubicBezTo>
                    <a:pt x="7445" y="989"/>
                    <a:pt x="7385" y="984"/>
                    <a:pt x="7326" y="984"/>
                  </a:cubicBezTo>
                  <a:cubicBezTo>
                    <a:pt x="7062" y="984"/>
                    <a:pt x="6817" y="1093"/>
                    <a:pt x="6572" y="1202"/>
                  </a:cubicBezTo>
                  <a:cubicBezTo>
                    <a:pt x="4737" y="1969"/>
                    <a:pt x="2869" y="2603"/>
                    <a:pt x="868" y="2903"/>
                  </a:cubicBezTo>
                  <a:cubicBezTo>
                    <a:pt x="534" y="3036"/>
                    <a:pt x="201" y="3070"/>
                    <a:pt x="1" y="3403"/>
                  </a:cubicBezTo>
                  <a:cubicBezTo>
                    <a:pt x="154" y="3529"/>
                    <a:pt x="330" y="3561"/>
                    <a:pt x="513" y="3561"/>
                  </a:cubicBezTo>
                  <a:cubicBezTo>
                    <a:pt x="708" y="3561"/>
                    <a:pt x="910" y="3524"/>
                    <a:pt x="1098" y="3524"/>
                  </a:cubicBezTo>
                  <a:cubicBezTo>
                    <a:pt x="1157" y="3524"/>
                    <a:pt x="1213" y="3528"/>
                    <a:pt x="1268" y="3537"/>
                  </a:cubicBezTo>
                  <a:cubicBezTo>
                    <a:pt x="1822" y="3569"/>
                    <a:pt x="1867" y="4205"/>
                    <a:pt x="2333" y="4205"/>
                  </a:cubicBezTo>
                  <a:cubicBezTo>
                    <a:pt x="2345" y="4205"/>
                    <a:pt x="2357" y="4205"/>
                    <a:pt x="2369" y="4204"/>
                  </a:cubicBezTo>
                  <a:cubicBezTo>
                    <a:pt x="4104" y="3737"/>
                    <a:pt x="5505" y="2670"/>
                    <a:pt x="7039" y="1836"/>
                  </a:cubicBezTo>
                  <a:cubicBezTo>
                    <a:pt x="7940" y="1335"/>
                    <a:pt x="8840" y="768"/>
                    <a:pt x="9508" y="1"/>
                  </a:cubicBezTo>
                  <a:close/>
                </a:path>
              </a:pathLst>
            </a:custGeom>
            <a:solidFill>
              <a:srgbClr val="FFD8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914;p40">
              <a:extLst>
                <a:ext uri="{FF2B5EF4-FFF2-40B4-BE49-F238E27FC236}">
                  <a16:creationId xmlns:a16="http://schemas.microsoft.com/office/drawing/2014/main" id="{87FBCECE-2884-A01A-13FA-DD7A62B1BAF8}"/>
                </a:ext>
              </a:extLst>
            </p:cNvPr>
            <p:cNvSpPr/>
            <p:nvPr/>
          </p:nvSpPr>
          <p:spPr>
            <a:xfrm>
              <a:off x="5945100" y="3346631"/>
              <a:ext cx="62575" cy="66075"/>
            </a:xfrm>
            <a:custGeom>
              <a:avLst/>
              <a:gdLst/>
              <a:ahLst/>
              <a:cxnLst/>
              <a:rect l="l" t="t" r="r" b="b"/>
              <a:pathLst>
                <a:path w="2503" h="2643" extrusionOk="0">
                  <a:moveTo>
                    <a:pt x="1006" y="0"/>
                  </a:moveTo>
                  <a:cubicBezTo>
                    <a:pt x="668" y="0"/>
                    <a:pt x="351" y="92"/>
                    <a:pt x="101" y="476"/>
                  </a:cubicBezTo>
                  <a:cubicBezTo>
                    <a:pt x="67" y="576"/>
                    <a:pt x="1" y="642"/>
                    <a:pt x="1" y="742"/>
                  </a:cubicBezTo>
                  <a:cubicBezTo>
                    <a:pt x="1" y="843"/>
                    <a:pt x="67" y="976"/>
                    <a:pt x="101" y="1109"/>
                  </a:cubicBezTo>
                  <a:cubicBezTo>
                    <a:pt x="167" y="1176"/>
                    <a:pt x="234" y="1310"/>
                    <a:pt x="268" y="1443"/>
                  </a:cubicBezTo>
                  <a:cubicBezTo>
                    <a:pt x="301" y="1576"/>
                    <a:pt x="401" y="1743"/>
                    <a:pt x="468" y="1877"/>
                  </a:cubicBezTo>
                  <a:cubicBezTo>
                    <a:pt x="501" y="1943"/>
                    <a:pt x="568" y="1977"/>
                    <a:pt x="634" y="2010"/>
                  </a:cubicBezTo>
                  <a:cubicBezTo>
                    <a:pt x="925" y="2455"/>
                    <a:pt x="1047" y="2642"/>
                    <a:pt x="1215" y="2642"/>
                  </a:cubicBezTo>
                  <a:cubicBezTo>
                    <a:pt x="1337" y="2642"/>
                    <a:pt x="1483" y="2545"/>
                    <a:pt x="1735" y="2377"/>
                  </a:cubicBezTo>
                  <a:cubicBezTo>
                    <a:pt x="1935" y="2210"/>
                    <a:pt x="2102" y="2010"/>
                    <a:pt x="2269" y="1943"/>
                  </a:cubicBezTo>
                  <a:cubicBezTo>
                    <a:pt x="2269" y="1576"/>
                    <a:pt x="2469" y="1276"/>
                    <a:pt x="2402" y="909"/>
                  </a:cubicBezTo>
                  <a:cubicBezTo>
                    <a:pt x="2502" y="542"/>
                    <a:pt x="2336" y="75"/>
                    <a:pt x="2035" y="75"/>
                  </a:cubicBezTo>
                  <a:cubicBezTo>
                    <a:pt x="2008" y="77"/>
                    <a:pt x="1980" y="77"/>
                    <a:pt x="1952" y="77"/>
                  </a:cubicBezTo>
                  <a:cubicBezTo>
                    <a:pt x="1642" y="77"/>
                    <a:pt x="1315" y="0"/>
                    <a:pt x="1006" y="0"/>
                  </a:cubicBezTo>
                  <a:close/>
                </a:path>
              </a:pathLst>
            </a:custGeom>
            <a:solidFill>
              <a:srgbClr val="FF7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915;p40">
              <a:extLst>
                <a:ext uri="{FF2B5EF4-FFF2-40B4-BE49-F238E27FC236}">
                  <a16:creationId xmlns:a16="http://schemas.microsoft.com/office/drawing/2014/main" id="{FCFD6B83-9F4B-2FEA-4790-739B7CFA0751}"/>
                </a:ext>
              </a:extLst>
            </p:cNvPr>
            <p:cNvSpPr/>
            <p:nvPr/>
          </p:nvSpPr>
          <p:spPr>
            <a:xfrm>
              <a:off x="7402800" y="3745356"/>
              <a:ext cx="34225" cy="26325"/>
            </a:xfrm>
            <a:custGeom>
              <a:avLst/>
              <a:gdLst/>
              <a:ahLst/>
              <a:cxnLst/>
              <a:rect l="l" t="t" r="r" b="b"/>
              <a:pathLst>
                <a:path w="1369" h="1053" extrusionOk="0">
                  <a:moveTo>
                    <a:pt x="472" y="1"/>
                  </a:moveTo>
                  <a:cubicBezTo>
                    <a:pt x="435" y="1"/>
                    <a:pt x="392" y="28"/>
                    <a:pt x="335" y="104"/>
                  </a:cubicBezTo>
                  <a:cubicBezTo>
                    <a:pt x="168" y="204"/>
                    <a:pt x="1" y="371"/>
                    <a:pt x="1" y="605"/>
                  </a:cubicBezTo>
                  <a:cubicBezTo>
                    <a:pt x="1" y="838"/>
                    <a:pt x="234" y="872"/>
                    <a:pt x="468" y="938"/>
                  </a:cubicBezTo>
                  <a:cubicBezTo>
                    <a:pt x="619" y="981"/>
                    <a:pt x="783" y="1052"/>
                    <a:pt x="989" y="1052"/>
                  </a:cubicBezTo>
                  <a:cubicBezTo>
                    <a:pt x="1101" y="1052"/>
                    <a:pt x="1227" y="1031"/>
                    <a:pt x="1369" y="972"/>
                  </a:cubicBezTo>
                  <a:cubicBezTo>
                    <a:pt x="902" y="838"/>
                    <a:pt x="535" y="705"/>
                    <a:pt x="735" y="171"/>
                  </a:cubicBezTo>
                  <a:cubicBezTo>
                    <a:pt x="616" y="171"/>
                    <a:pt x="565" y="1"/>
                    <a:pt x="472" y="1"/>
                  </a:cubicBezTo>
                  <a:close/>
                </a:path>
              </a:pathLst>
            </a:custGeom>
            <a:solidFill>
              <a:srgbClr val="FFF0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916;p40">
              <a:extLst>
                <a:ext uri="{FF2B5EF4-FFF2-40B4-BE49-F238E27FC236}">
                  <a16:creationId xmlns:a16="http://schemas.microsoft.com/office/drawing/2014/main" id="{AD10633D-0FF8-BC6E-F2EB-D709927FB2D2}"/>
                </a:ext>
              </a:extLst>
            </p:cNvPr>
            <p:cNvSpPr/>
            <p:nvPr/>
          </p:nvSpPr>
          <p:spPr>
            <a:xfrm>
              <a:off x="7187650" y="4481131"/>
              <a:ext cx="31725" cy="9050"/>
            </a:xfrm>
            <a:custGeom>
              <a:avLst/>
              <a:gdLst/>
              <a:ahLst/>
              <a:cxnLst/>
              <a:rect l="l" t="t" r="r" b="b"/>
              <a:pathLst>
                <a:path w="1269" h="362" extrusionOk="0">
                  <a:moveTo>
                    <a:pt x="535" y="1"/>
                  </a:moveTo>
                  <a:cubicBezTo>
                    <a:pt x="352" y="1"/>
                    <a:pt x="174" y="88"/>
                    <a:pt x="1" y="361"/>
                  </a:cubicBezTo>
                  <a:lnTo>
                    <a:pt x="1268" y="228"/>
                  </a:lnTo>
                  <a:cubicBezTo>
                    <a:pt x="1022" y="152"/>
                    <a:pt x="775" y="1"/>
                    <a:pt x="535" y="1"/>
                  </a:cubicBezTo>
                  <a:close/>
                </a:path>
              </a:pathLst>
            </a:custGeom>
            <a:solidFill>
              <a:srgbClr val="FFF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917;p40">
              <a:extLst>
                <a:ext uri="{FF2B5EF4-FFF2-40B4-BE49-F238E27FC236}">
                  <a16:creationId xmlns:a16="http://schemas.microsoft.com/office/drawing/2014/main" id="{F4906175-9678-54EA-28FC-2DB84EBA9A8F}"/>
                </a:ext>
              </a:extLst>
            </p:cNvPr>
            <p:cNvSpPr/>
            <p:nvPr/>
          </p:nvSpPr>
          <p:spPr>
            <a:xfrm>
              <a:off x="7635475" y="3652056"/>
              <a:ext cx="1700" cy="850"/>
            </a:xfrm>
            <a:custGeom>
              <a:avLst/>
              <a:gdLst/>
              <a:ahLst/>
              <a:cxnLst/>
              <a:rect l="l" t="t" r="r" b="b"/>
              <a:pathLst>
                <a:path w="68" h="34" extrusionOk="0">
                  <a:moveTo>
                    <a:pt x="1" y="0"/>
                  </a:moveTo>
                  <a:lnTo>
                    <a:pt x="34" y="3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918;p40">
              <a:extLst>
                <a:ext uri="{FF2B5EF4-FFF2-40B4-BE49-F238E27FC236}">
                  <a16:creationId xmlns:a16="http://schemas.microsoft.com/office/drawing/2014/main" id="{DCDAA332-1EB8-3924-5D04-153D7FD408E7}"/>
                </a:ext>
              </a:extLst>
            </p:cNvPr>
            <p:cNvSpPr/>
            <p:nvPr/>
          </p:nvSpPr>
          <p:spPr>
            <a:xfrm>
              <a:off x="6082700" y="3867206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67" y="1"/>
                  </a:moveTo>
                  <a:lnTo>
                    <a:pt x="1" y="101"/>
                  </a:lnTo>
                  <a:lnTo>
                    <a:pt x="101" y="67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E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919;p40">
              <a:extLst>
                <a:ext uri="{FF2B5EF4-FFF2-40B4-BE49-F238E27FC236}">
                  <a16:creationId xmlns:a16="http://schemas.microsoft.com/office/drawing/2014/main" id="{88EDF259-875E-892E-E52D-4318A8E07E55}"/>
                </a:ext>
              </a:extLst>
            </p:cNvPr>
            <p:cNvSpPr/>
            <p:nvPr/>
          </p:nvSpPr>
          <p:spPr>
            <a:xfrm>
              <a:off x="7331100" y="2078431"/>
              <a:ext cx="730550" cy="517900"/>
            </a:xfrm>
            <a:custGeom>
              <a:avLst/>
              <a:gdLst/>
              <a:ahLst/>
              <a:cxnLst/>
              <a:rect l="l" t="t" r="r" b="b"/>
              <a:pathLst>
                <a:path w="29222" h="20716" extrusionOk="0">
                  <a:moveTo>
                    <a:pt x="534" y="67"/>
                  </a:moveTo>
                  <a:cubicBezTo>
                    <a:pt x="367" y="134"/>
                    <a:pt x="0" y="0"/>
                    <a:pt x="100" y="434"/>
                  </a:cubicBezTo>
                  <a:cubicBezTo>
                    <a:pt x="234" y="801"/>
                    <a:pt x="234" y="1134"/>
                    <a:pt x="701" y="1435"/>
                  </a:cubicBezTo>
                  <a:cubicBezTo>
                    <a:pt x="1068" y="1668"/>
                    <a:pt x="1068" y="2435"/>
                    <a:pt x="1568" y="2769"/>
                  </a:cubicBezTo>
                  <a:cubicBezTo>
                    <a:pt x="1935" y="2969"/>
                    <a:pt x="2068" y="3403"/>
                    <a:pt x="2369" y="3670"/>
                  </a:cubicBezTo>
                  <a:cubicBezTo>
                    <a:pt x="2769" y="4137"/>
                    <a:pt x="2569" y="4737"/>
                    <a:pt x="2769" y="5171"/>
                  </a:cubicBezTo>
                  <a:cubicBezTo>
                    <a:pt x="3169" y="6105"/>
                    <a:pt x="3603" y="6972"/>
                    <a:pt x="4537" y="7506"/>
                  </a:cubicBezTo>
                  <a:cubicBezTo>
                    <a:pt x="4737" y="7639"/>
                    <a:pt x="5037" y="7806"/>
                    <a:pt x="4937" y="8073"/>
                  </a:cubicBezTo>
                  <a:cubicBezTo>
                    <a:pt x="4704" y="8673"/>
                    <a:pt x="5104" y="8973"/>
                    <a:pt x="5437" y="9307"/>
                  </a:cubicBezTo>
                  <a:cubicBezTo>
                    <a:pt x="5671" y="9507"/>
                    <a:pt x="5838" y="9741"/>
                    <a:pt x="5838" y="10007"/>
                  </a:cubicBezTo>
                  <a:cubicBezTo>
                    <a:pt x="5771" y="10575"/>
                    <a:pt x="6071" y="11008"/>
                    <a:pt x="6371" y="11442"/>
                  </a:cubicBezTo>
                  <a:cubicBezTo>
                    <a:pt x="6238" y="11675"/>
                    <a:pt x="6405" y="11842"/>
                    <a:pt x="6605" y="12009"/>
                  </a:cubicBezTo>
                  <a:cubicBezTo>
                    <a:pt x="6672" y="12076"/>
                    <a:pt x="6738" y="12142"/>
                    <a:pt x="6838" y="12176"/>
                  </a:cubicBezTo>
                  <a:cubicBezTo>
                    <a:pt x="7239" y="12743"/>
                    <a:pt x="7706" y="13276"/>
                    <a:pt x="8206" y="13743"/>
                  </a:cubicBezTo>
                  <a:cubicBezTo>
                    <a:pt x="9240" y="14311"/>
                    <a:pt x="10007" y="15311"/>
                    <a:pt x="10941" y="16012"/>
                  </a:cubicBezTo>
                  <a:cubicBezTo>
                    <a:pt x="11942" y="16779"/>
                    <a:pt x="12909" y="17513"/>
                    <a:pt x="14077" y="17980"/>
                  </a:cubicBezTo>
                  <a:cubicBezTo>
                    <a:pt x="14544" y="18180"/>
                    <a:pt x="15044" y="18347"/>
                    <a:pt x="15511" y="18614"/>
                  </a:cubicBezTo>
                  <a:cubicBezTo>
                    <a:pt x="16879" y="19314"/>
                    <a:pt x="18380" y="19681"/>
                    <a:pt x="19881" y="19948"/>
                  </a:cubicBezTo>
                  <a:cubicBezTo>
                    <a:pt x="20949" y="20148"/>
                    <a:pt x="22116" y="20148"/>
                    <a:pt x="23217" y="20415"/>
                  </a:cubicBezTo>
                  <a:cubicBezTo>
                    <a:pt x="24143" y="20641"/>
                    <a:pt x="25056" y="20715"/>
                    <a:pt x="25972" y="20715"/>
                  </a:cubicBezTo>
                  <a:cubicBezTo>
                    <a:pt x="26541" y="20715"/>
                    <a:pt x="27112" y="20687"/>
                    <a:pt x="27687" y="20648"/>
                  </a:cubicBezTo>
                  <a:cubicBezTo>
                    <a:pt x="28354" y="20615"/>
                    <a:pt x="28921" y="20248"/>
                    <a:pt x="29221" y="19848"/>
                  </a:cubicBezTo>
                  <a:cubicBezTo>
                    <a:pt x="29188" y="19781"/>
                    <a:pt x="29188" y="19748"/>
                    <a:pt x="29188" y="19648"/>
                  </a:cubicBezTo>
                  <a:cubicBezTo>
                    <a:pt x="29088" y="19614"/>
                    <a:pt x="29021" y="19514"/>
                    <a:pt x="28921" y="19481"/>
                  </a:cubicBezTo>
                  <a:cubicBezTo>
                    <a:pt x="28721" y="19481"/>
                    <a:pt x="28587" y="19481"/>
                    <a:pt x="28120" y="19014"/>
                  </a:cubicBezTo>
                  <a:cubicBezTo>
                    <a:pt x="27954" y="19014"/>
                    <a:pt x="27853" y="19014"/>
                    <a:pt x="27720" y="18847"/>
                  </a:cubicBezTo>
                  <a:cubicBezTo>
                    <a:pt x="27553" y="18847"/>
                    <a:pt x="27420" y="18847"/>
                    <a:pt x="27286" y="18680"/>
                  </a:cubicBezTo>
                  <a:cubicBezTo>
                    <a:pt x="27120" y="18680"/>
                    <a:pt x="27020" y="18680"/>
                    <a:pt x="26886" y="18514"/>
                  </a:cubicBezTo>
                  <a:cubicBezTo>
                    <a:pt x="26719" y="18514"/>
                    <a:pt x="26586" y="18514"/>
                    <a:pt x="26452" y="18347"/>
                  </a:cubicBezTo>
                  <a:lnTo>
                    <a:pt x="26252" y="18347"/>
                  </a:lnTo>
                  <a:cubicBezTo>
                    <a:pt x="26086" y="18347"/>
                    <a:pt x="25952" y="18347"/>
                    <a:pt x="25852" y="18180"/>
                  </a:cubicBezTo>
                  <a:cubicBezTo>
                    <a:pt x="25685" y="18180"/>
                    <a:pt x="25552" y="18180"/>
                    <a:pt x="25418" y="18013"/>
                  </a:cubicBezTo>
                  <a:cubicBezTo>
                    <a:pt x="25252" y="18013"/>
                    <a:pt x="25118" y="18013"/>
                    <a:pt x="25018" y="17846"/>
                  </a:cubicBezTo>
                  <a:cubicBezTo>
                    <a:pt x="24851" y="17846"/>
                    <a:pt x="24718" y="17846"/>
                    <a:pt x="24584" y="17680"/>
                  </a:cubicBezTo>
                  <a:cubicBezTo>
                    <a:pt x="24418" y="17680"/>
                    <a:pt x="24284" y="17680"/>
                    <a:pt x="24184" y="17513"/>
                  </a:cubicBezTo>
                  <a:cubicBezTo>
                    <a:pt x="24051" y="17580"/>
                    <a:pt x="23884" y="17580"/>
                    <a:pt x="23751" y="17580"/>
                  </a:cubicBezTo>
                  <a:cubicBezTo>
                    <a:pt x="23884" y="17813"/>
                    <a:pt x="24084" y="18080"/>
                    <a:pt x="24117" y="18313"/>
                  </a:cubicBezTo>
                  <a:cubicBezTo>
                    <a:pt x="24184" y="18614"/>
                    <a:pt x="24284" y="18747"/>
                    <a:pt x="24584" y="18780"/>
                  </a:cubicBezTo>
                  <a:cubicBezTo>
                    <a:pt x="24625" y="18780"/>
                    <a:pt x="24669" y="18779"/>
                    <a:pt x="24713" y="18779"/>
                  </a:cubicBezTo>
                  <a:cubicBezTo>
                    <a:pt x="24891" y="18779"/>
                    <a:pt x="25078" y="18800"/>
                    <a:pt x="25051" y="19014"/>
                  </a:cubicBezTo>
                  <a:cubicBezTo>
                    <a:pt x="25018" y="19281"/>
                    <a:pt x="24785" y="19347"/>
                    <a:pt x="24584" y="19414"/>
                  </a:cubicBezTo>
                  <a:cubicBezTo>
                    <a:pt x="24508" y="19430"/>
                    <a:pt x="24431" y="19438"/>
                    <a:pt x="24355" y="19438"/>
                  </a:cubicBezTo>
                  <a:cubicBezTo>
                    <a:pt x="24103" y="19438"/>
                    <a:pt x="23864" y="19345"/>
                    <a:pt x="23684" y="19114"/>
                  </a:cubicBezTo>
                  <a:cubicBezTo>
                    <a:pt x="23217" y="18480"/>
                    <a:pt x="22616" y="18313"/>
                    <a:pt x="21883" y="18313"/>
                  </a:cubicBezTo>
                  <a:cubicBezTo>
                    <a:pt x="21549" y="18313"/>
                    <a:pt x="21516" y="18313"/>
                    <a:pt x="21516" y="18647"/>
                  </a:cubicBezTo>
                  <a:cubicBezTo>
                    <a:pt x="21516" y="18914"/>
                    <a:pt x="21282" y="18981"/>
                    <a:pt x="21015" y="18981"/>
                  </a:cubicBezTo>
                  <a:cubicBezTo>
                    <a:pt x="20015" y="18947"/>
                    <a:pt x="19014" y="18914"/>
                    <a:pt x="18180" y="18180"/>
                  </a:cubicBezTo>
                  <a:cubicBezTo>
                    <a:pt x="17866" y="17938"/>
                    <a:pt x="17446" y="17767"/>
                    <a:pt x="17074" y="17767"/>
                  </a:cubicBezTo>
                  <a:cubicBezTo>
                    <a:pt x="16933" y="17767"/>
                    <a:pt x="16798" y="17791"/>
                    <a:pt x="16679" y="17846"/>
                  </a:cubicBezTo>
                  <a:cubicBezTo>
                    <a:pt x="16507" y="17938"/>
                    <a:pt x="16362" y="17979"/>
                    <a:pt x="16234" y="17979"/>
                  </a:cubicBezTo>
                  <a:cubicBezTo>
                    <a:pt x="15991" y="17979"/>
                    <a:pt x="15808" y="17832"/>
                    <a:pt x="15611" y="17613"/>
                  </a:cubicBezTo>
                  <a:cubicBezTo>
                    <a:pt x="15211" y="17146"/>
                    <a:pt x="14677" y="16746"/>
                    <a:pt x="14177" y="16679"/>
                  </a:cubicBezTo>
                  <a:cubicBezTo>
                    <a:pt x="13243" y="16646"/>
                    <a:pt x="12876" y="16078"/>
                    <a:pt x="12376" y="15511"/>
                  </a:cubicBezTo>
                  <a:cubicBezTo>
                    <a:pt x="12576" y="15245"/>
                    <a:pt x="13043" y="15278"/>
                    <a:pt x="13176" y="14911"/>
                  </a:cubicBezTo>
                  <a:cubicBezTo>
                    <a:pt x="13065" y="14772"/>
                    <a:pt x="12954" y="14587"/>
                    <a:pt x="12823" y="14587"/>
                  </a:cubicBezTo>
                  <a:cubicBezTo>
                    <a:pt x="12797" y="14587"/>
                    <a:pt x="12770" y="14594"/>
                    <a:pt x="12743" y="14611"/>
                  </a:cubicBezTo>
                  <a:cubicBezTo>
                    <a:pt x="12614" y="14669"/>
                    <a:pt x="12499" y="14693"/>
                    <a:pt x="12394" y="14693"/>
                  </a:cubicBezTo>
                  <a:cubicBezTo>
                    <a:pt x="11955" y="14693"/>
                    <a:pt x="11692" y="14266"/>
                    <a:pt x="11342" y="14077"/>
                  </a:cubicBezTo>
                  <a:cubicBezTo>
                    <a:pt x="11208" y="13977"/>
                    <a:pt x="10941" y="13844"/>
                    <a:pt x="11075" y="13677"/>
                  </a:cubicBezTo>
                  <a:cubicBezTo>
                    <a:pt x="11375" y="13310"/>
                    <a:pt x="11075" y="13143"/>
                    <a:pt x="10875" y="12943"/>
                  </a:cubicBezTo>
                  <a:cubicBezTo>
                    <a:pt x="10208" y="12242"/>
                    <a:pt x="9440" y="11575"/>
                    <a:pt x="9240" y="10508"/>
                  </a:cubicBezTo>
                  <a:cubicBezTo>
                    <a:pt x="9207" y="10308"/>
                    <a:pt x="9040" y="10141"/>
                    <a:pt x="8907" y="9974"/>
                  </a:cubicBezTo>
                  <a:cubicBezTo>
                    <a:pt x="8506" y="9474"/>
                    <a:pt x="7839" y="9174"/>
                    <a:pt x="8006" y="8340"/>
                  </a:cubicBezTo>
                  <a:cubicBezTo>
                    <a:pt x="8006" y="8306"/>
                    <a:pt x="7839" y="8173"/>
                    <a:pt x="7739" y="8073"/>
                  </a:cubicBezTo>
                  <a:cubicBezTo>
                    <a:pt x="7539" y="7739"/>
                    <a:pt x="7339" y="7439"/>
                    <a:pt x="7105" y="7105"/>
                  </a:cubicBezTo>
                  <a:cubicBezTo>
                    <a:pt x="6939" y="6839"/>
                    <a:pt x="7005" y="6638"/>
                    <a:pt x="7272" y="6505"/>
                  </a:cubicBezTo>
                  <a:cubicBezTo>
                    <a:pt x="7406" y="6438"/>
                    <a:pt x="7572" y="6405"/>
                    <a:pt x="7739" y="6305"/>
                  </a:cubicBezTo>
                  <a:cubicBezTo>
                    <a:pt x="7868" y="6253"/>
                    <a:pt x="7993" y="6228"/>
                    <a:pt x="8106" y="6228"/>
                  </a:cubicBezTo>
                  <a:cubicBezTo>
                    <a:pt x="8428" y="6228"/>
                    <a:pt x="8647" y="6434"/>
                    <a:pt x="8573" y="6805"/>
                  </a:cubicBezTo>
                  <a:cubicBezTo>
                    <a:pt x="8540" y="7172"/>
                    <a:pt x="8706" y="7172"/>
                    <a:pt x="8873" y="7339"/>
                  </a:cubicBezTo>
                  <a:cubicBezTo>
                    <a:pt x="9274" y="7739"/>
                    <a:pt x="9874" y="7839"/>
                    <a:pt x="10107" y="8406"/>
                  </a:cubicBezTo>
                  <a:cubicBezTo>
                    <a:pt x="10374" y="8973"/>
                    <a:pt x="10875" y="9440"/>
                    <a:pt x="11075" y="10074"/>
                  </a:cubicBezTo>
                  <a:cubicBezTo>
                    <a:pt x="11105" y="10288"/>
                    <a:pt x="11303" y="10445"/>
                    <a:pt x="11541" y="10445"/>
                  </a:cubicBezTo>
                  <a:cubicBezTo>
                    <a:pt x="11563" y="10445"/>
                    <a:pt x="11586" y="10444"/>
                    <a:pt x="11609" y="10441"/>
                  </a:cubicBezTo>
                  <a:cubicBezTo>
                    <a:pt x="11609" y="10308"/>
                    <a:pt x="11575" y="10141"/>
                    <a:pt x="11575" y="10007"/>
                  </a:cubicBezTo>
                  <a:cubicBezTo>
                    <a:pt x="11542" y="9941"/>
                    <a:pt x="11542" y="9907"/>
                    <a:pt x="11542" y="9807"/>
                  </a:cubicBezTo>
                  <a:cubicBezTo>
                    <a:pt x="11375" y="9774"/>
                    <a:pt x="11342" y="9607"/>
                    <a:pt x="11275" y="9440"/>
                  </a:cubicBezTo>
                  <a:cubicBezTo>
                    <a:pt x="11108" y="9407"/>
                    <a:pt x="11075" y="9240"/>
                    <a:pt x="11041" y="9073"/>
                  </a:cubicBezTo>
                  <a:cubicBezTo>
                    <a:pt x="10875" y="9007"/>
                    <a:pt x="10841" y="8840"/>
                    <a:pt x="10775" y="8673"/>
                  </a:cubicBezTo>
                  <a:cubicBezTo>
                    <a:pt x="10741" y="8606"/>
                    <a:pt x="10675" y="8573"/>
                    <a:pt x="10574" y="8473"/>
                  </a:cubicBezTo>
                  <a:cubicBezTo>
                    <a:pt x="10408" y="8440"/>
                    <a:pt x="10374" y="8273"/>
                    <a:pt x="10341" y="8106"/>
                  </a:cubicBezTo>
                  <a:cubicBezTo>
                    <a:pt x="10174" y="8073"/>
                    <a:pt x="10107" y="7906"/>
                    <a:pt x="10074" y="7739"/>
                  </a:cubicBezTo>
                  <a:lnTo>
                    <a:pt x="9874" y="7506"/>
                  </a:lnTo>
                  <a:cubicBezTo>
                    <a:pt x="9707" y="7472"/>
                    <a:pt x="9674" y="7306"/>
                    <a:pt x="9607" y="7139"/>
                  </a:cubicBezTo>
                  <a:cubicBezTo>
                    <a:pt x="9374" y="7072"/>
                    <a:pt x="9207" y="6839"/>
                    <a:pt x="9173" y="6572"/>
                  </a:cubicBezTo>
                  <a:cubicBezTo>
                    <a:pt x="9007" y="6472"/>
                    <a:pt x="8940" y="6338"/>
                    <a:pt x="8907" y="6171"/>
                  </a:cubicBezTo>
                  <a:lnTo>
                    <a:pt x="8706" y="5971"/>
                  </a:lnTo>
                  <a:cubicBezTo>
                    <a:pt x="8673" y="5905"/>
                    <a:pt x="8573" y="5838"/>
                    <a:pt x="8506" y="5771"/>
                  </a:cubicBezTo>
                  <a:cubicBezTo>
                    <a:pt x="8440" y="5671"/>
                    <a:pt x="8373" y="5604"/>
                    <a:pt x="8273" y="5571"/>
                  </a:cubicBezTo>
                  <a:cubicBezTo>
                    <a:pt x="8106" y="5504"/>
                    <a:pt x="8073" y="5337"/>
                    <a:pt x="8039" y="5171"/>
                  </a:cubicBezTo>
                  <a:cubicBezTo>
                    <a:pt x="8006" y="5137"/>
                    <a:pt x="7906" y="5071"/>
                    <a:pt x="7839" y="5004"/>
                  </a:cubicBezTo>
                  <a:cubicBezTo>
                    <a:pt x="7772" y="4937"/>
                    <a:pt x="7706" y="4904"/>
                    <a:pt x="7606" y="4804"/>
                  </a:cubicBezTo>
                  <a:cubicBezTo>
                    <a:pt x="7572" y="4737"/>
                    <a:pt x="7506" y="4670"/>
                    <a:pt x="7406" y="4604"/>
                  </a:cubicBezTo>
                  <a:cubicBezTo>
                    <a:pt x="7372" y="4570"/>
                    <a:pt x="7272" y="4470"/>
                    <a:pt x="7205" y="4437"/>
                  </a:cubicBezTo>
                  <a:cubicBezTo>
                    <a:pt x="7172" y="4403"/>
                    <a:pt x="7072" y="4303"/>
                    <a:pt x="7005" y="4270"/>
                  </a:cubicBezTo>
                  <a:cubicBezTo>
                    <a:pt x="6939" y="4237"/>
                    <a:pt x="6872" y="4137"/>
                    <a:pt x="6772" y="4103"/>
                  </a:cubicBezTo>
                  <a:cubicBezTo>
                    <a:pt x="6738" y="4003"/>
                    <a:pt x="6672" y="3970"/>
                    <a:pt x="6572" y="3903"/>
                  </a:cubicBezTo>
                  <a:cubicBezTo>
                    <a:pt x="6538" y="3836"/>
                    <a:pt x="6438" y="3770"/>
                    <a:pt x="6371" y="3736"/>
                  </a:cubicBezTo>
                  <a:cubicBezTo>
                    <a:pt x="6338" y="3670"/>
                    <a:pt x="6238" y="3603"/>
                    <a:pt x="6171" y="3570"/>
                  </a:cubicBezTo>
                  <a:cubicBezTo>
                    <a:pt x="6105" y="3503"/>
                    <a:pt x="6038" y="3436"/>
                    <a:pt x="5938" y="3403"/>
                  </a:cubicBezTo>
                  <a:cubicBezTo>
                    <a:pt x="5904" y="3303"/>
                    <a:pt x="5838" y="3269"/>
                    <a:pt x="5738" y="3169"/>
                  </a:cubicBezTo>
                  <a:cubicBezTo>
                    <a:pt x="5704" y="3136"/>
                    <a:pt x="5604" y="3069"/>
                    <a:pt x="5538" y="3002"/>
                  </a:cubicBezTo>
                  <a:cubicBezTo>
                    <a:pt x="5504" y="2969"/>
                    <a:pt x="5404" y="2902"/>
                    <a:pt x="5337" y="2836"/>
                  </a:cubicBezTo>
                  <a:cubicBezTo>
                    <a:pt x="5271" y="2802"/>
                    <a:pt x="5204" y="2736"/>
                    <a:pt x="5104" y="2669"/>
                  </a:cubicBezTo>
                  <a:cubicBezTo>
                    <a:pt x="5071" y="2636"/>
                    <a:pt x="5004" y="2569"/>
                    <a:pt x="4904" y="2502"/>
                  </a:cubicBezTo>
                  <a:cubicBezTo>
                    <a:pt x="4670" y="2502"/>
                    <a:pt x="4503" y="2402"/>
                    <a:pt x="4437" y="2135"/>
                  </a:cubicBezTo>
                  <a:cubicBezTo>
                    <a:pt x="4036" y="2135"/>
                    <a:pt x="3770" y="1902"/>
                    <a:pt x="3569" y="1601"/>
                  </a:cubicBezTo>
                  <a:cubicBezTo>
                    <a:pt x="3503" y="1568"/>
                    <a:pt x="3403" y="1468"/>
                    <a:pt x="3336" y="1435"/>
                  </a:cubicBezTo>
                  <a:cubicBezTo>
                    <a:pt x="3269" y="1401"/>
                    <a:pt x="3203" y="1301"/>
                    <a:pt x="3102" y="1268"/>
                  </a:cubicBezTo>
                  <a:cubicBezTo>
                    <a:pt x="3069" y="1235"/>
                    <a:pt x="3002" y="1134"/>
                    <a:pt x="2902" y="1101"/>
                  </a:cubicBezTo>
                  <a:cubicBezTo>
                    <a:pt x="2869" y="1068"/>
                    <a:pt x="2769" y="968"/>
                    <a:pt x="2702" y="934"/>
                  </a:cubicBezTo>
                  <a:cubicBezTo>
                    <a:pt x="2168" y="901"/>
                    <a:pt x="1868" y="567"/>
                    <a:pt x="1568" y="167"/>
                  </a:cubicBezTo>
                  <a:lnTo>
                    <a:pt x="1368" y="167"/>
                  </a:lnTo>
                  <a:cubicBezTo>
                    <a:pt x="1101" y="134"/>
                    <a:pt x="834" y="100"/>
                    <a:pt x="534" y="67"/>
                  </a:cubicBezTo>
                  <a:close/>
                </a:path>
              </a:pathLst>
            </a:custGeom>
            <a:solidFill>
              <a:srgbClr val="FFE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920;p40">
              <a:extLst>
                <a:ext uri="{FF2B5EF4-FFF2-40B4-BE49-F238E27FC236}">
                  <a16:creationId xmlns:a16="http://schemas.microsoft.com/office/drawing/2014/main" id="{A28914BB-D515-4F3E-CEB2-11A8C710DC54}"/>
                </a:ext>
              </a:extLst>
            </p:cNvPr>
            <p:cNvSpPr/>
            <p:nvPr/>
          </p:nvSpPr>
          <p:spPr>
            <a:xfrm>
              <a:off x="7304400" y="2716256"/>
              <a:ext cx="240200" cy="648125"/>
            </a:xfrm>
            <a:custGeom>
              <a:avLst/>
              <a:gdLst/>
              <a:ahLst/>
              <a:cxnLst/>
              <a:rect l="l" t="t" r="r" b="b"/>
              <a:pathLst>
                <a:path w="9608" h="25925" extrusionOk="0">
                  <a:moveTo>
                    <a:pt x="3110" y="0"/>
                  </a:moveTo>
                  <a:cubicBezTo>
                    <a:pt x="2738" y="0"/>
                    <a:pt x="2625" y="495"/>
                    <a:pt x="2336" y="639"/>
                  </a:cubicBezTo>
                  <a:cubicBezTo>
                    <a:pt x="2269" y="673"/>
                    <a:pt x="2302" y="773"/>
                    <a:pt x="2302" y="806"/>
                  </a:cubicBezTo>
                  <a:cubicBezTo>
                    <a:pt x="2295" y="844"/>
                    <a:pt x="2289" y="858"/>
                    <a:pt x="2283" y="858"/>
                  </a:cubicBezTo>
                  <a:cubicBezTo>
                    <a:pt x="2268" y="858"/>
                    <a:pt x="2253" y="752"/>
                    <a:pt x="2208" y="752"/>
                  </a:cubicBezTo>
                  <a:cubicBezTo>
                    <a:pt x="2197" y="752"/>
                    <a:pt x="2184" y="758"/>
                    <a:pt x="2169" y="773"/>
                  </a:cubicBezTo>
                  <a:cubicBezTo>
                    <a:pt x="2036" y="773"/>
                    <a:pt x="1936" y="806"/>
                    <a:pt x="1835" y="873"/>
                  </a:cubicBezTo>
                  <a:cubicBezTo>
                    <a:pt x="1635" y="1140"/>
                    <a:pt x="1368" y="1340"/>
                    <a:pt x="1268" y="1640"/>
                  </a:cubicBezTo>
                  <a:cubicBezTo>
                    <a:pt x="1202" y="2007"/>
                    <a:pt x="1135" y="2274"/>
                    <a:pt x="668" y="2441"/>
                  </a:cubicBezTo>
                  <a:cubicBezTo>
                    <a:pt x="168" y="2607"/>
                    <a:pt x="1" y="3008"/>
                    <a:pt x="368" y="3475"/>
                  </a:cubicBezTo>
                  <a:cubicBezTo>
                    <a:pt x="615" y="3667"/>
                    <a:pt x="885" y="4109"/>
                    <a:pt x="1141" y="4109"/>
                  </a:cubicBezTo>
                  <a:cubicBezTo>
                    <a:pt x="1195" y="4109"/>
                    <a:pt x="1249" y="4089"/>
                    <a:pt x="1302" y="4042"/>
                  </a:cubicBezTo>
                  <a:cubicBezTo>
                    <a:pt x="1702" y="3675"/>
                    <a:pt x="2336" y="3675"/>
                    <a:pt x="2603" y="3141"/>
                  </a:cubicBezTo>
                  <a:cubicBezTo>
                    <a:pt x="2669" y="2874"/>
                    <a:pt x="2302" y="2808"/>
                    <a:pt x="2336" y="2607"/>
                  </a:cubicBezTo>
                  <a:lnTo>
                    <a:pt x="2336" y="2607"/>
                  </a:lnTo>
                  <a:cubicBezTo>
                    <a:pt x="2636" y="3008"/>
                    <a:pt x="3003" y="3441"/>
                    <a:pt x="3503" y="3775"/>
                  </a:cubicBezTo>
                  <a:cubicBezTo>
                    <a:pt x="4037" y="4108"/>
                    <a:pt x="3503" y="4175"/>
                    <a:pt x="3370" y="4375"/>
                  </a:cubicBezTo>
                  <a:cubicBezTo>
                    <a:pt x="3203" y="4676"/>
                    <a:pt x="3637" y="4942"/>
                    <a:pt x="3337" y="5276"/>
                  </a:cubicBezTo>
                  <a:cubicBezTo>
                    <a:pt x="2936" y="5776"/>
                    <a:pt x="3170" y="6043"/>
                    <a:pt x="3703" y="6043"/>
                  </a:cubicBezTo>
                  <a:cubicBezTo>
                    <a:pt x="4204" y="6043"/>
                    <a:pt x="4604" y="6343"/>
                    <a:pt x="4804" y="6710"/>
                  </a:cubicBezTo>
                  <a:cubicBezTo>
                    <a:pt x="5138" y="7377"/>
                    <a:pt x="5505" y="8045"/>
                    <a:pt x="5705" y="8778"/>
                  </a:cubicBezTo>
                  <a:cubicBezTo>
                    <a:pt x="6005" y="9979"/>
                    <a:pt x="6505" y="11114"/>
                    <a:pt x="6839" y="12281"/>
                  </a:cubicBezTo>
                  <a:cubicBezTo>
                    <a:pt x="7006" y="12314"/>
                    <a:pt x="7206" y="12314"/>
                    <a:pt x="7006" y="12548"/>
                  </a:cubicBezTo>
                  <a:cubicBezTo>
                    <a:pt x="6972" y="12815"/>
                    <a:pt x="7139" y="13048"/>
                    <a:pt x="7139" y="13348"/>
                  </a:cubicBezTo>
                  <a:cubicBezTo>
                    <a:pt x="7173" y="13682"/>
                    <a:pt x="7139" y="14016"/>
                    <a:pt x="7606" y="14016"/>
                  </a:cubicBezTo>
                  <a:cubicBezTo>
                    <a:pt x="7719" y="14016"/>
                    <a:pt x="7843" y="14039"/>
                    <a:pt x="7961" y="14039"/>
                  </a:cubicBezTo>
                  <a:cubicBezTo>
                    <a:pt x="8124" y="14039"/>
                    <a:pt x="8277" y="13995"/>
                    <a:pt x="8373" y="13782"/>
                  </a:cubicBezTo>
                  <a:cubicBezTo>
                    <a:pt x="8445" y="13567"/>
                    <a:pt x="8478" y="13371"/>
                    <a:pt x="8437" y="13194"/>
                  </a:cubicBezTo>
                  <a:lnTo>
                    <a:pt x="8437" y="13194"/>
                  </a:lnTo>
                  <a:cubicBezTo>
                    <a:pt x="8702" y="13681"/>
                    <a:pt x="8503" y="13983"/>
                    <a:pt x="7840" y="14116"/>
                  </a:cubicBezTo>
                  <a:cubicBezTo>
                    <a:pt x="7373" y="14182"/>
                    <a:pt x="7373" y="14449"/>
                    <a:pt x="7306" y="14716"/>
                  </a:cubicBezTo>
                  <a:cubicBezTo>
                    <a:pt x="7106" y="15383"/>
                    <a:pt x="7840" y="15283"/>
                    <a:pt x="8040" y="15617"/>
                  </a:cubicBezTo>
                  <a:cubicBezTo>
                    <a:pt x="8040" y="15650"/>
                    <a:pt x="8007" y="15717"/>
                    <a:pt x="7973" y="15817"/>
                  </a:cubicBezTo>
                  <a:cubicBezTo>
                    <a:pt x="8107" y="16651"/>
                    <a:pt x="8207" y="17518"/>
                    <a:pt x="7606" y="18219"/>
                  </a:cubicBezTo>
                  <a:cubicBezTo>
                    <a:pt x="7540" y="18319"/>
                    <a:pt x="7506" y="18452"/>
                    <a:pt x="7506" y="18519"/>
                  </a:cubicBezTo>
                  <a:cubicBezTo>
                    <a:pt x="7339" y="20153"/>
                    <a:pt x="6639" y="21554"/>
                    <a:pt x="5972" y="23022"/>
                  </a:cubicBezTo>
                  <a:cubicBezTo>
                    <a:pt x="5705" y="23689"/>
                    <a:pt x="5471" y="24356"/>
                    <a:pt x="4838" y="24823"/>
                  </a:cubicBezTo>
                  <a:cubicBezTo>
                    <a:pt x="4504" y="25090"/>
                    <a:pt x="4371" y="25490"/>
                    <a:pt x="4671" y="25924"/>
                  </a:cubicBezTo>
                  <a:cubicBezTo>
                    <a:pt x="6139" y="24390"/>
                    <a:pt x="7139" y="22622"/>
                    <a:pt x="7873" y="20687"/>
                  </a:cubicBezTo>
                  <a:cubicBezTo>
                    <a:pt x="7973" y="20487"/>
                    <a:pt x="8007" y="20220"/>
                    <a:pt x="8140" y="20020"/>
                  </a:cubicBezTo>
                  <a:cubicBezTo>
                    <a:pt x="8974" y="18652"/>
                    <a:pt x="9107" y="17118"/>
                    <a:pt x="9307" y="15550"/>
                  </a:cubicBezTo>
                  <a:cubicBezTo>
                    <a:pt x="9608" y="13148"/>
                    <a:pt x="9274" y="10747"/>
                    <a:pt x="8607" y="8345"/>
                  </a:cubicBezTo>
                  <a:cubicBezTo>
                    <a:pt x="8240" y="6977"/>
                    <a:pt x="7906" y="5610"/>
                    <a:pt x="7073" y="4442"/>
                  </a:cubicBezTo>
                  <a:cubicBezTo>
                    <a:pt x="6672" y="4309"/>
                    <a:pt x="6739" y="3942"/>
                    <a:pt x="6539" y="3608"/>
                  </a:cubicBezTo>
                  <a:cubicBezTo>
                    <a:pt x="6005" y="2874"/>
                    <a:pt x="5171" y="2374"/>
                    <a:pt x="4938" y="1340"/>
                  </a:cubicBezTo>
                  <a:cubicBezTo>
                    <a:pt x="4804" y="806"/>
                    <a:pt x="3970" y="372"/>
                    <a:pt x="3303" y="39"/>
                  </a:cubicBezTo>
                  <a:cubicBezTo>
                    <a:pt x="3232" y="12"/>
                    <a:pt x="3168" y="0"/>
                    <a:pt x="3110" y="0"/>
                  </a:cubicBezTo>
                  <a:close/>
                </a:path>
              </a:pathLst>
            </a:custGeom>
            <a:solidFill>
              <a:srgbClr val="FFD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921;p40">
              <a:extLst>
                <a:ext uri="{FF2B5EF4-FFF2-40B4-BE49-F238E27FC236}">
                  <a16:creationId xmlns:a16="http://schemas.microsoft.com/office/drawing/2014/main" id="{64D69C5B-8B9F-0750-B74C-CD4A578C6ACE}"/>
                </a:ext>
              </a:extLst>
            </p:cNvPr>
            <p:cNvSpPr/>
            <p:nvPr/>
          </p:nvSpPr>
          <p:spPr>
            <a:xfrm>
              <a:off x="7100925" y="3165881"/>
              <a:ext cx="361950" cy="276875"/>
            </a:xfrm>
            <a:custGeom>
              <a:avLst/>
              <a:gdLst/>
              <a:ahLst/>
              <a:cxnLst/>
              <a:rect l="l" t="t" r="r" b="b"/>
              <a:pathLst>
                <a:path w="14478" h="11075" extrusionOk="0">
                  <a:moveTo>
                    <a:pt x="2002" y="0"/>
                  </a:moveTo>
                  <a:cubicBezTo>
                    <a:pt x="1235" y="634"/>
                    <a:pt x="568" y="1368"/>
                    <a:pt x="1" y="2202"/>
                  </a:cubicBezTo>
                  <a:cubicBezTo>
                    <a:pt x="1" y="2635"/>
                    <a:pt x="401" y="2702"/>
                    <a:pt x="634" y="2969"/>
                  </a:cubicBezTo>
                  <a:cubicBezTo>
                    <a:pt x="1268" y="3636"/>
                    <a:pt x="2236" y="4036"/>
                    <a:pt x="2603" y="4837"/>
                  </a:cubicBezTo>
                  <a:cubicBezTo>
                    <a:pt x="3336" y="6338"/>
                    <a:pt x="4437" y="7038"/>
                    <a:pt x="6005" y="7038"/>
                  </a:cubicBezTo>
                  <a:cubicBezTo>
                    <a:pt x="6255" y="7177"/>
                    <a:pt x="6513" y="7221"/>
                    <a:pt x="6775" y="7221"/>
                  </a:cubicBezTo>
                  <a:cubicBezTo>
                    <a:pt x="7221" y="7221"/>
                    <a:pt x="7678" y="7095"/>
                    <a:pt x="8130" y="7095"/>
                  </a:cubicBezTo>
                  <a:cubicBezTo>
                    <a:pt x="8369" y="7095"/>
                    <a:pt x="8607" y="7130"/>
                    <a:pt x="8840" y="7239"/>
                  </a:cubicBezTo>
                  <a:cubicBezTo>
                    <a:pt x="8440" y="7972"/>
                    <a:pt x="7806" y="8473"/>
                    <a:pt x="7273" y="9007"/>
                  </a:cubicBezTo>
                  <a:cubicBezTo>
                    <a:pt x="7106" y="9173"/>
                    <a:pt x="7139" y="9307"/>
                    <a:pt x="7306" y="9407"/>
                  </a:cubicBezTo>
                  <a:cubicBezTo>
                    <a:pt x="7425" y="9500"/>
                    <a:pt x="7544" y="9534"/>
                    <a:pt x="7661" y="9534"/>
                  </a:cubicBezTo>
                  <a:cubicBezTo>
                    <a:pt x="7839" y="9534"/>
                    <a:pt x="8012" y="9454"/>
                    <a:pt x="8173" y="9373"/>
                  </a:cubicBezTo>
                  <a:cubicBezTo>
                    <a:pt x="8228" y="9358"/>
                    <a:pt x="8283" y="9349"/>
                    <a:pt x="8335" y="9349"/>
                  </a:cubicBezTo>
                  <a:cubicBezTo>
                    <a:pt x="8504" y="9349"/>
                    <a:pt x="8640" y="9436"/>
                    <a:pt x="8640" y="9640"/>
                  </a:cubicBezTo>
                  <a:cubicBezTo>
                    <a:pt x="8640" y="9907"/>
                    <a:pt x="8106" y="9974"/>
                    <a:pt x="8273" y="10374"/>
                  </a:cubicBezTo>
                  <a:cubicBezTo>
                    <a:pt x="8407" y="10708"/>
                    <a:pt x="8940" y="10307"/>
                    <a:pt x="8974" y="10808"/>
                  </a:cubicBezTo>
                  <a:cubicBezTo>
                    <a:pt x="8974" y="10908"/>
                    <a:pt x="9074" y="11008"/>
                    <a:pt x="9107" y="11075"/>
                  </a:cubicBezTo>
                  <a:cubicBezTo>
                    <a:pt x="10542" y="10207"/>
                    <a:pt x="11742" y="9140"/>
                    <a:pt x="12776" y="7872"/>
                  </a:cubicBezTo>
                  <a:cubicBezTo>
                    <a:pt x="12810" y="7439"/>
                    <a:pt x="12977" y="7105"/>
                    <a:pt x="13410" y="6738"/>
                  </a:cubicBezTo>
                  <a:cubicBezTo>
                    <a:pt x="13911" y="6371"/>
                    <a:pt x="14278" y="5804"/>
                    <a:pt x="14211" y="5070"/>
                  </a:cubicBezTo>
                  <a:cubicBezTo>
                    <a:pt x="14478" y="4837"/>
                    <a:pt x="14478" y="4603"/>
                    <a:pt x="14077" y="4503"/>
                  </a:cubicBezTo>
                  <a:cubicBezTo>
                    <a:pt x="13610" y="4503"/>
                    <a:pt x="13210" y="4670"/>
                    <a:pt x="12776" y="4837"/>
                  </a:cubicBezTo>
                  <a:cubicBezTo>
                    <a:pt x="11943" y="5204"/>
                    <a:pt x="11109" y="5537"/>
                    <a:pt x="10175" y="5771"/>
                  </a:cubicBezTo>
                  <a:cubicBezTo>
                    <a:pt x="9486" y="5896"/>
                    <a:pt x="8770" y="6335"/>
                    <a:pt x="8054" y="6335"/>
                  </a:cubicBezTo>
                  <a:cubicBezTo>
                    <a:pt x="7625" y="6335"/>
                    <a:pt x="7196" y="6178"/>
                    <a:pt x="6772" y="5704"/>
                  </a:cubicBezTo>
                  <a:cubicBezTo>
                    <a:pt x="6739" y="5671"/>
                    <a:pt x="6639" y="5671"/>
                    <a:pt x="6572" y="5671"/>
                  </a:cubicBezTo>
                  <a:cubicBezTo>
                    <a:pt x="5938" y="5471"/>
                    <a:pt x="5538" y="4370"/>
                    <a:pt x="5905" y="3803"/>
                  </a:cubicBezTo>
                  <a:cubicBezTo>
                    <a:pt x="6138" y="3403"/>
                    <a:pt x="5972" y="2969"/>
                    <a:pt x="5671" y="2969"/>
                  </a:cubicBezTo>
                  <a:cubicBezTo>
                    <a:pt x="4637" y="2969"/>
                    <a:pt x="4104" y="2469"/>
                    <a:pt x="3503" y="1701"/>
                  </a:cubicBezTo>
                  <a:cubicBezTo>
                    <a:pt x="3170" y="1301"/>
                    <a:pt x="2636" y="1034"/>
                    <a:pt x="2469" y="467"/>
                  </a:cubicBezTo>
                  <a:cubicBezTo>
                    <a:pt x="2402" y="234"/>
                    <a:pt x="2302" y="0"/>
                    <a:pt x="2002" y="0"/>
                  </a:cubicBezTo>
                  <a:close/>
                </a:path>
              </a:pathLst>
            </a:custGeom>
            <a:solidFill>
              <a:srgbClr val="FFB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922;p40">
              <a:extLst>
                <a:ext uri="{FF2B5EF4-FFF2-40B4-BE49-F238E27FC236}">
                  <a16:creationId xmlns:a16="http://schemas.microsoft.com/office/drawing/2014/main" id="{EB3F4362-7FAB-B2F3-EABC-D93CD1A9B679}"/>
                </a:ext>
              </a:extLst>
            </p:cNvPr>
            <p:cNvSpPr/>
            <p:nvPr/>
          </p:nvSpPr>
          <p:spPr>
            <a:xfrm>
              <a:off x="7744725" y="3379856"/>
              <a:ext cx="462025" cy="432325"/>
            </a:xfrm>
            <a:custGeom>
              <a:avLst/>
              <a:gdLst/>
              <a:ahLst/>
              <a:cxnLst/>
              <a:rect l="l" t="t" r="r" b="b"/>
              <a:pathLst>
                <a:path w="18481" h="17293" extrusionOk="0">
                  <a:moveTo>
                    <a:pt x="2417" y="0"/>
                  </a:moveTo>
                  <a:cubicBezTo>
                    <a:pt x="1745" y="0"/>
                    <a:pt x="1122" y="207"/>
                    <a:pt x="534" y="648"/>
                  </a:cubicBezTo>
                  <a:cubicBezTo>
                    <a:pt x="234" y="881"/>
                    <a:pt x="0" y="1148"/>
                    <a:pt x="234" y="1548"/>
                  </a:cubicBezTo>
                  <a:cubicBezTo>
                    <a:pt x="382" y="1734"/>
                    <a:pt x="551" y="1826"/>
                    <a:pt x="729" y="1826"/>
                  </a:cubicBezTo>
                  <a:cubicBezTo>
                    <a:pt x="871" y="1826"/>
                    <a:pt x="1020" y="1767"/>
                    <a:pt x="1168" y="1648"/>
                  </a:cubicBezTo>
                  <a:cubicBezTo>
                    <a:pt x="1570" y="1359"/>
                    <a:pt x="1980" y="1248"/>
                    <a:pt x="2402" y="1248"/>
                  </a:cubicBezTo>
                  <a:cubicBezTo>
                    <a:pt x="2854" y="1248"/>
                    <a:pt x="3320" y="1376"/>
                    <a:pt x="3803" y="1548"/>
                  </a:cubicBezTo>
                  <a:cubicBezTo>
                    <a:pt x="5838" y="2282"/>
                    <a:pt x="7372" y="3717"/>
                    <a:pt x="8840" y="5218"/>
                  </a:cubicBezTo>
                  <a:cubicBezTo>
                    <a:pt x="10241" y="6418"/>
                    <a:pt x="11409" y="7786"/>
                    <a:pt x="12543" y="9254"/>
                  </a:cubicBezTo>
                  <a:cubicBezTo>
                    <a:pt x="12709" y="9321"/>
                    <a:pt x="12810" y="9454"/>
                    <a:pt x="12843" y="9621"/>
                  </a:cubicBezTo>
                  <a:cubicBezTo>
                    <a:pt x="12976" y="9621"/>
                    <a:pt x="13043" y="9721"/>
                    <a:pt x="13043" y="9821"/>
                  </a:cubicBezTo>
                  <a:cubicBezTo>
                    <a:pt x="13210" y="9888"/>
                    <a:pt x="13310" y="9988"/>
                    <a:pt x="13343" y="10154"/>
                  </a:cubicBezTo>
                  <a:cubicBezTo>
                    <a:pt x="13477" y="10221"/>
                    <a:pt x="13510" y="10288"/>
                    <a:pt x="13510" y="10421"/>
                  </a:cubicBezTo>
                  <a:cubicBezTo>
                    <a:pt x="13677" y="10488"/>
                    <a:pt x="13744" y="10621"/>
                    <a:pt x="13810" y="10788"/>
                  </a:cubicBezTo>
                  <a:cubicBezTo>
                    <a:pt x="13977" y="10888"/>
                    <a:pt x="14010" y="10988"/>
                    <a:pt x="14044" y="11155"/>
                  </a:cubicBezTo>
                  <a:cubicBezTo>
                    <a:pt x="14177" y="11222"/>
                    <a:pt x="14211" y="11289"/>
                    <a:pt x="14211" y="11422"/>
                  </a:cubicBezTo>
                  <a:cubicBezTo>
                    <a:pt x="14377" y="11489"/>
                    <a:pt x="14411" y="11622"/>
                    <a:pt x="14411" y="11756"/>
                  </a:cubicBezTo>
                  <a:cubicBezTo>
                    <a:pt x="14577" y="11789"/>
                    <a:pt x="14678" y="11956"/>
                    <a:pt x="14678" y="12123"/>
                  </a:cubicBezTo>
                  <a:cubicBezTo>
                    <a:pt x="14844" y="12156"/>
                    <a:pt x="14911" y="12323"/>
                    <a:pt x="14911" y="12489"/>
                  </a:cubicBezTo>
                  <a:cubicBezTo>
                    <a:pt x="15078" y="12590"/>
                    <a:pt x="15178" y="12756"/>
                    <a:pt x="15178" y="12923"/>
                  </a:cubicBezTo>
                  <a:cubicBezTo>
                    <a:pt x="15378" y="13023"/>
                    <a:pt x="15478" y="13257"/>
                    <a:pt x="15511" y="13457"/>
                  </a:cubicBezTo>
                  <a:cubicBezTo>
                    <a:pt x="15678" y="13524"/>
                    <a:pt x="15712" y="13690"/>
                    <a:pt x="15712" y="13857"/>
                  </a:cubicBezTo>
                  <a:cubicBezTo>
                    <a:pt x="15878" y="13957"/>
                    <a:pt x="15912" y="14124"/>
                    <a:pt x="15912" y="14291"/>
                  </a:cubicBezTo>
                  <a:cubicBezTo>
                    <a:pt x="16145" y="14424"/>
                    <a:pt x="16179" y="14658"/>
                    <a:pt x="16212" y="14858"/>
                  </a:cubicBezTo>
                  <a:cubicBezTo>
                    <a:pt x="16412" y="14991"/>
                    <a:pt x="16479" y="15258"/>
                    <a:pt x="16512" y="15458"/>
                  </a:cubicBezTo>
                  <a:cubicBezTo>
                    <a:pt x="16679" y="15592"/>
                    <a:pt x="16712" y="15825"/>
                    <a:pt x="16746" y="16025"/>
                  </a:cubicBezTo>
                  <a:cubicBezTo>
                    <a:pt x="16912" y="16159"/>
                    <a:pt x="16979" y="16426"/>
                    <a:pt x="17013" y="16626"/>
                  </a:cubicBezTo>
                  <a:cubicBezTo>
                    <a:pt x="17213" y="16793"/>
                    <a:pt x="17213" y="17026"/>
                    <a:pt x="17246" y="17260"/>
                  </a:cubicBezTo>
                  <a:cubicBezTo>
                    <a:pt x="17313" y="17260"/>
                    <a:pt x="17379" y="17293"/>
                    <a:pt x="17413" y="17293"/>
                  </a:cubicBezTo>
                  <a:cubicBezTo>
                    <a:pt x="17490" y="16832"/>
                    <a:pt x="17577" y="16614"/>
                    <a:pt x="17785" y="16614"/>
                  </a:cubicBezTo>
                  <a:cubicBezTo>
                    <a:pt x="17937" y="16614"/>
                    <a:pt x="18155" y="16733"/>
                    <a:pt x="18480" y="16959"/>
                  </a:cubicBezTo>
                  <a:cubicBezTo>
                    <a:pt x="18480" y="16759"/>
                    <a:pt x="18414" y="16592"/>
                    <a:pt x="18380" y="16359"/>
                  </a:cubicBezTo>
                  <a:cubicBezTo>
                    <a:pt x="18180" y="16259"/>
                    <a:pt x="18180" y="15992"/>
                    <a:pt x="18147" y="15792"/>
                  </a:cubicBezTo>
                  <a:cubicBezTo>
                    <a:pt x="17913" y="15658"/>
                    <a:pt x="17913" y="15425"/>
                    <a:pt x="17880" y="15191"/>
                  </a:cubicBezTo>
                  <a:cubicBezTo>
                    <a:pt x="17680" y="15091"/>
                    <a:pt x="17646" y="14824"/>
                    <a:pt x="17580" y="14624"/>
                  </a:cubicBezTo>
                  <a:cubicBezTo>
                    <a:pt x="17413" y="14524"/>
                    <a:pt x="17379" y="14357"/>
                    <a:pt x="17379" y="14191"/>
                  </a:cubicBezTo>
                  <a:cubicBezTo>
                    <a:pt x="17179" y="14024"/>
                    <a:pt x="17146" y="13824"/>
                    <a:pt x="17079" y="13624"/>
                  </a:cubicBezTo>
                  <a:cubicBezTo>
                    <a:pt x="16812" y="13357"/>
                    <a:pt x="16679" y="13023"/>
                    <a:pt x="16546" y="12656"/>
                  </a:cubicBezTo>
                  <a:cubicBezTo>
                    <a:pt x="16379" y="12590"/>
                    <a:pt x="16345" y="12423"/>
                    <a:pt x="16312" y="12256"/>
                  </a:cubicBezTo>
                  <a:cubicBezTo>
                    <a:pt x="16145" y="12156"/>
                    <a:pt x="16045" y="11989"/>
                    <a:pt x="16045" y="11822"/>
                  </a:cubicBezTo>
                  <a:cubicBezTo>
                    <a:pt x="15878" y="11789"/>
                    <a:pt x="15845" y="11622"/>
                    <a:pt x="15812" y="11455"/>
                  </a:cubicBezTo>
                  <a:cubicBezTo>
                    <a:pt x="15645" y="11422"/>
                    <a:pt x="15578" y="11255"/>
                    <a:pt x="15545" y="11088"/>
                  </a:cubicBezTo>
                  <a:cubicBezTo>
                    <a:pt x="15378" y="10988"/>
                    <a:pt x="15345" y="10855"/>
                    <a:pt x="15311" y="10688"/>
                  </a:cubicBezTo>
                  <a:cubicBezTo>
                    <a:pt x="15145" y="10621"/>
                    <a:pt x="15078" y="10488"/>
                    <a:pt x="15044" y="10321"/>
                  </a:cubicBezTo>
                  <a:cubicBezTo>
                    <a:pt x="14911" y="10288"/>
                    <a:pt x="14878" y="10221"/>
                    <a:pt x="14878" y="10088"/>
                  </a:cubicBezTo>
                  <a:cubicBezTo>
                    <a:pt x="14744" y="9988"/>
                    <a:pt x="14678" y="9854"/>
                    <a:pt x="14644" y="9721"/>
                  </a:cubicBezTo>
                  <a:cubicBezTo>
                    <a:pt x="14411" y="9587"/>
                    <a:pt x="14244" y="9387"/>
                    <a:pt x="14177" y="9120"/>
                  </a:cubicBezTo>
                  <a:cubicBezTo>
                    <a:pt x="13977" y="8987"/>
                    <a:pt x="13810" y="8787"/>
                    <a:pt x="13710" y="8553"/>
                  </a:cubicBezTo>
                  <a:cubicBezTo>
                    <a:pt x="13577" y="8553"/>
                    <a:pt x="13543" y="8453"/>
                    <a:pt x="13510" y="8320"/>
                  </a:cubicBezTo>
                  <a:cubicBezTo>
                    <a:pt x="12176" y="6885"/>
                    <a:pt x="10841" y="5451"/>
                    <a:pt x="9507" y="3983"/>
                  </a:cubicBezTo>
                  <a:cubicBezTo>
                    <a:pt x="9474" y="3883"/>
                    <a:pt x="9374" y="3783"/>
                    <a:pt x="9240" y="3783"/>
                  </a:cubicBezTo>
                  <a:lnTo>
                    <a:pt x="9307" y="3783"/>
                  </a:lnTo>
                  <a:cubicBezTo>
                    <a:pt x="9240" y="3650"/>
                    <a:pt x="9174" y="3616"/>
                    <a:pt x="9040" y="3583"/>
                  </a:cubicBezTo>
                  <a:cubicBezTo>
                    <a:pt x="8240" y="2949"/>
                    <a:pt x="7472" y="2282"/>
                    <a:pt x="6638" y="1648"/>
                  </a:cubicBezTo>
                  <a:cubicBezTo>
                    <a:pt x="5571" y="881"/>
                    <a:pt x="4404" y="381"/>
                    <a:pt x="3169" y="81"/>
                  </a:cubicBezTo>
                  <a:cubicBezTo>
                    <a:pt x="2912" y="27"/>
                    <a:pt x="2661" y="0"/>
                    <a:pt x="2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923;p40">
              <a:extLst>
                <a:ext uri="{FF2B5EF4-FFF2-40B4-BE49-F238E27FC236}">
                  <a16:creationId xmlns:a16="http://schemas.microsoft.com/office/drawing/2014/main" id="{6A107EC9-0F31-DA7B-8D3A-4207A1E85F5B}"/>
                </a:ext>
              </a:extLst>
            </p:cNvPr>
            <p:cNvSpPr/>
            <p:nvPr/>
          </p:nvSpPr>
          <p:spPr>
            <a:xfrm>
              <a:off x="7291900" y="2641706"/>
              <a:ext cx="189325" cy="185875"/>
            </a:xfrm>
            <a:custGeom>
              <a:avLst/>
              <a:gdLst/>
              <a:ahLst/>
              <a:cxnLst/>
              <a:rect l="l" t="t" r="r" b="b"/>
              <a:pathLst>
                <a:path w="7573" h="7435" extrusionOk="0">
                  <a:moveTo>
                    <a:pt x="361" y="1"/>
                  </a:moveTo>
                  <a:cubicBezTo>
                    <a:pt x="290" y="1"/>
                    <a:pt x="215" y="25"/>
                    <a:pt x="134" y="85"/>
                  </a:cubicBezTo>
                  <a:cubicBezTo>
                    <a:pt x="34" y="219"/>
                    <a:pt x="0" y="386"/>
                    <a:pt x="134" y="452"/>
                  </a:cubicBezTo>
                  <a:cubicBezTo>
                    <a:pt x="1335" y="1386"/>
                    <a:pt x="2302" y="2621"/>
                    <a:pt x="3770" y="3221"/>
                  </a:cubicBezTo>
                  <a:cubicBezTo>
                    <a:pt x="3870" y="3421"/>
                    <a:pt x="4103" y="3488"/>
                    <a:pt x="4304" y="3621"/>
                  </a:cubicBezTo>
                  <a:cubicBezTo>
                    <a:pt x="5004" y="4088"/>
                    <a:pt x="5705" y="4589"/>
                    <a:pt x="5571" y="5556"/>
                  </a:cubicBezTo>
                  <a:cubicBezTo>
                    <a:pt x="5512" y="5850"/>
                    <a:pt x="5505" y="5962"/>
                    <a:pt x="5709" y="5962"/>
                  </a:cubicBezTo>
                  <a:cubicBezTo>
                    <a:pt x="5737" y="5962"/>
                    <a:pt x="5769" y="5960"/>
                    <a:pt x="5805" y="5956"/>
                  </a:cubicBezTo>
                  <a:cubicBezTo>
                    <a:pt x="5866" y="5949"/>
                    <a:pt x="5925" y="5945"/>
                    <a:pt x="5980" y="5945"/>
                  </a:cubicBezTo>
                  <a:cubicBezTo>
                    <a:pt x="6668" y="5945"/>
                    <a:pt x="6849" y="6501"/>
                    <a:pt x="6972" y="7057"/>
                  </a:cubicBezTo>
                  <a:cubicBezTo>
                    <a:pt x="7054" y="7357"/>
                    <a:pt x="7202" y="7434"/>
                    <a:pt x="7418" y="7434"/>
                  </a:cubicBezTo>
                  <a:cubicBezTo>
                    <a:pt x="7466" y="7434"/>
                    <a:pt x="7518" y="7430"/>
                    <a:pt x="7573" y="7424"/>
                  </a:cubicBezTo>
                  <a:cubicBezTo>
                    <a:pt x="6905" y="5956"/>
                    <a:pt x="5971" y="4722"/>
                    <a:pt x="4937" y="3621"/>
                  </a:cubicBezTo>
                  <a:cubicBezTo>
                    <a:pt x="3970" y="2721"/>
                    <a:pt x="2936" y="1887"/>
                    <a:pt x="1969" y="953"/>
                  </a:cubicBezTo>
                  <a:cubicBezTo>
                    <a:pt x="1902" y="919"/>
                    <a:pt x="1802" y="819"/>
                    <a:pt x="1735" y="786"/>
                  </a:cubicBezTo>
                  <a:cubicBezTo>
                    <a:pt x="1502" y="619"/>
                    <a:pt x="1268" y="552"/>
                    <a:pt x="1068" y="419"/>
                  </a:cubicBezTo>
                  <a:cubicBezTo>
                    <a:pt x="968" y="319"/>
                    <a:pt x="868" y="252"/>
                    <a:pt x="801" y="219"/>
                  </a:cubicBezTo>
                  <a:cubicBezTo>
                    <a:pt x="662" y="126"/>
                    <a:pt x="522" y="1"/>
                    <a:pt x="361" y="1"/>
                  </a:cubicBezTo>
                  <a:close/>
                </a:path>
              </a:pathLst>
            </a:custGeom>
            <a:solidFill>
              <a:srgbClr val="FFC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924;p40">
              <a:extLst>
                <a:ext uri="{FF2B5EF4-FFF2-40B4-BE49-F238E27FC236}">
                  <a16:creationId xmlns:a16="http://schemas.microsoft.com/office/drawing/2014/main" id="{C8E7CD94-91A4-A6A9-6DF1-743CF10EC9A8}"/>
                </a:ext>
              </a:extLst>
            </p:cNvPr>
            <p:cNvSpPr/>
            <p:nvPr/>
          </p:nvSpPr>
          <p:spPr>
            <a:xfrm>
              <a:off x="7975725" y="3474431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0" y="0"/>
                  </a:moveTo>
                  <a:cubicBezTo>
                    <a:pt x="67" y="134"/>
                    <a:pt x="134" y="200"/>
                    <a:pt x="267" y="200"/>
                  </a:cubicBezTo>
                  <a:cubicBezTo>
                    <a:pt x="267" y="100"/>
                    <a:pt x="167" y="0"/>
                    <a:pt x="0" y="0"/>
                  </a:cubicBezTo>
                  <a:close/>
                </a:path>
              </a:pathLst>
            </a:custGeom>
            <a:solidFill>
              <a:srgbClr val="FFE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925;p40">
              <a:extLst>
                <a:ext uri="{FF2B5EF4-FFF2-40B4-BE49-F238E27FC236}">
                  <a16:creationId xmlns:a16="http://schemas.microsoft.com/office/drawing/2014/main" id="{0AEFD32B-B35B-8C0D-2DCE-DBEE3332B191}"/>
                </a:ext>
              </a:extLst>
            </p:cNvPr>
            <p:cNvSpPr/>
            <p:nvPr/>
          </p:nvSpPr>
          <p:spPr>
            <a:xfrm>
              <a:off x="7970725" y="3469431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0" y="0"/>
                  </a:moveTo>
                  <a:cubicBezTo>
                    <a:pt x="34" y="134"/>
                    <a:pt x="134" y="200"/>
                    <a:pt x="267" y="200"/>
                  </a:cubicBezTo>
                  <a:cubicBezTo>
                    <a:pt x="200" y="67"/>
                    <a:pt x="134" y="0"/>
                    <a:pt x="0" y="0"/>
                  </a:cubicBezTo>
                  <a:close/>
                </a:path>
              </a:pathLst>
            </a:custGeom>
            <a:solidFill>
              <a:srgbClr val="FFE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926;p40">
              <a:extLst>
                <a:ext uri="{FF2B5EF4-FFF2-40B4-BE49-F238E27FC236}">
                  <a16:creationId xmlns:a16="http://schemas.microsoft.com/office/drawing/2014/main" id="{EC448B6D-0945-4322-DB90-752C7D49A57D}"/>
                </a:ext>
              </a:extLst>
            </p:cNvPr>
            <p:cNvSpPr/>
            <p:nvPr/>
          </p:nvSpPr>
          <p:spPr>
            <a:xfrm>
              <a:off x="6992525" y="2576306"/>
              <a:ext cx="392800" cy="757200"/>
            </a:xfrm>
            <a:custGeom>
              <a:avLst/>
              <a:gdLst/>
              <a:ahLst/>
              <a:cxnLst/>
              <a:rect l="l" t="t" r="r" b="b"/>
              <a:pathLst>
                <a:path w="15712" h="30288" extrusionOk="0">
                  <a:moveTo>
                    <a:pt x="8947" y="10107"/>
                  </a:moveTo>
                  <a:cubicBezTo>
                    <a:pt x="8940" y="10202"/>
                    <a:pt x="8945" y="10305"/>
                    <a:pt x="8998" y="10398"/>
                  </a:cubicBezTo>
                  <a:lnTo>
                    <a:pt x="8998" y="10398"/>
                  </a:lnTo>
                  <a:cubicBezTo>
                    <a:pt x="8932" y="10308"/>
                    <a:pt x="8932" y="10201"/>
                    <a:pt x="8947" y="10107"/>
                  </a:cubicBezTo>
                  <a:close/>
                  <a:moveTo>
                    <a:pt x="1021" y="1"/>
                  </a:moveTo>
                  <a:cubicBezTo>
                    <a:pt x="683" y="1"/>
                    <a:pt x="342" y="11"/>
                    <a:pt x="0" y="33"/>
                  </a:cubicBezTo>
                  <a:cubicBezTo>
                    <a:pt x="0" y="333"/>
                    <a:pt x="234" y="366"/>
                    <a:pt x="434" y="400"/>
                  </a:cubicBezTo>
                  <a:cubicBezTo>
                    <a:pt x="834" y="533"/>
                    <a:pt x="1301" y="533"/>
                    <a:pt x="1668" y="833"/>
                  </a:cubicBezTo>
                  <a:cubicBezTo>
                    <a:pt x="2068" y="1167"/>
                    <a:pt x="2569" y="1434"/>
                    <a:pt x="1668" y="1767"/>
                  </a:cubicBezTo>
                  <a:cubicBezTo>
                    <a:pt x="1335" y="1934"/>
                    <a:pt x="1335" y="2201"/>
                    <a:pt x="1568" y="2435"/>
                  </a:cubicBezTo>
                  <a:cubicBezTo>
                    <a:pt x="2002" y="2935"/>
                    <a:pt x="2102" y="3736"/>
                    <a:pt x="2502" y="4102"/>
                  </a:cubicBezTo>
                  <a:cubicBezTo>
                    <a:pt x="3569" y="5003"/>
                    <a:pt x="3069" y="5770"/>
                    <a:pt x="2635" y="6671"/>
                  </a:cubicBezTo>
                  <a:cubicBezTo>
                    <a:pt x="2602" y="6704"/>
                    <a:pt x="2602" y="6738"/>
                    <a:pt x="2602" y="6771"/>
                  </a:cubicBezTo>
                  <a:lnTo>
                    <a:pt x="2602" y="6938"/>
                  </a:lnTo>
                  <a:cubicBezTo>
                    <a:pt x="2602" y="7005"/>
                    <a:pt x="2635" y="7038"/>
                    <a:pt x="2635" y="7071"/>
                  </a:cubicBezTo>
                  <a:cubicBezTo>
                    <a:pt x="2669" y="7171"/>
                    <a:pt x="2769" y="7238"/>
                    <a:pt x="2836" y="7271"/>
                  </a:cubicBezTo>
                  <a:cubicBezTo>
                    <a:pt x="2969" y="7338"/>
                    <a:pt x="3069" y="7371"/>
                    <a:pt x="3136" y="7371"/>
                  </a:cubicBezTo>
                  <a:cubicBezTo>
                    <a:pt x="3496" y="7540"/>
                    <a:pt x="3736" y="8054"/>
                    <a:pt x="4128" y="8054"/>
                  </a:cubicBezTo>
                  <a:cubicBezTo>
                    <a:pt x="4280" y="8054"/>
                    <a:pt x="4456" y="7977"/>
                    <a:pt x="4670" y="7772"/>
                  </a:cubicBezTo>
                  <a:lnTo>
                    <a:pt x="4670" y="7772"/>
                  </a:lnTo>
                  <a:cubicBezTo>
                    <a:pt x="4435" y="8021"/>
                    <a:pt x="4201" y="8083"/>
                    <a:pt x="3966" y="8083"/>
                  </a:cubicBezTo>
                  <a:cubicBezTo>
                    <a:pt x="3732" y="8083"/>
                    <a:pt x="3498" y="8022"/>
                    <a:pt x="3264" y="8022"/>
                  </a:cubicBezTo>
                  <a:cubicBezTo>
                    <a:pt x="3199" y="8022"/>
                    <a:pt x="3134" y="8026"/>
                    <a:pt x="3069" y="8039"/>
                  </a:cubicBezTo>
                  <a:cubicBezTo>
                    <a:pt x="2802" y="8205"/>
                    <a:pt x="2736" y="8506"/>
                    <a:pt x="2769" y="8772"/>
                  </a:cubicBezTo>
                  <a:cubicBezTo>
                    <a:pt x="2802" y="8939"/>
                    <a:pt x="2902" y="9073"/>
                    <a:pt x="2969" y="9173"/>
                  </a:cubicBezTo>
                  <a:cubicBezTo>
                    <a:pt x="3002" y="9173"/>
                    <a:pt x="3002" y="9206"/>
                    <a:pt x="3069" y="9239"/>
                  </a:cubicBezTo>
                  <a:cubicBezTo>
                    <a:pt x="3102" y="9340"/>
                    <a:pt x="3169" y="9406"/>
                    <a:pt x="3236" y="9440"/>
                  </a:cubicBezTo>
                  <a:cubicBezTo>
                    <a:pt x="3303" y="9540"/>
                    <a:pt x="3403" y="9606"/>
                    <a:pt x="3503" y="9706"/>
                  </a:cubicBezTo>
                  <a:cubicBezTo>
                    <a:pt x="3636" y="9773"/>
                    <a:pt x="3803" y="9873"/>
                    <a:pt x="3936" y="10007"/>
                  </a:cubicBezTo>
                  <a:cubicBezTo>
                    <a:pt x="4070" y="10107"/>
                    <a:pt x="4170" y="10207"/>
                    <a:pt x="4337" y="10274"/>
                  </a:cubicBezTo>
                  <a:cubicBezTo>
                    <a:pt x="4387" y="10307"/>
                    <a:pt x="4428" y="10307"/>
                    <a:pt x="4466" y="10307"/>
                  </a:cubicBezTo>
                  <a:cubicBezTo>
                    <a:pt x="4503" y="10307"/>
                    <a:pt x="4537" y="10307"/>
                    <a:pt x="4570" y="10340"/>
                  </a:cubicBezTo>
                  <a:cubicBezTo>
                    <a:pt x="4604" y="10374"/>
                    <a:pt x="4570" y="10407"/>
                    <a:pt x="4470" y="10407"/>
                  </a:cubicBezTo>
                  <a:cubicBezTo>
                    <a:pt x="4403" y="10407"/>
                    <a:pt x="4337" y="10440"/>
                    <a:pt x="4270" y="10507"/>
                  </a:cubicBezTo>
                  <a:cubicBezTo>
                    <a:pt x="4170" y="10540"/>
                    <a:pt x="4137" y="10574"/>
                    <a:pt x="4070" y="10607"/>
                  </a:cubicBezTo>
                  <a:cubicBezTo>
                    <a:pt x="3770" y="10841"/>
                    <a:pt x="3503" y="11107"/>
                    <a:pt x="3236" y="11341"/>
                  </a:cubicBezTo>
                  <a:cubicBezTo>
                    <a:pt x="2969" y="11608"/>
                    <a:pt x="2569" y="11608"/>
                    <a:pt x="2269" y="11841"/>
                  </a:cubicBezTo>
                  <a:cubicBezTo>
                    <a:pt x="1635" y="13276"/>
                    <a:pt x="1802" y="14243"/>
                    <a:pt x="2802" y="15344"/>
                  </a:cubicBezTo>
                  <a:cubicBezTo>
                    <a:pt x="2969" y="15511"/>
                    <a:pt x="3169" y="15844"/>
                    <a:pt x="3136" y="16044"/>
                  </a:cubicBezTo>
                  <a:cubicBezTo>
                    <a:pt x="2936" y="16778"/>
                    <a:pt x="3436" y="16745"/>
                    <a:pt x="3903" y="16778"/>
                  </a:cubicBezTo>
                  <a:cubicBezTo>
                    <a:pt x="3964" y="16793"/>
                    <a:pt x="4026" y="16798"/>
                    <a:pt x="4090" y="16798"/>
                  </a:cubicBezTo>
                  <a:cubicBezTo>
                    <a:pt x="4203" y="16798"/>
                    <a:pt x="4323" y="16783"/>
                    <a:pt x="4448" y="16783"/>
                  </a:cubicBezTo>
                  <a:cubicBezTo>
                    <a:pt x="4562" y="16783"/>
                    <a:pt x="4680" y="16796"/>
                    <a:pt x="4804" y="16845"/>
                  </a:cubicBezTo>
                  <a:cubicBezTo>
                    <a:pt x="4570" y="17078"/>
                    <a:pt x="3803" y="17078"/>
                    <a:pt x="4070" y="17579"/>
                  </a:cubicBezTo>
                  <a:cubicBezTo>
                    <a:pt x="4270" y="17946"/>
                    <a:pt x="4170" y="18246"/>
                    <a:pt x="4137" y="18613"/>
                  </a:cubicBezTo>
                  <a:cubicBezTo>
                    <a:pt x="4103" y="19013"/>
                    <a:pt x="4337" y="19047"/>
                    <a:pt x="4637" y="19113"/>
                  </a:cubicBezTo>
                  <a:cubicBezTo>
                    <a:pt x="5237" y="19213"/>
                    <a:pt x="5504" y="19580"/>
                    <a:pt x="5738" y="20081"/>
                  </a:cubicBezTo>
                  <a:cubicBezTo>
                    <a:pt x="6071" y="20781"/>
                    <a:pt x="6271" y="21548"/>
                    <a:pt x="6338" y="22349"/>
                  </a:cubicBezTo>
                  <a:cubicBezTo>
                    <a:pt x="6472" y="22716"/>
                    <a:pt x="6605" y="23083"/>
                    <a:pt x="6238" y="23416"/>
                  </a:cubicBezTo>
                  <a:cubicBezTo>
                    <a:pt x="6171" y="23516"/>
                    <a:pt x="6171" y="23583"/>
                    <a:pt x="6238" y="23683"/>
                  </a:cubicBezTo>
                  <a:cubicBezTo>
                    <a:pt x="6405" y="23717"/>
                    <a:pt x="6438" y="23850"/>
                    <a:pt x="6472" y="23950"/>
                  </a:cubicBezTo>
                  <a:cubicBezTo>
                    <a:pt x="6672" y="24584"/>
                    <a:pt x="6672" y="25384"/>
                    <a:pt x="7672" y="25418"/>
                  </a:cubicBezTo>
                  <a:cubicBezTo>
                    <a:pt x="7939" y="25418"/>
                    <a:pt x="8239" y="25685"/>
                    <a:pt x="8006" y="26018"/>
                  </a:cubicBezTo>
                  <a:cubicBezTo>
                    <a:pt x="7739" y="26519"/>
                    <a:pt x="8239" y="26519"/>
                    <a:pt x="8406" y="26685"/>
                  </a:cubicBezTo>
                  <a:cubicBezTo>
                    <a:pt x="8508" y="26808"/>
                    <a:pt x="8623" y="26930"/>
                    <a:pt x="8766" y="26930"/>
                  </a:cubicBezTo>
                  <a:cubicBezTo>
                    <a:pt x="8856" y="26930"/>
                    <a:pt x="8957" y="26881"/>
                    <a:pt x="9073" y="26752"/>
                  </a:cubicBezTo>
                  <a:cubicBezTo>
                    <a:pt x="9217" y="26609"/>
                    <a:pt x="9351" y="26551"/>
                    <a:pt x="9473" y="26551"/>
                  </a:cubicBezTo>
                  <a:cubicBezTo>
                    <a:pt x="9691" y="26551"/>
                    <a:pt x="9867" y="26738"/>
                    <a:pt x="9974" y="26952"/>
                  </a:cubicBezTo>
                  <a:cubicBezTo>
                    <a:pt x="10174" y="27386"/>
                    <a:pt x="9741" y="27419"/>
                    <a:pt x="9474" y="27553"/>
                  </a:cubicBezTo>
                  <a:cubicBezTo>
                    <a:pt x="9340" y="27619"/>
                    <a:pt x="9107" y="27553"/>
                    <a:pt x="9107" y="27786"/>
                  </a:cubicBezTo>
                  <a:cubicBezTo>
                    <a:pt x="9107" y="27938"/>
                    <a:pt x="9162" y="28091"/>
                    <a:pt x="9375" y="28091"/>
                  </a:cubicBezTo>
                  <a:cubicBezTo>
                    <a:pt x="9395" y="28091"/>
                    <a:pt x="9417" y="28089"/>
                    <a:pt x="9440" y="28086"/>
                  </a:cubicBezTo>
                  <a:cubicBezTo>
                    <a:pt x="9485" y="28075"/>
                    <a:pt x="9526" y="28068"/>
                    <a:pt x="9560" y="28068"/>
                  </a:cubicBezTo>
                  <a:cubicBezTo>
                    <a:pt x="9629" y="28068"/>
                    <a:pt x="9674" y="28097"/>
                    <a:pt x="9674" y="28186"/>
                  </a:cubicBezTo>
                  <a:cubicBezTo>
                    <a:pt x="9640" y="28753"/>
                    <a:pt x="10408" y="28954"/>
                    <a:pt x="10074" y="29621"/>
                  </a:cubicBezTo>
                  <a:cubicBezTo>
                    <a:pt x="10574" y="29587"/>
                    <a:pt x="10908" y="29554"/>
                    <a:pt x="11242" y="29521"/>
                  </a:cubicBezTo>
                  <a:lnTo>
                    <a:pt x="11242" y="29521"/>
                  </a:lnTo>
                  <a:cubicBezTo>
                    <a:pt x="11142" y="30255"/>
                    <a:pt x="11175" y="30288"/>
                    <a:pt x="11775" y="30288"/>
                  </a:cubicBezTo>
                  <a:cubicBezTo>
                    <a:pt x="12676" y="30255"/>
                    <a:pt x="13510" y="29888"/>
                    <a:pt x="14344" y="29621"/>
                  </a:cubicBezTo>
                  <a:cubicBezTo>
                    <a:pt x="14677" y="29087"/>
                    <a:pt x="15178" y="28520"/>
                    <a:pt x="14244" y="28053"/>
                  </a:cubicBezTo>
                  <a:cubicBezTo>
                    <a:pt x="13977" y="27920"/>
                    <a:pt x="13944" y="27719"/>
                    <a:pt x="14144" y="27553"/>
                  </a:cubicBezTo>
                  <a:cubicBezTo>
                    <a:pt x="14477" y="27252"/>
                    <a:pt x="14677" y="26852"/>
                    <a:pt x="14978" y="26519"/>
                  </a:cubicBezTo>
                  <a:cubicBezTo>
                    <a:pt x="15678" y="25785"/>
                    <a:pt x="15645" y="25618"/>
                    <a:pt x="14777" y="25251"/>
                  </a:cubicBezTo>
                  <a:cubicBezTo>
                    <a:pt x="14344" y="25084"/>
                    <a:pt x="14244" y="24951"/>
                    <a:pt x="14477" y="24550"/>
                  </a:cubicBezTo>
                  <a:cubicBezTo>
                    <a:pt x="14644" y="24217"/>
                    <a:pt x="14477" y="23917"/>
                    <a:pt x="14411" y="23616"/>
                  </a:cubicBezTo>
                  <a:cubicBezTo>
                    <a:pt x="14315" y="23292"/>
                    <a:pt x="14132" y="23120"/>
                    <a:pt x="13937" y="23120"/>
                  </a:cubicBezTo>
                  <a:cubicBezTo>
                    <a:pt x="13791" y="23120"/>
                    <a:pt x="13638" y="23216"/>
                    <a:pt x="13510" y="23416"/>
                  </a:cubicBezTo>
                  <a:cubicBezTo>
                    <a:pt x="13226" y="23906"/>
                    <a:pt x="12904" y="24051"/>
                    <a:pt x="12559" y="24051"/>
                  </a:cubicBezTo>
                  <a:cubicBezTo>
                    <a:pt x="12176" y="24051"/>
                    <a:pt x="11763" y="23871"/>
                    <a:pt x="11342" y="23783"/>
                  </a:cubicBezTo>
                  <a:cubicBezTo>
                    <a:pt x="12009" y="22582"/>
                    <a:pt x="12009" y="22582"/>
                    <a:pt x="11142" y="21548"/>
                  </a:cubicBezTo>
                  <a:cubicBezTo>
                    <a:pt x="10941" y="21348"/>
                    <a:pt x="10641" y="21081"/>
                    <a:pt x="10775" y="20748"/>
                  </a:cubicBezTo>
                  <a:cubicBezTo>
                    <a:pt x="11041" y="19914"/>
                    <a:pt x="10574" y="19780"/>
                    <a:pt x="9941" y="19747"/>
                  </a:cubicBezTo>
                  <a:cubicBezTo>
                    <a:pt x="9607" y="19714"/>
                    <a:pt x="9274" y="19614"/>
                    <a:pt x="8940" y="19547"/>
                  </a:cubicBezTo>
                  <a:cubicBezTo>
                    <a:pt x="7906" y="19347"/>
                    <a:pt x="7739" y="19180"/>
                    <a:pt x="7572" y="18046"/>
                  </a:cubicBezTo>
                  <a:lnTo>
                    <a:pt x="7572" y="18046"/>
                  </a:lnTo>
                  <a:cubicBezTo>
                    <a:pt x="7780" y="18194"/>
                    <a:pt x="7995" y="18270"/>
                    <a:pt x="8199" y="18270"/>
                  </a:cubicBezTo>
                  <a:cubicBezTo>
                    <a:pt x="8452" y="18270"/>
                    <a:pt x="8688" y="18153"/>
                    <a:pt x="8873" y="17912"/>
                  </a:cubicBezTo>
                  <a:cubicBezTo>
                    <a:pt x="9240" y="17512"/>
                    <a:pt x="8907" y="17179"/>
                    <a:pt x="8573" y="16912"/>
                  </a:cubicBezTo>
                  <a:lnTo>
                    <a:pt x="8573" y="16912"/>
                  </a:lnTo>
                  <a:cubicBezTo>
                    <a:pt x="8940" y="17112"/>
                    <a:pt x="9240" y="17379"/>
                    <a:pt x="9040" y="17879"/>
                  </a:cubicBezTo>
                  <a:cubicBezTo>
                    <a:pt x="8873" y="18346"/>
                    <a:pt x="9073" y="18446"/>
                    <a:pt x="9440" y="18513"/>
                  </a:cubicBezTo>
                  <a:cubicBezTo>
                    <a:pt x="9640" y="18513"/>
                    <a:pt x="9807" y="18580"/>
                    <a:pt x="9941" y="18780"/>
                  </a:cubicBezTo>
                  <a:cubicBezTo>
                    <a:pt x="10090" y="19028"/>
                    <a:pt x="10313" y="19277"/>
                    <a:pt x="10583" y="19277"/>
                  </a:cubicBezTo>
                  <a:cubicBezTo>
                    <a:pt x="10675" y="19277"/>
                    <a:pt x="10773" y="19248"/>
                    <a:pt x="10875" y="19180"/>
                  </a:cubicBezTo>
                  <a:cubicBezTo>
                    <a:pt x="11275" y="18846"/>
                    <a:pt x="10875" y="18446"/>
                    <a:pt x="10708" y="18179"/>
                  </a:cubicBezTo>
                  <a:cubicBezTo>
                    <a:pt x="9741" y="16611"/>
                    <a:pt x="9874" y="15611"/>
                    <a:pt x="11108" y="14343"/>
                  </a:cubicBezTo>
                  <a:cubicBezTo>
                    <a:pt x="11208" y="14243"/>
                    <a:pt x="11242" y="14176"/>
                    <a:pt x="11275" y="14076"/>
                  </a:cubicBezTo>
                  <a:cubicBezTo>
                    <a:pt x="11709" y="13109"/>
                    <a:pt x="11542" y="12375"/>
                    <a:pt x="10541" y="11908"/>
                  </a:cubicBezTo>
                  <a:cubicBezTo>
                    <a:pt x="10308" y="11841"/>
                    <a:pt x="10241" y="11608"/>
                    <a:pt x="10141" y="11441"/>
                  </a:cubicBezTo>
                  <a:cubicBezTo>
                    <a:pt x="10107" y="11374"/>
                    <a:pt x="10074" y="11341"/>
                    <a:pt x="9974" y="11241"/>
                  </a:cubicBezTo>
                  <a:cubicBezTo>
                    <a:pt x="9704" y="11079"/>
                    <a:pt x="9544" y="10852"/>
                    <a:pt x="9351" y="10665"/>
                  </a:cubicBezTo>
                  <a:lnTo>
                    <a:pt x="9351" y="10665"/>
                  </a:lnTo>
                  <a:cubicBezTo>
                    <a:pt x="9495" y="10760"/>
                    <a:pt x="9642" y="10793"/>
                    <a:pt x="9790" y="10793"/>
                  </a:cubicBezTo>
                  <a:cubicBezTo>
                    <a:pt x="10120" y="10793"/>
                    <a:pt x="10452" y="10629"/>
                    <a:pt x="10758" y="10629"/>
                  </a:cubicBezTo>
                  <a:cubicBezTo>
                    <a:pt x="10868" y="10629"/>
                    <a:pt x="10974" y="10650"/>
                    <a:pt x="11075" y="10707"/>
                  </a:cubicBezTo>
                  <a:cubicBezTo>
                    <a:pt x="11289" y="10820"/>
                    <a:pt x="11476" y="10872"/>
                    <a:pt x="11640" y="10872"/>
                  </a:cubicBezTo>
                  <a:cubicBezTo>
                    <a:pt x="11964" y="10872"/>
                    <a:pt x="12199" y="10672"/>
                    <a:pt x="12376" y="10340"/>
                  </a:cubicBezTo>
                  <a:cubicBezTo>
                    <a:pt x="12609" y="9740"/>
                    <a:pt x="12042" y="9573"/>
                    <a:pt x="11709" y="9340"/>
                  </a:cubicBezTo>
                  <a:cubicBezTo>
                    <a:pt x="11642" y="9273"/>
                    <a:pt x="11575" y="9239"/>
                    <a:pt x="11475" y="9206"/>
                  </a:cubicBezTo>
                  <a:cubicBezTo>
                    <a:pt x="11408" y="9173"/>
                    <a:pt x="11375" y="9106"/>
                    <a:pt x="11375" y="9039"/>
                  </a:cubicBezTo>
                  <a:cubicBezTo>
                    <a:pt x="11242" y="9039"/>
                    <a:pt x="11308" y="9006"/>
                    <a:pt x="11442" y="8939"/>
                  </a:cubicBezTo>
                  <a:cubicBezTo>
                    <a:pt x="11509" y="8921"/>
                    <a:pt x="11572" y="8913"/>
                    <a:pt x="11631" y="8913"/>
                  </a:cubicBezTo>
                  <a:cubicBezTo>
                    <a:pt x="11894" y="8913"/>
                    <a:pt x="12085" y="9076"/>
                    <a:pt x="12276" y="9239"/>
                  </a:cubicBezTo>
                  <a:cubicBezTo>
                    <a:pt x="12413" y="9352"/>
                    <a:pt x="12532" y="9408"/>
                    <a:pt x="12627" y="9408"/>
                  </a:cubicBezTo>
                  <a:cubicBezTo>
                    <a:pt x="12785" y="9408"/>
                    <a:pt x="12876" y="9252"/>
                    <a:pt x="12876" y="8939"/>
                  </a:cubicBezTo>
                  <a:cubicBezTo>
                    <a:pt x="12576" y="8572"/>
                    <a:pt x="12776" y="8339"/>
                    <a:pt x="13143" y="8205"/>
                  </a:cubicBezTo>
                  <a:cubicBezTo>
                    <a:pt x="13376" y="8105"/>
                    <a:pt x="13643" y="8239"/>
                    <a:pt x="13877" y="8005"/>
                  </a:cubicBezTo>
                  <a:cubicBezTo>
                    <a:pt x="13777" y="7705"/>
                    <a:pt x="13743" y="7438"/>
                    <a:pt x="13710" y="7205"/>
                  </a:cubicBezTo>
                  <a:lnTo>
                    <a:pt x="13710" y="7071"/>
                  </a:lnTo>
                  <a:lnTo>
                    <a:pt x="13577" y="6838"/>
                  </a:lnTo>
                  <a:cubicBezTo>
                    <a:pt x="13376" y="6504"/>
                    <a:pt x="13076" y="6204"/>
                    <a:pt x="12909" y="5837"/>
                  </a:cubicBezTo>
                  <a:lnTo>
                    <a:pt x="12909" y="5837"/>
                  </a:lnTo>
                  <a:cubicBezTo>
                    <a:pt x="13328" y="6033"/>
                    <a:pt x="13443" y="6649"/>
                    <a:pt x="13939" y="6649"/>
                  </a:cubicBezTo>
                  <a:cubicBezTo>
                    <a:pt x="14036" y="6649"/>
                    <a:pt x="14147" y="6625"/>
                    <a:pt x="14277" y="6571"/>
                  </a:cubicBezTo>
                  <a:cubicBezTo>
                    <a:pt x="14411" y="6571"/>
                    <a:pt x="14577" y="6538"/>
                    <a:pt x="14711" y="6538"/>
                  </a:cubicBezTo>
                  <a:cubicBezTo>
                    <a:pt x="14726" y="6386"/>
                    <a:pt x="14851" y="6379"/>
                    <a:pt x="14977" y="6379"/>
                  </a:cubicBezTo>
                  <a:cubicBezTo>
                    <a:pt x="14990" y="6379"/>
                    <a:pt x="15003" y="6379"/>
                    <a:pt x="15015" y="6379"/>
                  </a:cubicBezTo>
                  <a:cubicBezTo>
                    <a:pt x="15153" y="6379"/>
                    <a:pt x="15278" y="6371"/>
                    <a:pt x="15244" y="6171"/>
                  </a:cubicBezTo>
                  <a:cubicBezTo>
                    <a:pt x="15211" y="5737"/>
                    <a:pt x="15545" y="5904"/>
                    <a:pt x="15711" y="5837"/>
                  </a:cubicBezTo>
                  <a:cubicBezTo>
                    <a:pt x="15244" y="5337"/>
                    <a:pt x="14577" y="5003"/>
                    <a:pt x="14144" y="4436"/>
                  </a:cubicBezTo>
                  <a:cubicBezTo>
                    <a:pt x="13977" y="4203"/>
                    <a:pt x="13743" y="4036"/>
                    <a:pt x="13477" y="3869"/>
                  </a:cubicBezTo>
                  <a:cubicBezTo>
                    <a:pt x="12976" y="3535"/>
                    <a:pt x="12309" y="3335"/>
                    <a:pt x="12109" y="2601"/>
                  </a:cubicBezTo>
                  <a:cubicBezTo>
                    <a:pt x="12076" y="2568"/>
                    <a:pt x="12076" y="2568"/>
                    <a:pt x="12076" y="2501"/>
                  </a:cubicBezTo>
                  <a:cubicBezTo>
                    <a:pt x="11868" y="2449"/>
                    <a:pt x="11680" y="2337"/>
                    <a:pt x="11528" y="2337"/>
                  </a:cubicBezTo>
                  <a:cubicBezTo>
                    <a:pt x="11485" y="2337"/>
                    <a:pt x="11445" y="2346"/>
                    <a:pt x="11408" y="2368"/>
                  </a:cubicBezTo>
                  <a:cubicBezTo>
                    <a:pt x="11269" y="2445"/>
                    <a:pt x="11179" y="2476"/>
                    <a:pt x="11120" y="2476"/>
                  </a:cubicBezTo>
                  <a:cubicBezTo>
                    <a:pt x="10924" y="2476"/>
                    <a:pt x="11077" y="2137"/>
                    <a:pt x="10975" y="2034"/>
                  </a:cubicBezTo>
                  <a:cubicBezTo>
                    <a:pt x="10441" y="1567"/>
                    <a:pt x="9741" y="1434"/>
                    <a:pt x="9107" y="1234"/>
                  </a:cubicBezTo>
                  <a:cubicBezTo>
                    <a:pt x="8740" y="1100"/>
                    <a:pt x="8340" y="1067"/>
                    <a:pt x="7973" y="934"/>
                  </a:cubicBezTo>
                  <a:cubicBezTo>
                    <a:pt x="7305" y="934"/>
                    <a:pt x="6672" y="700"/>
                    <a:pt x="6071" y="567"/>
                  </a:cubicBezTo>
                  <a:cubicBezTo>
                    <a:pt x="4401" y="260"/>
                    <a:pt x="2731" y="1"/>
                    <a:pt x="1021" y="1"/>
                  </a:cubicBezTo>
                  <a:close/>
                </a:path>
              </a:pathLst>
            </a:custGeom>
            <a:solidFill>
              <a:srgbClr val="FFC7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927;p40">
              <a:extLst>
                <a:ext uri="{FF2B5EF4-FFF2-40B4-BE49-F238E27FC236}">
                  <a16:creationId xmlns:a16="http://schemas.microsoft.com/office/drawing/2014/main" id="{49576674-CDAE-07C9-221E-66B587CC7BF0}"/>
                </a:ext>
              </a:extLst>
            </p:cNvPr>
            <p:cNvSpPr/>
            <p:nvPr/>
          </p:nvSpPr>
          <p:spPr>
            <a:xfrm>
              <a:off x="6674800" y="2612131"/>
              <a:ext cx="162625" cy="366925"/>
            </a:xfrm>
            <a:custGeom>
              <a:avLst/>
              <a:gdLst/>
              <a:ahLst/>
              <a:cxnLst/>
              <a:rect l="l" t="t" r="r" b="b"/>
              <a:pathLst>
                <a:path w="6505" h="14677" extrusionOk="0">
                  <a:moveTo>
                    <a:pt x="6171" y="1"/>
                  </a:moveTo>
                  <a:cubicBezTo>
                    <a:pt x="5137" y="334"/>
                    <a:pt x="4403" y="1235"/>
                    <a:pt x="3436" y="1735"/>
                  </a:cubicBezTo>
                  <a:cubicBezTo>
                    <a:pt x="3336" y="1902"/>
                    <a:pt x="3136" y="1836"/>
                    <a:pt x="3102" y="1869"/>
                  </a:cubicBezTo>
                  <a:cubicBezTo>
                    <a:pt x="2969" y="1969"/>
                    <a:pt x="2769" y="1969"/>
                    <a:pt x="2669" y="2136"/>
                  </a:cubicBezTo>
                  <a:cubicBezTo>
                    <a:pt x="2602" y="2202"/>
                    <a:pt x="2502" y="2303"/>
                    <a:pt x="2469" y="2369"/>
                  </a:cubicBezTo>
                  <a:cubicBezTo>
                    <a:pt x="2369" y="2469"/>
                    <a:pt x="2302" y="2536"/>
                    <a:pt x="2268" y="2636"/>
                  </a:cubicBezTo>
                  <a:cubicBezTo>
                    <a:pt x="2168" y="2703"/>
                    <a:pt x="2102" y="2803"/>
                    <a:pt x="2035" y="2870"/>
                  </a:cubicBezTo>
                  <a:cubicBezTo>
                    <a:pt x="2002" y="2936"/>
                    <a:pt x="1935" y="3003"/>
                    <a:pt x="1868" y="3103"/>
                  </a:cubicBezTo>
                  <a:cubicBezTo>
                    <a:pt x="1435" y="3937"/>
                    <a:pt x="1368" y="5004"/>
                    <a:pt x="767" y="5705"/>
                  </a:cubicBezTo>
                  <a:cubicBezTo>
                    <a:pt x="0" y="6539"/>
                    <a:pt x="0" y="7440"/>
                    <a:pt x="200" y="8374"/>
                  </a:cubicBezTo>
                  <a:cubicBezTo>
                    <a:pt x="367" y="9308"/>
                    <a:pt x="501" y="10208"/>
                    <a:pt x="1501" y="10809"/>
                  </a:cubicBezTo>
                  <a:cubicBezTo>
                    <a:pt x="2369" y="11309"/>
                    <a:pt x="1935" y="12610"/>
                    <a:pt x="2635" y="13344"/>
                  </a:cubicBezTo>
                  <a:cubicBezTo>
                    <a:pt x="3002" y="13711"/>
                    <a:pt x="2102" y="13844"/>
                    <a:pt x="2335" y="14278"/>
                  </a:cubicBezTo>
                  <a:cubicBezTo>
                    <a:pt x="2775" y="14522"/>
                    <a:pt x="3196" y="14677"/>
                    <a:pt x="3639" y="14677"/>
                  </a:cubicBezTo>
                  <a:cubicBezTo>
                    <a:pt x="3802" y="14677"/>
                    <a:pt x="3967" y="14656"/>
                    <a:pt x="4136" y="14611"/>
                  </a:cubicBezTo>
                  <a:cubicBezTo>
                    <a:pt x="4637" y="14478"/>
                    <a:pt x="5271" y="14311"/>
                    <a:pt x="4804" y="13511"/>
                  </a:cubicBezTo>
                  <a:cubicBezTo>
                    <a:pt x="4003" y="13244"/>
                    <a:pt x="3936" y="12743"/>
                    <a:pt x="4237" y="11976"/>
                  </a:cubicBezTo>
                  <a:cubicBezTo>
                    <a:pt x="4470" y="11409"/>
                    <a:pt x="4870" y="10842"/>
                    <a:pt x="5004" y="10242"/>
                  </a:cubicBezTo>
                  <a:cubicBezTo>
                    <a:pt x="5004" y="9841"/>
                    <a:pt x="4804" y="9574"/>
                    <a:pt x="4603" y="9241"/>
                  </a:cubicBezTo>
                  <a:cubicBezTo>
                    <a:pt x="4503" y="9074"/>
                    <a:pt x="4337" y="8807"/>
                    <a:pt x="4503" y="8774"/>
                  </a:cubicBezTo>
                  <a:cubicBezTo>
                    <a:pt x="5104" y="8607"/>
                    <a:pt x="5171" y="7973"/>
                    <a:pt x="5604" y="7640"/>
                  </a:cubicBezTo>
                  <a:cubicBezTo>
                    <a:pt x="6505" y="6839"/>
                    <a:pt x="6505" y="6339"/>
                    <a:pt x="5504" y="5605"/>
                  </a:cubicBezTo>
                  <a:cubicBezTo>
                    <a:pt x="5475" y="5587"/>
                    <a:pt x="5445" y="5581"/>
                    <a:pt x="5414" y="5581"/>
                  </a:cubicBezTo>
                  <a:cubicBezTo>
                    <a:pt x="5337" y="5581"/>
                    <a:pt x="5258" y="5619"/>
                    <a:pt x="5184" y="5619"/>
                  </a:cubicBezTo>
                  <a:cubicBezTo>
                    <a:pt x="5118" y="5619"/>
                    <a:pt x="5056" y="5589"/>
                    <a:pt x="5004" y="5471"/>
                  </a:cubicBezTo>
                  <a:cubicBezTo>
                    <a:pt x="4837" y="5138"/>
                    <a:pt x="5337" y="5105"/>
                    <a:pt x="5337" y="4838"/>
                  </a:cubicBezTo>
                  <a:cubicBezTo>
                    <a:pt x="5437" y="4604"/>
                    <a:pt x="5571" y="4437"/>
                    <a:pt x="5604" y="4171"/>
                  </a:cubicBezTo>
                  <a:cubicBezTo>
                    <a:pt x="5571" y="4104"/>
                    <a:pt x="5571" y="4004"/>
                    <a:pt x="5471" y="3937"/>
                  </a:cubicBezTo>
                  <a:cubicBezTo>
                    <a:pt x="5004" y="3637"/>
                    <a:pt x="4570" y="2303"/>
                    <a:pt x="4837" y="2236"/>
                  </a:cubicBezTo>
                  <a:cubicBezTo>
                    <a:pt x="6138" y="1936"/>
                    <a:pt x="5771" y="768"/>
                    <a:pt x="6171" y="1"/>
                  </a:cubicBezTo>
                  <a:close/>
                </a:path>
              </a:pathLst>
            </a:custGeom>
            <a:solidFill>
              <a:srgbClr val="FFC8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928;p40">
              <a:extLst>
                <a:ext uri="{FF2B5EF4-FFF2-40B4-BE49-F238E27FC236}">
                  <a16:creationId xmlns:a16="http://schemas.microsoft.com/office/drawing/2014/main" id="{0C6CA71A-C190-66B0-D857-FAE610068AA6}"/>
                </a:ext>
              </a:extLst>
            </p:cNvPr>
            <p:cNvSpPr/>
            <p:nvPr/>
          </p:nvSpPr>
          <p:spPr>
            <a:xfrm>
              <a:off x="6782175" y="2575181"/>
              <a:ext cx="305425" cy="172925"/>
            </a:xfrm>
            <a:custGeom>
              <a:avLst/>
              <a:gdLst/>
              <a:ahLst/>
              <a:cxnLst/>
              <a:rect l="l" t="t" r="r" b="b"/>
              <a:pathLst>
                <a:path w="12217" h="6917" extrusionOk="0">
                  <a:moveTo>
                    <a:pt x="7806" y="0"/>
                  </a:moveTo>
                  <a:cubicBezTo>
                    <a:pt x="7197" y="0"/>
                    <a:pt x="6588" y="220"/>
                    <a:pt x="5979" y="245"/>
                  </a:cubicBezTo>
                  <a:cubicBezTo>
                    <a:pt x="4478" y="378"/>
                    <a:pt x="3211" y="912"/>
                    <a:pt x="1943" y="1546"/>
                  </a:cubicBezTo>
                  <a:cubicBezTo>
                    <a:pt x="1609" y="1913"/>
                    <a:pt x="1409" y="2279"/>
                    <a:pt x="1242" y="2980"/>
                  </a:cubicBezTo>
                  <a:cubicBezTo>
                    <a:pt x="1215" y="3226"/>
                    <a:pt x="1188" y="3449"/>
                    <a:pt x="960" y="3449"/>
                  </a:cubicBezTo>
                  <a:cubicBezTo>
                    <a:pt x="909" y="3449"/>
                    <a:pt x="848" y="3438"/>
                    <a:pt x="775" y="3414"/>
                  </a:cubicBezTo>
                  <a:cubicBezTo>
                    <a:pt x="724" y="3396"/>
                    <a:pt x="672" y="3389"/>
                    <a:pt x="621" y="3389"/>
                  </a:cubicBezTo>
                  <a:cubicBezTo>
                    <a:pt x="282" y="3389"/>
                    <a:pt x="1" y="3740"/>
                    <a:pt x="175" y="3914"/>
                  </a:cubicBezTo>
                  <a:cubicBezTo>
                    <a:pt x="675" y="4414"/>
                    <a:pt x="208" y="4781"/>
                    <a:pt x="42" y="5148"/>
                  </a:cubicBezTo>
                  <a:cubicBezTo>
                    <a:pt x="375" y="5548"/>
                    <a:pt x="976" y="5382"/>
                    <a:pt x="1242" y="5749"/>
                  </a:cubicBezTo>
                  <a:cubicBezTo>
                    <a:pt x="1345" y="5804"/>
                    <a:pt x="1437" y="5826"/>
                    <a:pt x="1521" y="5826"/>
                  </a:cubicBezTo>
                  <a:cubicBezTo>
                    <a:pt x="1739" y="5826"/>
                    <a:pt x="1908" y="5678"/>
                    <a:pt x="2076" y="5582"/>
                  </a:cubicBezTo>
                  <a:cubicBezTo>
                    <a:pt x="3277" y="5115"/>
                    <a:pt x="4311" y="4414"/>
                    <a:pt x="5479" y="3981"/>
                  </a:cubicBezTo>
                  <a:cubicBezTo>
                    <a:pt x="5979" y="3447"/>
                    <a:pt x="5512" y="2947"/>
                    <a:pt x="5479" y="2380"/>
                  </a:cubicBezTo>
                  <a:lnTo>
                    <a:pt x="5479" y="2380"/>
                  </a:lnTo>
                  <a:cubicBezTo>
                    <a:pt x="5642" y="2652"/>
                    <a:pt x="5850" y="2924"/>
                    <a:pt x="6066" y="2924"/>
                  </a:cubicBezTo>
                  <a:cubicBezTo>
                    <a:pt x="6115" y="2924"/>
                    <a:pt x="6164" y="2911"/>
                    <a:pt x="6213" y="2880"/>
                  </a:cubicBezTo>
                  <a:cubicBezTo>
                    <a:pt x="6461" y="2744"/>
                    <a:pt x="6706" y="2704"/>
                    <a:pt x="6948" y="2704"/>
                  </a:cubicBezTo>
                  <a:cubicBezTo>
                    <a:pt x="7295" y="2704"/>
                    <a:pt x="7637" y="2787"/>
                    <a:pt x="7978" y="2787"/>
                  </a:cubicBezTo>
                  <a:cubicBezTo>
                    <a:pt x="8101" y="2787"/>
                    <a:pt x="8224" y="2776"/>
                    <a:pt x="8348" y="2746"/>
                  </a:cubicBezTo>
                  <a:cubicBezTo>
                    <a:pt x="8446" y="2722"/>
                    <a:pt x="8539" y="2711"/>
                    <a:pt x="8629" y="2711"/>
                  </a:cubicBezTo>
                  <a:cubicBezTo>
                    <a:pt x="9153" y="2711"/>
                    <a:pt x="9560" y="3076"/>
                    <a:pt x="10015" y="3247"/>
                  </a:cubicBezTo>
                  <a:cubicBezTo>
                    <a:pt x="10449" y="3414"/>
                    <a:pt x="10182" y="3914"/>
                    <a:pt x="10349" y="4147"/>
                  </a:cubicBezTo>
                  <a:cubicBezTo>
                    <a:pt x="10783" y="4781"/>
                    <a:pt x="10849" y="5415"/>
                    <a:pt x="10816" y="6116"/>
                  </a:cubicBezTo>
                  <a:cubicBezTo>
                    <a:pt x="10783" y="6416"/>
                    <a:pt x="10883" y="6716"/>
                    <a:pt x="11183" y="6916"/>
                  </a:cubicBezTo>
                  <a:cubicBezTo>
                    <a:pt x="11550" y="6583"/>
                    <a:pt x="11516" y="6049"/>
                    <a:pt x="11850" y="5649"/>
                  </a:cubicBezTo>
                  <a:cubicBezTo>
                    <a:pt x="12217" y="5248"/>
                    <a:pt x="12184" y="4881"/>
                    <a:pt x="11683" y="4614"/>
                  </a:cubicBezTo>
                  <a:cubicBezTo>
                    <a:pt x="11450" y="4481"/>
                    <a:pt x="11183" y="4381"/>
                    <a:pt x="11150" y="4081"/>
                  </a:cubicBezTo>
                  <a:cubicBezTo>
                    <a:pt x="11049" y="3280"/>
                    <a:pt x="10649" y="2713"/>
                    <a:pt x="10049" y="2246"/>
                  </a:cubicBezTo>
                  <a:cubicBezTo>
                    <a:pt x="10216" y="1946"/>
                    <a:pt x="10482" y="2046"/>
                    <a:pt x="10649" y="1979"/>
                  </a:cubicBezTo>
                  <a:cubicBezTo>
                    <a:pt x="11116" y="1879"/>
                    <a:pt x="11283" y="1446"/>
                    <a:pt x="10949" y="1212"/>
                  </a:cubicBezTo>
                  <a:cubicBezTo>
                    <a:pt x="10516" y="912"/>
                    <a:pt x="10182" y="411"/>
                    <a:pt x="9548" y="378"/>
                  </a:cubicBezTo>
                  <a:cubicBezTo>
                    <a:pt x="9181" y="311"/>
                    <a:pt x="8815" y="378"/>
                    <a:pt x="8481" y="111"/>
                  </a:cubicBezTo>
                  <a:cubicBezTo>
                    <a:pt x="8256" y="30"/>
                    <a:pt x="8031" y="0"/>
                    <a:pt x="7806" y="0"/>
                  </a:cubicBezTo>
                  <a:close/>
                </a:path>
              </a:pathLst>
            </a:custGeom>
            <a:solidFill>
              <a:srgbClr val="FFC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929;p40">
              <a:extLst>
                <a:ext uri="{FF2B5EF4-FFF2-40B4-BE49-F238E27FC236}">
                  <a16:creationId xmlns:a16="http://schemas.microsoft.com/office/drawing/2014/main" id="{71F8CC74-43BE-9B78-0788-A0D5D541CEE1}"/>
                </a:ext>
              </a:extLst>
            </p:cNvPr>
            <p:cNvSpPr/>
            <p:nvPr/>
          </p:nvSpPr>
          <p:spPr>
            <a:xfrm>
              <a:off x="7219350" y="2607131"/>
              <a:ext cx="65900" cy="28150"/>
            </a:xfrm>
            <a:custGeom>
              <a:avLst/>
              <a:gdLst/>
              <a:ahLst/>
              <a:cxnLst/>
              <a:rect l="l" t="t" r="r" b="b"/>
              <a:pathLst>
                <a:path w="2636" h="1126" extrusionOk="0">
                  <a:moveTo>
                    <a:pt x="0" y="1"/>
                  </a:moveTo>
                  <a:cubicBezTo>
                    <a:pt x="634" y="301"/>
                    <a:pt x="1201" y="534"/>
                    <a:pt x="1802" y="835"/>
                  </a:cubicBezTo>
                  <a:cubicBezTo>
                    <a:pt x="1929" y="1039"/>
                    <a:pt x="2095" y="1126"/>
                    <a:pt x="2316" y="1126"/>
                  </a:cubicBezTo>
                  <a:cubicBezTo>
                    <a:pt x="2384" y="1126"/>
                    <a:pt x="2457" y="1117"/>
                    <a:pt x="2536" y="1102"/>
                  </a:cubicBezTo>
                  <a:cubicBezTo>
                    <a:pt x="2569" y="1035"/>
                    <a:pt x="2569" y="1001"/>
                    <a:pt x="2636" y="968"/>
                  </a:cubicBezTo>
                  <a:cubicBezTo>
                    <a:pt x="1835" y="368"/>
                    <a:pt x="968" y="34"/>
                    <a:pt x="0" y="1"/>
                  </a:cubicBezTo>
                  <a:close/>
                </a:path>
              </a:pathLst>
            </a:custGeom>
            <a:solidFill>
              <a:srgbClr val="FFF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30;p40">
              <a:extLst>
                <a:ext uri="{FF2B5EF4-FFF2-40B4-BE49-F238E27FC236}">
                  <a16:creationId xmlns:a16="http://schemas.microsoft.com/office/drawing/2014/main" id="{BBE27CCF-ED9B-1DA6-4311-548322D1CA81}"/>
                </a:ext>
              </a:extLst>
            </p:cNvPr>
            <p:cNvSpPr/>
            <p:nvPr/>
          </p:nvSpPr>
          <p:spPr>
            <a:xfrm>
              <a:off x="7478700" y="2363631"/>
              <a:ext cx="15875" cy="16825"/>
            </a:xfrm>
            <a:custGeom>
              <a:avLst/>
              <a:gdLst/>
              <a:ahLst/>
              <a:cxnLst/>
              <a:rect l="l" t="t" r="r" b="b"/>
              <a:pathLst>
                <a:path w="635" h="673" extrusionOk="0">
                  <a:moveTo>
                    <a:pt x="367" y="0"/>
                  </a:moveTo>
                  <a:cubicBezTo>
                    <a:pt x="167" y="101"/>
                    <a:pt x="0" y="234"/>
                    <a:pt x="167" y="501"/>
                  </a:cubicBezTo>
                  <a:cubicBezTo>
                    <a:pt x="231" y="628"/>
                    <a:pt x="302" y="672"/>
                    <a:pt x="378" y="672"/>
                  </a:cubicBezTo>
                  <a:cubicBezTo>
                    <a:pt x="460" y="672"/>
                    <a:pt x="547" y="620"/>
                    <a:pt x="634" y="568"/>
                  </a:cubicBezTo>
                  <a:cubicBezTo>
                    <a:pt x="634" y="367"/>
                    <a:pt x="501" y="201"/>
                    <a:pt x="367" y="0"/>
                  </a:cubicBezTo>
                  <a:close/>
                </a:path>
              </a:pathLst>
            </a:custGeom>
            <a:solidFill>
              <a:srgbClr val="FFF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31;p40">
              <a:extLst>
                <a:ext uri="{FF2B5EF4-FFF2-40B4-BE49-F238E27FC236}">
                  <a16:creationId xmlns:a16="http://schemas.microsoft.com/office/drawing/2014/main" id="{0927573D-35BB-BA27-930E-E6758CAC7C63}"/>
                </a:ext>
              </a:extLst>
            </p:cNvPr>
            <p:cNvSpPr/>
            <p:nvPr/>
          </p:nvSpPr>
          <p:spPr>
            <a:xfrm>
              <a:off x="7191000" y="2599506"/>
              <a:ext cx="28375" cy="8825"/>
            </a:xfrm>
            <a:custGeom>
              <a:avLst/>
              <a:gdLst/>
              <a:ahLst/>
              <a:cxnLst/>
              <a:rect l="l" t="t" r="r" b="b"/>
              <a:pathLst>
                <a:path w="1135" h="353" extrusionOk="0">
                  <a:moveTo>
                    <a:pt x="445" y="1"/>
                  </a:moveTo>
                  <a:cubicBezTo>
                    <a:pt x="308" y="1"/>
                    <a:pt x="160" y="27"/>
                    <a:pt x="0" y="72"/>
                  </a:cubicBezTo>
                  <a:cubicBezTo>
                    <a:pt x="317" y="187"/>
                    <a:pt x="609" y="352"/>
                    <a:pt x="962" y="352"/>
                  </a:cubicBezTo>
                  <a:cubicBezTo>
                    <a:pt x="1018" y="352"/>
                    <a:pt x="1075" y="348"/>
                    <a:pt x="1134" y="339"/>
                  </a:cubicBezTo>
                  <a:cubicBezTo>
                    <a:pt x="937" y="98"/>
                    <a:pt x="710" y="1"/>
                    <a:pt x="445" y="1"/>
                  </a:cubicBezTo>
                  <a:close/>
                </a:path>
              </a:pathLst>
            </a:custGeom>
            <a:solidFill>
              <a:srgbClr val="FFF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32;p40">
              <a:extLst>
                <a:ext uri="{FF2B5EF4-FFF2-40B4-BE49-F238E27FC236}">
                  <a16:creationId xmlns:a16="http://schemas.microsoft.com/office/drawing/2014/main" id="{0AF86BDB-9F05-5BB2-F970-6ED39C641F8B}"/>
                </a:ext>
              </a:extLst>
            </p:cNvPr>
            <p:cNvSpPr/>
            <p:nvPr/>
          </p:nvSpPr>
          <p:spPr>
            <a:xfrm>
              <a:off x="7316925" y="2649656"/>
              <a:ext cx="16700" cy="10050"/>
            </a:xfrm>
            <a:custGeom>
              <a:avLst/>
              <a:gdLst/>
              <a:ahLst/>
              <a:cxnLst/>
              <a:rect l="l" t="t" r="r" b="b"/>
              <a:pathLst>
                <a:path w="668" h="402" extrusionOk="0">
                  <a:moveTo>
                    <a:pt x="0" y="1"/>
                  </a:moveTo>
                  <a:cubicBezTo>
                    <a:pt x="134" y="301"/>
                    <a:pt x="400" y="401"/>
                    <a:pt x="667" y="401"/>
                  </a:cubicBezTo>
                  <a:cubicBezTo>
                    <a:pt x="567" y="101"/>
                    <a:pt x="300" y="1"/>
                    <a:pt x="0" y="1"/>
                  </a:cubicBezTo>
                  <a:close/>
                </a:path>
              </a:pathLst>
            </a:custGeom>
            <a:solidFill>
              <a:srgbClr val="FFF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33;p40">
              <a:extLst>
                <a:ext uri="{FF2B5EF4-FFF2-40B4-BE49-F238E27FC236}">
                  <a16:creationId xmlns:a16="http://schemas.microsoft.com/office/drawing/2014/main" id="{4CA8BB59-4A63-C6AA-623B-8DFAE2B60504}"/>
                </a:ext>
              </a:extLst>
            </p:cNvPr>
            <p:cNvSpPr/>
            <p:nvPr/>
          </p:nvSpPr>
          <p:spPr>
            <a:xfrm>
              <a:off x="7293575" y="2636331"/>
              <a:ext cx="17525" cy="9200"/>
            </a:xfrm>
            <a:custGeom>
              <a:avLst/>
              <a:gdLst/>
              <a:ahLst/>
              <a:cxnLst/>
              <a:rect l="l" t="t" r="r" b="b"/>
              <a:pathLst>
                <a:path w="701" h="368" extrusionOk="0">
                  <a:moveTo>
                    <a:pt x="67" y="0"/>
                  </a:moveTo>
                  <a:cubicBezTo>
                    <a:pt x="34" y="34"/>
                    <a:pt x="34" y="100"/>
                    <a:pt x="0" y="134"/>
                  </a:cubicBezTo>
                  <a:cubicBezTo>
                    <a:pt x="34" y="134"/>
                    <a:pt x="34" y="167"/>
                    <a:pt x="67" y="200"/>
                  </a:cubicBezTo>
                  <a:cubicBezTo>
                    <a:pt x="267" y="267"/>
                    <a:pt x="501" y="334"/>
                    <a:pt x="701" y="367"/>
                  </a:cubicBezTo>
                  <a:cubicBezTo>
                    <a:pt x="601" y="100"/>
                    <a:pt x="367" y="0"/>
                    <a:pt x="67" y="0"/>
                  </a:cubicBezTo>
                  <a:close/>
                </a:path>
              </a:pathLst>
            </a:custGeom>
            <a:solidFill>
              <a:srgbClr val="FFF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34;p40">
              <a:extLst>
                <a:ext uri="{FF2B5EF4-FFF2-40B4-BE49-F238E27FC236}">
                  <a16:creationId xmlns:a16="http://schemas.microsoft.com/office/drawing/2014/main" id="{E3D0ECA1-A84B-3A24-6C80-1382F6A342FE}"/>
                </a:ext>
              </a:extLst>
            </p:cNvPr>
            <p:cNvSpPr/>
            <p:nvPr/>
          </p:nvSpPr>
          <p:spPr>
            <a:xfrm>
              <a:off x="6749850" y="2655506"/>
              <a:ext cx="10850" cy="5850"/>
            </a:xfrm>
            <a:custGeom>
              <a:avLst/>
              <a:gdLst/>
              <a:ahLst/>
              <a:cxnLst/>
              <a:rect l="l" t="t" r="r" b="b"/>
              <a:pathLst>
                <a:path w="434" h="234" extrusionOk="0">
                  <a:moveTo>
                    <a:pt x="434" y="0"/>
                  </a:moveTo>
                  <a:lnTo>
                    <a:pt x="434" y="0"/>
                  </a:lnTo>
                  <a:cubicBezTo>
                    <a:pt x="301" y="34"/>
                    <a:pt x="134" y="34"/>
                    <a:pt x="0" y="34"/>
                  </a:cubicBezTo>
                  <a:cubicBezTo>
                    <a:pt x="0" y="67"/>
                    <a:pt x="67" y="167"/>
                    <a:pt x="67" y="234"/>
                  </a:cubicBezTo>
                  <a:cubicBezTo>
                    <a:pt x="234" y="234"/>
                    <a:pt x="334" y="167"/>
                    <a:pt x="434" y="0"/>
                  </a:cubicBezTo>
                  <a:close/>
                </a:path>
              </a:pathLst>
            </a:custGeom>
            <a:solidFill>
              <a:srgbClr val="FFF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35;p40">
              <a:extLst>
                <a:ext uri="{FF2B5EF4-FFF2-40B4-BE49-F238E27FC236}">
                  <a16:creationId xmlns:a16="http://schemas.microsoft.com/office/drawing/2014/main" id="{2B5644B1-CA2F-388F-9DB5-ED43E764409E}"/>
                </a:ext>
              </a:extLst>
            </p:cNvPr>
            <p:cNvSpPr/>
            <p:nvPr/>
          </p:nvSpPr>
          <p:spPr>
            <a:xfrm>
              <a:off x="7285225" y="2632156"/>
              <a:ext cx="10025" cy="7350"/>
            </a:xfrm>
            <a:custGeom>
              <a:avLst/>
              <a:gdLst/>
              <a:ahLst/>
              <a:cxnLst/>
              <a:rect l="l" t="t" r="r" b="b"/>
              <a:pathLst>
                <a:path w="401" h="294" extrusionOk="0">
                  <a:moveTo>
                    <a:pt x="1" y="0"/>
                  </a:moveTo>
                  <a:cubicBezTo>
                    <a:pt x="1" y="216"/>
                    <a:pt x="58" y="294"/>
                    <a:pt x="153" y="294"/>
                  </a:cubicBezTo>
                  <a:cubicBezTo>
                    <a:pt x="220" y="294"/>
                    <a:pt x="305" y="256"/>
                    <a:pt x="401" y="201"/>
                  </a:cubicBezTo>
                  <a:lnTo>
                    <a:pt x="401" y="167"/>
                  </a:lnTo>
                  <a:cubicBezTo>
                    <a:pt x="334" y="34"/>
                    <a:pt x="167" y="0"/>
                    <a:pt x="1" y="0"/>
                  </a:cubicBezTo>
                  <a:close/>
                </a:path>
              </a:pathLst>
            </a:custGeom>
            <a:solidFill>
              <a:srgbClr val="FFF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36;p40">
              <a:extLst>
                <a:ext uri="{FF2B5EF4-FFF2-40B4-BE49-F238E27FC236}">
                  <a16:creationId xmlns:a16="http://schemas.microsoft.com/office/drawing/2014/main" id="{A8B5549E-9ECA-B1AD-CA22-E3CD1705A83F}"/>
                </a:ext>
              </a:extLst>
            </p:cNvPr>
            <p:cNvSpPr/>
            <p:nvPr/>
          </p:nvSpPr>
          <p:spPr>
            <a:xfrm>
              <a:off x="7494550" y="2378631"/>
              <a:ext cx="5025" cy="4200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0" y="1"/>
                  </a:moveTo>
                  <a:cubicBezTo>
                    <a:pt x="67" y="68"/>
                    <a:pt x="167" y="134"/>
                    <a:pt x="200" y="168"/>
                  </a:cubicBezTo>
                  <a:cubicBezTo>
                    <a:pt x="167" y="134"/>
                    <a:pt x="67" y="68"/>
                    <a:pt x="0" y="1"/>
                  </a:cubicBezTo>
                  <a:close/>
                </a:path>
              </a:pathLst>
            </a:custGeom>
            <a:solidFill>
              <a:srgbClr val="FFF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37;p40">
              <a:extLst>
                <a:ext uri="{FF2B5EF4-FFF2-40B4-BE49-F238E27FC236}">
                  <a16:creationId xmlns:a16="http://schemas.microsoft.com/office/drawing/2014/main" id="{FA6ECF17-0CD0-DFE2-5CDB-96E810F72D3C}"/>
                </a:ext>
              </a:extLst>
            </p:cNvPr>
            <p:cNvSpPr/>
            <p:nvPr/>
          </p:nvSpPr>
          <p:spPr>
            <a:xfrm>
              <a:off x="7332750" y="2660506"/>
              <a:ext cx="6700" cy="4200"/>
            </a:xfrm>
            <a:custGeom>
              <a:avLst/>
              <a:gdLst/>
              <a:ahLst/>
              <a:cxnLst/>
              <a:rect l="l" t="t" r="r" b="b"/>
              <a:pathLst>
                <a:path w="268" h="168" extrusionOk="0">
                  <a:moveTo>
                    <a:pt x="1" y="1"/>
                  </a:moveTo>
                  <a:cubicBezTo>
                    <a:pt x="17" y="9"/>
                    <a:pt x="35" y="17"/>
                    <a:pt x="54" y="25"/>
                  </a:cubicBezTo>
                  <a:lnTo>
                    <a:pt x="54" y="25"/>
                  </a:lnTo>
                  <a:cubicBezTo>
                    <a:pt x="37" y="15"/>
                    <a:pt x="20" y="7"/>
                    <a:pt x="1" y="1"/>
                  </a:cubicBezTo>
                  <a:close/>
                  <a:moveTo>
                    <a:pt x="54" y="25"/>
                  </a:moveTo>
                  <a:lnTo>
                    <a:pt x="54" y="25"/>
                  </a:lnTo>
                  <a:cubicBezTo>
                    <a:pt x="127" y="69"/>
                    <a:pt x="186" y="140"/>
                    <a:pt x="268" y="167"/>
                  </a:cubicBezTo>
                  <a:cubicBezTo>
                    <a:pt x="192" y="91"/>
                    <a:pt x="115" y="54"/>
                    <a:pt x="54" y="25"/>
                  </a:cubicBezTo>
                  <a:close/>
                </a:path>
              </a:pathLst>
            </a:custGeom>
            <a:solidFill>
              <a:srgbClr val="FFF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38;p40">
              <a:extLst>
                <a:ext uri="{FF2B5EF4-FFF2-40B4-BE49-F238E27FC236}">
                  <a16:creationId xmlns:a16="http://schemas.microsoft.com/office/drawing/2014/main" id="{90BB8D7A-550F-D25B-3B19-B6444935BAE4}"/>
                </a:ext>
              </a:extLst>
            </p:cNvPr>
            <p:cNvSpPr/>
            <p:nvPr/>
          </p:nvSpPr>
          <p:spPr>
            <a:xfrm>
              <a:off x="7311075" y="2645506"/>
              <a:ext cx="5875" cy="5850"/>
            </a:xfrm>
            <a:custGeom>
              <a:avLst/>
              <a:gdLst/>
              <a:ahLst/>
              <a:cxnLst/>
              <a:rect l="l" t="t" r="r" b="b"/>
              <a:pathLst>
                <a:path w="235" h="234" extrusionOk="0">
                  <a:moveTo>
                    <a:pt x="1" y="0"/>
                  </a:moveTo>
                  <a:lnTo>
                    <a:pt x="1" y="0"/>
                  </a:lnTo>
                  <a:cubicBezTo>
                    <a:pt x="34" y="134"/>
                    <a:pt x="101" y="234"/>
                    <a:pt x="234" y="234"/>
                  </a:cubicBezTo>
                  <a:cubicBezTo>
                    <a:pt x="167" y="134"/>
                    <a:pt x="67" y="100"/>
                    <a:pt x="1" y="0"/>
                  </a:cubicBezTo>
                  <a:close/>
                </a:path>
              </a:pathLst>
            </a:custGeom>
            <a:solidFill>
              <a:srgbClr val="FFF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39;p40">
              <a:extLst>
                <a:ext uri="{FF2B5EF4-FFF2-40B4-BE49-F238E27FC236}">
                  <a16:creationId xmlns:a16="http://schemas.microsoft.com/office/drawing/2014/main" id="{A43CCC10-AE5B-73DE-2EB7-CD345496BA49}"/>
                </a:ext>
              </a:extLst>
            </p:cNvPr>
            <p:cNvSpPr/>
            <p:nvPr/>
          </p:nvSpPr>
          <p:spPr>
            <a:xfrm>
              <a:off x="5719950" y="3418556"/>
              <a:ext cx="226850" cy="880650"/>
            </a:xfrm>
            <a:custGeom>
              <a:avLst/>
              <a:gdLst/>
              <a:ahLst/>
              <a:cxnLst/>
              <a:rect l="l" t="t" r="r" b="b"/>
              <a:pathLst>
                <a:path w="9074" h="35226" extrusionOk="0">
                  <a:moveTo>
                    <a:pt x="2469" y="0"/>
                  </a:moveTo>
                  <a:cubicBezTo>
                    <a:pt x="1501" y="0"/>
                    <a:pt x="1468" y="67"/>
                    <a:pt x="1601" y="1001"/>
                  </a:cubicBezTo>
                  <a:cubicBezTo>
                    <a:pt x="1101" y="1935"/>
                    <a:pt x="901" y="3002"/>
                    <a:pt x="734" y="4037"/>
                  </a:cubicBezTo>
                  <a:cubicBezTo>
                    <a:pt x="567" y="4870"/>
                    <a:pt x="467" y="5738"/>
                    <a:pt x="434" y="6572"/>
                  </a:cubicBezTo>
                  <a:cubicBezTo>
                    <a:pt x="401" y="6872"/>
                    <a:pt x="100" y="7105"/>
                    <a:pt x="234" y="7439"/>
                  </a:cubicBezTo>
                  <a:cubicBezTo>
                    <a:pt x="501" y="8340"/>
                    <a:pt x="300" y="9207"/>
                    <a:pt x="167" y="10074"/>
                  </a:cubicBezTo>
                  <a:cubicBezTo>
                    <a:pt x="0" y="11342"/>
                    <a:pt x="167" y="12543"/>
                    <a:pt x="267" y="13777"/>
                  </a:cubicBezTo>
                  <a:cubicBezTo>
                    <a:pt x="300" y="14010"/>
                    <a:pt x="300" y="14210"/>
                    <a:pt x="501" y="14344"/>
                  </a:cubicBezTo>
                  <a:cubicBezTo>
                    <a:pt x="1401" y="14844"/>
                    <a:pt x="1101" y="15678"/>
                    <a:pt x="1001" y="16412"/>
                  </a:cubicBezTo>
                  <a:cubicBezTo>
                    <a:pt x="1001" y="16679"/>
                    <a:pt x="834" y="16912"/>
                    <a:pt x="834" y="17213"/>
                  </a:cubicBezTo>
                  <a:cubicBezTo>
                    <a:pt x="968" y="19514"/>
                    <a:pt x="1168" y="21749"/>
                    <a:pt x="1735" y="23951"/>
                  </a:cubicBezTo>
                  <a:cubicBezTo>
                    <a:pt x="2302" y="26453"/>
                    <a:pt x="3236" y="28854"/>
                    <a:pt x="4403" y="31089"/>
                  </a:cubicBezTo>
                  <a:cubicBezTo>
                    <a:pt x="4804" y="31923"/>
                    <a:pt x="5404" y="32690"/>
                    <a:pt x="5838" y="33458"/>
                  </a:cubicBezTo>
                  <a:cubicBezTo>
                    <a:pt x="6091" y="33901"/>
                    <a:pt x="6404" y="34463"/>
                    <a:pt x="7062" y="34463"/>
                  </a:cubicBezTo>
                  <a:cubicBezTo>
                    <a:pt x="7097" y="34463"/>
                    <a:pt x="7134" y="34462"/>
                    <a:pt x="7172" y="34458"/>
                  </a:cubicBezTo>
                  <a:cubicBezTo>
                    <a:pt x="7639" y="34458"/>
                    <a:pt x="7672" y="34859"/>
                    <a:pt x="7739" y="35226"/>
                  </a:cubicBezTo>
                  <a:cubicBezTo>
                    <a:pt x="7906" y="35125"/>
                    <a:pt x="8006" y="35059"/>
                    <a:pt x="8139" y="34959"/>
                  </a:cubicBezTo>
                  <a:cubicBezTo>
                    <a:pt x="8139" y="34759"/>
                    <a:pt x="8106" y="34558"/>
                    <a:pt x="8106" y="34358"/>
                  </a:cubicBezTo>
                  <a:cubicBezTo>
                    <a:pt x="8239" y="34025"/>
                    <a:pt x="8306" y="33624"/>
                    <a:pt x="8306" y="33257"/>
                  </a:cubicBezTo>
                  <a:cubicBezTo>
                    <a:pt x="8273" y="32457"/>
                    <a:pt x="8406" y="31790"/>
                    <a:pt x="9073" y="31356"/>
                  </a:cubicBezTo>
                  <a:cubicBezTo>
                    <a:pt x="8973" y="31189"/>
                    <a:pt x="8807" y="31189"/>
                    <a:pt x="8640" y="31189"/>
                  </a:cubicBezTo>
                  <a:cubicBezTo>
                    <a:pt x="8540" y="31114"/>
                    <a:pt x="8458" y="31077"/>
                    <a:pt x="8354" y="31077"/>
                  </a:cubicBezTo>
                  <a:cubicBezTo>
                    <a:pt x="8319" y="31077"/>
                    <a:pt x="8281" y="31081"/>
                    <a:pt x="8239" y="31089"/>
                  </a:cubicBezTo>
                  <a:cubicBezTo>
                    <a:pt x="8106" y="31123"/>
                    <a:pt x="8006" y="31189"/>
                    <a:pt x="7939" y="31223"/>
                  </a:cubicBezTo>
                  <a:cubicBezTo>
                    <a:pt x="7772" y="31289"/>
                    <a:pt x="7606" y="31389"/>
                    <a:pt x="7506" y="31556"/>
                  </a:cubicBezTo>
                  <a:cubicBezTo>
                    <a:pt x="7334" y="31868"/>
                    <a:pt x="7178" y="32005"/>
                    <a:pt x="7025" y="32005"/>
                  </a:cubicBezTo>
                  <a:cubicBezTo>
                    <a:pt x="6851" y="32005"/>
                    <a:pt x="6683" y="31825"/>
                    <a:pt x="6505" y="31523"/>
                  </a:cubicBezTo>
                  <a:cubicBezTo>
                    <a:pt x="6738" y="31389"/>
                    <a:pt x="7139" y="31456"/>
                    <a:pt x="7172" y="31056"/>
                  </a:cubicBezTo>
                  <a:cubicBezTo>
                    <a:pt x="7239" y="30455"/>
                    <a:pt x="6605" y="30589"/>
                    <a:pt x="6338" y="30222"/>
                  </a:cubicBezTo>
                  <a:cubicBezTo>
                    <a:pt x="7105" y="29955"/>
                    <a:pt x="7506" y="29521"/>
                    <a:pt x="7572" y="28721"/>
                  </a:cubicBezTo>
                  <a:cubicBezTo>
                    <a:pt x="7572" y="28287"/>
                    <a:pt x="7339" y="27954"/>
                    <a:pt x="6972" y="27854"/>
                  </a:cubicBezTo>
                  <a:cubicBezTo>
                    <a:pt x="6894" y="27820"/>
                    <a:pt x="6827" y="27805"/>
                    <a:pt x="6769" y="27805"/>
                  </a:cubicBezTo>
                  <a:cubicBezTo>
                    <a:pt x="6481" y="27805"/>
                    <a:pt x="6416" y="28171"/>
                    <a:pt x="6305" y="28421"/>
                  </a:cubicBezTo>
                  <a:cubicBezTo>
                    <a:pt x="6238" y="28554"/>
                    <a:pt x="6238" y="28754"/>
                    <a:pt x="5904" y="28754"/>
                  </a:cubicBezTo>
                  <a:cubicBezTo>
                    <a:pt x="5738" y="28187"/>
                    <a:pt x="5838" y="27587"/>
                    <a:pt x="6071" y="27020"/>
                  </a:cubicBezTo>
                  <a:cubicBezTo>
                    <a:pt x="6305" y="26353"/>
                    <a:pt x="6638" y="25552"/>
                    <a:pt x="6238" y="24918"/>
                  </a:cubicBezTo>
                  <a:cubicBezTo>
                    <a:pt x="5137" y="23384"/>
                    <a:pt x="4837" y="21582"/>
                    <a:pt x="4437" y="19781"/>
                  </a:cubicBezTo>
                  <a:cubicBezTo>
                    <a:pt x="3569" y="16045"/>
                    <a:pt x="2969" y="12276"/>
                    <a:pt x="3336" y="8440"/>
                  </a:cubicBezTo>
                  <a:cubicBezTo>
                    <a:pt x="2969" y="8039"/>
                    <a:pt x="2902" y="7439"/>
                    <a:pt x="3236" y="7072"/>
                  </a:cubicBezTo>
                  <a:cubicBezTo>
                    <a:pt x="3670" y="6572"/>
                    <a:pt x="3569" y="6071"/>
                    <a:pt x="3436" y="5671"/>
                  </a:cubicBezTo>
                  <a:cubicBezTo>
                    <a:pt x="3303" y="5204"/>
                    <a:pt x="3436" y="5037"/>
                    <a:pt x="3670" y="4704"/>
                  </a:cubicBezTo>
                  <a:cubicBezTo>
                    <a:pt x="3970" y="4370"/>
                    <a:pt x="4303" y="4070"/>
                    <a:pt x="4170" y="3536"/>
                  </a:cubicBezTo>
                  <a:cubicBezTo>
                    <a:pt x="3970" y="2535"/>
                    <a:pt x="3803" y="1501"/>
                    <a:pt x="4937" y="801"/>
                  </a:cubicBezTo>
                  <a:cubicBezTo>
                    <a:pt x="4970" y="768"/>
                    <a:pt x="4970" y="701"/>
                    <a:pt x="4970" y="601"/>
                  </a:cubicBezTo>
                  <a:cubicBezTo>
                    <a:pt x="4970" y="200"/>
                    <a:pt x="4670" y="334"/>
                    <a:pt x="4337" y="234"/>
                  </a:cubicBezTo>
                  <a:cubicBezTo>
                    <a:pt x="4003" y="367"/>
                    <a:pt x="3736" y="567"/>
                    <a:pt x="3403" y="667"/>
                  </a:cubicBezTo>
                  <a:cubicBezTo>
                    <a:pt x="3369" y="676"/>
                    <a:pt x="3338" y="680"/>
                    <a:pt x="3308" y="680"/>
                  </a:cubicBezTo>
                  <a:cubicBezTo>
                    <a:pt x="3219" y="680"/>
                    <a:pt x="3144" y="642"/>
                    <a:pt x="3069" y="567"/>
                  </a:cubicBezTo>
                  <a:cubicBezTo>
                    <a:pt x="2836" y="401"/>
                    <a:pt x="2736" y="100"/>
                    <a:pt x="2469" y="0"/>
                  </a:cubicBezTo>
                  <a:close/>
                </a:path>
              </a:pathLst>
            </a:custGeom>
            <a:solidFill>
              <a:srgbClr val="FF9D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40;p40">
              <a:extLst>
                <a:ext uri="{FF2B5EF4-FFF2-40B4-BE49-F238E27FC236}">
                  <a16:creationId xmlns:a16="http://schemas.microsoft.com/office/drawing/2014/main" id="{219B59FE-D6C4-1D59-C687-9140E4BE1A2E}"/>
                </a:ext>
              </a:extLst>
            </p:cNvPr>
            <p:cNvSpPr/>
            <p:nvPr/>
          </p:nvSpPr>
          <p:spPr>
            <a:xfrm>
              <a:off x="5481450" y="3489131"/>
              <a:ext cx="209325" cy="402275"/>
            </a:xfrm>
            <a:custGeom>
              <a:avLst/>
              <a:gdLst/>
              <a:ahLst/>
              <a:cxnLst/>
              <a:rect l="l" t="t" r="r" b="b"/>
              <a:pathLst>
                <a:path w="8373" h="16091" extrusionOk="0">
                  <a:moveTo>
                    <a:pt x="6113" y="1"/>
                  </a:moveTo>
                  <a:cubicBezTo>
                    <a:pt x="5364" y="1"/>
                    <a:pt x="5326" y="812"/>
                    <a:pt x="5070" y="1380"/>
                  </a:cubicBezTo>
                  <a:cubicBezTo>
                    <a:pt x="4870" y="1747"/>
                    <a:pt x="5004" y="2114"/>
                    <a:pt x="5137" y="2514"/>
                  </a:cubicBezTo>
                  <a:cubicBezTo>
                    <a:pt x="5237" y="2781"/>
                    <a:pt x="5337" y="3082"/>
                    <a:pt x="5237" y="3415"/>
                  </a:cubicBezTo>
                  <a:cubicBezTo>
                    <a:pt x="5137" y="3715"/>
                    <a:pt x="5504" y="4182"/>
                    <a:pt x="5004" y="4382"/>
                  </a:cubicBezTo>
                  <a:cubicBezTo>
                    <a:pt x="4537" y="4416"/>
                    <a:pt x="4070" y="4483"/>
                    <a:pt x="4003" y="4950"/>
                  </a:cubicBezTo>
                  <a:cubicBezTo>
                    <a:pt x="3836" y="5750"/>
                    <a:pt x="3136" y="6250"/>
                    <a:pt x="2835" y="6951"/>
                  </a:cubicBezTo>
                  <a:cubicBezTo>
                    <a:pt x="2702" y="7218"/>
                    <a:pt x="2335" y="7351"/>
                    <a:pt x="2368" y="7718"/>
                  </a:cubicBezTo>
                  <a:cubicBezTo>
                    <a:pt x="2402" y="8185"/>
                    <a:pt x="2135" y="8285"/>
                    <a:pt x="1835" y="8585"/>
                  </a:cubicBezTo>
                  <a:cubicBezTo>
                    <a:pt x="1234" y="9186"/>
                    <a:pt x="200" y="9253"/>
                    <a:pt x="0" y="10253"/>
                  </a:cubicBezTo>
                  <a:cubicBezTo>
                    <a:pt x="389" y="10279"/>
                    <a:pt x="717" y="10668"/>
                    <a:pt x="1110" y="10668"/>
                  </a:cubicBezTo>
                  <a:cubicBezTo>
                    <a:pt x="1223" y="10668"/>
                    <a:pt x="1341" y="10635"/>
                    <a:pt x="1468" y="10554"/>
                  </a:cubicBezTo>
                  <a:cubicBezTo>
                    <a:pt x="1901" y="10253"/>
                    <a:pt x="2402" y="10020"/>
                    <a:pt x="2835" y="9586"/>
                  </a:cubicBezTo>
                  <a:cubicBezTo>
                    <a:pt x="3302" y="9119"/>
                    <a:pt x="3002" y="8552"/>
                    <a:pt x="3302" y="8118"/>
                  </a:cubicBezTo>
                  <a:cubicBezTo>
                    <a:pt x="3903" y="8185"/>
                    <a:pt x="4203" y="8619"/>
                    <a:pt x="4703" y="9019"/>
                  </a:cubicBezTo>
                  <a:cubicBezTo>
                    <a:pt x="4003" y="9019"/>
                    <a:pt x="4003" y="9453"/>
                    <a:pt x="4036" y="9786"/>
                  </a:cubicBezTo>
                  <a:cubicBezTo>
                    <a:pt x="4170" y="10620"/>
                    <a:pt x="3503" y="10654"/>
                    <a:pt x="3002" y="10920"/>
                  </a:cubicBezTo>
                  <a:cubicBezTo>
                    <a:pt x="2927" y="10962"/>
                    <a:pt x="2852" y="10979"/>
                    <a:pt x="2778" y="10979"/>
                  </a:cubicBezTo>
                  <a:cubicBezTo>
                    <a:pt x="2554" y="10979"/>
                    <a:pt x="2335" y="10829"/>
                    <a:pt x="2135" y="10754"/>
                  </a:cubicBezTo>
                  <a:cubicBezTo>
                    <a:pt x="2094" y="10743"/>
                    <a:pt x="2049" y="10736"/>
                    <a:pt x="2007" y="10736"/>
                  </a:cubicBezTo>
                  <a:cubicBezTo>
                    <a:pt x="1911" y="10736"/>
                    <a:pt x="1824" y="10772"/>
                    <a:pt x="1801" y="10887"/>
                  </a:cubicBezTo>
                  <a:cubicBezTo>
                    <a:pt x="1735" y="11087"/>
                    <a:pt x="1835" y="11254"/>
                    <a:pt x="2035" y="11254"/>
                  </a:cubicBezTo>
                  <a:cubicBezTo>
                    <a:pt x="2635" y="11254"/>
                    <a:pt x="2969" y="11588"/>
                    <a:pt x="3202" y="12088"/>
                  </a:cubicBezTo>
                  <a:cubicBezTo>
                    <a:pt x="3302" y="12255"/>
                    <a:pt x="3336" y="12455"/>
                    <a:pt x="3369" y="12688"/>
                  </a:cubicBezTo>
                  <a:cubicBezTo>
                    <a:pt x="3398" y="12834"/>
                    <a:pt x="3503" y="12928"/>
                    <a:pt x="3684" y="12928"/>
                  </a:cubicBezTo>
                  <a:cubicBezTo>
                    <a:pt x="3711" y="12928"/>
                    <a:pt x="3739" y="12926"/>
                    <a:pt x="3769" y="12922"/>
                  </a:cubicBezTo>
                  <a:cubicBezTo>
                    <a:pt x="3970" y="12889"/>
                    <a:pt x="4003" y="12688"/>
                    <a:pt x="3970" y="12522"/>
                  </a:cubicBezTo>
                  <a:cubicBezTo>
                    <a:pt x="3970" y="12355"/>
                    <a:pt x="3870" y="12121"/>
                    <a:pt x="3836" y="11921"/>
                  </a:cubicBezTo>
                  <a:cubicBezTo>
                    <a:pt x="3836" y="11754"/>
                    <a:pt x="3870" y="11621"/>
                    <a:pt x="4036" y="11621"/>
                  </a:cubicBezTo>
                  <a:cubicBezTo>
                    <a:pt x="4203" y="11621"/>
                    <a:pt x="4337" y="11788"/>
                    <a:pt x="4303" y="11921"/>
                  </a:cubicBezTo>
                  <a:cubicBezTo>
                    <a:pt x="4170" y="12388"/>
                    <a:pt x="4303" y="12789"/>
                    <a:pt x="4470" y="13222"/>
                  </a:cubicBezTo>
                  <a:cubicBezTo>
                    <a:pt x="4637" y="13622"/>
                    <a:pt x="4670" y="14056"/>
                    <a:pt x="4036" y="14223"/>
                  </a:cubicBezTo>
                  <a:cubicBezTo>
                    <a:pt x="3836" y="14256"/>
                    <a:pt x="3503" y="14356"/>
                    <a:pt x="3536" y="14723"/>
                  </a:cubicBezTo>
                  <a:cubicBezTo>
                    <a:pt x="3636" y="15190"/>
                    <a:pt x="3469" y="15691"/>
                    <a:pt x="3769" y="16091"/>
                  </a:cubicBezTo>
                  <a:cubicBezTo>
                    <a:pt x="3836" y="16058"/>
                    <a:pt x="3970" y="16058"/>
                    <a:pt x="4003" y="16024"/>
                  </a:cubicBezTo>
                  <a:cubicBezTo>
                    <a:pt x="4470" y="15290"/>
                    <a:pt x="5070" y="14723"/>
                    <a:pt x="5637" y="14056"/>
                  </a:cubicBezTo>
                  <a:cubicBezTo>
                    <a:pt x="6071" y="13556"/>
                    <a:pt x="6738" y="13256"/>
                    <a:pt x="6905" y="12522"/>
                  </a:cubicBezTo>
                  <a:cubicBezTo>
                    <a:pt x="7038" y="12388"/>
                    <a:pt x="7239" y="12255"/>
                    <a:pt x="7305" y="12055"/>
                  </a:cubicBezTo>
                  <a:cubicBezTo>
                    <a:pt x="7339" y="11988"/>
                    <a:pt x="7372" y="11921"/>
                    <a:pt x="7472" y="11821"/>
                  </a:cubicBezTo>
                  <a:cubicBezTo>
                    <a:pt x="7839" y="11087"/>
                    <a:pt x="7972" y="10287"/>
                    <a:pt x="8073" y="9486"/>
                  </a:cubicBezTo>
                  <a:cubicBezTo>
                    <a:pt x="8373" y="7952"/>
                    <a:pt x="8173" y="6384"/>
                    <a:pt x="8239" y="4816"/>
                  </a:cubicBezTo>
                  <a:cubicBezTo>
                    <a:pt x="8339" y="3082"/>
                    <a:pt x="7572" y="1480"/>
                    <a:pt x="6571" y="79"/>
                  </a:cubicBezTo>
                  <a:cubicBezTo>
                    <a:pt x="6394" y="25"/>
                    <a:pt x="6243" y="1"/>
                    <a:pt x="6113" y="1"/>
                  </a:cubicBezTo>
                  <a:close/>
                </a:path>
              </a:pathLst>
            </a:custGeom>
            <a:solidFill>
              <a:srgbClr val="FF83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41;p40">
              <a:extLst>
                <a:ext uri="{FF2B5EF4-FFF2-40B4-BE49-F238E27FC236}">
                  <a16:creationId xmlns:a16="http://schemas.microsoft.com/office/drawing/2014/main" id="{FF56CE7C-956C-291F-500E-42C9C41EF2EE}"/>
                </a:ext>
              </a:extLst>
            </p:cNvPr>
            <p:cNvSpPr/>
            <p:nvPr/>
          </p:nvSpPr>
          <p:spPr>
            <a:xfrm>
              <a:off x="5609875" y="3373731"/>
              <a:ext cx="213500" cy="105725"/>
            </a:xfrm>
            <a:custGeom>
              <a:avLst/>
              <a:gdLst/>
              <a:ahLst/>
              <a:cxnLst/>
              <a:rect l="l" t="t" r="r" b="b"/>
              <a:pathLst>
                <a:path w="8540" h="4229" extrusionOk="0">
                  <a:moveTo>
                    <a:pt x="7643" y="0"/>
                  </a:moveTo>
                  <a:cubicBezTo>
                    <a:pt x="7572" y="0"/>
                    <a:pt x="7505" y="9"/>
                    <a:pt x="7439" y="25"/>
                  </a:cubicBezTo>
                  <a:cubicBezTo>
                    <a:pt x="7005" y="192"/>
                    <a:pt x="6405" y="159"/>
                    <a:pt x="6104" y="726"/>
                  </a:cubicBezTo>
                  <a:cubicBezTo>
                    <a:pt x="5910" y="640"/>
                    <a:pt x="5724" y="605"/>
                    <a:pt x="5545" y="605"/>
                  </a:cubicBezTo>
                  <a:cubicBezTo>
                    <a:pt x="4955" y="605"/>
                    <a:pt x="4432" y="981"/>
                    <a:pt x="3870" y="1160"/>
                  </a:cubicBezTo>
                  <a:cubicBezTo>
                    <a:pt x="3809" y="1172"/>
                    <a:pt x="3751" y="1177"/>
                    <a:pt x="3695" y="1177"/>
                  </a:cubicBezTo>
                  <a:cubicBezTo>
                    <a:pt x="3440" y="1177"/>
                    <a:pt x="3221" y="1063"/>
                    <a:pt x="3002" y="926"/>
                  </a:cubicBezTo>
                  <a:cubicBezTo>
                    <a:pt x="2639" y="684"/>
                    <a:pt x="2257" y="571"/>
                    <a:pt x="1892" y="571"/>
                  </a:cubicBezTo>
                  <a:cubicBezTo>
                    <a:pt x="950" y="571"/>
                    <a:pt x="120" y="1316"/>
                    <a:pt x="0" y="2494"/>
                  </a:cubicBezTo>
                  <a:cubicBezTo>
                    <a:pt x="33" y="2727"/>
                    <a:pt x="167" y="3028"/>
                    <a:pt x="267" y="3261"/>
                  </a:cubicBezTo>
                  <a:cubicBezTo>
                    <a:pt x="400" y="3428"/>
                    <a:pt x="500" y="3595"/>
                    <a:pt x="601" y="3728"/>
                  </a:cubicBezTo>
                  <a:cubicBezTo>
                    <a:pt x="767" y="3928"/>
                    <a:pt x="934" y="4195"/>
                    <a:pt x="1234" y="4228"/>
                  </a:cubicBezTo>
                  <a:cubicBezTo>
                    <a:pt x="1901" y="4195"/>
                    <a:pt x="2602" y="4195"/>
                    <a:pt x="2835" y="3261"/>
                  </a:cubicBezTo>
                  <a:cubicBezTo>
                    <a:pt x="3002" y="3361"/>
                    <a:pt x="3136" y="3394"/>
                    <a:pt x="3202" y="3495"/>
                  </a:cubicBezTo>
                  <a:cubicBezTo>
                    <a:pt x="3378" y="3643"/>
                    <a:pt x="3537" y="3710"/>
                    <a:pt x="3680" y="3710"/>
                  </a:cubicBezTo>
                  <a:cubicBezTo>
                    <a:pt x="3890" y="3710"/>
                    <a:pt x="4064" y="3566"/>
                    <a:pt x="4203" y="3328"/>
                  </a:cubicBezTo>
                  <a:cubicBezTo>
                    <a:pt x="4570" y="2727"/>
                    <a:pt x="5170" y="2527"/>
                    <a:pt x="5738" y="2260"/>
                  </a:cubicBezTo>
                  <a:cubicBezTo>
                    <a:pt x="5804" y="2394"/>
                    <a:pt x="6038" y="2861"/>
                    <a:pt x="6138" y="2961"/>
                  </a:cubicBezTo>
                  <a:cubicBezTo>
                    <a:pt x="6161" y="2336"/>
                    <a:pt x="6232" y="2112"/>
                    <a:pt x="6531" y="2112"/>
                  </a:cubicBezTo>
                  <a:cubicBezTo>
                    <a:pt x="6662" y="2112"/>
                    <a:pt x="6837" y="2156"/>
                    <a:pt x="7072" y="2227"/>
                  </a:cubicBezTo>
                  <a:cubicBezTo>
                    <a:pt x="7573" y="2513"/>
                    <a:pt x="7890" y="2665"/>
                    <a:pt x="8099" y="2665"/>
                  </a:cubicBezTo>
                  <a:cubicBezTo>
                    <a:pt x="8376" y="2665"/>
                    <a:pt x="8463" y="2398"/>
                    <a:pt x="8540" y="1827"/>
                  </a:cubicBezTo>
                  <a:cubicBezTo>
                    <a:pt x="8506" y="1660"/>
                    <a:pt x="8439" y="1526"/>
                    <a:pt x="8406" y="1393"/>
                  </a:cubicBezTo>
                  <a:lnTo>
                    <a:pt x="8406" y="1026"/>
                  </a:lnTo>
                  <a:cubicBezTo>
                    <a:pt x="8406" y="859"/>
                    <a:pt x="8373" y="659"/>
                    <a:pt x="8206" y="526"/>
                  </a:cubicBezTo>
                  <a:cubicBezTo>
                    <a:pt x="8039" y="526"/>
                    <a:pt x="8039" y="392"/>
                    <a:pt x="8073" y="326"/>
                  </a:cubicBezTo>
                  <a:cubicBezTo>
                    <a:pt x="8039" y="192"/>
                    <a:pt x="8006" y="92"/>
                    <a:pt x="7872" y="25"/>
                  </a:cubicBezTo>
                  <a:cubicBezTo>
                    <a:pt x="7789" y="9"/>
                    <a:pt x="7714" y="0"/>
                    <a:pt x="7643" y="0"/>
                  </a:cubicBezTo>
                  <a:close/>
                </a:path>
              </a:pathLst>
            </a:custGeom>
            <a:solidFill>
              <a:srgbClr val="FFB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42;p40">
              <a:extLst>
                <a:ext uri="{FF2B5EF4-FFF2-40B4-BE49-F238E27FC236}">
                  <a16:creationId xmlns:a16="http://schemas.microsoft.com/office/drawing/2014/main" id="{0D127EE1-6184-C33A-B7D8-E19E5901DDFD}"/>
                </a:ext>
              </a:extLst>
            </p:cNvPr>
            <p:cNvSpPr/>
            <p:nvPr/>
          </p:nvSpPr>
          <p:spPr>
            <a:xfrm>
              <a:off x="5594025" y="3465256"/>
              <a:ext cx="51725" cy="58400"/>
            </a:xfrm>
            <a:custGeom>
              <a:avLst/>
              <a:gdLst/>
              <a:ahLst/>
              <a:cxnLst/>
              <a:rect l="l" t="t" r="r" b="b"/>
              <a:pathLst>
                <a:path w="2069" h="2336" extrusionOk="0">
                  <a:moveTo>
                    <a:pt x="1368" y="0"/>
                  </a:moveTo>
                  <a:cubicBezTo>
                    <a:pt x="1034" y="301"/>
                    <a:pt x="501" y="234"/>
                    <a:pt x="167" y="601"/>
                  </a:cubicBezTo>
                  <a:cubicBezTo>
                    <a:pt x="134" y="701"/>
                    <a:pt x="67" y="801"/>
                    <a:pt x="67" y="868"/>
                  </a:cubicBezTo>
                  <a:cubicBezTo>
                    <a:pt x="367" y="1335"/>
                    <a:pt x="0" y="2068"/>
                    <a:pt x="734" y="2335"/>
                  </a:cubicBezTo>
                  <a:cubicBezTo>
                    <a:pt x="734" y="2068"/>
                    <a:pt x="1401" y="2202"/>
                    <a:pt x="1134" y="1802"/>
                  </a:cubicBezTo>
                  <a:cubicBezTo>
                    <a:pt x="901" y="1435"/>
                    <a:pt x="968" y="1335"/>
                    <a:pt x="1335" y="1235"/>
                  </a:cubicBezTo>
                  <a:cubicBezTo>
                    <a:pt x="1568" y="1201"/>
                    <a:pt x="1835" y="1068"/>
                    <a:pt x="2068" y="1001"/>
                  </a:cubicBezTo>
                  <a:cubicBezTo>
                    <a:pt x="2035" y="834"/>
                    <a:pt x="1968" y="701"/>
                    <a:pt x="1868" y="567"/>
                  </a:cubicBezTo>
                  <a:cubicBezTo>
                    <a:pt x="1702" y="367"/>
                    <a:pt x="1635" y="134"/>
                    <a:pt x="1368" y="0"/>
                  </a:cubicBezTo>
                  <a:close/>
                </a:path>
              </a:pathLst>
            </a:custGeom>
            <a:solidFill>
              <a:srgbClr val="FF9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43;p40">
              <a:extLst>
                <a:ext uri="{FF2B5EF4-FFF2-40B4-BE49-F238E27FC236}">
                  <a16:creationId xmlns:a16="http://schemas.microsoft.com/office/drawing/2014/main" id="{3F9594C4-E19D-4E7A-BCF8-EF345D87A50C}"/>
                </a:ext>
              </a:extLst>
            </p:cNvPr>
            <p:cNvSpPr/>
            <p:nvPr/>
          </p:nvSpPr>
          <p:spPr>
            <a:xfrm>
              <a:off x="5665750" y="3725431"/>
              <a:ext cx="24200" cy="58400"/>
            </a:xfrm>
            <a:custGeom>
              <a:avLst/>
              <a:gdLst/>
              <a:ahLst/>
              <a:cxnLst/>
              <a:rect l="l" t="t" r="r" b="b"/>
              <a:pathLst>
                <a:path w="968" h="2336" extrusionOk="0">
                  <a:moveTo>
                    <a:pt x="767" y="1"/>
                  </a:moveTo>
                  <a:cubicBezTo>
                    <a:pt x="467" y="768"/>
                    <a:pt x="0" y="1468"/>
                    <a:pt x="133" y="2336"/>
                  </a:cubicBezTo>
                  <a:cubicBezTo>
                    <a:pt x="267" y="2302"/>
                    <a:pt x="367" y="2269"/>
                    <a:pt x="467" y="2169"/>
                  </a:cubicBezTo>
                  <a:cubicBezTo>
                    <a:pt x="967" y="1468"/>
                    <a:pt x="834" y="768"/>
                    <a:pt x="767" y="1"/>
                  </a:cubicBezTo>
                  <a:close/>
                </a:path>
              </a:pathLst>
            </a:custGeom>
            <a:solidFill>
              <a:srgbClr val="FF97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44;p40">
              <a:extLst>
                <a:ext uri="{FF2B5EF4-FFF2-40B4-BE49-F238E27FC236}">
                  <a16:creationId xmlns:a16="http://schemas.microsoft.com/office/drawing/2014/main" id="{803F3BF6-77B9-9EBC-F181-DD6483B06E77}"/>
                </a:ext>
              </a:extLst>
            </p:cNvPr>
            <p:cNvSpPr/>
            <p:nvPr/>
          </p:nvSpPr>
          <p:spPr>
            <a:xfrm>
              <a:off x="5482275" y="4333281"/>
              <a:ext cx="25050" cy="11800"/>
            </a:xfrm>
            <a:custGeom>
              <a:avLst/>
              <a:gdLst/>
              <a:ahLst/>
              <a:cxnLst/>
              <a:rect l="l" t="t" r="r" b="b"/>
              <a:pathLst>
                <a:path w="1002" h="472" extrusionOk="0">
                  <a:moveTo>
                    <a:pt x="272" y="1"/>
                  </a:moveTo>
                  <a:cubicBezTo>
                    <a:pt x="29" y="1"/>
                    <a:pt x="0" y="186"/>
                    <a:pt x="0" y="371"/>
                  </a:cubicBezTo>
                  <a:cubicBezTo>
                    <a:pt x="334" y="304"/>
                    <a:pt x="768" y="471"/>
                    <a:pt x="1001" y="38"/>
                  </a:cubicBezTo>
                  <a:cubicBezTo>
                    <a:pt x="801" y="38"/>
                    <a:pt x="568" y="38"/>
                    <a:pt x="334" y="4"/>
                  </a:cubicBezTo>
                  <a:cubicBezTo>
                    <a:pt x="312" y="2"/>
                    <a:pt x="291" y="1"/>
                    <a:pt x="272" y="1"/>
                  </a:cubicBezTo>
                  <a:close/>
                </a:path>
              </a:pathLst>
            </a:custGeom>
            <a:solidFill>
              <a:srgbClr val="FF9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45;p40">
              <a:extLst>
                <a:ext uri="{FF2B5EF4-FFF2-40B4-BE49-F238E27FC236}">
                  <a16:creationId xmlns:a16="http://schemas.microsoft.com/office/drawing/2014/main" id="{9152F63C-AAA5-AAEE-5A0A-2FFEC9CBF44F}"/>
                </a:ext>
              </a:extLst>
            </p:cNvPr>
            <p:cNvSpPr/>
            <p:nvPr/>
          </p:nvSpPr>
          <p:spPr>
            <a:xfrm>
              <a:off x="5655725" y="3789656"/>
              <a:ext cx="15875" cy="12525"/>
            </a:xfrm>
            <a:custGeom>
              <a:avLst/>
              <a:gdLst/>
              <a:ahLst/>
              <a:cxnLst/>
              <a:rect l="l" t="t" r="r" b="b"/>
              <a:pathLst>
                <a:path w="635" h="501" extrusionOk="0">
                  <a:moveTo>
                    <a:pt x="368" y="0"/>
                  </a:moveTo>
                  <a:lnTo>
                    <a:pt x="368" y="0"/>
                  </a:lnTo>
                  <a:cubicBezTo>
                    <a:pt x="168" y="67"/>
                    <a:pt x="34" y="234"/>
                    <a:pt x="1" y="434"/>
                  </a:cubicBezTo>
                  <a:cubicBezTo>
                    <a:pt x="234" y="401"/>
                    <a:pt x="635" y="501"/>
                    <a:pt x="368" y="0"/>
                  </a:cubicBezTo>
                  <a:close/>
                </a:path>
              </a:pathLst>
            </a:custGeom>
            <a:solidFill>
              <a:srgbClr val="FF97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46;p40">
              <a:extLst>
                <a:ext uri="{FF2B5EF4-FFF2-40B4-BE49-F238E27FC236}">
                  <a16:creationId xmlns:a16="http://schemas.microsoft.com/office/drawing/2014/main" id="{81EE95C3-782F-F671-0249-FFC2B667EAA2}"/>
                </a:ext>
              </a:extLst>
            </p:cNvPr>
            <p:cNvSpPr/>
            <p:nvPr/>
          </p:nvSpPr>
          <p:spPr>
            <a:xfrm>
              <a:off x="5664900" y="3783806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167" y="1"/>
                  </a:moveTo>
                  <a:lnTo>
                    <a:pt x="167" y="1"/>
                  </a:lnTo>
                  <a:cubicBezTo>
                    <a:pt x="134" y="68"/>
                    <a:pt x="34" y="134"/>
                    <a:pt x="1" y="234"/>
                  </a:cubicBezTo>
                  <a:cubicBezTo>
                    <a:pt x="34" y="134"/>
                    <a:pt x="134" y="101"/>
                    <a:pt x="167" y="1"/>
                  </a:cubicBezTo>
                  <a:close/>
                </a:path>
              </a:pathLst>
            </a:custGeom>
            <a:solidFill>
              <a:srgbClr val="FF97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47;p40">
              <a:extLst>
                <a:ext uri="{FF2B5EF4-FFF2-40B4-BE49-F238E27FC236}">
                  <a16:creationId xmlns:a16="http://schemas.microsoft.com/office/drawing/2014/main" id="{3AF1BAB5-F0E1-CB76-93A8-4EA46BD96EDF}"/>
                </a:ext>
              </a:extLst>
            </p:cNvPr>
            <p:cNvSpPr/>
            <p:nvPr/>
          </p:nvSpPr>
          <p:spPr>
            <a:xfrm>
              <a:off x="6370400" y="2255606"/>
              <a:ext cx="374475" cy="844750"/>
            </a:xfrm>
            <a:custGeom>
              <a:avLst/>
              <a:gdLst/>
              <a:ahLst/>
              <a:cxnLst/>
              <a:rect l="l" t="t" r="r" b="b"/>
              <a:pathLst>
                <a:path w="14979" h="33790" extrusionOk="0">
                  <a:moveTo>
                    <a:pt x="11834" y="1"/>
                  </a:moveTo>
                  <a:cubicBezTo>
                    <a:pt x="11749" y="1"/>
                    <a:pt x="11672" y="62"/>
                    <a:pt x="11609" y="219"/>
                  </a:cubicBezTo>
                  <a:cubicBezTo>
                    <a:pt x="11476" y="452"/>
                    <a:pt x="11442" y="752"/>
                    <a:pt x="11342" y="1019"/>
                  </a:cubicBezTo>
                  <a:cubicBezTo>
                    <a:pt x="11175" y="1419"/>
                    <a:pt x="11276" y="1920"/>
                    <a:pt x="10909" y="2253"/>
                  </a:cubicBezTo>
                  <a:cubicBezTo>
                    <a:pt x="10742" y="2420"/>
                    <a:pt x="10942" y="2720"/>
                    <a:pt x="10775" y="2887"/>
                  </a:cubicBezTo>
                  <a:lnTo>
                    <a:pt x="10775" y="3087"/>
                  </a:lnTo>
                  <a:cubicBezTo>
                    <a:pt x="10575" y="3254"/>
                    <a:pt x="10809" y="3554"/>
                    <a:pt x="10608" y="3721"/>
                  </a:cubicBezTo>
                  <a:cubicBezTo>
                    <a:pt x="10475" y="4021"/>
                    <a:pt x="10475" y="4355"/>
                    <a:pt x="10275" y="4588"/>
                  </a:cubicBezTo>
                  <a:cubicBezTo>
                    <a:pt x="10141" y="5055"/>
                    <a:pt x="10075" y="5522"/>
                    <a:pt x="9774" y="5889"/>
                  </a:cubicBezTo>
                  <a:cubicBezTo>
                    <a:pt x="9674" y="6223"/>
                    <a:pt x="9508" y="6556"/>
                    <a:pt x="9674" y="6890"/>
                  </a:cubicBezTo>
                  <a:cubicBezTo>
                    <a:pt x="10075" y="7657"/>
                    <a:pt x="10742" y="8224"/>
                    <a:pt x="10775" y="9092"/>
                  </a:cubicBezTo>
                  <a:cubicBezTo>
                    <a:pt x="10842" y="10059"/>
                    <a:pt x="11109" y="10993"/>
                    <a:pt x="11509" y="11860"/>
                  </a:cubicBezTo>
                  <a:cubicBezTo>
                    <a:pt x="11943" y="12627"/>
                    <a:pt x="11909" y="13461"/>
                    <a:pt x="11476" y="14229"/>
                  </a:cubicBezTo>
                  <a:cubicBezTo>
                    <a:pt x="10842" y="15363"/>
                    <a:pt x="10642" y="16564"/>
                    <a:pt x="10408" y="17764"/>
                  </a:cubicBezTo>
                  <a:cubicBezTo>
                    <a:pt x="10008" y="19466"/>
                    <a:pt x="8974" y="20933"/>
                    <a:pt x="8307" y="22568"/>
                  </a:cubicBezTo>
                  <a:cubicBezTo>
                    <a:pt x="8140" y="22968"/>
                    <a:pt x="8073" y="23635"/>
                    <a:pt x="7640" y="23902"/>
                  </a:cubicBezTo>
                  <a:cubicBezTo>
                    <a:pt x="6906" y="24302"/>
                    <a:pt x="6606" y="25036"/>
                    <a:pt x="6072" y="25603"/>
                  </a:cubicBezTo>
                  <a:cubicBezTo>
                    <a:pt x="5972" y="25703"/>
                    <a:pt x="5905" y="25803"/>
                    <a:pt x="5805" y="25937"/>
                  </a:cubicBezTo>
                  <a:cubicBezTo>
                    <a:pt x="5738" y="26104"/>
                    <a:pt x="5638" y="26237"/>
                    <a:pt x="5571" y="26404"/>
                  </a:cubicBezTo>
                  <a:cubicBezTo>
                    <a:pt x="5505" y="26437"/>
                    <a:pt x="5505" y="26471"/>
                    <a:pt x="5471" y="26537"/>
                  </a:cubicBezTo>
                  <a:cubicBezTo>
                    <a:pt x="5438" y="26604"/>
                    <a:pt x="5338" y="26671"/>
                    <a:pt x="5305" y="26737"/>
                  </a:cubicBezTo>
                  <a:cubicBezTo>
                    <a:pt x="4004" y="28572"/>
                    <a:pt x="2769" y="30373"/>
                    <a:pt x="935" y="31708"/>
                  </a:cubicBezTo>
                  <a:cubicBezTo>
                    <a:pt x="568" y="31941"/>
                    <a:pt x="1" y="32241"/>
                    <a:pt x="101" y="32875"/>
                  </a:cubicBezTo>
                  <a:cubicBezTo>
                    <a:pt x="568" y="32909"/>
                    <a:pt x="968" y="33042"/>
                    <a:pt x="1235" y="33442"/>
                  </a:cubicBezTo>
                  <a:cubicBezTo>
                    <a:pt x="1362" y="33645"/>
                    <a:pt x="1526" y="33789"/>
                    <a:pt x="1686" y="33789"/>
                  </a:cubicBezTo>
                  <a:cubicBezTo>
                    <a:pt x="1737" y="33789"/>
                    <a:pt x="1787" y="33775"/>
                    <a:pt x="1835" y="33743"/>
                  </a:cubicBezTo>
                  <a:cubicBezTo>
                    <a:pt x="2503" y="33442"/>
                    <a:pt x="3270" y="33576"/>
                    <a:pt x="3904" y="33142"/>
                  </a:cubicBezTo>
                  <a:cubicBezTo>
                    <a:pt x="4404" y="32742"/>
                    <a:pt x="4271" y="32075"/>
                    <a:pt x="4337" y="31541"/>
                  </a:cubicBezTo>
                  <a:cubicBezTo>
                    <a:pt x="4771" y="28372"/>
                    <a:pt x="6572" y="26204"/>
                    <a:pt x="9341" y="24769"/>
                  </a:cubicBezTo>
                  <a:lnTo>
                    <a:pt x="9574" y="24569"/>
                  </a:lnTo>
                  <a:cubicBezTo>
                    <a:pt x="9941" y="23935"/>
                    <a:pt x="10342" y="23268"/>
                    <a:pt x="10675" y="22601"/>
                  </a:cubicBezTo>
                  <a:cubicBezTo>
                    <a:pt x="10775" y="22368"/>
                    <a:pt x="10942" y="22101"/>
                    <a:pt x="11109" y="21901"/>
                  </a:cubicBezTo>
                  <a:cubicBezTo>
                    <a:pt x="12109" y="20366"/>
                    <a:pt x="13144" y="18865"/>
                    <a:pt x="14278" y="17397"/>
                  </a:cubicBezTo>
                  <a:lnTo>
                    <a:pt x="14278" y="17197"/>
                  </a:lnTo>
                  <a:cubicBezTo>
                    <a:pt x="14265" y="17196"/>
                    <a:pt x="14252" y="17195"/>
                    <a:pt x="14239" y="17195"/>
                  </a:cubicBezTo>
                  <a:cubicBezTo>
                    <a:pt x="14089" y="17195"/>
                    <a:pt x="13947" y="17296"/>
                    <a:pt x="13790" y="17296"/>
                  </a:cubicBezTo>
                  <a:cubicBezTo>
                    <a:pt x="13684" y="17296"/>
                    <a:pt x="13571" y="17250"/>
                    <a:pt x="13444" y="17097"/>
                  </a:cubicBezTo>
                  <a:cubicBezTo>
                    <a:pt x="13177" y="16764"/>
                    <a:pt x="13410" y="16530"/>
                    <a:pt x="13611" y="16263"/>
                  </a:cubicBezTo>
                  <a:lnTo>
                    <a:pt x="13677" y="16197"/>
                  </a:lnTo>
                  <a:cubicBezTo>
                    <a:pt x="14311" y="15363"/>
                    <a:pt x="14978" y="14529"/>
                    <a:pt x="14645" y="13361"/>
                  </a:cubicBezTo>
                  <a:lnTo>
                    <a:pt x="14645" y="13261"/>
                  </a:lnTo>
                  <a:cubicBezTo>
                    <a:pt x="14945" y="12227"/>
                    <a:pt x="14278" y="11593"/>
                    <a:pt x="13644" y="10993"/>
                  </a:cubicBezTo>
                  <a:cubicBezTo>
                    <a:pt x="13510" y="10826"/>
                    <a:pt x="13244" y="10693"/>
                    <a:pt x="13277" y="10526"/>
                  </a:cubicBezTo>
                  <a:cubicBezTo>
                    <a:pt x="13344" y="9992"/>
                    <a:pt x="12910" y="9859"/>
                    <a:pt x="12643" y="9559"/>
                  </a:cubicBezTo>
                  <a:cubicBezTo>
                    <a:pt x="12343" y="9225"/>
                    <a:pt x="12076" y="8958"/>
                    <a:pt x="11843" y="8591"/>
                  </a:cubicBezTo>
                  <a:cubicBezTo>
                    <a:pt x="11442" y="7757"/>
                    <a:pt x="11409" y="7590"/>
                    <a:pt x="12109" y="6957"/>
                  </a:cubicBezTo>
                  <a:cubicBezTo>
                    <a:pt x="12476" y="6690"/>
                    <a:pt x="12410" y="6423"/>
                    <a:pt x="12310" y="6089"/>
                  </a:cubicBezTo>
                  <a:cubicBezTo>
                    <a:pt x="12176" y="5756"/>
                    <a:pt x="11976" y="5422"/>
                    <a:pt x="12310" y="5055"/>
                  </a:cubicBezTo>
                  <a:cubicBezTo>
                    <a:pt x="12476" y="4889"/>
                    <a:pt x="12310" y="4622"/>
                    <a:pt x="12243" y="4388"/>
                  </a:cubicBezTo>
                  <a:cubicBezTo>
                    <a:pt x="12009" y="3788"/>
                    <a:pt x="11843" y="3121"/>
                    <a:pt x="12176" y="2587"/>
                  </a:cubicBezTo>
                  <a:cubicBezTo>
                    <a:pt x="12610" y="1920"/>
                    <a:pt x="12176" y="1253"/>
                    <a:pt x="12410" y="619"/>
                  </a:cubicBezTo>
                  <a:cubicBezTo>
                    <a:pt x="12443" y="452"/>
                    <a:pt x="12276" y="319"/>
                    <a:pt x="12143" y="185"/>
                  </a:cubicBezTo>
                  <a:cubicBezTo>
                    <a:pt x="12037" y="79"/>
                    <a:pt x="11930" y="1"/>
                    <a:pt x="11834" y="1"/>
                  </a:cubicBezTo>
                  <a:close/>
                </a:path>
              </a:pathLst>
            </a:custGeom>
            <a:solidFill>
              <a:srgbClr val="FFF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48;p40">
              <a:extLst>
                <a:ext uri="{FF2B5EF4-FFF2-40B4-BE49-F238E27FC236}">
                  <a16:creationId xmlns:a16="http://schemas.microsoft.com/office/drawing/2014/main" id="{AC5EA088-23D3-2DAA-43BD-A4F9048249FC}"/>
                </a:ext>
              </a:extLst>
            </p:cNvPr>
            <p:cNvSpPr/>
            <p:nvPr/>
          </p:nvSpPr>
          <p:spPr>
            <a:xfrm>
              <a:off x="6783200" y="2488281"/>
              <a:ext cx="12525" cy="12975"/>
            </a:xfrm>
            <a:custGeom>
              <a:avLst/>
              <a:gdLst/>
              <a:ahLst/>
              <a:cxnLst/>
              <a:rect l="l" t="t" r="r" b="b"/>
              <a:pathLst>
                <a:path w="501" h="519" extrusionOk="0">
                  <a:moveTo>
                    <a:pt x="349" y="0"/>
                  </a:moveTo>
                  <a:cubicBezTo>
                    <a:pt x="325" y="0"/>
                    <a:pt x="298" y="6"/>
                    <a:pt x="267" y="18"/>
                  </a:cubicBezTo>
                  <a:cubicBezTo>
                    <a:pt x="134" y="51"/>
                    <a:pt x="67" y="185"/>
                    <a:pt x="1" y="285"/>
                  </a:cubicBezTo>
                  <a:cubicBezTo>
                    <a:pt x="67" y="418"/>
                    <a:pt x="101" y="518"/>
                    <a:pt x="167" y="518"/>
                  </a:cubicBezTo>
                  <a:cubicBezTo>
                    <a:pt x="401" y="518"/>
                    <a:pt x="501" y="418"/>
                    <a:pt x="501" y="218"/>
                  </a:cubicBezTo>
                  <a:cubicBezTo>
                    <a:pt x="501" y="109"/>
                    <a:pt x="456" y="0"/>
                    <a:pt x="349" y="0"/>
                  </a:cubicBezTo>
                  <a:close/>
                </a:path>
              </a:pathLst>
            </a:custGeom>
            <a:solidFill>
              <a:srgbClr val="FFF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49;p40">
              <a:extLst>
                <a:ext uri="{FF2B5EF4-FFF2-40B4-BE49-F238E27FC236}">
                  <a16:creationId xmlns:a16="http://schemas.microsoft.com/office/drawing/2014/main" id="{F73BDA71-E1D4-DF98-82FF-4A2C32C46CB9}"/>
                </a:ext>
              </a:extLst>
            </p:cNvPr>
            <p:cNvSpPr/>
            <p:nvPr/>
          </p:nvSpPr>
          <p:spPr>
            <a:xfrm>
              <a:off x="6740675" y="2662181"/>
              <a:ext cx="10025" cy="6700"/>
            </a:xfrm>
            <a:custGeom>
              <a:avLst/>
              <a:gdLst/>
              <a:ahLst/>
              <a:cxnLst/>
              <a:rect l="l" t="t" r="r" b="b"/>
              <a:pathLst>
                <a:path w="401" h="268" extrusionOk="0">
                  <a:moveTo>
                    <a:pt x="401" y="0"/>
                  </a:moveTo>
                  <a:cubicBezTo>
                    <a:pt x="267" y="0"/>
                    <a:pt x="100" y="67"/>
                    <a:pt x="0" y="267"/>
                  </a:cubicBezTo>
                  <a:cubicBezTo>
                    <a:pt x="201" y="267"/>
                    <a:pt x="334" y="167"/>
                    <a:pt x="401" y="0"/>
                  </a:cubicBezTo>
                  <a:close/>
                </a:path>
              </a:pathLst>
            </a:custGeom>
            <a:solidFill>
              <a:srgbClr val="FFF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50;p40">
              <a:extLst>
                <a:ext uri="{FF2B5EF4-FFF2-40B4-BE49-F238E27FC236}">
                  <a16:creationId xmlns:a16="http://schemas.microsoft.com/office/drawing/2014/main" id="{FB8FF828-495C-F165-D941-61F1DEE3A8C7}"/>
                </a:ext>
              </a:extLst>
            </p:cNvPr>
            <p:cNvSpPr/>
            <p:nvPr/>
          </p:nvSpPr>
          <p:spPr>
            <a:xfrm>
              <a:off x="6736500" y="2668856"/>
              <a:ext cx="5025" cy="5850"/>
            </a:xfrm>
            <a:custGeom>
              <a:avLst/>
              <a:gdLst/>
              <a:ahLst/>
              <a:cxnLst/>
              <a:rect l="l" t="t" r="r" b="b"/>
              <a:pathLst>
                <a:path w="201" h="234" extrusionOk="0">
                  <a:moveTo>
                    <a:pt x="201" y="0"/>
                  </a:moveTo>
                  <a:lnTo>
                    <a:pt x="201" y="0"/>
                  </a:lnTo>
                  <a:cubicBezTo>
                    <a:pt x="101" y="34"/>
                    <a:pt x="34" y="67"/>
                    <a:pt x="1" y="234"/>
                  </a:cubicBezTo>
                  <a:cubicBezTo>
                    <a:pt x="134" y="200"/>
                    <a:pt x="201" y="134"/>
                    <a:pt x="201" y="0"/>
                  </a:cubicBezTo>
                  <a:close/>
                </a:path>
              </a:pathLst>
            </a:custGeom>
            <a:solidFill>
              <a:srgbClr val="FFF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51;p40">
              <a:extLst>
                <a:ext uri="{FF2B5EF4-FFF2-40B4-BE49-F238E27FC236}">
                  <a16:creationId xmlns:a16="http://schemas.microsoft.com/office/drawing/2014/main" id="{58EDFAEA-9ECF-E104-4B77-4EF6B227A636}"/>
                </a:ext>
              </a:extLst>
            </p:cNvPr>
            <p:cNvSpPr/>
            <p:nvPr/>
          </p:nvSpPr>
          <p:spPr>
            <a:xfrm>
              <a:off x="6727325" y="2678856"/>
              <a:ext cx="5025" cy="6700"/>
            </a:xfrm>
            <a:custGeom>
              <a:avLst/>
              <a:gdLst/>
              <a:ahLst/>
              <a:cxnLst/>
              <a:rect l="l" t="t" r="r" b="b"/>
              <a:pathLst>
                <a:path w="201" h="268" extrusionOk="0">
                  <a:moveTo>
                    <a:pt x="201" y="0"/>
                  </a:moveTo>
                  <a:cubicBezTo>
                    <a:pt x="101" y="101"/>
                    <a:pt x="67" y="167"/>
                    <a:pt x="1" y="267"/>
                  </a:cubicBezTo>
                  <a:cubicBezTo>
                    <a:pt x="134" y="234"/>
                    <a:pt x="201" y="134"/>
                    <a:pt x="201" y="0"/>
                  </a:cubicBezTo>
                  <a:close/>
                </a:path>
              </a:pathLst>
            </a:custGeom>
            <a:solidFill>
              <a:srgbClr val="FFF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52;p40">
              <a:extLst>
                <a:ext uri="{FF2B5EF4-FFF2-40B4-BE49-F238E27FC236}">
                  <a16:creationId xmlns:a16="http://schemas.microsoft.com/office/drawing/2014/main" id="{C46945EC-8A65-75B8-8AD7-D23D7619048B}"/>
                </a:ext>
              </a:extLst>
            </p:cNvPr>
            <p:cNvSpPr/>
            <p:nvPr/>
          </p:nvSpPr>
          <p:spPr>
            <a:xfrm>
              <a:off x="6731500" y="2673856"/>
              <a:ext cx="5025" cy="6700"/>
            </a:xfrm>
            <a:custGeom>
              <a:avLst/>
              <a:gdLst/>
              <a:ahLst/>
              <a:cxnLst/>
              <a:rect l="l" t="t" r="r" b="b"/>
              <a:pathLst>
                <a:path w="201" h="268" extrusionOk="0">
                  <a:moveTo>
                    <a:pt x="201" y="0"/>
                  </a:moveTo>
                  <a:lnTo>
                    <a:pt x="201" y="0"/>
                  </a:lnTo>
                  <a:cubicBezTo>
                    <a:pt x="134" y="34"/>
                    <a:pt x="34" y="134"/>
                    <a:pt x="0" y="267"/>
                  </a:cubicBezTo>
                  <a:cubicBezTo>
                    <a:pt x="134" y="200"/>
                    <a:pt x="167" y="134"/>
                    <a:pt x="201" y="0"/>
                  </a:cubicBezTo>
                  <a:close/>
                </a:path>
              </a:pathLst>
            </a:custGeom>
            <a:solidFill>
              <a:srgbClr val="FFF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53;p40">
              <a:extLst>
                <a:ext uri="{FF2B5EF4-FFF2-40B4-BE49-F238E27FC236}">
                  <a16:creationId xmlns:a16="http://schemas.microsoft.com/office/drawing/2014/main" id="{AC130CF7-5962-2060-7717-4ADADF882D18}"/>
                </a:ext>
              </a:extLst>
            </p:cNvPr>
            <p:cNvSpPr/>
            <p:nvPr/>
          </p:nvSpPr>
          <p:spPr>
            <a:xfrm>
              <a:off x="5147025" y="4012831"/>
              <a:ext cx="291900" cy="228300"/>
            </a:xfrm>
            <a:custGeom>
              <a:avLst/>
              <a:gdLst/>
              <a:ahLst/>
              <a:cxnLst/>
              <a:rect l="l" t="t" r="r" b="b"/>
              <a:pathLst>
                <a:path w="11676" h="9132" extrusionOk="0">
                  <a:moveTo>
                    <a:pt x="9547" y="1"/>
                  </a:moveTo>
                  <a:cubicBezTo>
                    <a:pt x="9448" y="1"/>
                    <a:pt x="9358" y="45"/>
                    <a:pt x="9308" y="146"/>
                  </a:cubicBezTo>
                  <a:cubicBezTo>
                    <a:pt x="8674" y="1281"/>
                    <a:pt x="7540" y="1781"/>
                    <a:pt x="6506" y="2448"/>
                  </a:cubicBezTo>
                  <a:cubicBezTo>
                    <a:pt x="5691" y="3262"/>
                    <a:pt x="5076" y="4496"/>
                    <a:pt x="3832" y="4496"/>
                  </a:cubicBezTo>
                  <a:cubicBezTo>
                    <a:pt x="3547" y="4496"/>
                    <a:pt x="3230" y="4432"/>
                    <a:pt x="2870" y="4283"/>
                  </a:cubicBezTo>
                  <a:cubicBezTo>
                    <a:pt x="2669" y="4363"/>
                    <a:pt x="2488" y="4397"/>
                    <a:pt x="2321" y="4397"/>
                  </a:cubicBezTo>
                  <a:cubicBezTo>
                    <a:pt x="1655" y="4397"/>
                    <a:pt x="1228" y="3842"/>
                    <a:pt x="801" y="3415"/>
                  </a:cubicBezTo>
                  <a:cubicBezTo>
                    <a:pt x="583" y="3211"/>
                    <a:pt x="427" y="3109"/>
                    <a:pt x="311" y="3109"/>
                  </a:cubicBezTo>
                  <a:cubicBezTo>
                    <a:pt x="162" y="3109"/>
                    <a:pt x="76" y="3278"/>
                    <a:pt x="1" y="3616"/>
                  </a:cubicBezTo>
                  <a:cubicBezTo>
                    <a:pt x="134" y="4616"/>
                    <a:pt x="501" y="5617"/>
                    <a:pt x="1502" y="5851"/>
                  </a:cubicBezTo>
                  <a:cubicBezTo>
                    <a:pt x="2703" y="6151"/>
                    <a:pt x="3303" y="7285"/>
                    <a:pt x="4504" y="7585"/>
                  </a:cubicBezTo>
                  <a:cubicBezTo>
                    <a:pt x="4037" y="7919"/>
                    <a:pt x="3370" y="7852"/>
                    <a:pt x="3537" y="8586"/>
                  </a:cubicBezTo>
                  <a:lnTo>
                    <a:pt x="3670" y="8686"/>
                  </a:lnTo>
                  <a:cubicBezTo>
                    <a:pt x="3704" y="8786"/>
                    <a:pt x="3737" y="8819"/>
                    <a:pt x="3770" y="8819"/>
                  </a:cubicBezTo>
                  <a:lnTo>
                    <a:pt x="3837" y="8853"/>
                  </a:lnTo>
                  <a:cubicBezTo>
                    <a:pt x="4104" y="8686"/>
                    <a:pt x="4371" y="8419"/>
                    <a:pt x="4738" y="8419"/>
                  </a:cubicBezTo>
                  <a:cubicBezTo>
                    <a:pt x="5071" y="8419"/>
                    <a:pt x="5338" y="8619"/>
                    <a:pt x="5405" y="8953"/>
                  </a:cubicBezTo>
                  <a:cubicBezTo>
                    <a:pt x="5405" y="9009"/>
                    <a:pt x="5435" y="9030"/>
                    <a:pt x="5471" y="9030"/>
                  </a:cubicBezTo>
                  <a:cubicBezTo>
                    <a:pt x="5522" y="9030"/>
                    <a:pt x="5586" y="8991"/>
                    <a:pt x="5605" y="8953"/>
                  </a:cubicBezTo>
                  <a:cubicBezTo>
                    <a:pt x="5748" y="8738"/>
                    <a:pt x="5891" y="8659"/>
                    <a:pt x="6031" y="8659"/>
                  </a:cubicBezTo>
                  <a:cubicBezTo>
                    <a:pt x="6218" y="8659"/>
                    <a:pt x="6401" y="8800"/>
                    <a:pt x="6572" y="8953"/>
                  </a:cubicBezTo>
                  <a:cubicBezTo>
                    <a:pt x="6686" y="9047"/>
                    <a:pt x="6810" y="9131"/>
                    <a:pt x="6933" y="9131"/>
                  </a:cubicBezTo>
                  <a:cubicBezTo>
                    <a:pt x="7027" y="9131"/>
                    <a:pt x="7119" y="9083"/>
                    <a:pt x="7206" y="8953"/>
                  </a:cubicBezTo>
                  <a:cubicBezTo>
                    <a:pt x="7406" y="8686"/>
                    <a:pt x="7206" y="8519"/>
                    <a:pt x="7006" y="8352"/>
                  </a:cubicBezTo>
                  <a:cubicBezTo>
                    <a:pt x="6606" y="8119"/>
                    <a:pt x="6739" y="7785"/>
                    <a:pt x="6872" y="7518"/>
                  </a:cubicBezTo>
                  <a:cubicBezTo>
                    <a:pt x="6897" y="7517"/>
                    <a:pt x="6921" y="7517"/>
                    <a:pt x="6944" y="7517"/>
                  </a:cubicBezTo>
                  <a:cubicBezTo>
                    <a:pt x="7617" y="7517"/>
                    <a:pt x="7768" y="7981"/>
                    <a:pt x="7606" y="8819"/>
                  </a:cubicBezTo>
                  <a:cubicBezTo>
                    <a:pt x="8107" y="8286"/>
                    <a:pt x="8540" y="8085"/>
                    <a:pt x="8374" y="7452"/>
                  </a:cubicBezTo>
                  <a:cubicBezTo>
                    <a:pt x="8240" y="6918"/>
                    <a:pt x="8574" y="6584"/>
                    <a:pt x="9107" y="6584"/>
                  </a:cubicBezTo>
                  <a:cubicBezTo>
                    <a:pt x="9641" y="6584"/>
                    <a:pt x="10041" y="6751"/>
                    <a:pt x="10275" y="7185"/>
                  </a:cubicBezTo>
                  <a:cubicBezTo>
                    <a:pt x="10642" y="6684"/>
                    <a:pt x="11509" y="6985"/>
                    <a:pt x="11676" y="6251"/>
                  </a:cubicBezTo>
                  <a:cubicBezTo>
                    <a:pt x="11509" y="6251"/>
                    <a:pt x="11342" y="6284"/>
                    <a:pt x="11176" y="6284"/>
                  </a:cubicBezTo>
                  <a:cubicBezTo>
                    <a:pt x="11052" y="6290"/>
                    <a:pt x="10951" y="6295"/>
                    <a:pt x="10867" y="6295"/>
                  </a:cubicBezTo>
                  <a:cubicBezTo>
                    <a:pt x="10475" y="6295"/>
                    <a:pt x="10475" y="6189"/>
                    <a:pt x="10475" y="5584"/>
                  </a:cubicBezTo>
                  <a:cubicBezTo>
                    <a:pt x="10508" y="5150"/>
                    <a:pt x="10642" y="4683"/>
                    <a:pt x="10342" y="4283"/>
                  </a:cubicBezTo>
                  <a:cubicBezTo>
                    <a:pt x="10008" y="3816"/>
                    <a:pt x="10075" y="3582"/>
                    <a:pt x="10675" y="3415"/>
                  </a:cubicBezTo>
                  <a:cubicBezTo>
                    <a:pt x="11142" y="3282"/>
                    <a:pt x="11142" y="2748"/>
                    <a:pt x="10709" y="2515"/>
                  </a:cubicBezTo>
                  <a:cubicBezTo>
                    <a:pt x="10075" y="2248"/>
                    <a:pt x="9875" y="1748"/>
                    <a:pt x="9908" y="1114"/>
                  </a:cubicBezTo>
                  <a:cubicBezTo>
                    <a:pt x="9908" y="680"/>
                    <a:pt x="9674" y="413"/>
                    <a:pt x="9641" y="13"/>
                  </a:cubicBezTo>
                  <a:cubicBezTo>
                    <a:pt x="9610" y="5"/>
                    <a:pt x="9578" y="1"/>
                    <a:pt x="9547" y="1"/>
                  </a:cubicBezTo>
                  <a:close/>
                </a:path>
              </a:pathLst>
            </a:custGeom>
            <a:solidFill>
              <a:srgbClr val="FF77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54;p40">
              <a:extLst>
                <a:ext uri="{FF2B5EF4-FFF2-40B4-BE49-F238E27FC236}">
                  <a16:creationId xmlns:a16="http://schemas.microsoft.com/office/drawing/2014/main" id="{D1432673-C129-CDA4-19DF-10CAFAC82668}"/>
                </a:ext>
              </a:extLst>
            </p:cNvPr>
            <p:cNvSpPr/>
            <p:nvPr/>
          </p:nvSpPr>
          <p:spPr>
            <a:xfrm>
              <a:off x="5397225" y="3474431"/>
              <a:ext cx="229350" cy="297075"/>
            </a:xfrm>
            <a:custGeom>
              <a:avLst/>
              <a:gdLst/>
              <a:ahLst/>
              <a:cxnLst/>
              <a:rect l="l" t="t" r="r" b="b"/>
              <a:pathLst>
                <a:path w="9174" h="11883" extrusionOk="0">
                  <a:moveTo>
                    <a:pt x="7472" y="0"/>
                  </a:moveTo>
                  <a:cubicBezTo>
                    <a:pt x="7138" y="534"/>
                    <a:pt x="6738" y="1034"/>
                    <a:pt x="6405" y="1568"/>
                  </a:cubicBezTo>
                  <a:cubicBezTo>
                    <a:pt x="6738" y="1868"/>
                    <a:pt x="7172" y="1735"/>
                    <a:pt x="7505" y="1868"/>
                  </a:cubicBezTo>
                  <a:cubicBezTo>
                    <a:pt x="7405" y="2369"/>
                    <a:pt x="7372" y="2836"/>
                    <a:pt x="6705" y="2836"/>
                  </a:cubicBezTo>
                  <a:cubicBezTo>
                    <a:pt x="6405" y="2836"/>
                    <a:pt x="6338" y="3136"/>
                    <a:pt x="6371" y="3469"/>
                  </a:cubicBezTo>
                  <a:cubicBezTo>
                    <a:pt x="6371" y="3812"/>
                    <a:pt x="6293" y="3952"/>
                    <a:pt x="6093" y="3952"/>
                  </a:cubicBezTo>
                  <a:cubicBezTo>
                    <a:pt x="6002" y="3952"/>
                    <a:pt x="5884" y="3922"/>
                    <a:pt x="5737" y="3870"/>
                  </a:cubicBezTo>
                  <a:cubicBezTo>
                    <a:pt x="5537" y="3803"/>
                    <a:pt x="5404" y="3636"/>
                    <a:pt x="5204" y="3569"/>
                  </a:cubicBezTo>
                  <a:cubicBezTo>
                    <a:pt x="5149" y="3559"/>
                    <a:pt x="5098" y="3553"/>
                    <a:pt x="5050" y="3553"/>
                  </a:cubicBezTo>
                  <a:cubicBezTo>
                    <a:pt x="4810" y="3553"/>
                    <a:pt x="4670" y="3697"/>
                    <a:pt x="4670" y="4003"/>
                  </a:cubicBezTo>
                  <a:cubicBezTo>
                    <a:pt x="4807" y="3997"/>
                    <a:pt x="4917" y="3991"/>
                    <a:pt x="5005" y="3991"/>
                  </a:cubicBezTo>
                  <a:cubicBezTo>
                    <a:pt x="5369" y="3991"/>
                    <a:pt x="5364" y="4080"/>
                    <a:pt x="5337" y="4537"/>
                  </a:cubicBezTo>
                  <a:cubicBezTo>
                    <a:pt x="5537" y="4937"/>
                    <a:pt x="5537" y="4970"/>
                    <a:pt x="5337" y="5004"/>
                  </a:cubicBezTo>
                  <a:cubicBezTo>
                    <a:pt x="4703" y="5137"/>
                    <a:pt x="4570" y="5371"/>
                    <a:pt x="5037" y="5838"/>
                  </a:cubicBezTo>
                  <a:cubicBezTo>
                    <a:pt x="5104" y="5971"/>
                    <a:pt x="5204" y="6071"/>
                    <a:pt x="5104" y="6205"/>
                  </a:cubicBezTo>
                  <a:cubicBezTo>
                    <a:pt x="4937" y="6505"/>
                    <a:pt x="4870" y="6772"/>
                    <a:pt x="5170" y="7039"/>
                  </a:cubicBezTo>
                  <a:cubicBezTo>
                    <a:pt x="5270" y="7139"/>
                    <a:pt x="5170" y="7172"/>
                    <a:pt x="5070" y="7272"/>
                  </a:cubicBezTo>
                  <a:cubicBezTo>
                    <a:pt x="4570" y="7606"/>
                    <a:pt x="4336" y="8106"/>
                    <a:pt x="4370" y="8706"/>
                  </a:cubicBezTo>
                  <a:cubicBezTo>
                    <a:pt x="4003" y="8540"/>
                    <a:pt x="4103" y="8239"/>
                    <a:pt x="4070" y="8039"/>
                  </a:cubicBezTo>
                  <a:cubicBezTo>
                    <a:pt x="4048" y="7888"/>
                    <a:pt x="3971" y="7849"/>
                    <a:pt x="3874" y="7849"/>
                  </a:cubicBezTo>
                  <a:cubicBezTo>
                    <a:pt x="3821" y="7849"/>
                    <a:pt x="3762" y="7861"/>
                    <a:pt x="3703" y="7873"/>
                  </a:cubicBezTo>
                  <a:cubicBezTo>
                    <a:pt x="3536" y="7873"/>
                    <a:pt x="3369" y="8039"/>
                    <a:pt x="3436" y="8139"/>
                  </a:cubicBezTo>
                  <a:cubicBezTo>
                    <a:pt x="4070" y="8673"/>
                    <a:pt x="3236" y="8840"/>
                    <a:pt x="3169" y="9207"/>
                  </a:cubicBezTo>
                  <a:cubicBezTo>
                    <a:pt x="3149" y="9307"/>
                    <a:pt x="2937" y="9550"/>
                    <a:pt x="2757" y="9550"/>
                  </a:cubicBezTo>
                  <a:cubicBezTo>
                    <a:pt x="2636" y="9550"/>
                    <a:pt x="2529" y="9441"/>
                    <a:pt x="2502" y="9107"/>
                  </a:cubicBezTo>
                  <a:cubicBezTo>
                    <a:pt x="2502" y="9007"/>
                    <a:pt x="2368" y="8873"/>
                    <a:pt x="2302" y="8873"/>
                  </a:cubicBezTo>
                  <a:cubicBezTo>
                    <a:pt x="1745" y="8842"/>
                    <a:pt x="1418" y="8296"/>
                    <a:pt x="868" y="8296"/>
                  </a:cubicBezTo>
                  <a:cubicBezTo>
                    <a:pt x="825" y="8296"/>
                    <a:pt x="780" y="8299"/>
                    <a:pt x="734" y="8306"/>
                  </a:cubicBezTo>
                  <a:cubicBezTo>
                    <a:pt x="721" y="8309"/>
                    <a:pt x="710" y="8310"/>
                    <a:pt x="698" y="8310"/>
                  </a:cubicBezTo>
                  <a:cubicBezTo>
                    <a:pt x="557" y="8310"/>
                    <a:pt x="498" y="8127"/>
                    <a:pt x="467" y="7973"/>
                  </a:cubicBezTo>
                  <a:cubicBezTo>
                    <a:pt x="0" y="8006"/>
                    <a:pt x="133" y="8373"/>
                    <a:pt x="133" y="8673"/>
                  </a:cubicBezTo>
                  <a:cubicBezTo>
                    <a:pt x="167" y="9407"/>
                    <a:pt x="167" y="10174"/>
                    <a:pt x="334" y="10941"/>
                  </a:cubicBezTo>
                  <a:cubicBezTo>
                    <a:pt x="334" y="11008"/>
                    <a:pt x="400" y="11108"/>
                    <a:pt x="467" y="11175"/>
                  </a:cubicBezTo>
                  <a:cubicBezTo>
                    <a:pt x="667" y="11275"/>
                    <a:pt x="500" y="11375"/>
                    <a:pt x="500" y="11508"/>
                  </a:cubicBezTo>
                  <a:cubicBezTo>
                    <a:pt x="467" y="11675"/>
                    <a:pt x="500" y="11809"/>
                    <a:pt x="634" y="11875"/>
                  </a:cubicBezTo>
                  <a:cubicBezTo>
                    <a:pt x="671" y="11880"/>
                    <a:pt x="706" y="11882"/>
                    <a:pt x="740" y="11882"/>
                  </a:cubicBezTo>
                  <a:cubicBezTo>
                    <a:pt x="1199" y="11882"/>
                    <a:pt x="1410" y="11481"/>
                    <a:pt x="1534" y="11108"/>
                  </a:cubicBezTo>
                  <a:cubicBezTo>
                    <a:pt x="1701" y="10441"/>
                    <a:pt x="2335" y="10641"/>
                    <a:pt x="2702" y="10341"/>
                  </a:cubicBezTo>
                  <a:cubicBezTo>
                    <a:pt x="2752" y="10302"/>
                    <a:pt x="2798" y="10285"/>
                    <a:pt x="2841" y="10285"/>
                  </a:cubicBezTo>
                  <a:cubicBezTo>
                    <a:pt x="3051" y="10285"/>
                    <a:pt x="3180" y="10691"/>
                    <a:pt x="3402" y="10775"/>
                  </a:cubicBezTo>
                  <a:cubicBezTo>
                    <a:pt x="3836" y="10775"/>
                    <a:pt x="3703" y="10174"/>
                    <a:pt x="4136" y="10141"/>
                  </a:cubicBezTo>
                  <a:cubicBezTo>
                    <a:pt x="4537" y="10141"/>
                    <a:pt x="4837" y="9874"/>
                    <a:pt x="5037" y="9540"/>
                  </a:cubicBezTo>
                  <a:cubicBezTo>
                    <a:pt x="5170" y="9307"/>
                    <a:pt x="5371" y="9207"/>
                    <a:pt x="5637" y="9207"/>
                  </a:cubicBezTo>
                  <a:cubicBezTo>
                    <a:pt x="6004" y="9207"/>
                    <a:pt x="6171" y="9040"/>
                    <a:pt x="6038" y="8640"/>
                  </a:cubicBezTo>
                  <a:cubicBezTo>
                    <a:pt x="5938" y="8373"/>
                    <a:pt x="5871" y="8006"/>
                    <a:pt x="6071" y="7873"/>
                  </a:cubicBezTo>
                  <a:cubicBezTo>
                    <a:pt x="6671" y="7539"/>
                    <a:pt x="6671" y="6705"/>
                    <a:pt x="7339" y="6438"/>
                  </a:cubicBezTo>
                  <a:cubicBezTo>
                    <a:pt x="7472" y="6371"/>
                    <a:pt x="7505" y="6138"/>
                    <a:pt x="7505" y="5971"/>
                  </a:cubicBezTo>
                  <a:cubicBezTo>
                    <a:pt x="7472" y="5204"/>
                    <a:pt x="7906" y="5104"/>
                    <a:pt x="8506" y="5104"/>
                  </a:cubicBezTo>
                  <a:cubicBezTo>
                    <a:pt x="8573" y="5004"/>
                    <a:pt x="8673" y="4870"/>
                    <a:pt x="8673" y="4770"/>
                  </a:cubicBezTo>
                  <a:cubicBezTo>
                    <a:pt x="8706" y="4637"/>
                    <a:pt x="8740" y="4503"/>
                    <a:pt x="8740" y="4370"/>
                  </a:cubicBezTo>
                  <a:cubicBezTo>
                    <a:pt x="8673" y="3936"/>
                    <a:pt x="8673" y="3936"/>
                    <a:pt x="8840" y="3836"/>
                  </a:cubicBezTo>
                  <a:cubicBezTo>
                    <a:pt x="9173" y="3503"/>
                    <a:pt x="8873" y="3269"/>
                    <a:pt x="8740" y="3002"/>
                  </a:cubicBezTo>
                  <a:cubicBezTo>
                    <a:pt x="8206" y="2202"/>
                    <a:pt x="8139" y="1268"/>
                    <a:pt x="8006" y="367"/>
                  </a:cubicBezTo>
                  <a:cubicBezTo>
                    <a:pt x="7972" y="34"/>
                    <a:pt x="7672" y="67"/>
                    <a:pt x="7472" y="0"/>
                  </a:cubicBezTo>
                  <a:close/>
                </a:path>
              </a:pathLst>
            </a:custGeom>
            <a:solidFill>
              <a:srgbClr val="FF9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55;p40">
              <a:extLst>
                <a:ext uri="{FF2B5EF4-FFF2-40B4-BE49-F238E27FC236}">
                  <a16:creationId xmlns:a16="http://schemas.microsoft.com/office/drawing/2014/main" id="{5438480F-1E3A-16DB-3737-F0790A6517A9}"/>
                </a:ext>
              </a:extLst>
            </p:cNvPr>
            <p:cNvSpPr/>
            <p:nvPr/>
          </p:nvSpPr>
          <p:spPr>
            <a:xfrm>
              <a:off x="5243775" y="3784356"/>
              <a:ext cx="174300" cy="302825"/>
            </a:xfrm>
            <a:custGeom>
              <a:avLst/>
              <a:gdLst/>
              <a:ahLst/>
              <a:cxnLst/>
              <a:rect l="l" t="t" r="r" b="b"/>
              <a:pathLst>
                <a:path w="6972" h="12113" extrusionOk="0">
                  <a:moveTo>
                    <a:pt x="6338" y="0"/>
                  </a:moveTo>
                  <a:cubicBezTo>
                    <a:pt x="6109" y="0"/>
                    <a:pt x="5920" y="149"/>
                    <a:pt x="5771" y="446"/>
                  </a:cubicBezTo>
                  <a:cubicBezTo>
                    <a:pt x="5504" y="713"/>
                    <a:pt x="5504" y="946"/>
                    <a:pt x="5571" y="1280"/>
                  </a:cubicBezTo>
                  <a:cubicBezTo>
                    <a:pt x="5704" y="1780"/>
                    <a:pt x="5771" y="2280"/>
                    <a:pt x="5804" y="2781"/>
                  </a:cubicBezTo>
                  <a:cubicBezTo>
                    <a:pt x="5838" y="3081"/>
                    <a:pt x="5804" y="3315"/>
                    <a:pt x="5471" y="3415"/>
                  </a:cubicBezTo>
                  <a:cubicBezTo>
                    <a:pt x="5204" y="3648"/>
                    <a:pt x="5237" y="4048"/>
                    <a:pt x="5237" y="4382"/>
                  </a:cubicBezTo>
                  <a:cubicBezTo>
                    <a:pt x="5204" y="5216"/>
                    <a:pt x="5204" y="6050"/>
                    <a:pt x="5004" y="6817"/>
                  </a:cubicBezTo>
                  <a:cubicBezTo>
                    <a:pt x="4904" y="7618"/>
                    <a:pt x="4570" y="8318"/>
                    <a:pt x="4237" y="9052"/>
                  </a:cubicBezTo>
                  <a:cubicBezTo>
                    <a:pt x="3572" y="10037"/>
                    <a:pt x="3071" y="10422"/>
                    <a:pt x="2344" y="10422"/>
                  </a:cubicBezTo>
                  <a:cubicBezTo>
                    <a:pt x="2086" y="10422"/>
                    <a:pt x="1800" y="10374"/>
                    <a:pt x="1468" y="10286"/>
                  </a:cubicBezTo>
                  <a:cubicBezTo>
                    <a:pt x="1247" y="10227"/>
                    <a:pt x="1026" y="10162"/>
                    <a:pt x="828" y="10162"/>
                  </a:cubicBezTo>
                  <a:cubicBezTo>
                    <a:pt x="577" y="10162"/>
                    <a:pt x="364" y="10266"/>
                    <a:pt x="234" y="10620"/>
                  </a:cubicBezTo>
                  <a:cubicBezTo>
                    <a:pt x="0" y="11287"/>
                    <a:pt x="334" y="11754"/>
                    <a:pt x="968" y="11987"/>
                  </a:cubicBezTo>
                  <a:cubicBezTo>
                    <a:pt x="1165" y="12075"/>
                    <a:pt x="1362" y="12112"/>
                    <a:pt x="1556" y="12112"/>
                  </a:cubicBezTo>
                  <a:cubicBezTo>
                    <a:pt x="1955" y="12112"/>
                    <a:pt x="2344" y="11956"/>
                    <a:pt x="2702" y="11754"/>
                  </a:cubicBezTo>
                  <a:cubicBezTo>
                    <a:pt x="4003" y="11220"/>
                    <a:pt x="5137" y="10453"/>
                    <a:pt x="5804" y="9152"/>
                  </a:cubicBezTo>
                  <a:cubicBezTo>
                    <a:pt x="5704" y="8718"/>
                    <a:pt x="5971" y="8285"/>
                    <a:pt x="6071" y="7918"/>
                  </a:cubicBezTo>
                  <a:cubicBezTo>
                    <a:pt x="6205" y="7584"/>
                    <a:pt x="6338" y="7284"/>
                    <a:pt x="6405" y="6950"/>
                  </a:cubicBezTo>
                  <a:cubicBezTo>
                    <a:pt x="6705" y="5916"/>
                    <a:pt x="6772" y="4882"/>
                    <a:pt x="6805" y="3815"/>
                  </a:cubicBezTo>
                  <a:cubicBezTo>
                    <a:pt x="6839" y="2614"/>
                    <a:pt x="6972" y="1346"/>
                    <a:pt x="6772" y="146"/>
                  </a:cubicBezTo>
                  <a:cubicBezTo>
                    <a:pt x="6614" y="49"/>
                    <a:pt x="6470" y="0"/>
                    <a:pt x="6338" y="0"/>
                  </a:cubicBezTo>
                  <a:close/>
                </a:path>
              </a:pathLst>
            </a:custGeom>
            <a:solidFill>
              <a:srgbClr val="E05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56;p40">
              <a:extLst>
                <a:ext uri="{FF2B5EF4-FFF2-40B4-BE49-F238E27FC236}">
                  <a16:creationId xmlns:a16="http://schemas.microsoft.com/office/drawing/2014/main" id="{BBE5C422-781B-C12F-E21B-7B07C2128C5C}"/>
                </a:ext>
              </a:extLst>
            </p:cNvPr>
            <p:cNvSpPr/>
            <p:nvPr/>
          </p:nvSpPr>
          <p:spPr>
            <a:xfrm>
              <a:off x="5355525" y="3565331"/>
              <a:ext cx="59225" cy="229350"/>
            </a:xfrm>
            <a:custGeom>
              <a:avLst/>
              <a:gdLst/>
              <a:ahLst/>
              <a:cxnLst/>
              <a:rect l="l" t="t" r="r" b="b"/>
              <a:pathLst>
                <a:path w="2369" h="9174" extrusionOk="0">
                  <a:moveTo>
                    <a:pt x="400" y="0"/>
                  </a:moveTo>
                  <a:cubicBezTo>
                    <a:pt x="267" y="334"/>
                    <a:pt x="234" y="567"/>
                    <a:pt x="0" y="734"/>
                  </a:cubicBezTo>
                  <a:cubicBezTo>
                    <a:pt x="334" y="1768"/>
                    <a:pt x="667" y="2802"/>
                    <a:pt x="501" y="3903"/>
                  </a:cubicBezTo>
                  <a:cubicBezTo>
                    <a:pt x="434" y="4370"/>
                    <a:pt x="534" y="4837"/>
                    <a:pt x="767" y="5204"/>
                  </a:cubicBezTo>
                  <a:cubicBezTo>
                    <a:pt x="867" y="5337"/>
                    <a:pt x="1001" y="5504"/>
                    <a:pt x="1001" y="5671"/>
                  </a:cubicBezTo>
                  <a:cubicBezTo>
                    <a:pt x="1001" y="6872"/>
                    <a:pt x="1068" y="8039"/>
                    <a:pt x="1368" y="9173"/>
                  </a:cubicBezTo>
                  <a:cubicBezTo>
                    <a:pt x="1668" y="8973"/>
                    <a:pt x="2002" y="8873"/>
                    <a:pt x="2369" y="8873"/>
                  </a:cubicBezTo>
                  <a:cubicBezTo>
                    <a:pt x="2335" y="8673"/>
                    <a:pt x="2335" y="8473"/>
                    <a:pt x="2268" y="8206"/>
                  </a:cubicBezTo>
                  <a:cubicBezTo>
                    <a:pt x="2268" y="8073"/>
                    <a:pt x="2235" y="7906"/>
                    <a:pt x="2235" y="7772"/>
                  </a:cubicBezTo>
                  <a:cubicBezTo>
                    <a:pt x="2235" y="7772"/>
                    <a:pt x="2268" y="7739"/>
                    <a:pt x="2268" y="7706"/>
                  </a:cubicBezTo>
                  <a:cubicBezTo>
                    <a:pt x="2335" y="7672"/>
                    <a:pt x="2268" y="7606"/>
                    <a:pt x="2235" y="7572"/>
                  </a:cubicBezTo>
                  <a:cubicBezTo>
                    <a:pt x="1935" y="7039"/>
                    <a:pt x="2068" y="6371"/>
                    <a:pt x="1935" y="5771"/>
                  </a:cubicBezTo>
                  <a:cubicBezTo>
                    <a:pt x="1701" y="4437"/>
                    <a:pt x="1868" y="3069"/>
                    <a:pt x="1068" y="1868"/>
                  </a:cubicBezTo>
                  <a:lnTo>
                    <a:pt x="1068" y="1668"/>
                  </a:lnTo>
                  <a:cubicBezTo>
                    <a:pt x="834" y="1368"/>
                    <a:pt x="1068" y="934"/>
                    <a:pt x="801" y="667"/>
                  </a:cubicBezTo>
                  <a:cubicBezTo>
                    <a:pt x="534" y="534"/>
                    <a:pt x="634" y="200"/>
                    <a:pt x="400" y="0"/>
                  </a:cubicBezTo>
                  <a:close/>
                </a:path>
              </a:pathLst>
            </a:custGeom>
            <a:solidFill>
              <a:srgbClr val="E6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57;p40">
              <a:extLst>
                <a:ext uri="{FF2B5EF4-FFF2-40B4-BE49-F238E27FC236}">
                  <a16:creationId xmlns:a16="http://schemas.microsoft.com/office/drawing/2014/main" id="{D78CE809-1C83-EF9C-26F9-3BDA35D90ADF}"/>
                </a:ext>
              </a:extLst>
            </p:cNvPr>
            <p:cNvSpPr/>
            <p:nvPr/>
          </p:nvSpPr>
          <p:spPr>
            <a:xfrm>
              <a:off x="5491200" y="4182381"/>
              <a:ext cx="36975" cy="47075"/>
            </a:xfrm>
            <a:custGeom>
              <a:avLst/>
              <a:gdLst/>
              <a:ahLst/>
              <a:cxnLst/>
              <a:rect l="l" t="t" r="r" b="b"/>
              <a:pathLst>
                <a:path w="1479" h="1883" extrusionOk="0">
                  <a:moveTo>
                    <a:pt x="628" y="1"/>
                  </a:moveTo>
                  <a:cubicBezTo>
                    <a:pt x="317" y="1"/>
                    <a:pt x="1" y="131"/>
                    <a:pt x="44" y="303"/>
                  </a:cubicBezTo>
                  <a:cubicBezTo>
                    <a:pt x="110" y="803"/>
                    <a:pt x="110" y="1337"/>
                    <a:pt x="411" y="1737"/>
                  </a:cubicBezTo>
                  <a:cubicBezTo>
                    <a:pt x="462" y="1839"/>
                    <a:pt x="590" y="1883"/>
                    <a:pt x="738" y="1883"/>
                  </a:cubicBezTo>
                  <a:cubicBezTo>
                    <a:pt x="783" y="1883"/>
                    <a:pt x="830" y="1878"/>
                    <a:pt x="878" y="1871"/>
                  </a:cubicBezTo>
                  <a:cubicBezTo>
                    <a:pt x="1278" y="1804"/>
                    <a:pt x="1478" y="1470"/>
                    <a:pt x="1411" y="970"/>
                  </a:cubicBezTo>
                  <a:cubicBezTo>
                    <a:pt x="1411" y="670"/>
                    <a:pt x="1278" y="369"/>
                    <a:pt x="1078" y="136"/>
                  </a:cubicBezTo>
                  <a:cubicBezTo>
                    <a:pt x="971" y="41"/>
                    <a:pt x="800" y="1"/>
                    <a:pt x="628" y="1"/>
                  </a:cubicBezTo>
                  <a:close/>
                </a:path>
              </a:pathLst>
            </a:custGeom>
            <a:solidFill>
              <a:srgbClr val="EC6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58;p40">
              <a:extLst>
                <a:ext uri="{FF2B5EF4-FFF2-40B4-BE49-F238E27FC236}">
                  <a16:creationId xmlns:a16="http://schemas.microsoft.com/office/drawing/2014/main" id="{006FE2F5-0B7A-7CF9-6F25-5704B0B7368A}"/>
                </a:ext>
              </a:extLst>
            </p:cNvPr>
            <p:cNvSpPr/>
            <p:nvPr/>
          </p:nvSpPr>
          <p:spPr>
            <a:xfrm>
              <a:off x="5436400" y="4074031"/>
              <a:ext cx="48400" cy="29325"/>
            </a:xfrm>
            <a:custGeom>
              <a:avLst/>
              <a:gdLst/>
              <a:ahLst/>
              <a:cxnLst/>
              <a:rect l="l" t="t" r="r" b="b"/>
              <a:pathLst>
                <a:path w="1936" h="1173" extrusionOk="0">
                  <a:moveTo>
                    <a:pt x="1014" y="5"/>
                  </a:moveTo>
                  <a:cubicBezTo>
                    <a:pt x="909" y="5"/>
                    <a:pt x="795" y="15"/>
                    <a:pt x="668" y="33"/>
                  </a:cubicBezTo>
                  <a:cubicBezTo>
                    <a:pt x="568" y="67"/>
                    <a:pt x="268" y="0"/>
                    <a:pt x="101" y="200"/>
                  </a:cubicBezTo>
                  <a:cubicBezTo>
                    <a:pt x="1" y="534"/>
                    <a:pt x="334" y="667"/>
                    <a:pt x="568" y="801"/>
                  </a:cubicBezTo>
                  <a:cubicBezTo>
                    <a:pt x="768" y="901"/>
                    <a:pt x="968" y="1034"/>
                    <a:pt x="1168" y="1134"/>
                  </a:cubicBezTo>
                  <a:cubicBezTo>
                    <a:pt x="1238" y="1160"/>
                    <a:pt x="1306" y="1173"/>
                    <a:pt x="1370" y="1173"/>
                  </a:cubicBezTo>
                  <a:cubicBezTo>
                    <a:pt x="1550" y="1173"/>
                    <a:pt x="1704" y="1073"/>
                    <a:pt x="1802" y="901"/>
                  </a:cubicBezTo>
                  <a:cubicBezTo>
                    <a:pt x="1936" y="701"/>
                    <a:pt x="1835" y="500"/>
                    <a:pt x="1669" y="300"/>
                  </a:cubicBezTo>
                  <a:cubicBezTo>
                    <a:pt x="1499" y="82"/>
                    <a:pt x="1293" y="5"/>
                    <a:pt x="1014" y="5"/>
                  </a:cubicBezTo>
                  <a:close/>
                </a:path>
              </a:pathLst>
            </a:custGeom>
            <a:solidFill>
              <a:srgbClr val="ED6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59;p40">
              <a:extLst>
                <a:ext uri="{FF2B5EF4-FFF2-40B4-BE49-F238E27FC236}">
                  <a16:creationId xmlns:a16="http://schemas.microsoft.com/office/drawing/2014/main" id="{AA5C2BF7-C3D1-37CA-60AA-C2D30F69D2A6}"/>
                </a:ext>
              </a:extLst>
            </p:cNvPr>
            <p:cNvSpPr/>
            <p:nvPr/>
          </p:nvSpPr>
          <p:spPr>
            <a:xfrm>
              <a:off x="5405550" y="4169931"/>
              <a:ext cx="50900" cy="27575"/>
            </a:xfrm>
            <a:custGeom>
              <a:avLst/>
              <a:gdLst/>
              <a:ahLst/>
              <a:cxnLst/>
              <a:rect l="l" t="t" r="r" b="b"/>
              <a:pathLst>
                <a:path w="2036" h="1103" extrusionOk="0">
                  <a:moveTo>
                    <a:pt x="1368" y="0"/>
                  </a:moveTo>
                  <a:cubicBezTo>
                    <a:pt x="1201" y="334"/>
                    <a:pt x="868" y="234"/>
                    <a:pt x="568" y="300"/>
                  </a:cubicBezTo>
                  <a:cubicBezTo>
                    <a:pt x="167" y="334"/>
                    <a:pt x="1" y="567"/>
                    <a:pt x="1" y="968"/>
                  </a:cubicBezTo>
                  <a:cubicBezTo>
                    <a:pt x="227" y="1063"/>
                    <a:pt x="444" y="1103"/>
                    <a:pt x="658" y="1103"/>
                  </a:cubicBezTo>
                  <a:cubicBezTo>
                    <a:pt x="1043" y="1103"/>
                    <a:pt x="1416" y="972"/>
                    <a:pt x="1802" y="801"/>
                  </a:cubicBezTo>
                  <a:cubicBezTo>
                    <a:pt x="2035" y="667"/>
                    <a:pt x="1869" y="534"/>
                    <a:pt x="1835" y="367"/>
                  </a:cubicBezTo>
                  <a:cubicBezTo>
                    <a:pt x="1702" y="300"/>
                    <a:pt x="1702" y="67"/>
                    <a:pt x="1568" y="0"/>
                  </a:cubicBezTo>
                  <a:close/>
                </a:path>
              </a:pathLst>
            </a:custGeom>
            <a:solidFill>
              <a:srgbClr val="EA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60;p40">
              <a:extLst>
                <a:ext uri="{FF2B5EF4-FFF2-40B4-BE49-F238E27FC236}">
                  <a16:creationId xmlns:a16="http://schemas.microsoft.com/office/drawing/2014/main" id="{B66C7929-62F3-FA40-34DE-3CC1C7BA0042}"/>
                </a:ext>
              </a:extLst>
            </p:cNvPr>
            <p:cNvSpPr/>
            <p:nvPr/>
          </p:nvSpPr>
          <p:spPr>
            <a:xfrm>
              <a:off x="5444750" y="4169931"/>
              <a:ext cx="6700" cy="9200"/>
            </a:xfrm>
            <a:custGeom>
              <a:avLst/>
              <a:gdLst/>
              <a:ahLst/>
              <a:cxnLst/>
              <a:rect l="l" t="t" r="r" b="b"/>
              <a:pathLst>
                <a:path w="268" h="368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67"/>
                    <a:pt x="100" y="300"/>
                    <a:pt x="267" y="367"/>
                  </a:cubicBezTo>
                  <a:cubicBezTo>
                    <a:pt x="267" y="200"/>
                    <a:pt x="167" y="34"/>
                    <a:pt x="0" y="0"/>
                  </a:cubicBezTo>
                  <a:close/>
                </a:path>
              </a:pathLst>
            </a:custGeom>
            <a:solidFill>
              <a:srgbClr val="FF77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61;p40">
              <a:extLst>
                <a:ext uri="{FF2B5EF4-FFF2-40B4-BE49-F238E27FC236}">
                  <a16:creationId xmlns:a16="http://schemas.microsoft.com/office/drawing/2014/main" id="{776C3963-3498-AA9A-F682-4BFAB2D56597}"/>
                </a:ext>
              </a:extLst>
            </p:cNvPr>
            <p:cNvSpPr/>
            <p:nvPr/>
          </p:nvSpPr>
          <p:spPr>
            <a:xfrm>
              <a:off x="5426400" y="2883531"/>
              <a:ext cx="393650" cy="553800"/>
            </a:xfrm>
            <a:custGeom>
              <a:avLst/>
              <a:gdLst/>
              <a:ahLst/>
              <a:cxnLst/>
              <a:rect l="l" t="t" r="r" b="b"/>
              <a:pathLst>
                <a:path w="15746" h="22152" extrusionOk="0">
                  <a:moveTo>
                    <a:pt x="765" y="1"/>
                  </a:moveTo>
                  <a:cubicBezTo>
                    <a:pt x="659" y="1"/>
                    <a:pt x="539" y="18"/>
                    <a:pt x="401" y="53"/>
                  </a:cubicBezTo>
                  <a:cubicBezTo>
                    <a:pt x="401" y="86"/>
                    <a:pt x="367" y="119"/>
                    <a:pt x="334" y="153"/>
                  </a:cubicBezTo>
                  <a:cubicBezTo>
                    <a:pt x="234" y="1153"/>
                    <a:pt x="201" y="2221"/>
                    <a:pt x="134" y="3222"/>
                  </a:cubicBezTo>
                  <a:cubicBezTo>
                    <a:pt x="1" y="4556"/>
                    <a:pt x="167" y="5890"/>
                    <a:pt x="401" y="7158"/>
                  </a:cubicBezTo>
                  <a:cubicBezTo>
                    <a:pt x="601" y="8259"/>
                    <a:pt x="734" y="9393"/>
                    <a:pt x="1035" y="10460"/>
                  </a:cubicBezTo>
                  <a:cubicBezTo>
                    <a:pt x="1402" y="12795"/>
                    <a:pt x="2269" y="14997"/>
                    <a:pt x="3470" y="17098"/>
                  </a:cubicBezTo>
                  <a:cubicBezTo>
                    <a:pt x="4170" y="18332"/>
                    <a:pt x="5171" y="19400"/>
                    <a:pt x="5971" y="20601"/>
                  </a:cubicBezTo>
                  <a:cubicBezTo>
                    <a:pt x="6205" y="20801"/>
                    <a:pt x="6305" y="21168"/>
                    <a:pt x="6539" y="21368"/>
                  </a:cubicBezTo>
                  <a:cubicBezTo>
                    <a:pt x="6672" y="21501"/>
                    <a:pt x="6805" y="21601"/>
                    <a:pt x="6905" y="21735"/>
                  </a:cubicBezTo>
                  <a:lnTo>
                    <a:pt x="7072" y="21868"/>
                  </a:lnTo>
                  <a:lnTo>
                    <a:pt x="7239" y="22035"/>
                  </a:lnTo>
                  <a:cubicBezTo>
                    <a:pt x="7326" y="22100"/>
                    <a:pt x="7399" y="22151"/>
                    <a:pt x="7467" y="22151"/>
                  </a:cubicBezTo>
                  <a:cubicBezTo>
                    <a:pt x="7503" y="22151"/>
                    <a:pt x="7538" y="22137"/>
                    <a:pt x="7573" y="22102"/>
                  </a:cubicBezTo>
                  <a:cubicBezTo>
                    <a:pt x="7473" y="21468"/>
                    <a:pt x="7973" y="21134"/>
                    <a:pt x="8306" y="20701"/>
                  </a:cubicBezTo>
                  <a:cubicBezTo>
                    <a:pt x="8351" y="20650"/>
                    <a:pt x="8395" y="20630"/>
                    <a:pt x="8438" y="20630"/>
                  </a:cubicBezTo>
                  <a:cubicBezTo>
                    <a:pt x="8568" y="20630"/>
                    <a:pt x="8693" y="20805"/>
                    <a:pt x="8833" y="20805"/>
                  </a:cubicBezTo>
                  <a:cubicBezTo>
                    <a:pt x="8888" y="20805"/>
                    <a:pt x="8946" y="20777"/>
                    <a:pt x="9007" y="20701"/>
                  </a:cubicBezTo>
                  <a:cubicBezTo>
                    <a:pt x="9191" y="20455"/>
                    <a:pt x="9389" y="20344"/>
                    <a:pt x="9582" y="20344"/>
                  </a:cubicBezTo>
                  <a:cubicBezTo>
                    <a:pt x="9809" y="20344"/>
                    <a:pt x="10028" y="20497"/>
                    <a:pt x="10208" y="20768"/>
                  </a:cubicBezTo>
                  <a:cubicBezTo>
                    <a:pt x="10376" y="21028"/>
                    <a:pt x="10554" y="21112"/>
                    <a:pt x="10748" y="21112"/>
                  </a:cubicBezTo>
                  <a:cubicBezTo>
                    <a:pt x="10902" y="21112"/>
                    <a:pt x="11065" y="21060"/>
                    <a:pt x="11242" y="21001"/>
                  </a:cubicBezTo>
                  <a:cubicBezTo>
                    <a:pt x="11575" y="20901"/>
                    <a:pt x="12009" y="20834"/>
                    <a:pt x="12243" y="20634"/>
                  </a:cubicBezTo>
                  <a:cubicBezTo>
                    <a:pt x="12448" y="20463"/>
                    <a:pt x="12645" y="20380"/>
                    <a:pt x="12832" y="20380"/>
                  </a:cubicBezTo>
                  <a:cubicBezTo>
                    <a:pt x="13011" y="20380"/>
                    <a:pt x="13181" y="20455"/>
                    <a:pt x="13343" y="20601"/>
                  </a:cubicBezTo>
                  <a:cubicBezTo>
                    <a:pt x="13494" y="20719"/>
                    <a:pt x="13602" y="20768"/>
                    <a:pt x="13685" y="20768"/>
                  </a:cubicBezTo>
                  <a:cubicBezTo>
                    <a:pt x="13860" y="20768"/>
                    <a:pt x="13920" y="20549"/>
                    <a:pt x="14011" y="20301"/>
                  </a:cubicBezTo>
                  <a:cubicBezTo>
                    <a:pt x="14040" y="20155"/>
                    <a:pt x="13916" y="19882"/>
                    <a:pt x="13996" y="19882"/>
                  </a:cubicBezTo>
                  <a:cubicBezTo>
                    <a:pt x="14007" y="19882"/>
                    <a:pt x="14023" y="19888"/>
                    <a:pt x="14044" y="19900"/>
                  </a:cubicBezTo>
                  <a:cubicBezTo>
                    <a:pt x="14145" y="19954"/>
                    <a:pt x="14237" y="19975"/>
                    <a:pt x="14324" y="19975"/>
                  </a:cubicBezTo>
                  <a:cubicBezTo>
                    <a:pt x="14656" y="19975"/>
                    <a:pt x="14905" y="19665"/>
                    <a:pt x="15208" y="19665"/>
                  </a:cubicBezTo>
                  <a:cubicBezTo>
                    <a:pt x="15220" y="19665"/>
                    <a:pt x="15233" y="19666"/>
                    <a:pt x="15245" y="19667"/>
                  </a:cubicBezTo>
                  <a:cubicBezTo>
                    <a:pt x="15745" y="19600"/>
                    <a:pt x="15645" y="19266"/>
                    <a:pt x="15512" y="19166"/>
                  </a:cubicBezTo>
                  <a:cubicBezTo>
                    <a:pt x="15443" y="18989"/>
                    <a:pt x="15353" y="18929"/>
                    <a:pt x="15247" y="18929"/>
                  </a:cubicBezTo>
                  <a:cubicBezTo>
                    <a:pt x="15094" y="18929"/>
                    <a:pt x="14908" y="19054"/>
                    <a:pt x="14711" y="19133"/>
                  </a:cubicBezTo>
                  <a:cubicBezTo>
                    <a:pt x="15545" y="18566"/>
                    <a:pt x="15578" y="17732"/>
                    <a:pt x="15578" y="16898"/>
                  </a:cubicBezTo>
                  <a:cubicBezTo>
                    <a:pt x="15512" y="16565"/>
                    <a:pt x="15345" y="16298"/>
                    <a:pt x="15345" y="15931"/>
                  </a:cubicBezTo>
                  <a:cubicBezTo>
                    <a:pt x="15345" y="15512"/>
                    <a:pt x="15017" y="15116"/>
                    <a:pt x="14656" y="15116"/>
                  </a:cubicBezTo>
                  <a:cubicBezTo>
                    <a:pt x="14586" y="15116"/>
                    <a:pt x="14515" y="15131"/>
                    <a:pt x="14444" y="15164"/>
                  </a:cubicBezTo>
                  <a:cubicBezTo>
                    <a:pt x="14177" y="15303"/>
                    <a:pt x="13919" y="15349"/>
                    <a:pt x="13667" y="15349"/>
                  </a:cubicBezTo>
                  <a:cubicBezTo>
                    <a:pt x="13160" y="15349"/>
                    <a:pt x="12673" y="15162"/>
                    <a:pt x="12160" y="15162"/>
                  </a:cubicBezTo>
                  <a:cubicBezTo>
                    <a:pt x="12132" y="15162"/>
                    <a:pt x="12104" y="15162"/>
                    <a:pt x="12076" y="15164"/>
                  </a:cubicBezTo>
                  <a:cubicBezTo>
                    <a:pt x="11931" y="15175"/>
                    <a:pt x="11788" y="15182"/>
                    <a:pt x="11647" y="15182"/>
                  </a:cubicBezTo>
                  <a:cubicBezTo>
                    <a:pt x="10944" y="15182"/>
                    <a:pt x="10319" y="14997"/>
                    <a:pt x="10041" y="14163"/>
                  </a:cubicBezTo>
                  <a:cubicBezTo>
                    <a:pt x="9908" y="14129"/>
                    <a:pt x="9774" y="14129"/>
                    <a:pt x="9741" y="14063"/>
                  </a:cubicBezTo>
                  <a:cubicBezTo>
                    <a:pt x="8874" y="12261"/>
                    <a:pt x="6905" y="11594"/>
                    <a:pt x="5771" y="10060"/>
                  </a:cubicBezTo>
                  <a:cubicBezTo>
                    <a:pt x="5605" y="9826"/>
                    <a:pt x="5338" y="9660"/>
                    <a:pt x="5004" y="9626"/>
                  </a:cubicBezTo>
                  <a:cubicBezTo>
                    <a:pt x="4504" y="9560"/>
                    <a:pt x="4470" y="9259"/>
                    <a:pt x="4704" y="8892"/>
                  </a:cubicBezTo>
                  <a:cubicBezTo>
                    <a:pt x="5037" y="8292"/>
                    <a:pt x="5171" y="7625"/>
                    <a:pt x="5404" y="7058"/>
                  </a:cubicBezTo>
                  <a:cubicBezTo>
                    <a:pt x="5705" y="6424"/>
                    <a:pt x="5838" y="5723"/>
                    <a:pt x="5271" y="5223"/>
                  </a:cubicBezTo>
                  <a:cubicBezTo>
                    <a:pt x="5049" y="5001"/>
                    <a:pt x="4794" y="4923"/>
                    <a:pt x="4529" y="4923"/>
                  </a:cubicBezTo>
                  <a:cubicBezTo>
                    <a:pt x="4198" y="4923"/>
                    <a:pt x="3852" y="5045"/>
                    <a:pt x="3536" y="5156"/>
                  </a:cubicBezTo>
                  <a:cubicBezTo>
                    <a:pt x="3249" y="5259"/>
                    <a:pt x="3031" y="5314"/>
                    <a:pt x="2858" y="5314"/>
                  </a:cubicBezTo>
                  <a:cubicBezTo>
                    <a:pt x="2470" y="5314"/>
                    <a:pt x="2310" y="5035"/>
                    <a:pt x="2102" y="4389"/>
                  </a:cubicBezTo>
                  <a:cubicBezTo>
                    <a:pt x="1802" y="3222"/>
                    <a:pt x="1568" y="1987"/>
                    <a:pt x="1402" y="787"/>
                  </a:cubicBezTo>
                  <a:cubicBezTo>
                    <a:pt x="1349" y="257"/>
                    <a:pt x="1170" y="1"/>
                    <a:pt x="765" y="1"/>
                  </a:cubicBezTo>
                  <a:close/>
                </a:path>
              </a:pathLst>
            </a:custGeom>
            <a:solidFill>
              <a:srgbClr val="FFC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62;p40">
              <a:extLst>
                <a:ext uri="{FF2B5EF4-FFF2-40B4-BE49-F238E27FC236}">
                  <a16:creationId xmlns:a16="http://schemas.microsoft.com/office/drawing/2014/main" id="{A17C5201-D85A-566E-589F-BF86E05A995E}"/>
                </a:ext>
              </a:extLst>
            </p:cNvPr>
            <p:cNvSpPr/>
            <p:nvPr/>
          </p:nvSpPr>
          <p:spPr>
            <a:xfrm>
              <a:off x="5572350" y="3397706"/>
              <a:ext cx="50050" cy="88425"/>
            </a:xfrm>
            <a:custGeom>
              <a:avLst/>
              <a:gdLst/>
              <a:ahLst/>
              <a:cxnLst/>
              <a:rect l="l" t="t" r="r" b="b"/>
              <a:pathLst>
                <a:path w="2002" h="3537" extrusionOk="0">
                  <a:moveTo>
                    <a:pt x="133" y="0"/>
                  </a:moveTo>
                  <a:lnTo>
                    <a:pt x="133" y="0"/>
                  </a:lnTo>
                  <a:cubicBezTo>
                    <a:pt x="0" y="367"/>
                    <a:pt x="534" y="668"/>
                    <a:pt x="200" y="1034"/>
                  </a:cubicBezTo>
                  <a:cubicBezTo>
                    <a:pt x="200" y="1034"/>
                    <a:pt x="167" y="1068"/>
                    <a:pt x="167" y="1101"/>
                  </a:cubicBezTo>
                  <a:cubicBezTo>
                    <a:pt x="167" y="1168"/>
                    <a:pt x="167" y="1201"/>
                    <a:pt x="234" y="1235"/>
                  </a:cubicBezTo>
                  <a:cubicBezTo>
                    <a:pt x="200" y="1368"/>
                    <a:pt x="133" y="1535"/>
                    <a:pt x="67" y="1668"/>
                  </a:cubicBezTo>
                  <a:cubicBezTo>
                    <a:pt x="367" y="2069"/>
                    <a:pt x="567" y="2536"/>
                    <a:pt x="400" y="3069"/>
                  </a:cubicBezTo>
                  <a:cubicBezTo>
                    <a:pt x="567" y="3203"/>
                    <a:pt x="701" y="3303"/>
                    <a:pt x="867" y="3436"/>
                  </a:cubicBezTo>
                  <a:cubicBezTo>
                    <a:pt x="917" y="3503"/>
                    <a:pt x="959" y="3536"/>
                    <a:pt x="992" y="3536"/>
                  </a:cubicBezTo>
                  <a:cubicBezTo>
                    <a:pt x="1026" y="3536"/>
                    <a:pt x="1051" y="3503"/>
                    <a:pt x="1067" y="3436"/>
                  </a:cubicBezTo>
                  <a:cubicBezTo>
                    <a:pt x="1280" y="3041"/>
                    <a:pt x="1078" y="2314"/>
                    <a:pt x="1772" y="2314"/>
                  </a:cubicBezTo>
                  <a:cubicBezTo>
                    <a:pt x="1839" y="2314"/>
                    <a:pt x="1915" y="2321"/>
                    <a:pt x="2001" y="2335"/>
                  </a:cubicBezTo>
                  <a:cubicBezTo>
                    <a:pt x="1901" y="2069"/>
                    <a:pt x="1801" y="1768"/>
                    <a:pt x="1701" y="1535"/>
                  </a:cubicBezTo>
                  <a:cubicBezTo>
                    <a:pt x="1668" y="1435"/>
                    <a:pt x="1568" y="1401"/>
                    <a:pt x="1501" y="1335"/>
                  </a:cubicBezTo>
                  <a:lnTo>
                    <a:pt x="1301" y="1101"/>
                  </a:lnTo>
                  <a:cubicBezTo>
                    <a:pt x="1168" y="934"/>
                    <a:pt x="1001" y="834"/>
                    <a:pt x="834" y="734"/>
                  </a:cubicBezTo>
                  <a:cubicBezTo>
                    <a:pt x="634" y="501"/>
                    <a:pt x="500" y="100"/>
                    <a:pt x="133" y="0"/>
                  </a:cubicBezTo>
                  <a:close/>
                </a:path>
              </a:pathLst>
            </a:custGeom>
            <a:solidFill>
              <a:srgbClr val="FFA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63;p40">
              <a:extLst>
                <a:ext uri="{FF2B5EF4-FFF2-40B4-BE49-F238E27FC236}">
                  <a16:creationId xmlns:a16="http://schemas.microsoft.com/office/drawing/2014/main" id="{6AFC9227-6EFD-623B-AA80-03843ED08542}"/>
                </a:ext>
              </a:extLst>
            </p:cNvPr>
            <p:cNvSpPr/>
            <p:nvPr/>
          </p:nvSpPr>
          <p:spPr>
            <a:xfrm>
              <a:off x="5385550" y="3450231"/>
              <a:ext cx="15850" cy="14325"/>
            </a:xfrm>
            <a:custGeom>
              <a:avLst/>
              <a:gdLst/>
              <a:ahLst/>
              <a:cxnLst/>
              <a:rect l="l" t="t" r="r" b="b"/>
              <a:pathLst>
                <a:path w="634" h="573" extrusionOk="0">
                  <a:moveTo>
                    <a:pt x="434" y="1"/>
                  </a:moveTo>
                  <a:cubicBezTo>
                    <a:pt x="267" y="1"/>
                    <a:pt x="100" y="101"/>
                    <a:pt x="33" y="268"/>
                  </a:cubicBezTo>
                  <a:cubicBezTo>
                    <a:pt x="0" y="435"/>
                    <a:pt x="133" y="568"/>
                    <a:pt x="267" y="568"/>
                  </a:cubicBezTo>
                  <a:cubicBezTo>
                    <a:pt x="284" y="571"/>
                    <a:pt x="301" y="572"/>
                    <a:pt x="316" y="572"/>
                  </a:cubicBezTo>
                  <a:cubicBezTo>
                    <a:pt x="479" y="572"/>
                    <a:pt x="540" y="420"/>
                    <a:pt x="600" y="268"/>
                  </a:cubicBezTo>
                  <a:cubicBezTo>
                    <a:pt x="634" y="134"/>
                    <a:pt x="600" y="68"/>
                    <a:pt x="434" y="1"/>
                  </a:cubicBezTo>
                  <a:close/>
                </a:path>
              </a:pathLst>
            </a:custGeom>
            <a:solidFill>
              <a:srgbClr val="FF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64;p40">
              <a:extLst>
                <a:ext uri="{FF2B5EF4-FFF2-40B4-BE49-F238E27FC236}">
                  <a16:creationId xmlns:a16="http://schemas.microsoft.com/office/drawing/2014/main" id="{B4891323-399D-1075-99C6-DD5CFF9A4D12}"/>
                </a:ext>
              </a:extLst>
            </p:cNvPr>
            <p:cNvSpPr/>
            <p:nvPr/>
          </p:nvSpPr>
          <p:spPr>
            <a:xfrm>
              <a:off x="5322525" y="3378531"/>
              <a:ext cx="15500" cy="12575"/>
            </a:xfrm>
            <a:custGeom>
              <a:avLst/>
              <a:gdLst/>
              <a:ahLst/>
              <a:cxnLst/>
              <a:rect l="l" t="t" r="r" b="b"/>
              <a:pathLst>
                <a:path w="620" h="503" extrusionOk="0">
                  <a:moveTo>
                    <a:pt x="53" y="0"/>
                  </a:moveTo>
                  <a:lnTo>
                    <a:pt x="53" y="0"/>
                  </a:lnTo>
                  <a:cubicBezTo>
                    <a:pt x="148" y="191"/>
                    <a:pt x="1" y="503"/>
                    <a:pt x="333" y="503"/>
                  </a:cubicBezTo>
                  <a:cubicBezTo>
                    <a:pt x="350" y="503"/>
                    <a:pt x="367" y="502"/>
                    <a:pt x="386" y="501"/>
                  </a:cubicBezTo>
                  <a:cubicBezTo>
                    <a:pt x="486" y="501"/>
                    <a:pt x="553" y="434"/>
                    <a:pt x="553" y="367"/>
                  </a:cubicBezTo>
                  <a:cubicBezTo>
                    <a:pt x="620" y="34"/>
                    <a:pt x="219" y="134"/>
                    <a:pt x="53" y="0"/>
                  </a:cubicBezTo>
                  <a:close/>
                </a:path>
              </a:pathLst>
            </a:custGeom>
            <a:solidFill>
              <a:srgbClr val="FFA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65;p40">
              <a:extLst>
                <a:ext uri="{FF2B5EF4-FFF2-40B4-BE49-F238E27FC236}">
                  <a16:creationId xmlns:a16="http://schemas.microsoft.com/office/drawing/2014/main" id="{7F8C6492-9C77-391C-F85A-741523719058}"/>
                </a:ext>
              </a:extLst>
            </p:cNvPr>
            <p:cNvSpPr/>
            <p:nvPr/>
          </p:nvSpPr>
          <p:spPr>
            <a:xfrm>
              <a:off x="5371350" y="3471081"/>
              <a:ext cx="9050" cy="7025"/>
            </a:xfrm>
            <a:custGeom>
              <a:avLst/>
              <a:gdLst/>
              <a:ahLst/>
              <a:cxnLst/>
              <a:rect l="l" t="t" r="r" b="b"/>
              <a:pathLst>
                <a:path w="362" h="281" extrusionOk="0">
                  <a:moveTo>
                    <a:pt x="68" y="1"/>
                  </a:moveTo>
                  <a:cubicBezTo>
                    <a:pt x="34" y="34"/>
                    <a:pt x="34" y="101"/>
                    <a:pt x="1" y="168"/>
                  </a:cubicBezTo>
                  <a:cubicBezTo>
                    <a:pt x="68" y="234"/>
                    <a:pt x="168" y="268"/>
                    <a:pt x="234" y="268"/>
                  </a:cubicBezTo>
                  <a:cubicBezTo>
                    <a:pt x="268" y="276"/>
                    <a:pt x="293" y="280"/>
                    <a:pt x="310" y="280"/>
                  </a:cubicBezTo>
                  <a:cubicBezTo>
                    <a:pt x="362" y="280"/>
                    <a:pt x="343" y="243"/>
                    <a:pt x="268" y="168"/>
                  </a:cubicBezTo>
                  <a:cubicBezTo>
                    <a:pt x="234" y="101"/>
                    <a:pt x="134" y="68"/>
                    <a:pt x="68" y="1"/>
                  </a:cubicBezTo>
                  <a:close/>
                </a:path>
              </a:pathLst>
            </a:custGeom>
            <a:solidFill>
              <a:srgbClr val="FF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66;p40">
              <a:extLst>
                <a:ext uri="{FF2B5EF4-FFF2-40B4-BE49-F238E27FC236}">
                  <a16:creationId xmlns:a16="http://schemas.microsoft.com/office/drawing/2014/main" id="{BA54E7B0-6BCD-4D75-BDE6-065EA0554AE4}"/>
                </a:ext>
              </a:extLst>
            </p:cNvPr>
            <p:cNvSpPr/>
            <p:nvPr/>
          </p:nvSpPr>
          <p:spPr>
            <a:xfrm>
              <a:off x="5571025" y="3420656"/>
              <a:ext cx="7175" cy="7150"/>
            </a:xfrm>
            <a:custGeom>
              <a:avLst/>
              <a:gdLst/>
              <a:ahLst/>
              <a:cxnLst/>
              <a:rect l="l" t="t" r="r" b="b"/>
              <a:pathLst>
                <a:path w="287" h="286" extrusionOk="0">
                  <a:moveTo>
                    <a:pt x="105" y="1"/>
                  </a:moveTo>
                  <a:cubicBezTo>
                    <a:pt x="37" y="1"/>
                    <a:pt x="0" y="53"/>
                    <a:pt x="20" y="150"/>
                  </a:cubicBezTo>
                  <a:cubicBezTo>
                    <a:pt x="20" y="269"/>
                    <a:pt x="105" y="286"/>
                    <a:pt x="190" y="286"/>
                  </a:cubicBezTo>
                  <a:cubicBezTo>
                    <a:pt x="224" y="286"/>
                    <a:pt x="258" y="283"/>
                    <a:pt x="287" y="283"/>
                  </a:cubicBezTo>
                  <a:lnTo>
                    <a:pt x="287" y="83"/>
                  </a:lnTo>
                  <a:cubicBezTo>
                    <a:pt x="217" y="27"/>
                    <a:pt x="153" y="1"/>
                    <a:pt x="105" y="1"/>
                  </a:cubicBezTo>
                  <a:close/>
                </a:path>
              </a:pathLst>
            </a:custGeom>
            <a:solidFill>
              <a:srgbClr val="FF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67;p40">
              <a:extLst>
                <a:ext uri="{FF2B5EF4-FFF2-40B4-BE49-F238E27FC236}">
                  <a16:creationId xmlns:a16="http://schemas.microsoft.com/office/drawing/2014/main" id="{DF4D63EB-0E7F-7489-3EF5-ABB2800FF441}"/>
                </a:ext>
              </a:extLst>
            </p:cNvPr>
            <p:cNvSpPr/>
            <p:nvPr/>
          </p:nvSpPr>
          <p:spPr>
            <a:xfrm>
              <a:off x="5517300" y="3421056"/>
              <a:ext cx="1700" cy="4200"/>
            </a:xfrm>
            <a:custGeom>
              <a:avLst/>
              <a:gdLst/>
              <a:ahLst/>
              <a:cxnLst/>
              <a:rect l="l" t="t" r="r" b="b"/>
              <a:pathLst>
                <a:path w="68" h="168" extrusionOk="0">
                  <a:moveTo>
                    <a:pt x="34" y="0"/>
                  </a:moveTo>
                  <a:cubicBezTo>
                    <a:pt x="0" y="67"/>
                    <a:pt x="0" y="100"/>
                    <a:pt x="34" y="167"/>
                  </a:cubicBezTo>
                  <a:cubicBezTo>
                    <a:pt x="34" y="134"/>
                    <a:pt x="67" y="134"/>
                    <a:pt x="67" y="100"/>
                  </a:cubicBezTo>
                  <a:cubicBezTo>
                    <a:pt x="67" y="67"/>
                    <a:pt x="34" y="67"/>
                    <a:pt x="34" y="0"/>
                  </a:cubicBezTo>
                  <a:close/>
                </a:path>
              </a:pathLst>
            </a:custGeom>
            <a:solidFill>
              <a:srgbClr val="FF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68;p40">
              <a:extLst>
                <a:ext uri="{FF2B5EF4-FFF2-40B4-BE49-F238E27FC236}">
                  <a16:creationId xmlns:a16="http://schemas.microsoft.com/office/drawing/2014/main" id="{B1813ED2-EAF1-8BBB-B785-236071F9531F}"/>
                </a:ext>
              </a:extLst>
            </p:cNvPr>
            <p:cNvSpPr/>
            <p:nvPr/>
          </p:nvSpPr>
          <p:spPr>
            <a:xfrm>
              <a:off x="5333825" y="3350181"/>
              <a:ext cx="2525" cy="3350"/>
            </a:xfrm>
            <a:custGeom>
              <a:avLst/>
              <a:gdLst/>
              <a:ahLst/>
              <a:cxnLst/>
              <a:rect l="l" t="t" r="r" b="b"/>
              <a:pathLst>
                <a:path w="101" h="134" extrusionOk="0">
                  <a:moveTo>
                    <a:pt x="68" y="0"/>
                  </a:moveTo>
                  <a:cubicBezTo>
                    <a:pt x="68" y="0"/>
                    <a:pt x="34" y="67"/>
                    <a:pt x="1" y="67"/>
                  </a:cubicBezTo>
                  <a:cubicBezTo>
                    <a:pt x="1" y="100"/>
                    <a:pt x="34" y="100"/>
                    <a:pt x="34" y="133"/>
                  </a:cubicBezTo>
                  <a:cubicBezTo>
                    <a:pt x="101" y="133"/>
                    <a:pt x="101" y="100"/>
                    <a:pt x="68" y="0"/>
                  </a:cubicBezTo>
                  <a:close/>
                </a:path>
              </a:pathLst>
            </a:custGeom>
            <a:solidFill>
              <a:srgbClr val="FFA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69;p40">
              <a:extLst>
                <a:ext uri="{FF2B5EF4-FFF2-40B4-BE49-F238E27FC236}">
                  <a16:creationId xmlns:a16="http://schemas.microsoft.com/office/drawing/2014/main" id="{F31D1F41-81CD-16CD-A8EB-C1C5B794D9B9}"/>
                </a:ext>
              </a:extLst>
            </p:cNvPr>
            <p:cNvSpPr/>
            <p:nvPr/>
          </p:nvSpPr>
          <p:spPr>
            <a:xfrm>
              <a:off x="5704925" y="2351131"/>
              <a:ext cx="383650" cy="865150"/>
            </a:xfrm>
            <a:custGeom>
              <a:avLst/>
              <a:gdLst/>
              <a:ahLst/>
              <a:cxnLst/>
              <a:rect l="l" t="t" r="r" b="b"/>
              <a:pathLst>
                <a:path w="15346" h="34606" extrusionOk="0">
                  <a:moveTo>
                    <a:pt x="11198" y="8369"/>
                  </a:moveTo>
                  <a:cubicBezTo>
                    <a:pt x="11196" y="8379"/>
                    <a:pt x="11194" y="8389"/>
                    <a:pt x="11191" y="8397"/>
                  </a:cubicBezTo>
                  <a:lnTo>
                    <a:pt x="11191" y="8397"/>
                  </a:lnTo>
                  <a:cubicBezTo>
                    <a:pt x="11193" y="8388"/>
                    <a:pt x="11195" y="8379"/>
                    <a:pt x="11198" y="8369"/>
                  </a:cubicBezTo>
                  <a:close/>
                  <a:moveTo>
                    <a:pt x="11190" y="8450"/>
                  </a:moveTo>
                  <a:cubicBezTo>
                    <a:pt x="11211" y="8467"/>
                    <a:pt x="11212" y="8478"/>
                    <a:pt x="11207" y="8478"/>
                  </a:cubicBezTo>
                  <a:cubicBezTo>
                    <a:pt x="11202" y="8478"/>
                    <a:pt x="11193" y="8469"/>
                    <a:pt x="11190" y="8450"/>
                  </a:cubicBezTo>
                  <a:close/>
                  <a:moveTo>
                    <a:pt x="8407" y="0"/>
                  </a:moveTo>
                  <a:cubicBezTo>
                    <a:pt x="8173" y="33"/>
                    <a:pt x="8073" y="334"/>
                    <a:pt x="7840" y="400"/>
                  </a:cubicBezTo>
                  <a:cubicBezTo>
                    <a:pt x="7711" y="315"/>
                    <a:pt x="7582" y="272"/>
                    <a:pt x="7464" y="272"/>
                  </a:cubicBezTo>
                  <a:cubicBezTo>
                    <a:pt x="7307" y="272"/>
                    <a:pt x="7168" y="348"/>
                    <a:pt x="7073" y="500"/>
                  </a:cubicBezTo>
                  <a:cubicBezTo>
                    <a:pt x="6606" y="1234"/>
                    <a:pt x="5571" y="1568"/>
                    <a:pt x="5438" y="2402"/>
                  </a:cubicBezTo>
                  <a:cubicBezTo>
                    <a:pt x="5371" y="3202"/>
                    <a:pt x="4938" y="3569"/>
                    <a:pt x="4437" y="4003"/>
                  </a:cubicBezTo>
                  <a:cubicBezTo>
                    <a:pt x="4070" y="4337"/>
                    <a:pt x="3537" y="4503"/>
                    <a:pt x="3270" y="5004"/>
                  </a:cubicBezTo>
                  <a:cubicBezTo>
                    <a:pt x="3072" y="5455"/>
                    <a:pt x="2780" y="5620"/>
                    <a:pt x="2351" y="5620"/>
                  </a:cubicBezTo>
                  <a:cubicBezTo>
                    <a:pt x="2273" y="5620"/>
                    <a:pt x="2190" y="5614"/>
                    <a:pt x="2102" y="5604"/>
                  </a:cubicBezTo>
                  <a:cubicBezTo>
                    <a:pt x="1569" y="5604"/>
                    <a:pt x="835" y="5838"/>
                    <a:pt x="901" y="6338"/>
                  </a:cubicBezTo>
                  <a:cubicBezTo>
                    <a:pt x="1035" y="7239"/>
                    <a:pt x="268" y="7606"/>
                    <a:pt x="1" y="8239"/>
                  </a:cubicBezTo>
                  <a:cubicBezTo>
                    <a:pt x="568" y="9340"/>
                    <a:pt x="1235" y="10374"/>
                    <a:pt x="2036" y="11342"/>
                  </a:cubicBezTo>
                  <a:cubicBezTo>
                    <a:pt x="2736" y="12242"/>
                    <a:pt x="3170" y="13210"/>
                    <a:pt x="3503" y="14277"/>
                  </a:cubicBezTo>
                  <a:cubicBezTo>
                    <a:pt x="4204" y="16612"/>
                    <a:pt x="4204" y="19047"/>
                    <a:pt x="4070" y="21449"/>
                  </a:cubicBezTo>
                  <a:cubicBezTo>
                    <a:pt x="3937" y="23750"/>
                    <a:pt x="3437" y="26052"/>
                    <a:pt x="3937" y="28354"/>
                  </a:cubicBezTo>
                  <a:cubicBezTo>
                    <a:pt x="4004" y="28621"/>
                    <a:pt x="4004" y="28887"/>
                    <a:pt x="4037" y="29188"/>
                  </a:cubicBezTo>
                  <a:cubicBezTo>
                    <a:pt x="4237" y="31089"/>
                    <a:pt x="4738" y="32890"/>
                    <a:pt x="5705" y="34558"/>
                  </a:cubicBezTo>
                  <a:cubicBezTo>
                    <a:pt x="5752" y="34582"/>
                    <a:pt x="5816" y="34605"/>
                    <a:pt x="5896" y="34605"/>
                  </a:cubicBezTo>
                  <a:cubicBezTo>
                    <a:pt x="5930" y="34605"/>
                    <a:pt x="5966" y="34601"/>
                    <a:pt x="6005" y="34592"/>
                  </a:cubicBezTo>
                  <a:cubicBezTo>
                    <a:pt x="6339" y="34125"/>
                    <a:pt x="6505" y="33557"/>
                    <a:pt x="6772" y="33057"/>
                  </a:cubicBezTo>
                  <a:cubicBezTo>
                    <a:pt x="7406" y="32090"/>
                    <a:pt x="8040" y="31056"/>
                    <a:pt x="9374" y="30922"/>
                  </a:cubicBezTo>
                  <a:cubicBezTo>
                    <a:pt x="10542" y="30856"/>
                    <a:pt x="12276" y="29221"/>
                    <a:pt x="12376" y="28020"/>
                  </a:cubicBezTo>
                  <a:cubicBezTo>
                    <a:pt x="12376" y="27920"/>
                    <a:pt x="12376" y="27920"/>
                    <a:pt x="12543" y="27920"/>
                  </a:cubicBezTo>
                  <a:cubicBezTo>
                    <a:pt x="12627" y="27927"/>
                    <a:pt x="12708" y="27931"/>
                    <a:pt x="12788" y="27931"/>
                  </a:cubicBezTo>
                  <a:cubicBezTo>
                    <a:pt x="13790" y="27931"/>
                    <a:pt x="14499" y="27368"/>
                    <a:pt x="15178" y="26719"/>
                  </a:cubicBezTo>
                  <a:cubicBezTo>
                    <a:pt x="15345" y="25218"/>
                    <a:pt x="15112" y="23750"/>
                    <a:pt x="14945" y="22283"/>
                  </a:cubicBezTo>
                  <a:cubicBezTo>
                    <a:pt x="14945" y="22016"/>
                    <a:pt x="14878" y="21716"/>
                    <a:pt x="14578" y="21515"/>
                  </a:cubicBezTo>
                  <a:cubicBezTo>
                    <a:pt x="14460" y="21515"/>
                    <a:pt x="14338" y="21528"/>
                    <a:pt x="14221" y="21528"/>
                  </a:cubicBezTo>
                  <a:cubicBezTo>
                    <a:pt x="14006" y="21528"/>
                    <a:pt x="13807" y="21486"/>
                    <a:pt x="13677" y="21249"/>
                  </a:cubicBezTo>
                  <a:cubicBezTo>
                    <a:pt x="13444" y="20882"/>
                    <a:pt x="13711" y="20615"/>
                    <a:pt x="13911" y="20381"/>
                  </a:cubicBezTo>
                  <a:cubicBezTo>
                    <a:pt x="14078" y="20114"/>
                    <a:pt x="14344" y="19914"/>
                    <a:pt x="14411" y="19614"/>
                  </a:cubicBezTo>
                  <a:cubicBezTo>
                    <a:pt x="14211" y="19281"/>
                    <a:pt x="14178" y="18914"/>
                    <a:pt x="14111" y="18547"/>
                  </a:cubicBezTo>
                  <a:cubicBezTo>
                    <a:pt x="14011" y="17379"/>
                    <a:pt x="13877" y="16245"/>
                    <a:pt x="13744" y="15078"/>
                  </a:cubicBezTo>
                  <a:lnTo>
                    <a:pt x="13744" y="14911"/>
                  </a:lnTo>
                  <a:cubicBezTo>
                    <a:pt x="13377" y="14410"/>
                    <a:pt x="13444" y="13777"/>
                    <a:pt x="13377" y="13243"/>
                  </a:cubicBezTo>
                  <a:cubicBezTo>
                    <a:pt x="13010" y="12576"/>
                    <a:pt x="13077" y="11875"/>
                    <a:pt x="12943" y="11208"/>
                  </a:cubicBezTo>
                  <a:cubicBezTo>
                    <a:pt x="12910" y="11175"/>
                    <a:pt x="12843" y="11175"/>
                    <a:pt x="12777" y="11175"/>
                  </a:cubicBezTo>
                  <a:cubicBezTo>
                    <a:pt x="12376" y="11041"/>
                    <a:pt x="12343" y="10774"/>
                    <a:pt x="12343" y="10374"/>
                  </a:cubicBezTo>
                  <a:cubicBezTo>
                    <a:pt x="12343" y="10074"/>
                    <a:pt x="12410" y="9574"/>
                    <a:pt x="12210" y="9540"/>
                  </a:cubicBezTo>
                  <a:cubicBezTo>
                    <a:pt x="11542" y="9407"/>
                    <a:pt x="11609" y="8940"/>
                    <a:pt x="11609" y="8506"/>
                  </a:cubicBezTo>
                  <a:cubicBezTo>
                    <a:pt x="11609" y="8361"/>
                    <a:pt x="11457" y="8266"/>
                    <a:pt x="11286" y="8266"/>
                  </a:cubicBezTo>
                  <a:cubicBezTo>
                    <a:pt x="11271" y="8266"/>
                    <a:pt x="11257" y="8267"/>
                    <a:pt x="11242" y="8268"/>
                  </a:cubicBezTo>
                  <a:lnTo>
                    <a:pt x="11242" y="8268"/>
                  </a:lnTo>
                  <a:cubicBezTo>
                    <a:pt x="11230" y="8031"/>
                    <a:pt x="11132" y="7972"/>
                    <a:pt x="11006" y="7972"/>
                  </a:cubicBezTo>
                  <a:cubicBezTo>
                    <a:pt x="10882" y="7972"/>
                    <a:pt x="10732" y="8028"/>
                    <a:pt x="10609" y="8028"/>
                  </a:cubicBezTo>
                  <a:cubicBezTo>
                    <a:pt x="10490" y="8028"/>
                    <a:pt x="10396" y="7976"/>
                    <a:pt x="10375" y="7772"/>
                  </a:cubicBezTo>
                  <a:cubicBezTo>
                    <a:pt x="10442" y="7739"/>
                    <a:pt x="10508" y="7706"/>
                    <a:pt x="10542" y="7672"/>
                  </a:cubicBezTo>
                  <a:cubicBezTo>
                    <a:pt x="10708" y="7572"/>
                    <a:pt x="10909" y="7606"/>
                    <a:pt x="10942" y="7405"/>
                  </a:cubicBezTo>
                  <a:cubicBezTo>
                    <a:pt x="10942" y="7205"/>
                    <a:pt x="10842" y="7105"/>
                    <a:pt x="10608" y="7105"/>
                  </a:cubicBezTo>
                  <a:cubicBezTo>
                    <a:pt x="10175" y="7105"/>
                    <a:pt x="10108" y="6772"/>
                    <a:pt x="10108" y="6505"/>
                  </a:cubicBezTo>
                  <a:cubicBezTo>
                    <a:pt x="10108" y="6205"/>
                    <a:pt x="10208" y="5871"/>
                    <a:pt x="10241" y="5571"/>
                  </a:cubicBezTo>
                  <a:cubicBezTo>
                    <a:pt x="10408" y="5671"/>
                    <a:pt x="10408" y="5838"/>
                    <a:pt x="10542" y="5938"/>
                  </a:cubicBezTo>
                  <a:cubicBezTo>
                    <a:pt x="10665" y="6074"/>
                    <a:pt x="10765" y="6144"/>
                    <a:pt x="10860" y="6144"/>
                  </a:cubicBezTo>
                  <a:cubicBezTo>
                    <a:pt x="10995" y="6144"/>
                    <a:pt x="11118" y="6000"/>
                    <a:pt x="11276" y="5704"/>
                  </a:cubicBezTo>
                  <a:cubicBezTo>
                    <a:pt x="10983" y="5382"/>
                    <a:pt x="10768" y="4907"/>
                    <a:pt x="10247" y="4907"/>
                  </a:cubicBezTo>
                  <a:cubicBezTo>
                    <a:pt x="10174" y="4907"/>
                    <a:pt x="10094" y="4916"/>
                    <a:pt x="10008" y="4937"/>
                  </a:cubicBezTo>
                  <a:cubicBezTo>
                    <a:pt x="9990" y="4944"/>
                    <a:pt x="9970" y="4947"/>
                    <a:pt x="9949" y="4947"/>
                  </a:cubicBezTo>
                  <a:cubicBezTo>
                    <a:pt x="9775" y="4947"/>
                    <a:pt x="9526" y="4719"/>
                    <a:pt x="9674" y="4570"/>
                  </a:cubicBezTo>
                  <a:cubicBezTo>
                    <a:pt x="10008" y="4170"/>
                    <a:pt x="9574" y="4103"/>
                    <a:pt x="9441" y="3903"/>
                  </a:cubicBezTo>
                  <a:cubicBezTo>
                    <a:pt x="9174" y="3503"/>
                    <a:pt x="8941" y="3036"/>
                    <a:pt x="8774" y="2535"/>
                  </a:cubicBezTo>
                  <a:cubicBezTo>
                    <a:pt x="8707" y="2368"/>
                    <a:pt x="8607" y="2202"/>
                    <a:pt x="8840" y="2068"/>
                  </a:cubicBezTo>
                  <a:cubicBezTo>
                    <a:pt x="8864" y="2053"/>
                    <a:pt x="8889" y="2046"/>
                    <a:pt x="8915" y="2046"/>
                  </a:cubicBezTo>
                  <a:cubicBezTo>
                    <a:pt x="9003" y="2046"/>
                    <a:pt x="9105" y="2117"/>
                    <a:pt x="9207" y="2168"/>
                  </a:cubicBezTo>
                  <a:cubicBezTo>
                    <a:pt x="9250" y="2211"/>
                    <a:pt x="9321" y="2282"/>
                    <a:pt x="9402" y="2282"/>
                  </a:cubicBezTo>
                  <a:cubicBezTo>
                    <a:pt x="9446" y="2282"/>
                    <a:pt x="9494" y="2261"/>
                    <a:pt x="9541" y="2202"/>
                  </a:cubicBezTo>
                  <a:cubicBezTo>
                    <a:pt x="9441" y="1668"/>
                    <a:pt x="8941" y="1768"/>
                    <a:pt x="8674" y="1601"/>
                  </a:cubicBezTo>
                  <a:cubicBezTo>
                    <a:pt x="8007" y="1268"/>
                    <a:pt x="8007" y="1201"/>
                    <a:pt x="8407" y="534"/>
                  </a:cubicBezTo>
                  <a:cubicBezTo>
                    <a:pt x="8507" y="400"/>
                    <a:pt x="8607" y="167"/>
                    <a:pt x="8407" y="0"/>
                  </a:cubicBezTo>
                  <a:close/>
                </a:path>
              </a:pathLst>
            </a:custGeom>
            <a:solidFill>
              <a:srgbClr val="FFB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70;p40">
              <a:extLst>
                <a:ext uri="{FF2B5EF4-FFF2-40B4-BE49-F238E27FC236}">
                  <a16:creationId xmlns:a16="http://schemas.microsoft.com/office/drawing/2014/main" id="{2A9FAB34-4C8B-0B80-70D4-321784D37F62}"/>
                </a:ext>
              </a:extLst>
            </p:cNvPr>
            <p:cNvSpPr/>
            <p:nvPr/>
          </p:nvSpPr>
          <p:spPr>
            <a:xfrm>
              <a:off x="6131075" y="2502906"/>
              <a:ext cx="505375" cy="649875"/>
            </a:xfrm>
            <a:custGeom>
              <a:avLst/>
              <a:gdLst/>
              <a:ahLst/>
              <a:cxnLst/>
              <a:rect l="l" t="t" r="r" b="b"/>
              <a:pathLst>
                <a:path w="20215" h="25995" extrusionOk="0">
                  <a:moveTo>
                    <a:pt x="18580" y="0"/>
                  </a:moveTo>
                  <a:cubicBezTo>
                    <a:pt x="17980" y="0"/>
                    <a:pt x="17713" y="467"/>
                    <a:pt x="17513" y="967"/>
                  </a:cubicBezTo>
                  <a:cubicBezTo>
                    <a:pt x="17313" y="1468"/>
                    <a:pt x="17313" y="2035"/>
                    <a:pt x="16912" y="2502"/>
                  </a:cubicBezTo>
                  <a:cubicBezTo>
                    <a:pt x="15878" y="3836"/>
                    <a:pt x="15011" y="5271"/>
                    <a:pt x="14511" y="6872"/>
                  </a:cubicBezTo>
                  <a:cubicBezTo>
                    <a:pt x="14411" y="7172"/>
                    <a:pt x="14244" y="7439"/>
                    <a:pt x="14044" y="7672"/>
                  </a:cubicBezTo>
                  <a:cubicBezTo>
                    <a:pt x="13977" y="7706"/>
                    <a:pt x="13910" y="7706"/>
                    <a:pt x="13844" y="7706"/>
                  </a:cubicBezTo>
                  <a:cubicBezTo>
                    <a:pt x="13877" y="8006"/>
                    <a:pt x="13743" y="8273"/>
                    <a:pt x="13510" y="8373"/>
                  </a:cubicBezTo>
                  <a:cubicBezTo>
                    <a:pt x="13477" y="8473"/>
                    <a:pt x="13377" y="8540"/>
                    <a:pt x="13343" y="8640"/>
                  </a:cubicBezTo>
                  <a:cubicBezTo>
                    <a:pt x="13343" y="8806"/>
                    <a:pt x="13343" y="8973"/>
                    <a:pt x="13176" y="9040"/>
                  </a:cubicBezTo>
                  <a:cubicBezTo>
                    <a:pt x="13143" y="9140"/>
                    <a:pt x="13043" y="9207"/>
                    <a:pt x="13010" y="9307"/>
                  </a:cubicBezTo>
                  <a:cubicBezTo>
                    <a:pt x="13010" y="9474"/>
                    <a:pt x="13010" y="9640"/>
                    <a:pt x="12843" y="9707"/>
                  </a:cubicBezTo>
                  <a:cubicBezTo>
                    <a:pt x="12843" y="9974"/>
                    <a:pt x="12709" y="10141"/>
                    <a:pt x="12476" y="10174"/>
                  </a:cubicBezTo>
                  <a:cubicBezTo>
                    <a:pt x="12476" y="10441"/>
                    <a:pt x="12342" y="10541"/>
                    <a:pt x="12076" y="10608"/>
                  </a:cubicBezTo>
                  <a:cubicBezTo>
                    <a:pt x="12242" y="11041"/>
                    <a:pt x="12676" y="11275"/>
                    <a:pt x="12943" y="11608"/>
                  </a:cubicBezTo>
                  <a:cubicBezTo>
                    <a:pt x="13176" y="11842"/>
                    <a:pt x="13343" y="12142"/>
                    <a:pt x="13076" y="12442"/>
                  </a:cubicBezTo>
                  <a:cubicBezTo>
                    <a:pt x="12963" y="12604"/>
                    <a:pt x="12826" y="12672"/>
                    <a:pt x="12681" y="12672"/>
                  </a:cubicBezTo>
                  <a:cubicBezTo>
                    <a:pt x="12527" y="12672"/>
                    <a:pt x="12364" y="12596"/>
                    <a:pt x="12209" y="12476"/>
                  </a:cubicBezTo>
                  <a:cubicBezTo>
                    <a:pt x="11842" y="12175"/>
                    <a:pt x="11509" y="11842"/>
                    <a:pt x="11175" y="11508"/>
                  </a:cubicBezTo>
                  <a:cubicBezTo>
                    <a:pt x="11142" y="11675"/>
                    <a:pt x="11075" y="11875"/>
                    <a:pt x="11008" y="12009"/>
                  </a:cubicBezTo>
                  <a:cubicBezTo>
                    <a:pt x="10474" y="12709"/>
                    <a:pt x="9907" y="13443"/>
                    <a:pt x="9240" y="14043"/>
                  </a:cubicBezTo>
                  <a:cubicBezTo>
                    <a:pt x="8707" y="14611"/>
                    <a:pt x="8073" y="15044"/>
                    <a:pt x="7672" y="15678"/>
                  </a:cubicBezTo>
                  <a:cubicBezTo>
                    <a:pt x="6905" y="16845"/>
                    <a:pt x="6038" y="17813"/>
                    <a:pt x="5137" y="18814"/>
                  </a:cubicBezTo>
                  <a:cubicBezTo>
                    <a:pt x="5004" y="18980"/>
                    <a:pt x="5037" y="19214"/>
                    <a:pt x="4770" y="19314"/>
                  </a:cubicBezTo>
                  <a:cubicBezTo>
                    <a:pt x="3203" y="20715"/>
                    <a:pt x="1668" y="22149"/>
                    <a:pt x="534" y="23984"/>
                  </a:cubicBezTo>
                  <a:cubicBezTo>
                    <a:pt x="401" y="24217"/>
                    <a:pt x="401" y="24484"/>
                    <a:pt x="234" y="24718"/>
                  </a:cubicBezTo>
                  <a:cubicBezTo>
                    <a:pt x="0" y="25051"/>
                    <a:pt x="0" y="25452"/>
                    <a:pt x="234" y="25785"/>
                  </a:cubicBezTo>
                  <a:cubicBezTo>
                    <a:pt x="361" y="25941"/>
                    <a:pt x="500" y="25994"/>
                    <a:pt x="647" y="25994"/>
                  </a:cubicBezTo>
                  <a:cubicBezTo>
                    <a:pt x="845" y="25994"/>
                    <a:pt x="1057" y="25895"/>
                    <a:pt x="1268" y="25819"/>
                  </a:cubicBezTo>
                  <a:cubicBezTo>
                    <a:pt x="1668" y="25652"/>
                    <a:pt x="2035" y="25452"/>
                    <a:pt x="2469" y="25385"/>
                  </a:cubicBezTo>
                  <a:cubicBezTo>
                    <a:pt x="4137" y="25318"/>
                    <a:pt x="5471" y="24351"/>
                    <a:pt x="6972" y="23817"/>
                  </a:cubicBezTo>
                  <a:cubicBezTo>
                    <a:pt x="7239" y="23684"/>
                    <a:pt x="7506" y="23484"/>
                    <a:pt x="7639" y="23183"/>
                  </a:cubicBezTo>
                  <a:cubicBezTo>
                    <a:pt x="7873" y="22650"/>
                    <a:pt x="8306" y="22483"/>
                    <a:pt x="8873" y="22483"/>
                  </a:cubicBezTo>
                  <a:cubicBezTo>
                    <a:pt x="9407" y="22450"/>
                    <a:pt x="10041" y="22316"/>
                    <a:pt x="10341" y="21816"/>
                  </a:cubicBezTo>
                  <a:cubicBezTo>
                    <a:pt x="10975" y="20682"/>
                    <a:pt x="11976" y="19848"/>
                    <a:pt x="12576" y="18714"/>
                  </a:cubicBezTo>
                  <a:cubicBezTo>
                    <a:pt x="12709" y="18480"/>
                    <a:pt x="12809" y="18180"/>
                    <a:pt x="13076" y="18113"/>
                  </a:cubicBezTo>
                  <a:cubicBezTo>
                    <a:pt x="14010" y="17880"/>
                    <a:pt x="14477" y="17179"/>
                    <a:pt x="14878" y="16378"/>
                  </a:cubicBezTo>
                  <a:cubicBezTo>
                    <a:pt x="15044" y="16045"/>
                    <a:pt x="15311" y="15778"/>
                    <a:pt x="15678" y="15611"/>
                  </a:cubicBezTo>
                  <a:cubicBezTo>
                    <a:pt x="17713" y="13210"/>
                    <a:pt x="18714" y="10374"/>
                    <a:pt x="19214" y="7372"/>
                  </a:cubicBezTo>
                  <a:cubicBezTo>
                    <a:pt x="19381" y="6471"/>
                    <a:pt x="19514" y="5604"/>
                    <a:pt x="19814" y="4770"/>
                  </a:cubicBezTo>
                  <a:cubicBezTo>
                    <a:pt x="20215" y="3503"/>
                    <a:pt x="20081" y="2268"/>
                    <a:pt x="19714" y="1001"/>
                  </a:cubicBezTo>
                  <a:cubicBezTo>
                    <a:pt x="19581" y="500"/>
                    <a:pt x="19247" y="0"/>
                    <a:pt x="18580" y="0"/>
                  </a:cubicBezTo>
                  <a:close/>
                </a:path>
              </a:pathLst>
            </a:custGeom>
            <a:solidFill>
              <a:srgbClr val="FFEB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71;p40">
              <a:extLst>
                <a:ext uri="{FF2B5EF4-FFF2-40B4-BE49-F238E27FC236}">
                  <a16:creationId xmlns:a16="http://schemas.microsoft.com/office/drawing/2014/main" id="{149903B5-2EC4-3015-B465-7375EF0746AD}"/>
                </a:ext>
              </a:extLst>
            </p:cNvPr>
            <p:cNvSpPr/>
            <p:nvPr/>
          </p:nvSpPr>
          <p:spPr>
            <a:xfrm>
              <a:off x="6305350" y="2118456"/>
              <a:ext cx="15050" cy="21700"/>
            </a:xfrm>
            <a:custGeom>
              <a:avLst/>
              <a:gdLst/>
              <a:ahLst/>
              <a:cxnLst/>
              <a:rect l="l" t="t" r="r" b="b"/>
              <a:pathLst>
                <a:path w="602" h="868" extrusionOk="0">
                  <a:moveTo>
                    <a:pt x="268" y="0"/>
                  </a:moveTo>
                  <a:cubicBezTo>
                    <a:pt x="101" y="234"/>
                    <a:pt x="1" y="501"/>
                    <a:pt x="68" y="868"/>
                  </a:cubicBezTo>
                  <a:cubicBezTo>
                    <a:pt x="368" y="701"/>
                    <a:pt x="535" y="501"/>
                    <a:pt x="601" y="234"/>
                  </a:cubicBezTo>
                  <a:cubicBezTo>
                    <a:pt x="568" y="134"/>
                    <a:pt x="435" y="34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72;p40">
              <a:extLst>
                <a:ext uri="{FF2B5EF4-FFF2-40B4-BE49-F238E27FC236}">
                  <a16:creationId xmlns:a16="http://schemas.microsoft.com/office/drawing/2014/main" id="{AFFA7512-2295-9CCB-6D6E-19F75D0397EA}"/>
                </a:ext>
              </a:extLst>
            </p:cNvPr>
            <p:cNvSpPr/>
            <p:nvPr/>
          </p:nvSpPr>
          <p:spPr>
            <a:xfrm>
              <a:off x="6270325" y="2085106"/>
              <a:ext cx="15875" cy="24050"/>
            </a:xfrm>
            <a:custGeom>
              <a:avLst/>
              <a:gdLst/>
              <a:ahLst/>
              <a:cxnLst/>
              <a:rect l="l" t="t" r="r" b="b"/>
              <a:pathLst>
                <a:path w="635" h="962" extrusionOk="0">
                  <a:moveTo>
                    <a:pt x="335" y="0"/>
                  </a:moveTo>
                  <a:cubicBezTo>
                    <a:pt x="134" y="300"/>
                    <a:pt x="68" y="634"/>
                    <a:pt x="1" y="901"/>
                  </a:cubicBezTo>
                  <a:cubicBezTo>
                    <a:pt x="57" y="943"/>
                    <a:pt x="95" y="961"/>
                    <a:pt x="128" y="961"/>
                  </a:cubicBezTo>
                  <a:cubicBezTo>
                    <a:pt x="174" y="961"/>
                    <a:pt x="210" y="926"/>
                    <a:pt x="268" y="867"/>
                  </a:cubicBezTo>
                  <a:cubicBezTo>
                    <a:pt x="401" y="667"/>
                    <a:pt x="601" y="501"/>
                    <a:pt x="635" y="234"/>
                  </a:cubicBezTo>
                  <a:cubicBezTo>
                    <a:pt x="501" y="167"/>
                    <a:pt x="435" y="67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73;p40">
              <a:extLst>
                <a:ext uri="{FF2B5EF4-FFF2-40B4-BE49-F238E27FC236}">
                  <a16:creationId xmlns:a16="http://schemas.microsoft.com/office/drawing/2014/main" id="{6164371F-C621-9036-F8C7-3AFBE0F06D38}"/>
                </a:ext>
              </a:extLst>
            </p:cNvPr>
            <p:cNvSpPr/>
            <p:nvPr/>
          </p:nvSpPr>
          <p:spPr>
            <a:xfrm>
              <a:off x="6266175" y="2106781"/>
              <a:ext cx="10850" cy="8450"/>
            </a:xfrm>
            <a:custGeom>
              <a:avLst/>
              <a:gdLst/>
              <a:ahLst/>
              <a:cxnLst/>
              <a:rect l="l" t="t" r="r" b="b"/>
              <a:pathLst>
                <a:path w="434" h="338" extrusionOk="0">
                  <a:moveTo>
                    <a:pt x="434" y="0"/>
                  </a:moveTo>
                  <a:cubicBezTo>
                    <a:pt x="334" y="0"/>
                    <a:pt x="267" y="34"/>
                    <a:pt x="167" y="34"/>
                  </a:cubicBezTo>
                  <a:cubicBezTo>
                    <a:pt x="67" y="134"/>
                    <a:pt x="0" y="301"/>
                    <a:pt x="134" y="334"/>
                  </a:cubicBezTo>
                  <a:cubicBezTo>
                    <a:pt x="149" y="336"/>
                    <a:pt x="163" y="338"/>
                    <a:pt x="176" y="338"/>
                  </a:cubicBezTo>
                  <a:cubicBezTo>
                    <a:pt x="344" y="338"/>
                    <a:pt x="403" y="155"/>
                    <a:pt x="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74;p40">
              <a:extLst>
                <a:ext uri="{FF2B5EF4-FFF2-40B4-BE49-F238E27FC236}">
                  <a16:creationId xmlns:a16="http://schemas.microsoft.com/office/drawing/2014/main" id="{7AE21308-6721-051F-983D-7E257B073BC4}"/>
                </a:ext>
              </a:extLst>
            </p:cNvPr>
            <p:cNvSpPr/>
            <p:nvPr/>
          </p:nvSpPr>
          <p:spPr>
            <a:xfrm>
              <a:off x="5201250" y="2605206"/>
              <a:ext cx="197300" cy="330225"/>
            </a:xfrm>
            <a:custGeom>
              <a:avLst/>
              <a:gdLst/>
              <a:ahLst/>
              <a:cxnLst/>
              <a:rect l="l" t="t" r="r" b="b"/>
              <a:pathLst>
                <a:path w="7892" h="13209" extrusionOk="0">
                  <a:moveTo>
                    <a:pt x="1219" y="8328"/>
                  </a:moveTo>
                  <a:cubicBezTo>
                    <a:pt x="1207" y="8349"/>
                    <a:pt x="1201" y="8369"/>
                    <a:pt x="1201" y="8384"/>
                  </a:cubicBezTo>
                  <a:cubicBezTo>
                    <a:pt x="1201" y="8417"/>
                    <a:pt x="1193" y="8434"/>
                    <a:pt x="1184" y="8434"/>
                  </a:cubicBezTo>
                  <a:cubicBezTo>
                    <a:pt x="1176" y="8434"/>
                    <a:pt x="1168" y="8417"/>
                    <a:pt x="1168" y="8384"/>
                  </a:cubicBezTo>
                  <a:cubicBezTo>
                    <a:pt x="1168" y="8370"/>
                    <a:pt x="1190" y="8351"/>
                    <a:pt x="1219" y="8328"/>
                  </a:cubicBezTo>
                  <a:close/>
                  <a:moveTo>
                    <a:pt x="6025" y="1"/>
                  </a:moveTo>
                  <a:cubicBezTo>
                    <a:pt x="5877" y="1"/>
                    <a:pt x="5749" y="157"/>
                    <a:pt x="5604" y="278"/>
                  </a:cubicBezTo>
                  <a:cubicBezTo>
                    <a:pt x="5271" y="678"/>
                    <a:pt x="5271" y="1179"/>
                    <a:pt x="5237" y="1612"/>
                  </a:cubicBezTo>
                  <a:cubicBezTo>
                    <a:pt x="5086" y="1489"/>
                    <a:pt x="4950" y="1441"/>
                    <a:pt x="4824" y="1441"/>
                  </a:cubicBezTo>
                  <a:cubicBezTo>
                    <a:pt x="4506" y="1441"/>
                    <a:pt x="4247" y="1745"/>
                    <a:pt x="3936" y="1912"/>
                  </a:cubicBezTo>
                  <a:cubicBezTo>
                    <a:pt x="3703" y="2079"/>
                    <a:pt x="3569" y="2246"/>
                    <a:pt x="3636" y="2580"/>
                  </a:cubicBezTo>
                  <a:cubicBezTo>
                    <a:pt x="3703" y="2913"/>
                    <a:pt x="3503" y="3213"/>
                    <a:pt x="3336" y="3514"/>
                  </a:cubicBezTo>
                  <a:cubicBezTo>
                    <a:pt x="3169" y="3447"/>
                    <a:pt x="3102" y="3280"/>
                    <a:pt x="3002" y="3247"/>
                  </a:cubicBezTo>
                  <a:cubicBezTo>
                    <a:pt x="2717" y="3115"/>
                    <a:pt x="2403" y="2940"/>
                    <a:pt x="2127" y="2940"/>
                  </a:cubicBezTo>
                  <a:cubicBezTo>
                    <a:pt x="1983" y="2940"/>
                    <a:pt x="1849" y="2988"/>
                    <a:pt x="1735" y="3113"/>
                  </a:cubicBezTo>
                  <a:cubicBezTo>
                    <a:pt x="1401" y="3514"/>
                    <a:pt x="1535" y="3947"/>
                    <a:pt x="1901" y="4347"/>
                  </a:cubicBezTo>
                  <a:cubicBezTo>
                    <a:pt x="2135" y="4548"/>
                    <a:pt x="2202" y="4881"/>
                    <a:pt x="2035" y="5081"/>
                  </a:cubicBezTo>
                  <a:cubicBezTo>
                    <a:pt x="1334" y="6006"/>
                    <a:pt x="1607" y="7113"/>
                    <a:pt x="1342" y="8111"/>
                  </a:cubicBezTo>
                  <a:lnTo>
                    <a:pt x="1342" y="8111"/>
                  </a:lnTo>
                  <a:cubicBezTo>
                    <a:pt x="1352" y="7796"/>
                    <a:pt x="1236" y="7652"/>
                    <a:pt x="1082" y="7652"/>
                  </a:cubicBezTo>
                  <a:cubicBezTo>
                    <a:pt x="975" y="7652"/>
                    <a:pt x="850" y="7721"/>
                    <a:pt x="734" y="7850"/>
                  </a:cubicBezTo>
                  <a:cubicBezTo>
                    <a:pt x="534" y="8083"/>
                    <a:pt x="200" y="8017"/>
                    <a:pt x="67" y="8284"/>
                  </a:cubicBezTo>
                  <a:cubicBezTo>
                    <a:pt x="300" y="8751"/>
                    <a:pt x="0" y="9184"/>
                    <a:pt x="0" y="9618"/>
                  </a:cubicBezTo>
                  <a:cubicBezTo>
                    <a:pt x="0" y="10052"/>
                    <a:pt x="1001" y="10252"/>
                    <a:pt x="300" y="10885"/>
                  </a:cubicBezTo>
                  <a:cubicBezTo>
                    <a:pt x="300" y="10885"/>
                    <a:pt x="300" y="10952"/>
                    <a:pt x="334" y="10952"/>
                  </a:cubicBezTo>
                  <a:cubicBezTo>
                    <a:pt x="1168" y="11519"/>
                    <a:pt x="1068" y="12420"/>
                    <a:pt x="1368" y="13187"/>
                  </a:cubicBezTo>
                  <a:cubicBezTo>
                    <a:pt x="1394" y="13171"/>
                    <a:pt x="1423" y="13165"/>
                    <a:pt x="1454" y="13165"/>
                  </a:cubicBezTo>
                  <a:cubicBezTo>
                    <a:pt x="1539" y="13165"/>
                    <a:pt x="1638" y="13209"/>
                    <a:pt x="1741" y="13209"/>
                  </a:cubicBezTo>
                  <a:cubicBezTo>
                    <a:pt x="1839" y="13209"/>
                    <a:pt x="1939" y="13170"/>
                    <a:pt x="2035" y="13020"/>
                  </a:cubicBezTo>
                  <a:cubicBezTo>
                    <a:pt x="2320" y="12577"/>
                    <a:pt x="2755" y="12284"/>
                    <a:pt x="3369" y="12284"/>
                  </a:cubicBezTo>
                  <a:cubicBezTo>
                    <a:pt x="3402" y="12284"/>
                    <a:pt x="3435" y="12285"/>
                    <a:pt x="3469" y="12286"/>
                  </a:cubicBezTo>
                  <a:cubicBezTo>
                    <a:pt x="3970" y="12286"/>
                    <a:pt x="4236" y="11853"/>
                    <a:pt x="3970" y="11719"/>
                  </a:cubicBezTo>
                  <a:cubicBezTo>
                    <a:pt x="3336" y="11419"/>
                    <a:pt x="3636" y="11052"/>
                    <a:pt x="3736" y="10685"/>
                  </a:cubicBezTo>
                  <a:cubicBezTo>
                    <a:pt x="3836" y="10452"/>
                    <a:pt x="3903" y="10185"/>
                    <a:pt x="3703" y="10018"/>
                  </a:cubicBezTo>
                  <a:cubicBezTo>
                    <a:pt x="3640" y="9962"/>
                    <a:pt x="3588" y="9940"/>
                    <a:pt x="3544" y="9940"/>
                  </a:cubicBezTo>
                  <a:cubicBezTo>
                    <a:pt x="3380" y="9940"/>
                    <a:pt x="3320" y="10252"/>
                    <a:pt x="3136" y="10252"/>
                  </a:cubicBezTo>
                  <a:cubicBezTo>
                    <a:pt x="3036" y="10252"/>
                    <a:pt x="3002" y="10218"/>
                    <a:pt x="2969" y="10218"/>
                  </a:cubicBezTo>
                  <a:cubicBezTo>
                    <a:pt x="2702" y="9518"/>
                    <a:pt x="2669" y="8884"/>
                    <a:pt x="3536" y="8584"/>
                  </a:cubicBezTo>
                  <a:cubicBezTo>
                    <a:pt x="3903" y="8450"/>
                    <a:pt x="3636" y="8217"/>
                    <a:pt x="3569" y="8017"/>
                  </a:cubicBezTo>
                  <a:cubicBezTo>
                    <a:pt x="3403" y="7283"/>
                    <a:pt x="3503" y="7116"/>
                    <a:pt x="4203" y="6716"/>
                  </a:cubicBezTo>
                  <a:cubicBezTo>
                    <a:pt x="4337" y="6682"/>
                    <a:pt x="4370" y="6516"/>
                    <a:pt x="4337" y="6382"/>
                  </a:cubicBezTo>
                  <a:cubicBezTo>
                    <a:pt x="4236" y="6215"/>
                    <a:pt x="4070" y="6082"/>
                    <a:pt x="3970" y="5915"/>
                  </a:cubicBezTo>
                  <a:cubicBezTo>
                    <a:pt x="4035" y="5889"/>
                    <a:pt x="4099" y="5880"/>
                    <a:pt x="4164" y="5880"/>
                  </a:cubicBezTo>
                  <a:cubicBezTo>
                    <a:pt x="4344" y="5880"/>
                    <a:pt x="4524" y="5953"/>
                    <a:pt x="4704" y="5953"/>
                  </a:cubicBezTo>
                  <a:cubicBezTo>
                    <a:pt x="4793" y="5953"/>
                    <a:pt x="4882" y="5935"/>
                    <a:pt x="4970" y="5882"/>
                  </a:cubicBezTo>
                  <a:cubicBezTo>
                    <a:pt x="5002" y="5857"/>
                    <a:pt x="5030" y="5846"/>
                    <a:pt x="5055" y="5846"/>
                  </a:cubicBezTo>
                  <a:cubicBezTo>
                    <a:pt x="5161" y="5846"/>
                    <a:pt x="5210" y="6047"/>
                    <a:pt x="5237" y="6182"/>
                  </a:cubicBezTo>
                  <a:cubicBezTo>
                    <a:pt x="5537" y="6182"/>
                    <a:pt x="5637" y="5949"/>
                    <a:pt x="5671" y="5782"/>
                  </a:cubicBezTo>
                  <a:cubicBezTo>
                    <a:pt x="5904" y="5015"/>
                    <a:pt x="6438" y="4548"/>
                    <a:pt x="7205" y="4347"/>
                  </a:cubicBezTo>
                  <a:cubicBezTo>
                    <a:pt x="7739" y="4114"/>
                    <a:pt x="7739" y="3614"/>
                    <a:pt x="7839" y="3113"/>
                  </a:cubicBezTo>
                  <a:cubicBezTo>
                    <a:pt x="7892" y="2637"/>
                    <a:pt x="7861" y="2266"/>
                    <a:pt x="7446" y="2266"/>
                  </a:cubicBezTo>
                  <a:cubicBezTo>
                    <a:pt x="7338" y="2266"/>
                    <a:pt x="7204" y="2291"/>
                    <a:pt x="7038" y="2346"/>
                  </a:cubicBezTo>
                  <a:cubicBezTo>
                    <a:pt x="6958" y="2371"/>
                    <a:pt x="6886" y="2383"/>
                    <a:pt x="6821" y="2383"/>
                  </a:cubicBezTo>
                  <a:cubicBezTo>
                    <a:pt x="6455" y="2383"/>
                    <a:pt x="6318" y="2019"/>
                    <a:pt x="6205" y="1679"/>
                  </a:cubicBezTo>
                  <a:cubicBezTo>
                    <a:pt x="6071" y="1279"/>
                    <a:pt x="6338" y="1078"/>
                    <a:pt x="6438" y="778"/>
                  </a:cubicBezTo>
                  <a:cubicBezTo>
                    <a:pt x="6571" y="511"/>
                    <a:pt x="6438" y="245"/>
                    <a:pt x="6205" y="78"/>
                  </a:cubicBezTo>
                  <a:cubicBezTo>
                    <a:pt x="6141" y="23"/>
                    <a:pt x="6082" y="1"/>
                    <a:pt x="6025" y="1"/>
                  </a:cubicBezTo>
                  <a:close/>
                </a:path>
              </a:pathLst>
            </a:custGeom>
            <a:solidFill>
              <a:srgbClr val="FF9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75;p40">
              <a:extLst>
                <a:ext uri="{FF2B5EF4-FFF2-40B4-BE49-F238E27FC236}">
                  <a16:creationId xmlns:a16="http://schemas.microsoft.com/office/drawing/2014/main" id="{A4108765-3BAF-DE0B-FB8E-4BD5C608BD09}"/>
                </a:ext>
              </a:extLst>
            </p:cNvPr>
            <p:cNvSpPr/>
            <p:nvPr/>
          </p:nvSpPr>
          <p:spPr>
            <a:xfrm>
              <a:off x="5331325" y="2703031"/>
              <a:ext cx="82600" cy="143050"/>
            </a:xfrm>
            <a:custGeom>
              <a:avLst/>
              <a:gdLst/>
              <a:ahLst/>
              <a:cxnLst/>
              <a:rect l="l" t="t" r="r" b="b"/>
              <a:pathLst>
                <a:path w="3304" h="5722" extrusionOk="0">
                  <a:moveTo>
                    <a:pt x="1936" y="168"/>
                  </a:moveTo>
                  <a:cubicBezTo>
                    <a:pt x="801" y="368"/>
                    <a:pt x="334" y="1202"/>
                    <a:pt x="101" y="2202"/>
                  </a:cubicBezTo>
                  <a:cubicBezTo>
                    <a:pt x="1" y="3270"/>
                    <a:pt x="134" y="4304"/>
                    <a:pt x="368" y="5338"/>
                  </a:cubicBezTo>
                  <a:cubicBezTo>
                    <a:pt x="552" y="5546"/>
                    <a:pt x="753" y="5722"/>
                    <a:pt x="992" y="5722"/>
                  </a:cubicBezTo>
                  <a:cubicBezTo>
                    <a:pt x="1098" y="5722"/>
                    <a:pt x="1212" y="5687"/>
                    <a:pt x="1335" y="5605"/>
                  </a:cubicBezTo>
                  <a:cubicBezTo>
                    <a:pt x="1669" y="5338"/>
                    <a:pt x="1602" y="4971"/>
                    <a:pt x="1469" y="4637"/>
                  </a:cubicBezTo>
                  <a:cubicBezTo>
                    <a:pt x="1202" y="3870"/>
                    <a:pt x="1268" y="3103"/>
                    <a:pt x="1368" y="2302"/>
                  </a:cubicBezTo>
                  <a:cubicBezTo>
                    <a:pt x="1424" y="1995"/>
                    <a:pt x="1433" y="1547"/>
                    <a:pt x="1827" y="1547"/>
                  </a:cubicBezTo>
                  <a:cubicBezTo>
                    <a:pt x="1903" y="1547"/>
                    <a:pt x="1994" y="1564"/>
                    <a:pt x="2102" y="1602"/>
                  </a:cubicBezTo>
                  <a:cubicBezTo>
                    <a:pt x="2157" y="1657"/>
                    <a:pt x="2223" y="1682"/>
                    <a:pt x="2292" y="1682"/>
                  </a:cubicBezTo>
                  <a:cubicBezTo>
                    <a:pt x="2349" y="1682"/>
                    <a:pt x="2409" y="1665"/>
                    <a:pt x="2469" y="1635"/>
                  </a:cubicBezTo>
                  <a:cubicBezTo>
                    <a:pt x="2603" y="1168"/>
                    <a:pt x="3170" y="1168"/>
                    <a:pt x="3303" y="768"/>
                  </a:cubicBezTo>
                  <a:cubicBezTo>
                    <a:pt x="3036" y="1"/>
                    <a:pt x="2436" y="301"/>
                    <a:pt x="1936" y="1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76;p40">
              <a:extLst>
                <a:ext uri="{FF2B5EF4-FFF2-40B4-BE49-F238E27FC236}">
                  <a16:creationId xmlns:a16="http://schemas.microsoft.com/office/drawing/2014/main" id="{D0689E43-F094-CDA8-AD5B-452BCB2B09D9}"/>
                </a:ext>
              </a:extLst>
            </p:cNvPr>
            <p:cNvSpPr/>
            <p:nvPr/>
          </p:nvSpPr>
          <p:spPr>
            <a:xfrm>
              <a:off x="5382200" y="2743056"/>
              <a:ext cx="70075" cy="141800"/>
            </a:xfrm>
            <a:custGeom>
              <a:avLst/>
              <a:gdLst/>
              <a:ahLst/>
              <a:cxnLst/>
              <a:rect l="l" t="t" r="r" b="b"/>
              <a:pathLst>
                <a:path w="2803" h="5672" extrusionOk="0">
                  <a:moveTo>
                    <a:pt x="101" y="1"/>
                  </a:moveTo>
                  <a:cubicBezTo>
                    <a:pt x="234" y="234"/>
                    <a:pt x="267" y="435"/>
                    <a:pt x="234" y="735"/>
                  </a:cubicBezTo>
                  <a:cubicBezTo>
                    <a:pt x="67" y="1168"/>
                    <a:pt x="1" y="1669"/>
                    <a:pt x="468" y="2036"/>
                  </a:cubicBezTo>
                  <a:cubicBezTo>
                    <a:pt x="768" y="2269"/>
                    <a:pt x="1135" y="2503"/>
                    <a:pt x="1268" y="2770"/>
                  </a:cubicBezTo>
                  <a:cubicBezTo>
                    <a:pt x="1435" y="3270"/>
                    <a:pt x="734" y="3337"/>
                    <a:pt x="601" y="3704"/>
                  </a:cubicBezTo>
                  <a:cubicBezTo>
                    <a:pt x="601" y="3737"/>
                    <a:pt x="568" y="3737"/>
                    <a:pt x="568" y="3770"/>
                  </a:cubicBezTo>
                  <a:cubicBezTo>
                    <a:pt x="303" y="4212"/>
                    <a:pt x="453" y="4627"/>
                    <a:pt x="882" y="4627"/>
                  </a:cubicBezTo>
                  <a:cubicBezTo>
                    <a:pt x="939" y="4627"/>
                    <a:pt x="1001" y="4620"/>
                    <a:pt x="1068" y="4604"/>
                  </a:cubicBezTo>
                  <a:cubicBezTo>
                    <a:pt x="1166" y="4582"/>
                    <a:pt x="1241" y="4572"/>
                    <a:pt x="1300" y="4572"/>
                  </a:cubicBezTo>
                  <a:cubicBezTo>
                    <a:pt x="1680" y="4572"/>
                    <a:pt x="1319" y="4989"/>
                    <a:pt x="1435" y="5105"/>
                  </a:cubicBezTo>
                  <a:cubicBezTo>
                    <a:pt x="1475" y="5096"/>
                    <a:pt x="1510" y="5092"/>
                    <a:pt x="1542" y="5092"/>
                  </a:cubicBezTo>
                  <a:cubicBezTo>
                    <a:pt x="1888" y="5092"/>
                    <a:pt x="1827" y="5550"/>
                    <a:pt x="2102" y="5672"/>
                  </a:cubicBezTo>
                  <a:lnTo>
                    <a:pt x="2135" y="5672"/>
                  </a:lnTo>
                  <a:cubicBezTo>
                    <a:pt x="2803" y="4938"/>
                    <a:pt x="2602" y="4004"/>
                    <a:pt x="2803" y="3170"/>
                  </a:cubicBezTo>
                  <a:cubicBezTo>
                    <a:pt x="2336" y="2169"/>
                    <a:pt x="1835" y="1202"/>
                    <a:pt x="1135" y="368"/>
                  </a:cubicBezTo>
                  <a:cubicBezTo>
                    <a:pt x="1001" y="201"/>
                    <a:pt x="835" y="68"/>
                    <a:pt x="634" y="34"/>
                  </a:cubicBezTo>
                  <a:lnTo>
                    <a:pt x="468" y="34"/>
                  </a:lnTo>
                  <a:cubicBezTo>
                    <a:pt x="334" y="1"/>
                    <a:pt x="234" y="1"/>
                    <a:pt x="101" y="1"/>
                  </a:cubicBezTo>
                  <a:close/>
                </a:path>
              </a:pathLst>
            </a:custGeom>
            <a:solidFill>
              <a:srgbClr val="FE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77;p40">
              <a:extLst>
                <a:ext uri="{FF2B5EF4-FFF2-40B4-BE49-F238E27FC236}">
                  <a16:creationId xmlns:a16="http://schemas.microsoft.com/office/drawing/2014/main" id="{3B364C59-D9A3-681B-CBEB-7B95FDA0521E}"/>
                </a:ext>
              </a:extLst>
            </p:cNvPr>
            <p:cNvSpPr/>
            <p:nvPr/>
          </p:nvSpPr>
          <p:spPr>
            <a:xfrm>
              <a:off x="5328000" y="2758081"/>
              <a:ext cx="11700" cy="77575"/>
            </a:xfrm>
            <a:custGeom>
              <a:avLst/>
              <a:gdLst/>
              <a:ahLst/>
              <a:cxnLst/>
              <a:rect l="l" t="t" r="r" b="b"/>
              <a:pathLst>
                <a:path w="468" h="3103" extrusionOk="0">
                  <a:moveTo>
                    <a:pt x="234" y="0"/>
                  </a:moveTo>
                  <a:lnTo>
                    <a:pt x="234" y="0"/>
                  </a:lnTo>
                  <a:cubicBezTo>
                    <a:pt x="0" y="768"/>
                    <a:pt x="134" y="2335"/>
                    <a:pt x="467" y="3103"/>
                  </a:cubicBezTo>
                  <a:cubicBezTo>
                    <a:pt x="301" y="2102"/>
                    <a:pt x="267" y="1068"/>
                    <a:pt x="234" y="0"/>
                  </a:cubicBezTo>
                  <a:close/>
                </a:path>
              </a:pathLst>
            </a:custGeom>
            <a:solidFill>
              <a:srgbClr val="FF9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78;p40">
              <a:extLst>
                <a:ext uri="{FF2B5EF4-FFF2-40B4-BE49-F238E27FC236}">
                  <a16:creationId xmlns:a16="http://schemas.microsoft.com/office/drawing/2014/main" id="{50FEAD98-F164-DD11-B3A5-4CC4E65D488B}"/>
                </a:ext>
              </a:extLst>
            </p:cNvPr>
            <p:cNvSpPr/>
            <p:nvPr/>
          </p:nvSpPr>
          <p:spPr>
            <a:xfrm>
              <a:off x="5297975" y="2790606"/>
              <a:ext cx="16700" cy="19025"/>
            </a:xfrm>
            <a:custGeom>
              <a:avLst/>
              <a:gdLst/>
              <a:ahLst/>
              <a:cxnLst/>
              <a:rect l="l" t="t" r="r" b="b"/>
              <a:pathLst>
                <a:path w="668" h="761" extrusionOk="0">
                  <a:moveTo>
                    <a:pt x="134" y="0"/>
                  </a:moveTo>
                  <a:cubicBezTo>
                    <a:pt x="101" y="134"/>
                    <a:pt x="1" y="267"/>
                    <a:pt x="1" y="367"/>
                  </a:cubicBezTo>
                  <a:cubicBezTo>
                    <a:pt x="28" y="586"/>
                    <a:pt x="145" y="760"/>
                    <a:pt x="352" y="760"/>
                  </a:cubicBezTo>
                  <a:cubicBezTo>
                    <a:pt x="398" y="760"/>
                    <a:pt x="447" y="752"/>
                    <a:pt x="501" y="734"/>
                  </a:cubicBezTo>
                  <a:cubicBezTo>
                    <a:pt x="634" y="701"/>
                    <a:pt x="668" y="567"/>
                    <a:pt x="634" y="501"/>
                  </a:cubicBezTo>
                  <a:cubicBezTo>
                    <a:pt x="501" y="301"/>
                    <a:pt x="468" y="0"/>
                    <a:pt x="134" y="0"/>
                  </a:cubicBezTo>
                  <a:close/>
                </a:path>
              </a:pathLst>
            </a:custGeom>
            <a:solidFill>
              <a:srgbClr val="FF9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79;p40">
              <a:extLst>
                <a:ext uri="{FF2B5EF4-FFF2-40B4-BE49-F238E27FC236}">
                  <a16:creationId xmlns:a16="http://schemas.microsoft.com/office/drawing/2014/main" id="{73832015-F26B-6B10-4091-0B5BC4DD83A2}"/>
                </a:ext>
              </a:extLst>
            </p:cNvPr>
            <p:cNvSpPr/>
            <p:nvPr/>
          </p:nvSpPr>
          <p:spPr>
            <a:xfrm>
              <a:off x="5413050" y="2870656"/>
              <a:ext cx="9200" cy="11700"/>
            </a:xfrm>
            <a:custGeom>
              <a:avLst/>
              <a:gdLst/>
              <a:ahLst/>
              <a:cxnLst/>
              <a:rect l="l" t="t" r="r" b="b"/>
              <a:pathLst>
                <a:path w="368" h="468" extrusionOk="0">
                  <a:moveTo>
                    <a:pt x="168" y="1"/>
                  </a:moveTo>
                  <a:cubicBezTo>
                    <a:pt x="68" y="67"/>
                    <a:pt x="1" y="134"/>
                    <a:pt x="34" y="267"/>
                  </a:cubicBezTo>
                  <a:cubicBezTo>
                    <a:pt x="68" y="334"/>
                    <a:pt x="168" y="468"/>
                    <a:pt x="234" y="468"/>
                  </a:cubicBezTo>
                  <a:cubicBezTo>
                    <a:pt x="368" y="468"/>
                    <a:pt x="368" y="334"/>
                    <a:pt x="334" y="267"/>
                  </a:cubicBezTo>
                  <a:cubicBezTo>
                    <a:pt x="234" y="167"/>
                    <a:pt x="201" y="101"/>
                    <a:pt x="168" y="1"/>
                  </a:cubicBezTo>
                  <a:close/>
                </a:path>
              </a:pathLst>
            </a:custGeom>
            <a:solidFill>
              <a:srgbClr val="FE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80;p40">
              <a:extLst>
                <a:ext uri="{FF2B5EF4-FFF2-40B4-BE49-F238E27FC236}">
                  <a16:creationId xmlns:a16="http://schemas.microsoft.com/office/drawing/2014/main" id="{B9AFEA9D-C786-823D-9C56-BC41B97BA2E8}"/>
                </a:ext>
              </a:extLst>
            </p:cNvPr>
            <p:cNvSpPr/>
            <p:nvPr/>
          </p:nvSpPr>
          <p:spPr>
            <a:xfrm>
              <a:off x="5301300" y="3078306"/>
              <a:ext cx="14225" cy="5050"/>
            </a:xfrm>
            <a:custGeom>
              <a:avLst/>
              <a:gdLst/>
              <a:ahLst/>
              <a:cxnLst/>
              <a:rect l="l" t="t" r="r" b="b"/>
              <a:pathLst>
                <a:path w="569" h="202" extrusionOk="0">
                  <a:moveTo>
                    <a:pt x="1" y="1"/>
                  </a:moveTo>
                  <a:cubicBezTo>
                    <a:pt x="95" y="141"/>
                    <a:pt x="189" y="202"/>
                    <a:pt x="279" y="202"/>
                  </a:cubicBezTo>
                  <a:cubicBezTo>
                    <a:pt x="382" y="202"/>
                    <a:pt x="479" y="125"/>
                    <a:pt x="568" y="1"/>
                  </a:cubicBezTo>
                  <a:close/>
                </a:path>
              </a:pathLst>
            </a:custGeom>
            <a:solidFill>
              <a:srgbClr val="FF9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81;p40">
              <a:extLst>
                <a:ext uri="{FF2B5EF4-FFF2-40B4-BE49-F238E27FC236}">
                  <a16:creationId xmlns:a16="http://schemas.microsoft.com/office/drawing/2014/main" id="{D0BD6495-1C3D-D89C-33BF-4C1BD0EA441D}"/>
                </a:ext>
              </a:extLst>
            </p:cNvPr>
            <p:cNvSpPr/>
            <p:nvPr/>
          </p:nvSpPr>
          <p:spPr>
            <a:xfrm>
              <a:off x="5264625" y="3066481"/>
              <a:ext cx="9200" cy="6025"/>
            </a:xfrm>
            <a:custGeom>
              <a:avLst/>
              <a:gdLst/>
              <a:ahLst/>
              <a:cxnLst/>
              <a:rect l="l" t="t" r="r" b="b"/>
              <a:pathLst>
                <a:path w="368" h="241" extrusionOk="0">
                  <a:moveTo>
                    <a:pt x="296" y="0"/>
                  </a:moveTo>
                  <a:cubicBezTo>
                    <a:pt x="149" y="0"/>
                    <a:pt x="87" y="95"/>
                    <a:pt x="0" y="240"/>
                  </a:cubicBezTo>
                  <a:cubicBezTo>
                    <a:pt x="167" y="240"/>
                    <a:pt x="300" y="173"/>
                    <a:pt x="367" y="7"/>
                  </a:cubicBezTo>
                  <a:cubicBezTo>
                    <a:pt x="341" y="2"/>
                    <a:pt x="318" y="0"/>
                    <a:pt x="296" y="0"/>
                  </a:cubicBezTo>
                  <a:close/>
                </a:path>
              </a:pathLst>
            </a:custGeom>
            <a:solidFill>
              <a:srgbClr val="FF9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82;p40">
              <a:extLst>
                <a:ext uri="{FF2B5EF4-FFF2-40B4-BE49-F238E27FC236}">
                  <a16:creationId xmlns:a16="http://schemas.microsoft.com/office/drawing/2014/main" id="{BECAFAC8-862E-09AA-DF66-42FE98D28C2D}"/>
                </a:ext>
              </a:extLst>
            </p:cNvPr>
            <p:cNvSpPr/>
            <p:nvPr/>
          </p:nvSpPr>
          <p:spPr>
            <a:xfrm>
              <a:off x="5240425" y="3095831"/>
              <a:ext cx="5875" cy="9200"/>
            </a:xfrm>
            <a:custGeom>
              <a:avLst/>
              <a:gdLst/>
              <a:ahLst/>
              <a:cxnLst/>
              <a:rect l="l" t="t" r="r" b="b"/>
              <a:pathLst>
                <a:path w="235" h="368" extrusionOk="0">
                  <a:moveTo>
                    <a:pt x="234" y="0"/>
                  </a:moveTo>
                  <a:lnTo>
                    <a:pt x="234" y="0"/>
                  </a:lnTo>
                  <a:cubicBezTo>
                    <a:pt x="101" y="100"/>
                    <a:pt x="1" y="234"/>
                    <a:pt x="1" y="367"/>
                  </a:cubicBezTo>
                  <a:cubicBezTo>
                    <a:pt x="168" y="300"/>
                    <a:pt x="234" y="167"/>
                    <a:pt x="234" y="0"/>
                  </a:cubicBezTo>
                  <a:close/>
                </a:path>
              </a:pathLst>
            </a:custGeom>
            <a:solidFill>
              <a:srgbClr val="FF9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83;p40">
              <a:extLst>
                <a:ext uri="{FF2B5EF4-FFF2-40B4-BE49-F238E27FC236}">
                  <a16:creationId xmlns:a16="http://schemas.microsoft.com/office/drawing/2014/main" id="{0438E5D5-1CD1-475A-44F1-7D8EEFAADEEF}"/>
                </a:ext>
              </a:extLst>
            </p:cNvPr>
            <p:cNvSpPr/>
            <p:nvPr/>
          </p:nvSpPr>
          <p:spPr>
            <a:xfrm>
              <a:off x="5242100" y="2995756"/>
              <a:ext cx="1700" cy="2775"/>
            </a:xfrm>
            <a:custGeom>
              <a:avLst/>
              <a:gdLst/>
              <a:ahLst/>
              <a:cxnLst/>
              <a:rect l="l" t="t" r="r" b="b"/>
              <a:pathLst>
                <a:path w="68" h="111" extrusionOk="0">
                  <a:moveTo>
                    <a:pt x="1" y="0"/>
                  </a:moveTo>
                  <a:cubicBezTo>
                    <a:pt x="20" y="78"/>
                    <a:pt x="28" y="111"/>
                    <a:pt x="38" y="111"/>
                  </a:cubicBezTo>
                  <a:cubicBezTo>
                    <a:pt x="45" y="111"/>
                    <a:pt x="53" y="95"/>
                    <a:pt x="67" y="67"/>
                  </a:cubicBezTo>
                  <a:cubicBezTo>
                    <a:pt x="67" y="67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FFA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84;p40">
              <a:extLst>
                <a:ext uri="{FF2B5EF4-FFF2-40B4-BE49-F238E27FC236}">
                  <a16:creationId xmlns:a16="http://schemas.microsoft.com/office/drawing/2014/main" id="{40FC3979-D1A6-B27D-4B19-BD22190458BE}"/>
                </a:ext>
              </a:extLst>
            </p:cNvPr>
            <p:cNvSpPr/>
            <p:nvPr/>
          </p:nvSpPr>
          <p:spPr>
            <a:xfrm>
              <a:off x="5289625" y="3069981"/>
              <a:ext cx="6700" cy="4175"/>
            </a:xfrm>
            <a:custGeom>
              <a:avLst/>
              <a:gdLst/>
              <a:ahLst/>
              <a:cxnLst/>
              <a:rect l="l" t="t" r="r" b="b"/>
              <a:pathLst>
                <a:path w="268" h="167" extrusionOk="0">
                  <a:moveTo>
                    <a:pt x="1" y="0"/>
                  </a:moveTo>
                  <a:cubicBezTo>
                    <a:pt x="101" y="33"/>
                    <a:pt x="168" y="133"/>
                    <a:pt x="268" y="167"/>
                  </a:cubicBezTo>
                  <a:cubicBezTo>
                    <a:pt x="201" y="100"/>
                    <a:pt x="134" y="0"/>
                    <a:pt x="1" y="0"/>
                  </a:cubicBezTo>
                  <a:close/>
                </a:path>
              </a:pathLst>
            </a:custGeom>
            <a:solidFill>
              <a:srgbClr val="FF9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85;p40">
              <a:extLst>
                <a:ext uri="{FF2B5EF4-FFF2-40B4-BE49-F238E27FC236}">
                  <a16:creationId xmlns:a16="http://schemas.microsoft.com/office/drawing/2014/main" id="{D1D18005-EBA6-4961-BAD7-BEF532F3ED08}"/>
                </a:ext>
              </a:extLst>
            </p:cNvPr>
            <p:cNvSpPr/>
            <p:nvPr/>
          </p:nvSpPr>
          <p:spPr>
            <a:xfrm>
              <a:off x="5259625" y="3073306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200" y="0"/>
                  </a:moveTo>
                  <a:lnTo>
                    <a:pt x="200" y="0"/>
                  </a:lnTo>
                  <a:cubicBezTo>
                    <a:pt x="67" y="34"/>
                    <a:pt x="0" y="67"/>
                    <a:pt x="0" y="201"/>
                  </a:cubicBezTo>
                  <a:cubicBezTo>
                    <a:pt x="33" y="134"/>
                    <a:pt x="134" y="34"/>
                    <a:pt x="200" y="0"/>
                  </a:cubicBezTo>
                  <a:close/>
                </a:path>
              </a:pathLst>
            </a:custGeom>
            <a:solidFill>
              <a:srgbClr val="FF9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86;p40">
              <a:extLst>
                <a:ext uri="{FF2B5EF4-FFF2-40B4-BE49-F238E27FC236}">
                  <a16:creationId xmlns:a16="http://schemas.microsoft.com/office/drawing/2014/main" id="{9A2E664C-E387-5E27-28C2-B2927B74E855}"/>
                </a:ext>
              </a:extLst>
            </p:cNvPr>
            <p:cNvSpPr/>
            <p:nvPr/>
          </p:nvSpPr>
          <p:spPr>
            <a:xfrm>
              <a:off x="5284625" y="3066456"/>
              <a:ext cx="5025" cy="3550"/>
            </a:xfrm>
            <a:custGeom>
              <a:avLst/>
              <a:gdLst/>
              <a:ahLst/>
              <a:cxnLst/>
              <a:rect l="l" t="t" r="r" b="b"/>
              <a:pathLst>
                <a:path w="201" h="142" extrusionOk="0">
                  <a:moveTo>
                    <a:pt x="50" y="1"/>
                  </a:moveTo>
                  <a:cubicBezTo>
                    <a:pt x="35" y="1"/>
                    <a:pt x="19" y="3"/>
                    <a:pt x="1" y="8"/>
                  </a:cubicBezTo>
                  <a:cubicBezTo>
                    <a:pt x="68" y="74"/>
                    <a:pt x="168" y="108"/>
                    <a:pt x="201" y="141"/>
                  </a:cubicBezTo>
                  <a:cubicBezTo>
                    <a:pt x="172" y="83"/>
                    <a:pt x="143" y="1"/>
                    <a:pt x="50" y="1"/>
                  </a:cubicBezTo>
                  <a:close/>
                </a:path>
              </a:pathLst>
            </a:custGeom>
            <a:solidFill>
              <a:srgbClr val="FF9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87;p40">
              <a:extLst>
                <a:ext uri="{FF2B5EF4-FFF2-40B4-BE49-F238E27FC236}">
                  <a16:creationId xmlns:a16="http://schemas.microsoft.com/office/drawing/2014/main" id="{A591017B-C20A-99D9-A213-6D827FF2A891}"/>
                </a:ext>
              </a:extLst>
            </p:cNvPr>
            <p:cNvSpPr/>
            <p:nvPr/>
          </p:nvSpPr>
          <p:spPr>
            <a:xfrm>
              <a:off x="5246275" y="3089981"/>
              <a:ext cx="4200" cy="5025"/>
            </a:xfrm>
            <a:custGeom>
              <a:avLst/>
              <a:gdLst/>
              <a:ahLst/>
              <a:cxnLst/>
              <a:rect l="l" t="t" r="r" b="b"/>
              <a:pathLst>
                <a:path w="168" h="201" extrusionOk="0">
                  <a:moveTo>
                    <a:pt x="167" y="1"/>
                  </a:moveTo>
                  <a:lnTo>
                    <a:pt x="167" y="1"/>
                  </a:lnTo>
                  <a:cubicBezTo>
                    <a:pt x="34" y="34"/>
                    <a:pt x="0" y="67"/>
                    <a:pt x="0" y="201"/>
                  </a:cubicBezTo>
                  <a:cubicBezTo>
                    <a:pt x="67" y="134"/>
                    <a:pt x="100" y="67"/>
                    <a:pt x="167" y="1"/>
                  </a:cubicBezTo>
                  <a:close/>
                </a:path>
              </a:pathLst>
            </a:custGeom>
            <a:solidFill>
              <a:srgbClr val="FF9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88;p40">
              <a:extLst>
                <a:ext uri="{FF2B5EF4-FFF2-40B4-BE49-F238E27FC236}">
                  <a16:creationId xmlns:a16="http://schemas.microsoft.com/office/drawing/2014/main" id="{45EAB22C-A38A-65BA-7483-D2F8C67E6175}"/>
                </a:ext>
              </a:extLst>
            </p:cNvPr>
            <p:cNvSpPr/>
            <p:nvPr/>
          </p:nvSpPr>
          <p:spPr>
            <a:xfrm>
              <a:off x="5250450" y="3083306"/>
              <a:ext cx="4175" cy="5875"/>
            </a:xfrm>
            <a:custGeom>
              <a:avLst/>
              <a:gdLst/>
              <a:ahLst/>
              <a:cxnLst/>
              <a:rect l="l" t="t" r="r" b="b"/>
              <a:pathLst>
                <a:path w="167" h="235" extrusionOk="0">
                  <a:moveTo>
                    <a:pt x="167" y="1"/>
                  </a:moveTo>
                  <a:lnTo>
                    <a:pt x="167" y="1"/>
                  </a:lnTo>
                  <a:cubicBezTo>
                    <a:pt x="34" y="67"/>
                    <a:pt x="0" y="101"/>
                    <a:pt x="0" y="234"/>
                  </a:cubicBezTo>
                  <a:cubicBezTo>
                    <a:pt x="67" y="168"/>
                    <a:pt x="100" y="101"/>
                    <a:pt x="167" y="1"/>
                  </a:cubicBezTo>
                  <a:close/>
                </a:path>
              </a:pathLst>
            </a:custGeom>
            <a:solidFill>
              <a:srgbClr val="FF9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89;p40">
              <a:extLst>
                <a:ext uri="{FF2B5EF4-FFF2-40B4-BE49-F238E27FC236}">
                  <a16:creationId xmlns:a16="http://schemas.microsoft.com/office/drawing/2014/main" id="{155F2142-B9FE-A8B8-8164-4BFE394D3BC5}"/>
                </a:ext>
              </a:extLst>
            </p:cNvPr>
            <p:cNvSpPr/>
            <p:nvPr/>
          </p:nvSpPr>
          <p:spPr>
            <a:xfrm>
              <a:off x="5296300" y="3074131"/>
              <a:ext cx="5875" cy="5025"/>
            </a:xfrm>
            <a:custGeom>
              <a:avLst/>
              <a:gdLst/>
              <a:ahLst/>
              <a:cxnLst/>
              <a:rect l="l" t="t" r="r" b="b"/>
              <a:pathLst>
                <a:path w="235" h="201" extrusionOk="0">
                  <a:moveTo>
                    <a:pt x="1" y="1"/>
                  </a:moveTo>
                  <a:cubicBezTo>
                    <a:pt x="34" y="101"/>
                    <a:pt x="101" y="168"/>
                    <a:pt x="234" y="201"/>
                  </a:cubicBezTo>
                  <a:cubicBezTo>
                    <a:pt x="201" y="68"/>
                    <a:pt x="101" y="1"/>
                    <a:pt x="1" y="1"/>
                  </a:cubicBezTo>
                  <a:close/>
                </a:path>
              </a:pathLst>
            </a:custGeom>
            <a:solidFill>
              <a:srgbClr val="FF9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90;p40">
              <a:extLst>
                <a:ext uri="{FF2B5EF4-FFF2-40B4-BE49-F238E27FC236}">
                  <a16:creationId xmlns:a16="http://schemas.microsoft.com/office/drawing/2014/main" id="{BBA0803B-74D8-26D9-813D-B7AA8D9B245B}"/>
                </a:ext>
              </a:extLst>
            </p:cNvPr>
            <p:cNvSpPr/>
            <p:nvPr/>
          </p:nvSpPr>
          <p:spPr>
            <a:xfrm>
              <a:off x="5255450" y="3078306"/>
              <a:ext cx="4200" cy="5025"/>
            </a:xfrm>
            <a:custGeom>
              <a:avLst/>
              <a:gdLst/>
              <a:ahLst/>
              <a:cxnLst/>
              <a:rect l="l" t="t" r="r" b="b"/>
              <a:pathLst>
                <a:path w="168" h="201" extrusionOk="0">
                  <a:moveTo>
                    <a:pt x="167" y="1"/>
                  </a:moveTo>
                  <a:cubicBezTo>
                    <a:pt x="67" y="1"/>
                    <a:pt x="0" y="101"/>
                    <a:pt x="0" y="201"/>
                  </a:cubicBezTo>
                  <a:cubicBezTo>
                    <a:pt x="34" y="134"/>
                    <a:pt x="67" y="34"/>
                    <a:pt x="167" y="1"/>
                  </a:cubicBezTo>
                  <a:close/>
                </a:path>
              </a:pathLst>
            </a:custGeom>
            <a:solidFill>
              <a:srgbClr val="FF9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91;p40">
              <a:extLst>
                <a:ext uri="{FF2B5EF4-FFF2-40B4-BE49-F238E27FC236}">
                  <a16:creationId xmlns:a16="http://schemas.microsoft.com/office/drawing/2014/main" id="{7A8393B4-FFDB-A54F-E59F-F18B10694DAE}"/>
                </a:ext>
              </a:extLst>
            </p:cNvPr>
            <p:cNvSpPr/>
            <p:nvPr/>
          </p:nvSpPr>
          <p:spPr>
            <a:xfrm>
              <a:off x="5033625" y="3811431"/>
              <a:ext cx="247700" cy="113100"/>
            </a:xfrm>
            <a:custGeom>
              <a:avLst/>
              <a:gdLst/>
              <a:ahLst/>
              <a:cxnLst/>
              <a:rect l="l" t="t" r="r" b="b"/>
              <a:pathLst>
                <a:path w="9908" h="4524" extrusionOk="0">
                  <a:moveTo>
                    <a:pt x="7682" y="0"/>
                  </a:moveTo>
                  <a:cubicBezTo>
                    <a:pt x="7426" y="0"/>
                    <a:pt x="7274" y="108"/>
                    <a:pt x="7472" y="530"/>
                  </a:cubicBezTo>
                  <a:cubicBezTo>
                    <a:pt x="7572" y="697"/>
                    <a:pt x="7606" y="797"/>
                    <a:pt x="7406" y="831"/>
                  </a:cubicBezTo>
                  <a:cubicBezTo>
                    <a:pt x="7039" y="964"/>
                    <a:pt x="6538" y="831"/>
                    <a:pt x="6438" y="1398"/>
                  </a:cubicBezTo>
                  <a:cubicBezTo>
                    <a:pt x="6420" y="1471"/>
                    <a:pt x="6381" y="1494"/>
                    <a:pt x="6333" y="1494"/>
                  </a:cubicBezTo>
                  <a:cubicBezTo>
                    <a:pt x="6294" y="1494"/>
                    <a:pt x="6249" y="1479"/>
                    <a:pt x="6205" y="1464"/>
                  </a:cubicBezTo>
                  <a:cubicBezTo>
                    <a:pt x="6025" y="1370"/>
                    <a:pt x="5847" y="1334"/>
                    <a:pt x="5672" y="1334"/>
                  </a:cubicBezTo>
                  <a:cubicBezTo>
                    <a:pt x="5230" y="1334"/>
                    <a:pt x="4800" y="1559"/>
                    <a:pt x="4370" y="1631"/>
                  </a:cubicBezTo>
                  <a:cubicBezTo>
                    <a:pt x="4247" y="1649"/>
                    <a:pt x="4161" y="1694"/>
                    <a:pt x="4088" y="1694"/>
                  </a:cubicBezTo>
                  <a:cubicBezTo>
                    <a:pt x="4022" y="1694"/>
                    <a:pt x="3966" y="1657"/>
                    <a:pt x="3903" y="1531"/>
                  </a:cubicBezTo>
                  <a:cubicBezTo>
                    <a:pt x="3764" y="1253"/>
                    <a:pt x="3545" y="1120"/>
                    <a:pt x="3291" y="1120"/>
                  </a:cubicBezTo>
                  <a:cubicBezTo>
                    <a:pt x="3178" y="1120"/>
                    <a:pt x="3058" y="1146"/>
                    <a:pt x="2936" y="1197"/>
                  </a:cubicBezTo>
                  <a:cubicBezTo>
                    <a:pt x="2857" y="1233"/>
                    <a:pt x="2776" y="1246"/>
                    <a:pt x="2694" y="1246"/>
                  </a:cubicBezTo>
                  <a:cubicBezTo>
                    <a:pt x="2487" y="1246"/>
                    <a:pt x="2277" y="1165"/>
                    <a:pt x="2107" y="1165"/>
                  </a:cubicBezTo>
                  <a:cubicBezTo>
                    <a:pt x="2029" y="1165"/>
                    <a:pt x="1959" y="1182"/>
                    <a:pt x="1902" y="1231"/>
                  </a:cubicBezTo>
                  <a:cubicBezTo>
                    <a:pt x="1568" y="1531"/>
                    <a:pt x="1235" y="1898"/>
                    <a:pt x="834" y="1965"/>
                  </a:cubicBezTo>
                  <a:cubicBezTo>
                    <a:pt x="167" y="2031"/>
                    <a:pt x="434" y="2799"/>
                    <a:pt x="0" y="2965"/>
                  </a:cubicBezTo>
                  <a:cubicBezTo>
                    <a:pt x="34" y="3065"/>
                    <a:pt x="34" y="3232"/>
                    <a:pt x="67" y="3366"/>
                  </a:cubicBezTo>
                  <a:lnTo>
                    <a:pt x="234" y="3366"/>
                  </a:lnTo>
                  <a:cubicBezTo>
                    <a:pt x="311" y="3407"/>
                    <a:pt x="388" y="3423"/>
                    <a:pt x="465" y="3423"/>
                  </a:cubicBezTo>
                  <a:cubicBezTo>
                    <a:pt x="788" y="3423"/>
                    <a:pt x="1111" y="3131"/>
                    <a:pt x="1435" y="3131"/>
                  </a:cubicBezTo>
                  <a:cubicBezTo>
                    <a:pt x="1535" y="3131"/>
                    <a:pt x="1635" y="3159"/>
                    <a:pt x="1735" y="3232"/>
                  </a:cubicBezTo>
                  <a:cubicBezTo>
                    <a:pt x="2402" y="3833"/>
                    <a:pt x="3303" y="3799"/>
                    <a:pt x="4037" y="4366"/>
                  </a:cubicBezTo>
                  <a:cubicBezTo>
                    <a:pt x="4170" y="4476"/>
                    <a:pt x="4326" y="4523"/>
                    <a:pt x="4491" y="4523"/>
                  </a:cubicBezTo>
                  <a:cubicBezTo>
                    <a:pt x="4779" y="4523"/>
                    <a:pt x="5095" y="4378"/>
                    <a:pt x="5371" y="4166"/>
                  </a:cubicBezTo>
                  <a:cubicBezTo>
                    <a:pt x="5804" y="3799"/>
                    <a:pt x="6305" y="3733"/>
                    <a:pt x="6872" y="3633"/>
                  </a:cubicBezTo>
                  <a:cubicBezTo>
                    <a:pt x="7806" y="3366"/>
                    <a:pt x="8873" y="3366"/>
                    <a:pt x="9741" y="2799"/>
                  </a:cubicBezTo>
                  <a:cubicBezTo>
                    <a:pt x="9907" y="2498"/>
                    <a:pt x="9807" y="2198"/>
                    <a:pt x="9607" y="1965"/>
                  </a:cubicBezTo>
                  <a:cubicBezTo>
                    <a:pt x="9607" y="1898"/>
                    <a:pt x="9574" y="1865"/>
                    <a:pt x="9540" y="1831"/>
                  </a:cubicBezTo>
                  <a:cubicBezTo>
                    <a:pt x="9440" y="1798"/>
                    <a:pt x="9374" y="1698"/>
                    <a:pt x="9274" y="1664"/>
                  </a:cubicBezTo>
                  <a:lnTo>
                    <a:pt x="9040" y="1531"/>
                  </a:lnTo>
                  <a:cubicBezTo>
                    <a:pt x="8440" y="1331"/>
                    <a:pt x="8240" y="831"/>
                    <a:pt x="8139" y="230"/>
                  </a:cubicBezTo>
                  <a:cubicBezTo>
                    <a:pt x="8106" y="163"/>
                    <a:pt x="8073" y="63"/>
                    <a:pt x="7973" y="30"/>
                  </a:cubicBezTo>
                  <a:cubicBezTo>
                    <a:pt x="7870" y="13"/>
                    <a:pt x="7770" y="0"/>
                    <a:pt x="7682" y="0"/>
                  </a:cubicBezTo>
                  <a:close/>
                </a:path>
              </a:pathLst>
            </a:custGeom>
            <a:solidFill>
              <a:srgbClr val="FF7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92;p40">
              <a:extLst>
                <a:ext uri="{FF2B5EF4-FFF2-40B4-BE49-F238E27FC236}">
                  <a16:creationId xmlns:a16="http://schemas.microsoft.com/office/drawing/2014/main" id="{DE720594-00CF-6DC1-09E0-373DC9523CC6}"/>
                </a:ext>
              </a:extLst>
            </p:cNvPr>
            <p:cNvSpPr/>
            <p:nvPr/>
          </p:nvSpPr>
          <p:spPr>
            <a:xfrm>
              <a:off x="5234600" y="3808206"/>
              <a:ext cx="11700" cy="13150"/>
            </a:xfrm>
            <a:custGeom>
              <a:avLst/>
              <a:gdLst/>
              <a:ahLst/>
              <a:cxnLst/>
              <a:rect l="l" t="t" r="r" b="b"/>
              <a:pathLst>
                <a:path w="468" h="526" extrusionOk="0">
                  <a:moveTo>
                    <a:pt x="238" y="0"/>
                  </a:moveTo>
                  <a:cubicBezTo>
                    <a:pt x="167" y="0"/>
                    <a:pt x="84" y="26"/>
                    <a:pt x="0" y="26"/>
                  </a:cubicBezTo>
                  <a:lnTo>
                    <a:pt x="0" y="259"/>
                  </a:lnTo>
                  <a:cubicBezTo>
                    <a:pt x="34" y="326"/>
                    <a:pt x="34" y="359"/>
                    <a:pt x="34" y="459"/>
                  </a:cubicBezTo>
                  <a:cubicBezTo>
                    <a:pt x="67" y="459"/>
                    <a:pt x="134" y="493"/>
                    <a:pt x="134" y="526"/>
                  </a:cubicBezTo>
                  <a:cubicBezTo>
                    <a:pt x="134" y="493"/>
                    <a:pt x="167" y="493"/>
                    <a:pt x="201" y="459"/>
                  </a:cubicBezTo>
                  <a:cubicBezTo>
                    <a:pt x="301" y="326"/>
                    <a:pt x="467" y="159"/>
                    <a:pt x="401" y="126"/>
                  </a:cubicBezTo>
                  <a:cubicBezTo>
                    <a:pt x="367" y="26"/>
                    <a:pt x="309" y="0"/>
                    <a:pt x="238" y="0"/>
                  </a:cubicBezTo>
                  <a:close/>
                </a:path>
              </a:pathLst>
            </a:custGeom>
            <a:solidFill>
              <a:srgbClr val="FF9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93;p40">
              <a:extLst>
                <a:ext uri="{FF2B5EF4-FFF2-40B4-BE49-F238E27FC236}">
                  <a16:creationId xmlns:a16="http://schemas.microsoft.com/office/drawing/2014/main" id="{67B32717-4C03-4B5F-42C9-52933EC225AF}"/>
                </a:ext>
              </a:extLst>
            </p:cNvPr>
            <p:cNvSpPr/>
            <p:nvPr/>
          </p:nvSpPr>
          <p:spPr>
            <a:xfrm>
              <a:off x="5275450" y="2271981"/>
              <a:ext cx="383650" cy="515575"/>
            </a:xfrm>
            <a:custGeom>
              <a:avLst/>
              <a:gdLst/>
              <a:ahLst/>
              <a:cxnLst/>
              <a:rect l="l" t="t" r="r" b="b"/>
              <a:pathLst>
                <a:path w="15346" h="20623" extrusionOk="0">
                  <a:moveTo>
                    <a:pt x="9688" y="1"/>
                  </a:moveTo>
                  <a:cubicBezTo>
                    <a:pt x="9597" y="1"/>
                    <a:pt x="9530" y="75"/>
                    <a:pt x="9508" y="164"/>
                  </a:cubicBezTo>
                  <a:cubicBezTo>
                    <a:pt x="9508" y="231"/>
                    <a:pt x="9508" y="397"/>
                    <a:pt x="9541" y="431"/>
                  </a:cubicBezTo>
                  <a:cubicBezTo>
                    <a:pt x="10208" y="798"/>
                    <a:pt x="9741" y="1198"/>
                    <a:pt x="9541" y="1565"/>
                  </a:cubicBezTo>
                  <a:cubicBezTo>
                    <a:pt x="9389" y="1812"/>
                    <a:pt x="9248" y="1929"/>
                    <a:pt x="9094" y="1929"/>
                  </a:cubicBezTo>
                  <a:cubicBezTo>
                    <a:pt x="8976" y="1929"/>
                    <a:pt x="8851" y="1861"/>
                    <a:pt x="8707" y="1732"/>
                  </a:cubicBezTo>
                  <a:cubicBezTo>
                    <a:pt x="8594" y="1619"/>
                    <a:pt x="8553" y="1410"/>
                    <a:pt x="8299" y="1410"/>
                  </a:cubicBezTo>
                  <a:cubicBezTo>
                    <a:pt x="8253" y="1410"/>
                    <a:pt x="8201" y="1416"/>
                    <a:pt x="8140" y="1432"/>
                  </a:cubicBezTo>
                  <a:cubicBezTo>
                    <a:pt x="8273" y="2032"/>
                    <a:pt x="7640" y="2265"/>
                    <a:pt x="7473" y="2766"/>
                  </a:cubicBezTo>
                  <a:cubicBezTo>
                    <a:pt x="7411" y="3036"/>
                    <a:pt x="7284" y="3151"/>
                    <a:pt x="7100" y="3151"/>
                  </a:cubicBezTo>
                  <a:cubicBezTo>
                    <a:pt x="6989" y="3151"/>
                    <a:pt x="6857" y="3108"/>
                    <a:pt x="6706" y="3033"/>
                  </a:cubicBezTo>
                  <a:cubicBezTo>
                    <a:pt x="6547" y="2953"/>
                    <a:pt x="6332" y="2918"/>
                    <a:pt x="6094" y="2918"/>
                  </a:cubicBezTo>
                  <a:cubicBezTo>
                    <a:pt x="5432" y="2918"/>
                    <a:pt x="4590" y="3190"/>
                    <a:pt x="4271" y="3533"/>
                  </a:cubicBezTo>
                  <a:cubicBezTo>
                    <a:pt x="4083" y="3738"/>
                    <a:pt x="3922" y="3838"/>
                    <a:pt x="3760" y="3838"/>
                  </a:cubicBezTo>
                  <a:cubicBezTo>
                    <a:pt x="3605" y="3838"/>
                    <a:pt x="3449" y="3746"/>
                    <a:pt x="3270" y="3566"/>
                  </a:cubicBezTo>
                  <a:cubicBezTo>
                    <a:pt x="3036" y="3366"/>
                    <a:pt x="2970" y="2966"/>
                    <a:pt x="2636" y="2899"/>
                  </a:cubicBezTo>
                  <a:cubicBezTo>
                    <a:pt x="2436" y="2966"/>
                    <a:pt x="2403" y="3133"/>
                    <a:pt x="2369" y="3300"/>
                  </a:cubicBezTo>
                  <a:cubicBezTo>
                    <a:pt x="2236" y="3767"/>
                    <a:pt x="1769" y="3933"/>
                    <a:pt x="1435" y="3967"/>
                  </a:cubicBezTo>
                  <a:cubicBezTo>
                    <a:pt x="535" y="4133"/>
                    <a:pt x="535" y="4100"/>
                    <a:pt x="368" y="4934"/>
                  </a:cubicBezTo>
                  <a:cubicBezTo>
                    <a:pt x="368" y="5034"/>
                    <a:pt x="268" y="5067"/>
                    <a:pt x="234" y="5101"/>
                  </a:cubicBezTo>
                  <a:cubicBezTo>
                    <a:pt x="1" y="5568"/>
                    <a:pt x="368" y="5901"/>
                    <a:pt x="535" y="6268"/>
                  </a:cubicBezTo>
                  <a:cubicBezTo>
                    <a:pt x="601" y="6435"/>
                    <a:pt x="735" y="6569"/>
                    <a:pt x="768" y="6735"/>
                  </a:cubicBezTo>
                  <a:cubicBezTo>
                    <a:pt x="801" y="6835"/>
                    <a:pt x="868" y="6935"/>
                    <a:pt x="902" y="7069"/>
                  </a:cubicBezTo>
                  <a:cubicBezTo>
                    <a:pt x="968" y="7202"/>
                    <a:pt x="1068" y="7336"/>
                    <a:pt x="1102" y="7503"/>
                  </a:cubicBezTo>
                  <a:cubicBezTo>
                    <a:pt x="1102" y="7569"/>
                    <a:pt x="1168" y="7603"/>
                    <a:pt x="1202" y="7703"/>
                  </a:cubicBezTo>
                  <a:cubicBezTo>
                    <a:pt x="1202" y="7736"/>
                    <a:pt x="1235" y="7769"/>
                    <a:pt x="1235" y="7836"/>
                  </a:cubicBezTo>
                  <a:cubicBezTo>
                    <a:pt x="1302" y="7903"/>
                    <a:pt x="1369" y="8036"/>
                    <a:pt x="1435" y="8103"/>
                  </a:cubicBezTo>
                  <a:cubicBezTo>
                    <a:pt x="1535" y="8236"/>
                    <a:pt x="1569" y="8370"/>
                    <a:pt x="1635" y="8437"/>
                  </a:cubicBezTo>
                  <a:cubicBezTo>
                    <a:pt x="1735" y="8537"/>
                    <a:pt x="1769" y="8570"/>
                    <a:pt x="1802" y="8670"/>
                  </a:cubicBezTo>
                  <a:cubicBezTo>
                    <a:pt x="2069" y="8904"/>
                    <a:pt x="2236" y="9204"/>
                    <a:pt x="2436" y="9504"/>
                  </a:cubicBezTo>
                  <a:lnTo>
                    <a:pt x="2936" y="10004"/>
                  </a:lnTo>
                  <a:lnTo>
                    <a:pt x="3136" y="10204"/>
                  </a:lnTo>
                  <a:lnTo>
                    <a:pt x="3370" y="10405"/>
                  </a:lnTo>
                  <a:cubicBezTo>
                    <a:pt x="4738" y="12273"/>
                    <a:pt x="6172" y="14107"/>
                    <a:pt x="6606" y="16542"/>
                  </a:cubicBezTo>
                  <a:cubicBezTo>
                    <a:pt x="6772" y="17543"/>
                    <a:pt x="6439" y="18577"/>
                    <a:pt x="6906" y="19578"/>
                  </a:cubicBezTo>
                  <a:cubicBezTo>
                    <a:pt x="7106" y="19878"/>
                    <a:pt x="7406" y="20178"/>
                    <a:pt x="7640" y="20412"/>
                  </a:cubicBezTo>
                  <a:cubicBezTo>
                    <a:pt x="7761" y="20548"/>
                    <a:pt x="7910" y="20623"/>
                    <a:pt x="8036" y="20623"/>
                  </a:cubicBezTo>
                  <a:cubicBezTo>
                    <a:pt x="8188" y="20623"/>
                    <a:pt x="8307" y="20515"/>
                    <a:pt x="8307" y="20278"/>
                  </a:cubicBezTo>
                  <a:cubicBezTo>
                    <a:pt x="8307" y="20046"/>
                    <a:pt x="8351" y="19978"/>
                    <a:pt x="8417" y="19978"/>
                  </a:cubicBezTo>
                  <a:cubicBezTo>
                    <a:pt x="8504" y="19978"/>
                    <a:pt x="8627" y="20093"/>
                    <a:pt x="8740" y="20112"/>
                  </a:cubicBezTo>
                  <a:cubicBezTo>
                    <a:pt x="8782" y="20123"/>
                    <a:pt x="8821" y="20128"/>
                    <a:pt x="8857" y="20128"/>
                  </a:cubicBezTo>
                  <a:cubicBezTo>
                    <a:pt x="9245" y="20128"/>
                    <a:pt x="9339" y="19543"/>
                    <a:pt x="9713" y="19543"/>
                  </a:cubicBezTo>
                  <a:cubicBezTo>
                    <a:pt x="9722" y="19543"/>
                    <a:pt x="9732" y="19544"/>
                    <a:pt x="9741" y="19544"/>
                  </a:cubicBezTo>
                  <a:cubicBezTo>
                    <a:pt x="9820" y="19550"/>
                    <a:pt x="9894" y="19553"/>
                    <a:pt x="9964" y="19553"/>
                  </a:cubicBezTo>
                  <a:cubicBezTo>
                    <a:pt x="10338" y="19553"/>
                    <a:pt x="10575" y="19450"/>
                    <a:pt x="10575" y="18944"/>
                  </a:cubicBezTo>
                  <a:cubicBezTo>
                    <a:pt x="10575" y="18410"/>
                    <a:pt x="10108" y="18477"/>
                    <a:pt x="9775" y="18410"/>
                  </a:cubicBezTo>
                  <a:cubicBezTo>
                    <a:pt x="10508" y="18377"/>
                    <a:pt x="10675" y="18077"/>
                    <a:pt x="10342" y="17476"/>
                  </a:cubicBezTo>
                  <a:cubicBezTo>
                    <a:pt x="9941" y="16843"/>
                    <a:pt x="9574" y="16175"/>
                    <a:pt x="9708" y="15375"/>
                  </a:cubicBezTo>
                  <a:cubicBezTo>
                    <a:pt x="9841" y="14708"/>
                    <a:pt x="9841" y="14041"/>
                    <a:pt x="9708" y="13407"/>
                  </a:cubicBezTo>
                  <a:cubicBezTo>
                    <a:pt x="9541" y="12773"/>
                    <a:pt x="9741" y="12239"/>
                    <a:pt x="10242" y="11872"/>
                  </a:cubicBezTo>
                  <a:cubicBezTo>
                    <a:pt x="10709" y="11505"/>
                    <a:pt x="11075" y="11072"/>
                    <a:pt x="11209" y="10438"/>
                  </a:cubicBezTo>
                  <a:cubicBezTo>
                    <a:pt x="11323" y="10095"/>
                    <a:pt x="11585" y="9850"/>
                    <a:pt x="11909" y="9850"/>
                  </a:cubicBezTo>
                  <a:cubicBezTo>
                    <a:pt x="11963" y="9850"/>
                    <a:pt x="12019" y="9857"/>
                    <a:pt x="12076" y="9871"/>
                  </a:cubicBezTo>
                  <a:cubicBezTo>
                    <a:pt x="12273" y="9924"/>
                    <a:pt x="12438" y="9951"/>
                    <a:pt x="12575" y="9951"/>
                  </a:cubicBezTo>
                  <a:cubicBezTo>
                    <a:pt x="13040" y="9951"/>
                    <a:pt x="13165" y="9634"/>
                    <a:pt x="13010" y="8937"/>
                  </a:cubicBezTo>
                  <a:cubicBezTo>
                    <a:pt x="12910" y="8537"/>
                    <a:pt x="13210" y="8103"/>
                    <a:pt x="13544" y="7903"/>
                  </a:cubicBezTo>
                  <a:cubicBezTo>
                    <a:pt x="13593" y="7878"/>
                    <a:pt x="13638" y="7867"/>
                    <a:pt x="13680" y="7867"/>
                  </a:cubicBezTo>
                  <a:cubicBezTo>
                    <a:pt x="13919" y="7867"/>
                    <a:pt x="14045" y="8228"/>
                    <a:pt x="14244" y="8370"/>
                  </a:cubicBezTo>
                  <a:cubicBezTo>
                    <a:pt x="14469" y="8504"/>
                    <a:pt x="14678" y="8790"/>
                    <a:pt x="14933" y="8790"/>
                  </a:cubicBezTo>
                  <a:cubicBezTo>
                    <a:pt x="15057" y="8790"/>
                    <a:pt x="15192" y="8722"/>
                    <a:pt x="15345" y="8537"/>
                  </a:cubicBezTo>
                  <a:cubicBezTo>
                    <a:pt x="14845" y="6669"/>
                    <a:pt x="13944" y="4867"/>
                    <a:pt x="13244" y="3066"/>
                  </a:cubicBezTo>
                  <a:cubicBezTo>
                    <a:pt x="12910" y="2265"/>
                    <a:pt x="12643" y="1432"/>
                    <a:pt x="12009" y="864"/>
                  </a:cubicBezTo>
                  <a:cubicBezTo>
                    <a:pt x="11943" y="764"/>
                    <a:pt x="11876" y="731"/>
                    <a:pt x="11776" y="664"/>
                  </a:cubicBezTo>
                  <a:cubicBezTo>
                    <a:pt x="11633" y="705"/>
                    <a:pt x="11452" y="922"/>
                    <a:pt x="11295" y="922"/>
                  </a:cubicBezTo>
                  <a:cubicBezTo>
                    <a:pt x="11196" y="922"/>
                    <a:pt x="11107" y="835"/>
                    <a:pt x="11042" y="564"/>
                  </a:cubicBezTo>
                  <a:cubicBezTo>
                    <a:pt x="10975" y="264"/>
                    <a:pt x="10742" y="197"/>
                    <a:pt x="10508" y="197"/>
                  </a:cubicBezTo>
                  <a:cubicBezTo>
                    <a:pt x="10415" y="197"/>
                    <a:pt x="10322" y="208"/>
                    <a:pt x="10230" y="208"/>
                  </a:cubicBezTo>
                  <a:cubicBezTo>
                    <a:pt x="10093" y="208"/>
                    <a:pt x="9961" y="184"/>
                    <a:pt x="9841" y="64"/>
                  </a:cubicBezTo>
                  <a:cubicBezTo>
                    <a:pt x="9786" y="19"/>
                    <a:pt x="9734" y="1"/>
                    <a:pt x="9688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94;p40">
              <a:extLst>
                <a:ext uri="{FF2B5EF4-FFF2-40B4-BE49-F238E27FC236}">
                  <a16:creationId xmlns:a16="http://schemas.microsoft.com/office/drawing/2014/main" id="{482649D1-9311-9308-7B79-662D1CE8249F}"/>
                </a:ext>
              </a:extLst>
            </p:cNvPr>
            <p:cNvSpPr/>
            <p:nvPr/>
          </p:nvSpPr>
          <p:spPr>
            <a:xfrm>
              <a:off x="5062800" y="2385031"/>
              <a:ext cx="306925" cy="366050"/>
            </a:xfrm>
            <a:custGeom>
              <a:avLst/>
              <a:gdLst/>
              <a:ahLst/>
              <a:cxnLst/>
              <a:rect l="l" t="t" r="r" b="b"/>
              <a:pathLst>
                <a:path w="12277" h="14642" extrusionOk="0">
                  <a:moveTo>
                    <a:pt x="9908" y="3147"/>
                  </a:moveTo>
                  <a:lnTo>
                    <a:pt x="9908" y="3147"/>
                  </a:lnTo>
                  <a:cubicBezTo>
                    <a:pt x="9875" y="3214"/>
                    <a:pt x="9841" y="3247"/>
                    <a:pt x="9774" y="3314"/>
                  </a:cubicBezTo>
                  <a:cubicBezTo>
                    <a:pt x="9841" y="3214"/>
                    <a:pt x="9875" y="3181"/>
                    <a:pt x="9908" y="3147"/>
                  </a:cubicBezTo>
                  <a:close/>
                  <a:moveTo>
                    <a:pt x="6281" y="0"/>
                  </a:moveTo>
                  <a:cubicBezTo>
                    <a:pt x="6148" y="0"/>
                    <a:pt x="6064" y="199"/>
                    <a:pt x="6005" y="345"/>
                  </a:cubicBezTo>
                  <a:lnTo>
                    <a:pt x="6005" y="612"/>
                  </a:lnTo>
                  <a:cubicBezTo>
                    <a:pt x="6105" y="1179"/>
                    <a:pt x="6372" y="1780"/>
                    <a:pt x="5405" y="1780"/>
                  </a:cubicBezTo>
                  <a:cubicBezTo>
                    <a:pt x="5338" y="1780"/>
                    <a:pt x="5271" y="1913"/>
                    <a:pt x="5271" y="2047"/>
                  </a:cubicBezTo>
                  <a:cubicBezTo>
                    <a:pt x="5405" y="2680"/>
                    <a:pt x="5872" y="3181"/>
                    <a:pt x="6005" y="3748"/>
                  </a:cubicBezTo>
                  <a:cubicBezTo>
                    <a:pt x="6072" y="4048"/>
                    <a:pt x="6105" y="4448"/>
                    <a:pt x="5772" y="4548"/>
                  </a:cubicBezTo>
                  <a:cubicBezTo>
                    <a:pt x="4571" y="4849"/>
                    <a:pt x="4537" y="4815"/>
                    <a:pt x="4170" y="5516"/>
                  </a:cubicBezTo>
                  <a:cubicBezTo>
                    <a:pt x="3937" y="5849"/>
                    <a:pt x="3737" y="5883"/>
                    <a:pt x="3403" y="5916"/>
                  </a:cubicBezTo>
                  <a:cubicBezTo>
                    <a:pt x="2236" y="6049"/>
                    <a:pt x="1068" y="6049"/>
                    <a:pt x="434" y="7317"/>
                  </a:cubicBezTo>
                  <a:cubicBezTo>
                    <a:pt x="434" y="7350"/>
                    <a:pt x="401" y="7350"/>
                    <a:pt x="368" y="7350"/>
                  </a:cubicBezTo>
                  <a:cubicBezTo>
                    <a:pt x="268" y="7384"/>
                    <a:pt x="201" y="7484"/>
                    <a:pt x="101" y="7517"/>
                  </a:cubicBezTo>
                  <a:cubicBezTo>
                    <a:pt x="34" y="7584"/>
                    <a:pt x="1" y="7684"/>
                    <a:pt x="1" y="7751"/>
                  </a:cubicBezTo>
                  <a:cubicBezTo>
                    <a:pt x="1" y="7884"/>
                    <a:pt x="34" y="8017"/>
                    <a:pt x="68" y="8151"/>
                  </a:cubicBezTo>
                  <a:cubicBezTo>
                    <a:pt x="668" y="8551"/>
                    <a:pt x="835" y="9252"/>
                    <a:pt x="1068" y="9885"/>
                  </a:cubicBezTo>
                  <a:cubicBezTo>
                    <a:pt x="1235" y="10019"/>
                    <a:pt x="1268" y="10119"/>
                    <a:pt x="1335" y="10286"/>
                  </a:cubicBezTo>
                  <a:cubicBezTo>
                    <a:pt x="1435" y="10419"/>
                    <a:pt x="1502" y="10553"/>
                    <a:pt x="1535" y="10719"/>
                  </a:cubicBezTo>
                  <a:lnTo>
                    <a:pt x="1702" y="10719"/>
                  </a:lnTo>
                  <a:cubicBezTo>
                    <a:pt x="1902" y="10920"/>
                    <a:pt x="2503" y="10786"/>
                    <a:pt x="2102" y="11387"/>
                  </a:cubicBezTo>
                  <a:cubicBezTo>
                    <a:pt x="2036" y="11520"/>
                    <a:pt x="2069" y="11753"/>
                    <a:pt x="2236" y="11920"/>
                  </a:cubicBezTo>
                  <a:cubicBezTo>
                    <a:pt x="2503" y="12054"/>
                    <a:pt x="2336" y="12387"/>
                    <a:pt x="2536" y="12521"/>
                  </a:cubicBezTo>
                  <a:cubicBezTo>
                    <a:pt x="2644" y="12548"/>
                    <a:pt x="2796" y="12596"/>
                    <a:pt x="2920" y="12596"/>
                  </a:cubicBezTo>
                  <a:cubicBezTo>
                    <a:pt x="2950" y="12596"/>
                    <a:pt x="2977" y="12594"/>
                    <a:pt x="3003" y="12587"/>
                  </a:cubicBezTo>
                  <a:cubicBezTo>
                    <a:pt x="3140" y="12527"/>
                    <a:pt x="3245" y="12500"/>
                    <a:pt x="3324" y="12500"/>
                  </a:cubicBezTo>
                  <a:cubicBezTo>
                    <a:pt x="3554" y="12500"/>
                    <a:pt x="3579" y="12724"/>
                    <a:pt x="3603" y="13021"/>
                  </a:cubicBezTo>
                  <a:cubicBezTo>
                    <a:pt x="4104" y="13355"/>
                    <a:pt x="3270" y="13688"/>
                    <a:pt x="3603" y="13988"/>
                  </a:cubicBezTo>
                  <a:cubicBezTo>
                    <a:pt x="3665" y="14032"/>
                    <a:pt x="3722" y="14048"/>
                    <a:pt x="3776" y="14048"/>
                  </a:cubicBezTo>
                  <a:cubicBezTo>
                    <a:pt x="3927" y="14048"/>
                    <a:pt x="4056" y="13922"/>
                    <a:pt x="4204" y="13922"/>
                  </a:cubicBezTo>
                  <a:cubicBezTo>
                    <a:pt x="4704" y="13922"/>
                    <a:pt x="4771" y="14189"/>
                    <a:pt x="4571" y="14589"/>
                  </a:cubicBezTo>
                  <a:cubicBezTo>
                    <a:pt x="4675" y="14625"/>
                    <a:pt x="4761" y="14641"/>
                    <a:pt x="4833" y="14641"/>
                  </a:cubicBezTo>
                  <a:cubicBezTo>
                    <a:pt x="5221" y="14641"/>
                    <a:pt x="5187" y="14170"/>
                    <a:pt x="5271" y="13888"/>
                  </a:cubicBezTo>
                  <a:cubicBezTo>
                    <a:pt x="5571" y="13188"/>
                    <a:pt x="5538" y="12220"/>
                    <a:pt x="6539" y="11987"/>
                  </a:cubicBezTo>
                  <a:cubicBezTo>
                    <a:pt x="6739" y="11920"/>
                    <a:pt x="6839" y="11587"/>
                    <a:pt x="6739" y="11420"/>
                  </a:cubicBezTo>
                  <a:cubicBezTo>
                    <a:pt x="6339" y="10453"/>
                    <a:pt x="7073" y="10086"/>
                    <a:pt x="7573" y="9619"/>
                  </a:cubicBezTo>
                  <a:cubicBezTo>
                    <a:pt x="7873" y="9385"/>
                    <a:pt x="8073" y="9085"/>
                    <a:pt x="8207" y="8718"/>
                  </a:cubicBezTo>
                  <a:cubicBezTo>
                    <a:pt x="8273" y="8518"/>
                    <a:pt x="8240" y="8218"/>
                    <a:pt x="8040" y="8218"/>
                  </a:cubicBezTo>
                  <a:cubicBezTo>
                    <a:pt x="8018" y="8218"/>
                    <a:pt x="7996" y="8219"/>
                    <a:pt x="7976" y="8219"/>
                  </a:cubicBezTo>
                  <a:cubicBezTo>
                    <a:pt x="7064" y="8219"/>
                    <a:pt x="7608" y="7513"/>
                    <a:pt x="7673" y="7317"/>
                  </a:cubicBezTo>
                  <a:cubicBezTo>
                    <a:pt x="7838" y="6494"/>
                    <a:pt x="8151" y="6135"/>
                    <a:pt x="8754" y="6135"/>
                  </a:cubicBezTo>
                  <a:cubicBezTo>
                    <a:pt x="9007" y="6135"/>
                    <a:pt x="9310" y="6198"/>
                    <a:pt x="9674" y="6316"/>
                  </a:cubicBezTo>
                  <a:cubicBezTo>
                    <a:pt x="10065" y="6425"/>
                    <a:pt x="10469" y="6561"/>
                    <a:pt x="10887" y="6561"/>
                  </a:cubicBezTo>
                  <a:cubicBezTo>
                    <a:pt x="11112" y="6561"/>
                    <a:pt x="11342" y="6521"/>
                    <a:pt x="11576" y="6416"/>
                  </a:cubicBezTo>
                  <a:cubicBezTo>
                    <a:pt x="12109" y="6216"/>
                    <a:pt x="12276" y="5883"/>
                    <a:pt x="11843" y="5416"/>
                  </a:cubicBezTo>
                  <a:cubicBezTo>
                    <a:pt x="11776" y="5382"/>
                    <a:pt x="11709" y="5316"/>
                    <a:pt x="11609" y="5249"/>
                  </a:cubicBezTo>
                  <a:cubicBezTo>
                    <a:pt x="11509" y="5082"/>
                    <a:pt x="11376" y="4982"/>
                    <a:pt x="11175" y="4882"/>
                  </a:cubicBezTo>
                  <a:cubicBezTo>
                    <a:pt x="11160" y="4880"/>
                    <a:pt x="11145" y="4878"/>
                    <a:pt x="11131" y="4878"/>
                  </a:cubicBezTo>
                  <a:cubicBezTo>
                    <a:pt x="10841" y="4878"/>
                    <a:pt x="10637" y="5311"/>
                    <a:pt x="10345" y="5311"/>
                  </a:cubicBezTo>
                  <a:cubicBezTo>
                    <a:pt x="10228" y="5311"/>
                    <a:pt x="10097" y="5242"/>
                    <a:pt x="9941" y="5049"/>
                  </a:cubicBezTo>
                  <a:cubicBezTo>
                    <a:pt x="10175" y="4715"/>
                    <a:pt x="10909" y="4548"/>
                    <a:pt x="10408" y="3915"/>
                  </a:cubicBezTo>
                  <a:cubicBezTo>
                    <a:pt x="10375" y="3848"/>
                    <a:pt x="10375" y="3814"/>
                    <a:pt x="10375" y="3714"/>
                  </a:cubicBezTo>
                  <a:lnTo>
                    <a:pt x="10175" y="3514"/>
                  </a:lnTo>
                  <a:cubicBezTo>
                    <a:pt x="10108" y="3347"/>
                    <a:pt x="10075" y="3214"/>
                    <a:pt x="9908" y="3147"/>
                  </a:cubicBezTo>
                  <a:cubicBezTo>
                    <a:pt x="9908" y="3081"/>
                    <a:pt x="9908" y="3014"/>
                    <a:pt x="10108" y="2847"/>
                  </a:cubicBezTo>
                  <a:cubicBezTo>
                    <a:pt x="9941" y="2747"/>
                    <a:pt x="10008" y="2547"/>
                    <a:pt x="9875" y="2447"/>
                  </a:cubicBezTo>
                  <a:cubicBezTo>
                    <a:pt x="9875" y="2347"/>
                    <a:pt x="9841" y="2180"/>
                    <a:pt x="9841" y="2047"/>
                  </a:cubicBezTo>
                  <a:cubicBezTo>
                    <a:pt x="9674" y="1946"/>
                    <a:pt x="9708" y="1746"/>
                    <a:pt x="9574" y="1680"/>
                  </a:cubicBezTo>
                  <a:cubicBezTo>
                    <a:pt x="9408" y="1246"/>
                    <a:pt x="9207" y="879"/>
                    <a:pt x="9041" y="445"/>
                  </a:cubicBezTo>
                  <a:cubicBezTo>
                    <a:pt x="8874" y="345"/>
                    <a:pt x="8740" y="212"/>
                    <a:pt x="8574" y="78"/>
                  </a:cubicBezTo>
                  <a:cubicBezTo>
                    <a:pt x="8419" y="205"/>
                    <a:pt x="8276" y="254"/>
                    <a:pt x="8138" y="254"/>
                  </a:cubicBezTo>
                  <a:cubicBezTo>
                    <a:pt x="7948" y="254"/>
                    <a:pt x="7766" y="161"/>
                    <a:pt x="7573" y="45"/>
                  </a:cubicBezTo>
                  <a:cubicBezTo>
                    <a:pt x="7407" y="59"/>
                    <a:pt x="7236" y="67"/>
                    <a:pt x="7063" y="67"/>
                  </a:cubicBezTo>
                  <a:cubicBezTo>
                    <a:pt x="6819" y="67"/>
                    <a:pt x="6573" y="51"/>
                    <a:pt x="6339" y="12"/>
                  </a:cubicBezTo>
                  <a:cubicBezTo>
                    <a:pt x="6319" y="4"/>
                    <a:pt x="6300" y="0"/>
                    <a:pt x="6281" y="0"/>
                  </a:cubicBezTo>
                  <a:close/>
                </a:path>
              </a:pathLst>
            </a:custGeom>
            <a:solidFill>
              <a:srgbClr val="FF95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95;p40">
              <a:extLst>
                <a:ext uri="{FF2B5EF4-FFF2-40B4-BE49-F238E27FC236}">
                  <a16:creationId xmlns:a16="http://schemas.microsoft.com/office/drawing/2014/main" id="{0C0B346A-CB82-00B6-B1DF-805E8DC5600E}"/>
                </a:ext>
              </a:extLst>
            </p:cNvPr>
            <p:cNvSpPr/>
            <p:nvPr/>
          </p:nvSpPr>
          <p:spPr>
            <a:xfrm>
              <a:off x="4921050" y="2263681"/>
              <a:ext cx="351925" cy="209450"/>
            </a:xfrm>
            <a:custGeom>
              <a:avLst/>
              <a:gdLst/>
              <a:ahLst/>
              <a:cxnLst/>
              <a:rect l="l" t="t" r="r" b="b"/>
              <a:pathLst>
                <a:path w="14077" h="8378" extrusionOk="0">
                  <a:moveTo>
                    <a:pt x="3680" y="4772"/>
                  </a:moveTo>
                  <a:cubicBezTo>
                    <a:pt x="3474" y="4924"/>
                    <a:pt x="3274" y="5085"/>
                    <a:pt x="3036" y="5133"/>
                  </a:cubicBezTo>
                  <a:cubicBezTo>
                    <a:pt x="3248" y="4996"/>
                    <a:pt x="3467" y="4887"/>
                    <a:pt x="3680" y="4772"/>
                  </a:cubicBezTo>
                  <a:close/>
                  <a:moveTo>
                    <a:pt x="13199" y="1"/>
                  </a:moveTo>
                  <a:cubicBezTo>
                    <a:pt x="13006" y="1"/>
                    <a:pt x="12741" y="115"/>
                    <a:pt x="12376" y="329"/>
                  </a:cubicBezTo>
                  <a:cubicBezTo>
                    <a:pt x="12141" y="417"/>
                    <a:pt x="11933" y="608"/>
                    <a:pt x="11750" y="608"/>
                  </a:cubicBezTo>
                  <a:cubicBezTo>
                    <a:pt x="11724" y="608"/>
                    <a:pt x="11699" y="604"/>
                    <a:pt x="11675" y="596"/>
                  </a:cubicBezTo>
                  <a:cubicBezTo>
                    <a:pt x="11568" y="572"/>
                    <a:pt x="11499" y="552"/>
                    <a:pt x="11447" y="552"/>
                  </a:cubicBezTo>
                  <a:cubicBezTo>
                    <a:pt x="11353" y="552"/>
                    <a:pt x="11315" y="615"/>
                    <a:pt x="11208" y="830"/>
                  </a:cubicBezTo>
                  <a:cubicBezTo>
                    <a:pt x="10774" y="1597"/>
                    <a:pt x="10408" y="2531"/>
                    <a:pt x="9273" y="2698"/>
                  </a:cubicBezTo>
                  <a:cubicBezTo>
                    <a:pt x="8906" y="2731"/>
                    <a:pt x="8573" y="3031"/>
                    <a:pt x="8239" y="3231"/>
                  </a:cubicBezTo>
                  <a:cubicBezTo>
                    <a:pt x="8054" y="3359"/>
                    <a:pt x="7901" y="3422"/>
                    <a:pt x="7773" y="3422"/>
                  </a:cubicBezTo>
                  <a:cubicBezTo>
                    <a:pt x="7532" y="3422"/>
                    <a:pt x="7381" y="3200"/>
                    <a:pt x="7272" y="2764"/>
                  </a:cubicBezTo>
                  <a:cubicBezTo>
                    <a:pt x="7213" y="2439"/>
                    <a:pt x="6996" y="2008"/>
                    <a:pt x="6785" y="2008"/>
                  </a:cubicBezTo>
                  <a:cubicBezTo>
                    <a:pt x="6758" y="2008"/>
                    <a:pt x="6731" y="2015"/>
                    <a:pt x="6705" y="2030"/>
                  </a:cubicBezTo>
                  <a:cubicBezTo>
                    <a:pt x="6123" y="2224"/>
                    <a:pt x="5728" y="2732"/>
                    <a:pt x="5066" y="2732"/>
                  </a:cubicBezTo>
                  <a:cubicBezTo>
                    <a:pt x="5046" y="2732"/>
                    <a:pt x="5025" y="2732"/>
                    <a:pt x="5004" y="2731"/>
                  </a:cubicBezTo>
                  <a:cubicBezTo>
                    <a:pt x="4937" y="2731"/>
                    <a:pt x="4937" y="2931"/>
                    <a:pt x="4904" y="3031"/>
                  </a:cubicBezTo>
                  <a:cubicBezTo>
                    <a:pt x="4939" y="3025"/>
                    <a:pt x="4976" y="3022"/>
                    <a:pt x="5013" y="3022"/>
                  </a:cubicBezTo>
                  <a:cubicBezTo>
                    <a:pt x="5184" y="3022"/>
                    <a:pt x="5367" y="3082"/>
                    <a:pt x="5504" y="3165"/>
                  </a:cubicBezTo>
                  <a:cubicBezTo>
                    <a:pt x="5738" y="3231"/>
                    <a:pt x="5771" y="3431"/>
                    <a:pt x="5604" y="3598"/>
                  </a:cubicBezTo>
                  <a:cubicBezTo>
                    <a:pt x="5271" y="3898"/>
                    <a:pt x="5004" y="4399"/>
                    <a:pt x="4437" y="4465"/>
                  </a:cubicBezTo>
                  <a:cubicBezTo>
                    <a:pt x="4421" y="4465"/>
                    <a:pt x="4406" y="4464"/>
                    <a:pt x="4391" y="4464"/>
                  </a:cubicBezTo>
                  <a:cubicBezTo>
                    <a:pt x="4284" y="4464"/>
                    <a:pt x="4186" y="4486"/>
                    <a:pt x="4093" y="4523"/>
                  </a:cubicBezTo>
                  <a:lnTo>
                    <a:pt x="4093" y="4523"/>
                  </a:lnTo>
                  <a:cubicBezTo>
                    <a:pt x="4201" y="4448"/>
                    <a:pt x="4305" y="4364"/>
                    <a:pt x="4403" y="4265"/>
                  </a:cubicBezTo>
                  <a:cubicBezTo>
                    <a:pt x="4603" y="3932"/>
                    <a:pt x="4270" y="3732"/>
                    <a:pt x="4236" y="3431"/>
                  </a:cubicBezTo>
                  <a:cubicBezTo>
                    <a:pt x="4190" y="2990"/>
                    <a:pt x="3950" y="2775"/>
                    <a:pt x="3594" y="2775"/>
                  </a:cubicBezTo>
                  <a:cubicBezTo>
                    <a:pt x="3439" y="2775"/>
                    <a:pt x="3262" y="2817"/>
                    <a:pt x="3069" y="2898"/>
                  </a:cubicBezTo>
                  <a:cubicBezTo>
                    <a:pt x="2602" y="3064"/>
                    <a:pt x="2202" y="3231"/>
                    <a:pt x="1768" y="3398"/>
                  </a:cubicBezTo>
                  <a:cubicBezTo>
                    <a:pt x="1768" y="3732"/>
                    <a:pt x="2335" y="3798"/>
                    <a:pt x="2068" y="4199"/>
                  </a:cubicBezTo>
                  <a:cubicBezTo>
                    <a:pt x="1735" y="4099"/>
                    <a:pt x="1601" y="3765"/>
                    <a:pt x="1368" y="3598"/>
                  </a:cubicBezTo>
                  <a:cubicBezTo>
                    <a:pt x="1068" y="3632"/>
                    <a:pt x="1001" y="3965"/>
                    <a:pt x="701" y="4065"/>
                  </a:cubicBezTo>
                  <a:cubicBezTo>
                    <a:pt x="67" y="4232"/>
                    <a:pt x="0" y="4566"/>
                    <a:pt x="367" y="5033"/>
                  </a:cubicBezTo>
                  <a:cubicBezTo>
                    <a:pt x="601" y="5366"/>
                    <a:pt x="1001" y="5633"/>
                    <a:pt x="1334" y="5933"/>
                  </a:cubicBezTo>
                  <a:cubicBezTo>
                    <a:pt x="1568" y="6133"/>
                    <a:pt x="1835" y="6267"/>
                    <a:pt x="1935" y="6600"/>
                  </a:cubicBezTo>
                  <a:cubicBezTo>
                    <a:pt x="2168" y="7301"/>
                    <a:pt x="2702" y="7734"/>
                    <a:pt x="3336" y="8068"/>
                  </a:cubicBezTo>
                  <a:cubicBezTo>
                    <a:pt x="3730" y="8068"/>
                    <a:pt x="4179" y="8378"/>
                    <a:pt x="4549" y="8378"/>
                  </a:cubicBezTo>
                  <a:cubicBezTo>
                    <a:pt x="4679" y="8378"/>
                    <a:pt x="4799" y="8339"/>
                    <a:pt x="4904" y="8235"/>
                  </a:cubicBezTo>
                  <a:cubicBezTo>
                    <a:pt x="5470" y="7643"/>
                    <a:pt x="6074" y="7489"/>
                    <a:pt x="6754" y="7489"/>
                  </a:cubicBezTo>
                  <a:cubicBezTo>
                    <a:pt x="6994" y="7489"/>
                    <a:pt x="7244" y="7508"/>
                    <a:pt x="7505" y="7534"/>
                  </a:cubicBezTo>
                  <a:cubicBezTo>
                    <a:pt x="7551" y="7538"/>
                    <a:pt x="7596" y="7540"/>
                    <a:pt x="7638" y="7540"/>
                  </a:cubicBezTo>
                  <a:cubicBezTo>
                    <a:pt x="8302" y="7540"/>
                    <a:pt x="8518" y="7059"/>
                    <a:pt x="8173" y="6400"/>
                  </a:cubicBezTo>
                  <a:cubicBezTo>
                    <a:pt x="8191" y="6397"/>
                    <a:pt x="8210" y="6395"/>
                    <a:pt x="8229" y="6395"/>
                  </a:cubicBezTo>
                  <a:cubicBezTo>
                    <a:pt x="8488" y="6395"/>
                    <a:pt x="8746" y="6700"/>
                    <a:pt x="8991" y="6700"/>
                  </a:cubicBezTo>
                  <a:cubicBezTo>
                    <a:pt x="9076" y="6700"/>
                    <a:pt x="9159" y="6664"/>
                    <a:pt x="9240" y="6567"/>
                  </a:cubicBezTo>
                  <a:cubicBezTo>
                    <a:pt x="9574" y="6133"/>
                    <a:pt x="9007" y="5766"/>
                    <a:pt x="8873" y="5366"/>
                  </a:cubicBezTo>
                  <a:cubicBezTo>
                    <a:pt x="9004" y="5332"/>
                    <a:pt x="9124" y="5316"/>
                    <a:pt x="9235" y="5316"/>
                  </a:cubicBezTo>
                  <a:cubicBezTo>
                    <a:pt x="9657" y="5316"/>
                    <a:pt x="9943" y="5549"/>
                    <a:pt x="10207" y="5866"/>
                  </a:cubicBezTo>
                  <a:cubicBezTo>
                    <a:pt x="10394" y="6053"/>
                    <a:pt x="10601" y="6282"/>
                    <a:pt x="10864" y="6282"/>
                  </a:cubicBezTo>
                  <a:cubicBezTo>
                    <a:pt x="10931" y="6282"/>
                    <a:pt x="11001" y="6267"/>
                    <a:pt x="11075" y="6233"/>
                  </a:cubicBezTo>
                  <a:cubicBezTo>
                    <a:pt x="11508" y="6033"/>
                    <a:pt x="11342" y="5666"/>
                    <a:pt x="11275" y="5299"/>
                  </a:cubicBezTo>
                  <a:cubicBezTo>
                    <a:pt x="11224" y="4763"/>
                    <a:pt x="11329" y="4539"/>
                    <a:pt x="11727" y="4539"/>
                  </a:cubicBezTo>
                  <a:cubicBezTo>
                    <a:pt x="11848" y="4539"/>
                    <a:pt x="11996" y="4560"/>
                    <a:pt x="12175" y="4599"/>
                  </a:cubicBezTo>
                  <a:cubicBezTo>
                    <a:pt x="12509" y="4699"/>
                    <a:pt x="12843" y="4766"/>
                    <a:pt x="13043" y="5099"/>
                  </a:cubicBezTo>
                  <a:cubicBezTo>
                    <a:pt x="13384" y="5408"/>
                    <a:pt x="13591" y="5567"/>
                    <a:pt x="13736" y="5567"/>
                  </a:cubicBezTo>
                  <a:cubicBezTo>
                    <a:pt x="13889" y="5567"/>
                    <a:pt x="13974" y="5392"/>
                    <a:pt x="14077" y="5033"/>
                  </a:cubicBezTo>
                  <a:cubicBezTo>
                    <a:pt x="13777" y="3732"/>
                    <a:pt x="13443" y="2431"/>
                    <a:pt x="13710" y="1196"/>
                  </a:cubicBezTo>
                  <a:cubicBezTo>
                    <a:pt x="13677" y="1096"/>
                    <a:pt x="13677" y="1063"/>
                    <a:pt x="13677" y="996"/>
                  </a:cubicBezTo>
                  <a:cubicBezTo>
                    <a:pt x="13635" y="311"/>
                    <a:pt x="13516" y="1"/>
                    <a:pt x="13199" y="1"/>
                  </a:cubicBezTo>
                  <a:close/>
                </a:path>
              </a:pathLst>
            </a:custGeom>
            <a:solidFill>
              <a:srgbClr val="FF81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96;p40">
              <a:extLst>
                <a:ext uri="{FF2B5EF4-FFF2-40B4-BE49-F238E27FC236}">
                  <a16:creationId xmlns:a16="http://schemas.microsoft.com/office/drawing/2014/main" id="{EA836263-D8E2-89CA-CA5A-84496C6D52C6}"/>
                </a:ext>
              </a:extLst>
            </p:cNvPr>
            <p:cNvSpPr/>
            <p:nvPr/>
          </p:nvSpPr>
          <p:spPr>
            <a:xfrm>
              <a:off x="5492275" y="2176006"/>
              <a:ext cx="6700" cy="4175"/>
            </a:xfrm>
            <a:custGeom>
              <a:avLst/>
              <a:gdLst/>
              <a:ahLst/>
              <a:cxnLst/>
              <a:rect l="l" t="t" r="r" b="b"/>
              <a:pathLst>
                <a:path w="268" h="167" extrusionOk="0">
                  <a:moveTo>
                    <a:pt x="101" y="0"/>
                  </a:moveTo>
                  <a:cubicBezTo>
                    <a:pt x="67" y="0"/>
                    <a:pt x="34" y="33"/>
                    <a:pt x="1" y="67"/>
                  </a:cubicBezTo>
                  <a:cubicBezTo>
                    <a:pt x="34" y="100"/>
                    <a:pt x="101" y="167"/>
                    <a:pt x="168" y="167"/>
                  </a:cubicBezTo>
                  <a:cubicBezTo>
                    <a:pt x="201" y="167"/>
                    <a:pt x="234" y="100"/>
                    <a:pt x="268" y="67"/>
                  </a:cubicBezTo>
                  <a:cubicBezTo>
                    <a:pt x="201" y="67"/>
                    <a:pt x="168" y="33"/>
                    <a:pt x="101" y="0"/>
                  </a:cubicBezTo>
                  <a:close/>
                </a:path>
              </a:pathLst>
            </a:custGeom>
            <a:solidFill>
              <a:srgbClr val="FF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97;p40">
              <a:extLst>
                <a:ext uri="{FF2B5EF4-FFF2-40B4-BE49-F238E27FC236}">
                  <a16:creationId xmlns:a16="http://schemas.microsoft.com/office/drawing/2014/main" id="{2C4D3B62-06C8-9BE7-6F64-2C8B3F50225D}"/>
                </a:ext>
              </a:extLst>
            </p:cNvPr>
            <p:cNvSpPr/>
            <p:nvPr/>
          </p:nvSpPr>
          <p:spPr>
            <a:xfrm>
              <a:off x="5237925" y="3714606"/>
              <a:ext cx="135125" cy="148450"/>
            </a:xfrm>
            <a:custGeom>
              <a:avLst/>
              <a:gdLst/>
              <a:ahLst/>
              <a:cxnLst/>
              <a:rect l="l" t="t" r="r" b="b"/>
              <a:pathLst>
                <a:path w="5405" h="5938" extrusionOk="0">
                  <a:moveTo>
                    <a:pt x="4904" y="0"/>
                  </a:moveTo>
                  <a:lnTo>
                    <a:pt x="4904" y="0"/>
                  </a:lnTo>
                  <a:cubicBezTo>
                    <a:pt x="4971" y="400"/>
                    <a:pt x="4771" y="767"/>
                    <a:pt x="4738" y="1168"/>
                  </a:cubicBezTo>
                  <a:cubicBezTo>
                    <a:pt x="4651" y="1806"/>
                    <a:pt x="4614" y="2015"/>
                    <a:pt x="4189" y="2015"/>
                  </a:cubicBezTo>
                  <a:cubicBezTo>
                    <a:pt x="4126" y="2015"/>
                    <a:pt x="4053" y="2010"/>
                    <a:pt x="3970" y="2002"/>
                  </a:cubicBezTo>
                  <a:cubicBezTo>
                    <a:pt x="3855" y="1970"/>
                    <a:pt x="3757" y="1952"/>
                    <a:pt x="3670" y="1952"/>
                  </a:cubicBezTo>
                  <a:cubicBezTo>
                    <a:pt x="3481" y="1952"/>
                    <a:pt x="3351" y="2039"/>
                    <a:pt x="3236" y="2268"/>
                  </a:cubicBezTo>
                  <a:cubicBezTo>
                    <a:pt x="3108" y="2526"/>
                    <a:pt x="2979" y="2724"/>
                    <a:pt x="2681" y="2724"/>
                  </a:cubicBezTo>
                  <a:cubicBezTo>
                    <a:pt x="2593" y="2724"/>
                    <a:pt x="2491" y="2707"/>
                    <a:pt x="2369" y="2669"/>
                  </a:cubicBezTo>
                  <a:cubicBezTo>
                    <a:pt x="2274" y="2633"/>
                    <a:pt x="2184" y="2617"/>
                    <a:pt x="2102" y="2617"/>
                  </a:cubicBezTo>
                  <a:cubicBezTo>
                    <a:pt x="1638" y="2617"/>
                    <a:pt x="1404" y="3131"/>
                    <a:pt x="1602" y="3669"/>
                  </a:cubicBezTo>
                  <a:cubicBezTo>
                    <a:pt x="1669" y="3870"/>
                    <a:pt x="1835" y="4070"/>
                    <a:pt x="1769" y="4337"/>
                  </a:cubicBezTo>
                  <a:cubicBezTo>
                    <a:pt x="1602" y="4437"/>
                    <a:pt x="1402" y="4537"/>
                    <a:pt x="1235" y="4603"/>
                  </a:cubicBezTo>
                  <a:cubicBezTo>
                    <a:pt x="1168" y="4637"/>
                    <a:pt x="1085" y="4678"/>
                    <a:pt x="1014" y="4678"/>
                  </a:cubicBezTo>
                  <a:cubicBezTo>
                    <a:pt x="943" y="4678"/>
                    <a:pt x="885" y="4637"/>
                    <a:pt x="868" y="4503"/>
                  </a:cubicBezTo>
                  <a:cubicBezTo>
                    <a:pt x="817" y="4194"/>
                    <a:pt x="685" y="4124"/>
                    <a:pt x="529" y="4124"/>
                  </a:cubicBezTo>
                  <a:cubicBezTo>
                    <a:pt x="399" y="4124"/>
                    <a:pt x="252" y="4172"/>
                    <a:pt x="119" y="4172"/>
                  </a:cubicBezTo>
                  <a:cubicBezTo>
                    <a:pt x="101" y="4172"/>
                    <a:pt x="84" y="4172"/>
                    <a:pt x="68" y="4170"/>
                  </a:cubicBezTo>
                  <a:lnTo>
                    <a:pt x="68" y="4170"/>
                  </a:lnTo>
                  <a:cubicBezTo>
                    <a:pt x="1" y="4870"/>
                    <a:pt x="501" y="5271"/>
                    <a:pt x="868" y="5738"/>
                  </a:cubicBezTo>
                  <a:lnTo>
                    <a:pt x="1068" y="5738"/>
                  </a:lnTo>
                  <a:cubicBezTo>
                    <a:pt x="1168" y="5838"/>
                    <a:pt x="1235" y="5871"/>
                    <a:pt x="1368" y="5938"/>
                  </a:cubicBezTo>
                  <a:cubicBezTo>
                    <a:pt x="2069" y="5938"/>
                    <a:pt x="2803" y="5938"/>
                    <a:pt x="3570" y="5904"/>
                  </a:cubicBezTo>
                  <a:cubicBezTo>
                    <a:pt x="4738" y="5838"/>
                    <a:pt x="5238" y="5504"/>
                    <a:pt x="5271" y="4270"/>
                  </a:cubicBezTo>
                  <a:cubicBezTo>
                    <a:pt x="5271" y="3870"/>
                    <a:pt x="5171" y="3436"/>
                    <a:pt x="5405" y="3069"/>
                  </a:cubicBezTo>
                  <a:cubicBezTo>
                    <a:pt x="5338" y="2368"/>
                    <a:pt x="5271" y="1668"/>
                    <a:pt x="5205" y="934"/>
                  </a:cubicBezTo>
                  <a:cubicBezTo>
                    <a:pt x="5171" y="601"/>
                    <a:pt x="5238" y="234"/>
                    <a:pt x="4904" y="0"/>
                  </a:cubicBezTo>
                  <a:close/>
                </a:path>
              </a:pathLst>
            </a:custGeom>
            <a:solidFill>
              <a:srgbClr val="FF9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98;p40">
              <a:extLst>
                <a:ext uri="{FF2B5EF4-FFF2-40B4-BE49-F238E27FC236}">
                  <a16:creationId xmlns:a16="http://schemas.microsoft.com/office/drawing/2014/main" id="{6AEC29BD-2F91-B997-4E2D-431D861FDD54}"/>
                </a:ext>
              </a:extLst>
            </p:cNvPr>
            <p:cNvSpPr/>
            <p:nvPr/>
          </p:nvSpPr>
          <p:spPr>
            <a:xfrm>
              <a:off x="5383025" y="3602456"/>
              <a:ext cx="28400" cy="153850"/>
            </a:xfrm>
            <a:custGeom>
              <a:avLst/>
              <a:gdLst/>
              <a:ahLst/>
              <a:cxnLst/>
              <a:rect l="l" t="t" r="r" b="b"/>
              <a:pathLst>
                <a:path w="1136" h="6154" extrusionOk="0">
                  <a:moveTo>
                    <a:pt x="469" y="0"/>
                  </a:moveTo>
                  <a:cubicBezTo>
                    <a:pt x="232" y="0"/>
                    <a:pt x="209" y="324"/>
                    <a:pt x="1" y="383"/>
                  </a:cubicBezTo>
                  <a:cubicBezTo>
                    <a:pt x="268" y="2218"/>
                    <a:pt x="802" y="4019"/>
                    <a:pt x="968" y="5887"/>
                  </a:cubicBezTo>
                  <a:cubicBezTo>
                    <a:pt x="968" y="5987"/>
                    <a:pt x="1068" y="6054"/>
                    <a:pt x="1135" y="6154"/>
                  </a:cubicBezTo>
                  <a:cubicBezTo>
                    <a:pt x="1102" y="5687"/>
                    <a:pt x="968" y="5187"/>
                    <a:pt x="1068" y="4653"/>
                  </a:cubicBezTo>
                  <a:cubicBezTo>
                    <a:pt x="1068" y="4019"/>
                    <a:pt x="735" y="3385"/>
                    <a:pt x="1068" y="2752"/>
                  </a:cubicBezTo>
                  <a:cubicBezTo>
                    <a:pt x="1068" y="2385"/>
                    <a:pt x="1135" y="1884"/>
                    <a:pt x="935" y="1684"/>
                  </a:cubicBezTo>
                  <a:cubicBezTo>
                    <a:pt x="568" y="1250"/>
                    <a:pt x="935" y="917"/>
                    <a:pt x="902" y="583"/>
                  </a:cubicBezTo>
                  <a:cubicBezTo>
                    <a:pt x="835" y="350"/>
                    <a:pt x="802" y="83"/>
                    <a:pt x="568" y="16"/>
                  </a:cubicBezTo>
                  <a:cubicBezTo>
                    <a:pt x="531" y="5"/>
                    <a:pt x="499" y="0"/>
                    <a:pt x="469" y="0"/>
                  </a:cubicBezTo>
                  <a:close/>
                </a:path>
              </a:pathLst>
            </a:custGeom>
            <a:solidFill>
              <a:srgbClr val="FB87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99;p40">
              <a:extLst>
                <a:ext uri="{FF2B5EF4-FFF2-40B4-BE49-F238E27FC236}">
                  <a16:creationId xmlns:a16="http://schemas.microsoft.com/office/drawing/2014/main" id="{BE576764-EC03-EEC6-8FE2-537A81F0AF55}"/>
                </a:ext>
              </a:extLst>
            </p:cNvPr>
            <p:cNvSpPr/>
            <p:nvPr/>
          </p:nvSpPr>
          <p:spPr>
            <a:xfrm>
              <a:off x="5496450" y="3631206"/>
              <a:ext cx="13375" cy="15025"/>
            </a:xfrm>
            <a:custGeom>
              <a:avLst/>
              <a:gdLst/>
              <a:ahLst/>
              <a:cxnLst/>
              <a:rect l="l" t="t" r="r" b="b"/>
              <a:pathLst>
                <a:path w="535" h="601" extrusionOk="0">
                  <a:moveTo>
                    <a:pt x="1" y="0"/>
                  </a:moveTo>
                  <a:lnTo>
                    <a:pt x="1" y="0"/>
                  </a:lnTo>
                  <a:cubicBezTo>
                    <a:pt x="34" y="367"/>
                    <a:pt x="201" y="501"/>
                    <a:pt x="534" y="601"/>
                  </a:cubicBezTo>
                  <a:cubicBezTo>
                    <a:pt x="434" y="201"/>
                    <a:pt x="234" y="67"/>
                    <a:pt x="1" y="0"/>
                  </a:cubicBezTo>
                  <a:close/>
                </a:path>
              </a:pathLst>
            </a:custGeom>
            <a:solidFill>
              <a:srgbClr val="FF9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1000;p40">
              <a:extLst>
                <a:ext uri="{FF2B5EF4-FFF2-40B4-BE49-F238E27FC236}">
                  <a16:creationId xmlns:a16="http://schemas.microsoft.com/office/drawing/2014/main" id="{91A16CEF-210F-1C9D-475E-8A345F3F71C5}"/>
                </a:ext>
              </a:extLst>
            </p:cNvPr>
            <p:cNvSpPr/>
            <p:nvPr/>
          </p:nvSpPr>
          <p:spPr>
            <a:xfrm>
              <a:off x="5373025" y="3582831"/>
              <a:ext cx="10025" cy="25050"/>
            </a:xfrm>
            <a:custGeom>
              <a:avLst/>
              <a:gdLst/>
              <a:ahLst/>
              <a:cxnLst/>
              <a:rect l="l" t="t" r="r" b="b"/>
              <a:pathLst>
                <a:path w="401" h="1002" extrusionOk="0">
                  <a:moveTo>
                    <a:pt x="101" y="1"/>
                  </a:moveTo>
                  <a:cubicBezTo>
                    <a:pt x="167" y="334"/>
                    <a:pt x="1" y="768"/>
                    <a:pt x="368" y="1001"/>
                  </a:cubicBezTo>
                  <a:cubicBezTo>
                    <a:pt x="301" y="668"/>
                    <a:pt x="401" y="268"/>
                    <a:pt x="101" y="1"/>
                  </a:cubicBezTo>
                  <a:close/>
                </a:path>
              </a:pathLst>
            </a:custGeom>
            <a:solidFill>
              <a:srgbClr val="FB87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1001;p40">
              <a:extLst>
                <a:ext uri="{FF2B5EF4-FFF2-40B4-BE49-F238E27FC236}">
                  <a16:creationId xmlns:a16="http://schemas.microsoft.com/office/drawing/2014/main" id="{F03ACD62-F72B-07E2-8022-F8982F0C7F19}"/>
                </a:ext>
              </a:extLst>
            </p:cNvPr>
            <p:cNvSpPr/>
            <p:nvPr/>
          </p:nvSpPr>
          <p:spPr>
            <a:xfrm>
              <a:off x="5507300" y="3474956"/>
              <a:ext cx="5850" cy="4500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71" y="0"/>
                  </a:moveTo>
                  <a:cubicBezTo>
                    <a:pt x="19" y="0"/>
                    <a:pt x="0" y="38"/>
                    <a:pt x="0" y="113"/>
                  </a:cubicBezTo>
                  <a:cubicBezTo>
                    <a:pt x="0" y="146"/>
                    <a:pt x="34" y="179"/>
                    <a:pt x="34" y="179"/>
                  </a:cubicBezTo>
                  <a:cubicBezTo>
                    <a:pt x="100" y="179"/>
                    <a:pt x="167" y="146"/>
                    <a:pt x="234" y="146"/>
                  </a:cubicBezTo>
                  <a:cubicBezTo>
                    <a:pt x="167" y="79"/>
                    <a:pt x="134" y="13"/>
                    <a:pt x="134" y="13"/>
                  </a:cubicBezTo>
                  <a:cubicBezTo>
                    <a:pt x="109" y="4"/>
                    <a:pt x="88" y="0"/>
                    <a:pt x="71" y="0"/>
                  </a:cubicBezTo>
                  <a:close/>
                </a:path>
              </a:pathLst>
            </a:custGeom>
            <a:solidFill>
              <a:srgbClr val="FF9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1002;p40">
              <a:extLst>
                <a:ext uri="{FF2B5EF4-FFF2-40B4-BE49-F238E27FC236}">
                  <a16:creationId xmlns:a16="http://schemas.microsoft.com/office/drawing/2014/main" id="{EA0A5FCB-A209-A431-0C0D-3B9F435787FC}"/>
                </a:ext>
              </a:extLst>
            </p:cNvPr>
            <p:cNvSpPr/>
            <p:nvPr/>
          </p:nvSpPr>
          <p:spPr>
            <a:xfrm>
              <a:off x="5510625" y="3574506"/>
              <a:ext cx="5225" cy="6675"/>
            </a:xfrm>
            <a:custGeom>
              <a:avLst/>
              <a:gdLst/>
              <a:ahLst/>
              <a:cxnLst/>
              <a:rect l="l" t="t" r="r" b="b"/>
              <a:pathLst>
                <a:path w="209" h="267" extrusionOk="0">
                  <a:moveTo>
                    <a:pt x="167" y="0"/>
                  </a:moveTo>
                  <a:cubicBezTo>
                    <a:pt x="134" y="0"/>
                    <a:pt x="101" y="67"/>
                    <a:pt x="34" y="134"/>
                  </a:cubicBezTo>
                  <a:cubicBezTo>
                    <a:pt x="1" y="200"/>
                    <a:pt x="34" y="267"/>
                    <a:pt x="134" y="267"/>
                  </a:cubicBezTo>
                  <a:cubicBezTo>
                    <a:pt x="134" y="267"/>
                    <a:pt x="167" y="134"/>
                    <a:pt x="167" y="100"/>
                  </a:cubicBezTo>
                  <a:cubicBezTo>
                    <a:pt x="145" y="11"/>
                    <a:pt x="197" y="11"/>
                    <a:pt x="204" y="11"/>
                  </a:cubicBezTo>
                  <a:cubicBezTo>
                    <a:pt x="208" y="11"/>
                    <a:pt x="201" y="11"/>
                    <a:pt x="167" y="0"/>
                  </a:cubicBezTo>
                  <a:close/>
                </a:path>
              </a:pathLst>
            </a:custGeom>
            <a:solidFill>
              <a:srgbClr val="FF9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1003;p40">
              <a:extLst>
                <a:ext uri="{FF2B5EF4-FFF2-40B4-BE49-F238E27FC236}">
                  <a16:creationId xmlns:a16="http://schemas.microsoft.com/office/drawing/2014/main" id="{9F5B594D-B0E8-C5F2-07C7-6F919F5F5C68}"/>
                </a:ext>
              </a:extLst>
            </p:cNvPr>
            <p:cNvSpPr/>
            <p:nvPr/>
          </p:nvSpPr>
          <p:spPr>
            <a:xfrm>
              <a:off x="5528975" y="3589506"/>
              <a:ext cx="2525" cy="1700"/>
            </a:xfrm>
            <a:custGeom>
              <a:avLst/>
              <a:gdLst/>
              <a:ahLst/>
              <a:cxnLst/>
              <a:rect l="l" t="t" r="r" b="b"/>
              <a:pathLst>
                <a:path w="101" h="68" extrusionOk="0">
                  <a:moveTo>
                    <a:pt x="101" y="1"/>
                  </a:moveTo>
                  <a:lnTo>
                    <a:pt x="0" y="34"/>
                  </a:lnTo>
                  <a:lnTo>
                    <a:pt x="67" y="6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9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1004;p40">
              <a:extLst>
                <a:ext uri="{FF2B5EF4-FFF2-40B4-BE49-F238E27FC236}">
                  <a16:creationId xmlns:a16="http://schemas.microsoft.com/office/drawing/2014/main" id="{FF5BD24D-3D03-666B-EA11-D4316E98977D}"/>
                </a:ext>
              </a:extLst>
            </p:cNvPr>
            <p:cNvSpPr/>
            <p:nvPr/>
          </p:nvSpPr>
          <p:spPr>
            <a:xfrm>
              <a:off x="8221725" y="4097906"/>
              <a:ext cx="8275" cy="8675"/>
            </a:xfrm>
            <a:custGeom>
              <a:avLst/>
              <a:gdLst/>
              <a:ahLst/>
              <a:cxnLst/>
              <a:rect l="l" t="t" r="r" b="b"/>
              <a:pathLst>
                <a:path w="331" h="347" extrusionOk="0">
                  <a:moveTo>
                    <a:pt x="211" y="1"/>
                  </a:moveTo>
                  <a:cubicBezTo>
                    <a:pt x="198" y="1"/>
                    <a:pt x="183" y="4"/>
                    <a:pt x="167" y="12"/>
                  </a:cubicBezTo>
                  <a:cubicBezTo>
                    <a:pt x="67" y="12"/>
                    <a:pt x="1" y="213"/>
                    <a:pt x="101" y="346"/>
                  </a:cubicBezTo>
                  <a:lnTo>
                    <a:pt x="301" y="346"/>
                  </a:lnTo>
                  <a:cubicBezTo>
                    <a:pt x="330" y="199"/>
                    <a:pt x="308" y="1"/>
                    <a:pt x="211" y="1"/>
                  </a:cubicBezTo>
                  <a:close/>
                </a:path>
              </a:pathLst>
            </a:custGeom>
            <a:solidFill>
              <a:srgbClr val="BEA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1005;p40">
              <a:extLst>
                <a:ext uri="{FF2B5EF4-FFF2-40B4-BE49-F238E27FC236}">
                  <a16:creationId xmlns:a16="http://schemas.microsoft.com/office/drawing/2014/main" id="{20CF604B-30A5-E114-110E-31ABDC7522D0}"/>
                </a:ext>
              </a:extLst>
            </p:cNvPr>
            <p:cNvSpPr/>
            <p:nvPr/>
          </p:nvSpPr>
          <p:spPr>
            <a:xfrm>
              <a:off x="5012775" y="3449406"/>
              <a:ext cx="5850" cy="10025"/>
            </a:xfrm>
            <a:custGeom>
              <a:avLst/>
              <a:gdLst/>
              <a:ahLst/>
              <a:cxnLst/>
              <a:rect l="l" t="t" r="r" b="b"/>
              <a:pathLst>
                <a:path w="234" h="401" extrusionOk="0">
                  <a:moveTo>
                    <a:pt x="234" y="1"/>
                  </a:moveTo>
                  <a:cubicBezTo>
                    <a:pt x="201" y="1"/>
                    <a:pt x="100" y="34"/>
                    <a:pt x="67" y="34"/>
                  </a:cubicBezTo>
                  <a:cubicBezTo>
                    <a:pt x="34" y="167"/>
                    <a:pt x="34" y="301"/>
                    <a:pt x="0" y="401"/>
                  </a:cubicBezTo>
                  <a:cubicBezTo>
                    <a:pt x="201" y="334"/>
                    <a:pt x="234" y="167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1006;p40">
              <a:extLst>
                <a:ext uri="{FF2B5EF4-FFF2-40B4-BE49-F238E27FC236}">
                  <a16:creationId xmlns:a16="http://schemas.microsoft.com/office/drawing/2014/main" id="{14B9C975-5A27-43E4-1BEE-22A7F73F8E60}"/>
                </a:ext>
              </a:extLst>
            </p:cNvPr>
            <p:cNvSpPr/>
            <p:nvPr/>
          </p:nvSpPr>
          <p:spPr>
            <a:xfrm>
              <a:off x="5022775" y="3433556"/>
              <a:ext cx="5025" cy="10875"/>
            </a:xfrm>
            <a:custGeom>
              <a:avLst/>
              <a:gdLst/>
              <a:ahLst/>
              <a:cxnLst/>
              <a:rect l="l" t="t" r="r" b="b"/>
              <a:pathLst>
                <a:path w="201" h="435" extrusionOk="0">
                  <a:moveTo>
                    <a:pt x="201" y="1"/>
                  </a:moveTo>
                  <a:cubicBezTo>
                    <a:pt x="167" y="1"/>
                    <a:pt x="101" y="67"/>
                    <a:pt x="34" y="67"/>
                  </a:cubicBezTo>
                  <a:cubicBezTo>
                    <a:pt x="1" y="168"/>
                    <a:pt x="1" y="268"/>
                    <a:pt x="1" y="434"/>
                  </a:cubicBezTo>
                  <a:cubicBezTo>
                    <a:pt x="167" y="334"/>
                    <a:pt x="201" y="168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1007;p40">
              <a:extLst>
                <a:ext uri="{FF2B5EF4-FFF2-40B4-BE49-F238E27FC236}">
                  <a16:creationId xmlns:a16="http://schemas.microsoft.com/office/drawing/2014/main" id="{FDAD50ED-B1EF-C1F8-9619-0676F04F8F8B}"/>
                </a:ext>
              </a:extLst>
            </p:cNvPr>
            <p:cNvSpPr/>
            <p:nvPr/>
          </p:nvSpPr>
          <p:spPr>
            <a:xfrm>
              <a:off x="5051975" y="3377681"/>
              <a:ext cx="6700" cy="10050"/>
            </a:xfrm>
            <a:custGeom>
              <a:avLst/>
              <a:gdLst/>
              <a:ahLst/>
              <a:cxnLst/>
              <a:rect l="l" t="t" r="r" b="b"/>
              <a:pathLst>
                <a:path w="268" h="402" extrusionOk="0">
                  <a:moveTo>
                    <a:pt x="200" y="1"/>
                  </a:moveTo>
                  <a:cubicBezTo>
                    <a:pt x="167" y="1"/>
                    <a:pt x="100" y="34"/>
                    <a:pt x="34" y="34"/>
                  </a:cubicBezTo>
                  <a:cubicBezTo>
                    <a:pt x="34" y="168"/>
                    <a:pt x="0" y="301"/>
                    <a:pt x="0" y="401"/>
                  </a:cubicBezTo>
                  <a:cubicBezTo>
                    <a:pt x="267" y="368"/>
                    <a:pt x="267" y="201"/>
                    <a:pt x="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1008;p40">
              <a:extLst>
                <a:ext uri="{FF2B5EF4-FFF2-40B4-BE49-F238E27FC236}">
                  <a16:creationId xmlns:a16="http://schemas.microsoft.com/office/drawing/2014/main" id="{7B232713-C5F9-0C49-C533-CEE239D3D45A}"/>
                </a:ext>
              </a:extLst>
            </p:cNvPr>
            <p:cNvSpPr/>
            <p:nvPr/>
          </p:nvSpPr>
          <p:spPr>
            <a:xfrm>
              <a:off x="5043625" y="3394356"/>
              <a:ext cx="6700" cy="10050"/>
            </a:xfrm>
            <a:custGeom>
              <a:avLst/>
              <a:gdLst/>
              <a:ahLst/>
              <a:cxnLst/>
              <a:rect l="l" t="t" r="r" b="b"/>
              <a:pathLst>
                <a:path w="268" h="402" extrusionOk="0">
                  <a:moveTo>
                    <a:pt x="201" y="1"/>
                  </a:moveTo>
                  <a:cubicBezTo>
                    <a:pt x="167" y="1"/>
                    <a:pt x="67" y="34"/>
                    <a:pt x="34" y="34"/>
                  </a:cubicBezTo>
                  <a:cubicBezTo>
                    <a:pt x="34" y="168"/>
                    <a:pt x="1" y="301"/>
                    <a:pt x="1" y="401"/>
                  </a:cubicBezTo>
                  <a:cubicBezTo>
                    <a:pt x="201" y="368"/>
                    <a:pt x="267" y="168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1009;p40">
              <a:extLst>
                <a:ext uri="{FF2B5EF4-FFF2-40B4-BE49-F238E27FC236}">
                  <a16:creationId xmlns:a16="http://schemas.microsoft.com/office/drawing/2014/main" id="{5E15B792-4182-65E3-453B-482B90DD3BCB}"/>
                </a:ext>
              </a:extLst>
            </p:cNvPr>
            <p:cNvSpPr/>
            <p:nvPr/>
          </p:nvSpPr>
          <p:spPr>
            <a:xfrm>
              <a:off x="5034450" y="3410206"/>
              <a:ext cx="5875" cy="10050"/>
            </a:xfrm>
            <a:custGeom>
              <a:avLst/>
              <a:gdLst/>
              <a:ahLst/>
              <a:cxnLst/>
              <a:rect l="l" t="t" r="r" b="b"/>
              <a:pathLst>
                <a:path w="235" h="402" extrusionOk="0">
                  <a:moveTo>
                    <a:pt x="201" y="1"/>
                  </a:moveTo>
                  <a:cubicBezTo>
                    <a:pt x="167" y="1"/>
                    <a:pt x="67" y="34"/>
                    <a:pt x="34" y="34"/>
                  </a:cubicBezTo>
                  <a:cubicBezTo>
                    <a:pt x="34" y="168"/>
                    <a:pt x="1" y="268"/>
                    <a:pt x="1" y="401"/>
                  </a:cubicBezTo>
                  <a:cubicBezTo>
                    <a:pt x="234" y="368"/>
                    <a:pt x="234" y="20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1010;p40">
              <a:extLst>
                <a:ext uri="{FF2B5EF4-FFF2-40B4-BE49-F238E27FC236}">
                  <a16:creationId xmlns:a16="http://schemas.microsoft.com/office/drawing/2014/main" id="{F5E36670-2D41-638C-3F24-0E9EA6F447B4}"/>
                </a:ext>
              </a:extLst>
            </p:cNvPr>
            <p:cNvSpPr/>
            <p:nvPr/>
          </p:nvSpPr>
          <p:spPr>
            <a:xfrm>
              <a:off x="5026950" y="3426881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167" y="1"/>
                  </a:moveTo>
                  <a:cubicBezTo>
                    <a:pt x="134" y="1"/>
                    <a:pt x="34" y="1"/>
                    <a:pt x="0" y="34"/>
                  </a:cubicBezTo>
                  <a:cubicBezTo>
                    <a:pt x="34" y="101"/>
                    <a:pt x="34" y="168"/>
                    <a:pt x="34" y="234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1011;p40">
              <a:extLst>
                <a:ext uri="{FF2B5EF4-FFF2-40B4-BE49-F238E27FC236}">
                  <a16:creationId xmlns:a16="http://schemas.microsoft.com/office/drawing/2014/main" id="{E88E485F-76F7-33DC-9427-EA7FC4F9AE11}"/>
                </a:ext>
              </a:extLst>
            </p:cNvPr>
            <p:cNvSpPr/>
            <p:nvPr/>
          </p:nvSpPr>
          <p:spPr>
            <a:xfrm>
              <a:off x="5031125" y="3420231"/>
              <a:ext cx="4200" cy="7525"/>
            </a:xfrm>
            <a:custGeom>
              <a:avLst/>
              <a:gdLst/>
              <a:ahLst/>
              <a:cxnLst/>
              <a:rect l="l" t="t" r="r" b="b"/>
              <a:pathLst>
                <a:path w="168" h="301" extrusionOk="0">
                  <a:moveTo>
                    <a:pt x="167" y="0"/>
                  </a:moveTo>
                  <a:lnTo>
                    <a:pt x="167" y="0"/>
                  </a:lnTo>
                  <a:cubicBezTo>
                    <a:pt x="34" y="100"/>
                    <a:pt x="0" y="167"/>
                    <a:pt x="0" y="300"/>
                  </a:cubicBezTo>
                  <a:cubicBezTo>
                    <a:pt x="134" y="200"/>
                    <a:pt x="167" y="133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1012;p40">
              <a:extLst>
                <a:ext uri="{FF2B5EF4-FFF2-40B4-BE49-F238E27FC236}">
                  <a16:creationId xmlns:a16="http://schemas.microsoft.com/office/drawing/2014/main" id="{615AAB5D-6C1C-08E5-C6C3-5D2B63C05B20}"/>
                </a:ext>
              </a:extLst>
            </p:cNvPr>
            <p:cNvSpPr/>
            <p:nvPr/>
          </p:nvSpPr>
          <p:spPr>
            <a:xfrm>
              <a:off x="5017775" y="3442731"/>
              <a:ext cx="4200" cy="6700"/>
            </a:xfrm>
            <a:custGeom>
              <a:avLst/>
              <a:gdLst/>
              <a:ahLst/>
              <a:cxnLst/>
              <a:rect l="l" t="t" r="r" b="b"/>
              <a:pathLst>
                <a:path w="168" h="268" extrusionOk="0">
                  <a:moveTo>
                    <a:pt x="167" y="1"/>
                  </a:moveTo>
                  <a:cubicBezTo>
                    <a:pt x="134" y="1"/>
                    <a:pt x="34" y="1"/>
                    <a:pt x="1" y="67"/>
                  </a:cubicBezTo>
                  <a:cubicBezTo>
                    <a:pt x="34" y="134"/>
                    <a:pt x="34" y="201"/>
                    <a:pt x="34" y="268"/>
                  </a:cubicBezTo>
                  <a:cubicBezTo>
                    <a:pt x="134" y="234"/>
                    <a:pt x="167" y="10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1013;p40">
              <a:extLst>
                <a:ext uri="{FF2B5EF4-FFF2-40B4-BE49-F238E27FC236}">
                  <a16:creationId xmlns:a16="http://schemas.microsoft.com/office/drawing/2014/main" id="{EB8D25F9-0DEB-00AA-EC16-EF81C09681A3}"/>
                </a:ext>
              </a:extLst>
            </p:cNvPr>
            <p:cNvSpPr/>
            <p:nvPr/>
          </p:nvSpPr>
          <p:spPr>
            <a:xfrm>
              <a:off x="5040300" y="3403531"/>
              <a:ext cx="4175" cy="7550"/>
            </a:xfrm>
            <a:custGeom>
              <a:avLst/>
              <a:gdLst/>
              <a:ahLst/>
              <a:cxnLst/>
              <a:rect l="l" t="t" r="r" b="b"/>
              <a:pathLst>
                <a:path w="167" h="302" extrusionOk="0">
                  <a:moveTo>
                    <a:pt x="167" y="1"/>
                  </a:moveTo>
                  <a:lnTo>
                    <a:pt x="167" y="1"/>
                  </a:lnTo>
                  <a:cubicBezTo>
                    <a:pt x="67" y="101"/>
                    <a:pt x="0" y="168"/>
                    <a:pt x="0" y="301"/>
                  </a:cubicBezTo>
                  <a:cubicBezTo>
                    <a:pt x="100" y="201"/>
                    <a:pt x="167" y="134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1014;p40">
              <a:extLst>
                <a:ext uri="{FF2B5EF4-FFF2-40B4-BE49-F238E27FC236}">
                  <a16:creationId xmlns:a16="http://schemas.microsoft.com/office/drawing/2014/main" id="{A57C5490-3EAC-21DB-8D2A-4DA3AABFABD2}"/>
                </a:ext>
              </a:extLst>
            </p:cNvPr>
            <p:cNvSpPr/>
            <p:nvPr/>
          </p:nvSpPr>
          <p:spPr>
            <a:xfrm>
              <a:off x="5048625" y="3386856"/>
              <a:ext cx="4200" cy="7525"/>
            </a:xfrm>
            <a:custGeom>
              <a:avLst/>
              <a:gdLst/>
              <a:ahLst/>
              <a:cxnLst/>
              <a:rect l="l" t="t" r="r" b="b"/>
              <a:pathLst>
                <a:path w="168" h="301" extrusionOk="0">
                  <a:moveTo>
                    <a:pt x="168" y="1"/>
                  </a:moveTo>
                  <a:lnTo>
                    <a:pt x="168" y="1"/>
                  </a:lnTo>
                  <a:cubicBezTo>
                    <a:pt x="34" y="101"/>
                    <a:pt x="1" y="168"/>
                    <a:pt x="1" y="301"/>
                  </a:cubicBezTo>
                  <a:cubicBezTo>
                    <a:pt x="134" y="268"/>
                    <a:pt x="168" y="134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1015;p40">
              <a:extLst>
                <a:ext uri="{FF2B5EF4-FFF2-40B4-BE49-F238E27FC236}">
                  <a16:creationId xmlns:a16="http://schemas.microsoft.com/office/drawing/2014/main" id="{3B846A4B-C676-A537-FC72-DCEB8C72995A}"/>
                </a:ext>
              </a:extLst>
            </p:cNvPr>
            <p:cNvSpPr/>
            <p:nvPr/>
          </p:nvSpPr>
          <p:spPr>
            <a:xfrm>
              <a:off x="5922600" y="4204956"/>
              <a:ext cx="26700" cy="75075"/>
            </a:xfrm>
            <a:custGeom>
              <a:avLst/>
              <a:gdLst/>
              <a:ahLst/>
              <a:cxnLst/>
              <a:rect l="l" t="t" r="r" b="b"/>
              <a:pathLst>
                <a:path w="1068" h="3003" extrusionOk="0">
                  <a:moveTo>
                    <a:pt x="1067" y="0"/>
                  </a:moveTo>
                  <a:cubicBezTo>
                    <a:pt x="634" y="167"/>
                    <a:pt x="33" y="300"/>
                    <a:pt x="33" y="934"/>
                  </a:cubicBezTo>
                  <a:cubicBezTo>
                    <a:pt x="0" y="1635"/>
                    <a:pt x="33" y="2302"/>
                    <a:pt x="67" y="3002"/>
                  </a:cubicBezTo>
                  <a:cubicBezTo>
                    <a:pt x="567" y="2102"/>
                    <a:pt x="1001" y="1134"/>
                    <a:pt x="1067" y="0"/>
                  </a:cubicBezTo>
                  <a:close/>
                </a:path>
              </a:pathLst>
            </a:custGeom>
            <a:solidFill>
              <a:srgbClr val="FF93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1016;p40">
              <a:extLst>
                <a:ext uri="{FF2B5EF4-FFF2-40B4-BE49-F238E27FC236}">
                  <a16:creationId xmlns:a16="http://schemas.microsoft.com/office/drawing/2014/main" id="{0C966157-DC3B-FD9E-BD1A-DEF704C89131}"/>
                </a:ext>
              </a:extLst>
            </p:cNvPr>
            <p:cNvSpPr/>
            <p:nvPr/>
          </p:nvSpPr>
          <p:spPr>
            <a:xfrm>
              <a:off x="5006100" y="2414006"/>
              <a:ext cx="213500" cy="167300"/>
            </a:xfrm>
            <a:custGeom>
              <a:avLst/>
              <a:gdLst/>
              <a:ahLst/>
              <a:cxnLst/>
              <a:rect l="l" t="t" r="r" b="b"/>
              <a:pathLst>
                <a:path w="8540" h="6692" extrusionOk="0">
                  <a:moveTo>
                    <a:pt x="6603" y="0"/>
                  </a:moveTo>
                  <a:cubicBezTo>
                    <a:pt x="6427" y="0"/>
                    <a:pt x="6291" y="106"/>
                    <a:pt x="6272" y="421"/>
                  </a:cubicBezTo>
                  <a:cubicBezTo>
                    <a:pt x="6272" y="854"/>
                    <a:pt x="6305" y="1188"/>
                    <a:pt x="5638" y="1254"/>
                  </a:cubicBezTo>
                  <a:cubicBezTo>
                    <a:pt x="5309" y="1284"/>
                    <a:pt x="5006" y="1636"/>
                    <a:pt x="4538" y="1636"/>
                  </a:cubicBezTo>
                  <a:cubicBezTo>
                    <a:pt x="4485" y="1636"/>
                    <a:pt x="4429" y="1632"/>
                    <a:pt x="4370" y="1621"/>
                  </a:cubicBezTo>
                  <a:cubicBezTo>
                    <a:pt x="4168" y="1596"/>
                    <a:pt x="3941" y="1552"/>
                    <a:pt x="3722" y="1552"/>
                  </a:cubicBezTo>
                  <a:cubicBezTo>
                    <a:pt x="3363" y="1552"/>
                    <a:pt x="3022" y="1671"/>
                    <a:pt x="2836" y="2188"/>
                  </a:cubicBezTo>
                  <a:cubicBezTo>
                    <a:pt x="2794" y="2313"/>
                    <a:pt x="2650" y="2347"/>
                    <a:pt x="2482" y="2347"/>
                  </a:cubicBezTo>
                  <a:cubicBezTo>
                    <a:pt x="2380" y="2347"/>
                    <a:pt x="2270" y="2334"/>
                    <a:pt x="2169" y="2322"/>
                  </a:cubicBezTo>
                  <a:cubicBezTo>
                    <a:pt x="2035" y="2295"/>
                    <a:pt x="1905" y="2283"/>
                    <a:pt x="1779" y="2283"/>
                  </a:cubicBezTo>
                  <a:cubicBezTo>
                    <a:pt x="1120" y="2283"/>
                    <a:pt x="560" y="2614"/>
                    <a:pt x="1" y="2922"/>
                  </a:cubicBezTo>
                  <a:lnTo>
                    <a:pt x="1" y="3156"/>
                  </a:lnTo>
                  <a:cubicBezTo>
                    <a:pt x="201" y="3589"/>
                    <a:pt x="601" y="3990"/>
                    <a:pt x="601" y="4523"/>
                  </a:cubicBezTo>
                  <a:cubicBezTo>
                    <a:pt x="768" y="4590"/>
                    <a:pt x="801" y="4724"/>
                    <a:pt x="834" y="4890"/>
                  </a:cubicBezTo>
                  <a:cubicBezTo>
                    <a:pt x="1101" y="5057"/>
                    <a:pt x="1268" y="5357"/>
                    <a:pt x="1301" y="5691"/>
                  </a:cubicBezTo>
                  <a:cubicBezTo>
                    <a:pt x="1435" y="5758"/>
                    <a:pt x="1502" y="5891"/>
                    <a:pt x="1535" y="6058"/>
                  </a:cubicBezTo>
                  <a:cubicBezTo>
                    <a:pt x="1702" y="6158"/>
                    <a:pt x="1768" y="6258"/>
                    <a:pt x="1802" y="6425"/>
                  </a:cubicBezTo>
                  <a:cubicBezTo>
                    <a:pt x="1869" y="6525"/>
                    <a:pt x="2002" y="6592"/>
                    <a:pt x="2135" y="6692"/>
                  </a:cubicBezTo>
                  <a:cubicBezTo>
                    <a:pt x="2169" y="6592"/>
                    <a:pt x="2269" y="6525"/>
                    <a:pt x="2336" y="6425"/>
                  </a:cubicBezTo>
                  <a:cubicBezTo>
                    <a:pt x="2450" y="6453"/>
                    <a:pt x="2558" y="6468"/>
                    <a:pt x="2658" y="6468"/>
                  </a:cubicBezTo>
                  <a:cubicBezTo>
                    <a:pt x="3023" y="6468"/>
                    <a:pt x="3270" y="6270"/>
                    <a:pt x="3270" y="5824"/>
                  </a:cubicBezTo>
                  <a:cubicBezTo>
                    <a:pt x="3270" y="5519"/>
                    <a:pt x="3465" y="5353"/>
                    <a:pt x="3627" y="5353"/>
                  </a:cubicBezTo>
                  <a:cubicBezTo>
                    <a:pt x="3641" y="5353"/>
                    <a:pt x="3656" y="5355"/>
                    <a:pt x="3670" y="5357"/>
                  </a:cubicBezTo>
                  <a:cubicBezTo>
                    <a:pt x="3755" y="5371"/>
                    <a:pt x="3839" y="5377"/>
                    <a:pt x="3922" y="5377"/>
                  </a:cubicBezTo>
                  <a:cubicBezTo>
                    <a:pt x="4498" y="5377"/>
                    <a:pt x="5018" y="5088"/>
                    <a:pt x="5568" y="5088"/>
                  </a:cubicBezTo>
                  <a:cubicBezTo>
                    <a:pt x="5711" y="5088"/>
                    <a:pt x="5856" y="5108"/>
                    <a:pt x="6005" y="5157"/>
                  </a:cubicBezTo>
                  <a:cubicBezTo>
                    <a:pt x="6063" y="5175"/>
                    <a:pt x="6120" y="5183"/>
                    <a:pt x="6172" y="5183"/>
                  </a:cubicBezTo>
                  <a:cubicBezTo>
                    <a:pt x="6421" y="5183"/>
                    <a:pt x="6588" y="4999"/>
                    <a:pt x="6505" y="4724"/>
                  </a:cubicBezTo>
                  <a:cubicBezTo>
                    <a:pt x="6372" y="4257"/>
                    <a:pt x="6639" y="4056"/>
                    <a:pt x="6972" y="3923"/>
                  </a:cubicBezTo>
                  <a:cubicBezTo>
                    <a:pt x="7272" y="3856"/>
                    <a:pt x="7439" y="3589"/>
                    <a:pt x="7606" y="3389"/>
                  </a:cubicBezTo>
                  <a:lnTo>
                    <a:pt x="7606" y="3389"/>
                  </a:lnTo>
                  <a:cubicBezTo>
                    <a:pt x="7839" y="3656"/>
                    <a:pt x="7539" y="3923"/>
                    <a:pt x="7806" y="4023"/>
                  </a:cubicBezTo>
                  <a:cubicBezTo>
                    <a:pt x="7846" y="4032"/>
                    <a:pt x="7882" y="4036"/>
                    <a:pt x="7914" y="4036"/>
                  </a:cubicBezTo>
                  <a:cubicBezTo>
                    <a:pt x="8125" y="4036"/>
                    <a:pt x="8191" y="3859"/>
                    <a:pt x="8306" y="3656"/>
                  </a:cubicBezTo>
                  <a:cubicBezTo>
                    <a:pt x="8473" y="3189"/>
                    <a:pt x="8540" y="2856"/>
                    <a:pt x="8306" y="2389"/>
                  </a:cubicBezTo>
                  <a:cubicBezTo>
                    <a:pt x="8040" y="1922"/>
                    <a:pt x="7839" y="1421"/>
                    <a:pt x="7506" y="988"/>
                  </a:cubicBezTo>
                  <a:cubicBezTo>
                    <a:pt x="7372" y="687"/>
                    <a:pt x="7339" y="320"/>
                    <a:pt x="7006" y="120"/>
                  </a:cubicBezTo>
                  <a:cubicBezTo>
                    <a:pt x="6868" y="52"/>
                    <a:pt x="6726" y="0"/>
                    <a:pt x="6603" y="0"/>
                  </a:cubicBezTo>
                  <a:close/>
                </a:path>
              </a:pathLst>
            </a:custGeom>
            <a:solidFill>
              <a:srgbClr val="FF9D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1017;p40">
              <a:extLst>
                <a:ext uri="{FF2B5EF4-FFF2-40B4-BE49-F238E27FC236}">
                  <a16:creationId xmlns:a16="http://schemas.microsoft.com/office/drawing/2014/main" id="{CE7683F5-0EA5-3BE0-F303-1FDCBD481E31}"/>
                </a:ext>
              </a:extLst>
            </p:cNvPr>
            <p:cNvSpPr/>
            <p:nvPr/>
          </p:nvSpPr>
          <p:spPr>
            <a:xfrm>
              <a:off x="4998600" y="2371581"/>
              <a:ext cx="247700" cy="115700"/>
            </a:xfrm>
            <a:custGeom>
              <a:avLst/>
              <a:gdLst/>
              <a:ahLst/>
              <a:cxnLst/>
              <a:rect l="l" t="t" r="r" b="b"/>
              <a:pathLst>
                <a:path w="9908" h="4628" extrusionOk="0">
                  <a:moveTo>
                    <a:pt x="8730" y="1"/>
                  </a:moveTo>
                  <a:cubicBezTo>
                    <a:pt x="8386" y="1"/>
                    <a:pt x="8069" y="143"/>
                    <a:pt x="7739" y="350"/>
                  </a:cubicBezTo>
                  <a:cubicBezTo>
                    <a:pt x="7839" y="683"/>
                    <a:pt x="7939" y="1083"/>
                    <a:pt x="8073" y="1450"/>
                  </a:cubicBezTo>
                  <a:cubicBezTo>
                    <a:pt x="8106" y="1584"/>
                    <a:pt x="8073" y="1717"/>
                    <a:pt x="7939" y="1784"/>
                  </a:cubicBezTo>
                  <a:cubicBezTo>
                    <a:pt x="7900" y="1803"/>
                    <a:pt x="7861" y="1812"/>
                    <a:pt x="7823" y="1812"/>
                  </a:cubicBezTo>
                  <a:cubicBezTo>
                    <a:pt x="7731" y="1812"/>
                    <a:pt x="7643" y="1764"/>
                    <a:pt x="7572" y="1717"/>
                  </a:cubicBezTo>
                  <a:cubicBezTo>
                    <a:pt x="7439" y="1617"/>
                    <a:pt x="7339" y="1550"/>
                    <a:pt x="7272" y="1417"/>
                  </a:cubicBezTo>
                  <a:cubicBezTo>
                    <a:pt x="6930" y="967"/>
                    <a:pt x="6532" y="751"/>
                    <a:pt x="6071" y="751"/>
                  </a:cubicBezTo>
                  <a:cubicBezTo>
                    <a:pt x="5813" y="751"/>
                    <a:pt x="5536" y="819"/>
                    <a:pt x="5237" y="950"/>
                  </a:cubicBezTo>
                  <a:cubicBezTo>
                    <a:pt x="5571" y="1384"/>
                    <a:pt x="6071" y="1684"/>
                    <a:pt x="6071" y="2251"/>
                  </a:cubicBezTo>
                  <a:cubicBezTo>
                    <a:pt x="5529" y="2059"/>
                    <a:pt x="5108" y="1715"/>
                    <a:pt x="4517" y="1715"/>
                  </a:cubicBezTo>
                  <a:cubicBezTo>
                    <a:pt x="4491" y="1715"/>
                    <a:pt x="4464" y="1716"/>
                    <a:pt x="4437" y="1717"/>
                  </a:cubicBezTo>
                  <a:cubicBezTo>
                    <a:pt x="4437" y="1951"/>
                    <a:pt x="4570" y="2017"/>
                    <a:pt x="4637" y="2118"/>
                  </a:cubicBezTo>
                  <a:cubicBezTo>
                    <a:pt x="4804" y="2351"/>
                    <a:pt x="5337" y="2451"/>
                    <a:pt x="5071" y="2785"/>
                  </a:cubicBezTo>
                  <a:cubicBezTo>
                    <a:pt x="4884" y="2994"/>
                    <a:pt x="4600" y="3139"/>
                    <a:pt x="4310" y="3139"/>
                  </a:cubicBezTo>
                  <a:cubicBezTo>
                    <a:pt x="4184" y="3139"/>
                    <a:pt x="4057" y="3112"/>
                    <a:pt x="3936" y="3052"/>
                  </a:cubicBezTo>
                  <a:cubicBezTo>
                    <a:pt x="3903" y="3018"/>
                    <a:pt x="3903" y="2951"/>
                    <a:pt x="3836" y="2951"/>
                  </a:cubicBezTo>
                  <a:cubicBezTo>
                    <a:pt x="3726" y="2909"/>
                    <a:pt x="3616" y="2892"/>
                    <a:pt x="3505" y="2892"/>
                  </a:cubicBezTo>
                  <a:cubicBezTo>
                    <a:pt x="3083" y="2892"/>
                    <a:pt x="2657" y="3140"/>
                    <a:pt x="2217" y="3140"/>
                  </a:cubicBezTo>
                  <a:cubicBezTo>
                    <a:pt x="2146" y="3140"/>
                    <a:pt x="2074" y="3133"/>
                    <a:pt x="2002" y="3118"/>
                  </a:cubicBezTo>
                  <a:cubicBezTo>
                    <a:pt x="2002" y="3118"/>
                    <a:pt x="1902" y="3285"/>
                    <a:pt x="1902" y="3385"/>
                  </a:cubicBezTo>
                  <a:cubicBezTo>
                    <a:pt x="1844" y="3808"/>
                    <a:pt x="1698" y="3965"/>
                    <a:pt x="1495" y="3965"/>
                  </a:cubicBezTo>
                  <a:cubicBezTo>
                    <a:pt x="1346" y="3965"/>
                    <a:pt x="1166" y="3879"/>
                    <a:pt x="968" y="3752"/>
                  </a:cubicBezTo>
                  <a:cubicBezTo>
                    <a:pt x="827" y="3658"/>
                    <a:pt x="701" y="3601"/>
                    <a:pt x="579" y="3601"/>
                  </a:cubicBezTo>
                  <a:cubicBezTo>
                    <a:pt x="441" y="3601"/>
                    <a:pt x="309" y="3675"/>
                    <a:pt x="167" y="3852"/>
                  </a:cubicBezTo>
                  <a:lnTo>
                    <a:pt x="167" y="4052"/>
                  </a:lnTo>
                  <a:cubicBezTo>
                    <a:pt x="134" y="4086"/>
                    <a:pt x="34" y="4186"/>
                    <a:pt x="0" y="4252"/>
                  </a:cubicBezTo>
                  <a:lnTo>
                    <a:pt x="267" y="4619"/>
                  </a:lnTo>
                  <a:cubicBezTo>
                    <a:pt x="439" y="4619"/>
                    <a:pt x="629" y="4493"/>
                    <a:pt x="824" y="4493"/>
                  </a:cubicBezTo>
                  <a:cubicBezTo>
                    <a:pt x="894" y="4493"/>
                    <a:pt x="964" y="4509"/>
                    <a:pt x="1034" y="4553"/>
                  </a:cubicBezTo>
                  <a:cubicBezTo>
                    <a:pt x="1101" y="4586"/>
                    <a:pt x="1184" y="4628"/>
                    <a:pt x="1264" y="4628"/>
                  </a:cubicBezTo>
                  <a:cubicBezTo>
                    <a:pt x="1343" y="4628"/>
                    <a:pt x="1418" y="4586"/>
                    <a:pt x="1468" y="4453"/>
                  </a:cubicBezTo>
                  <a:cubicBezTo>
                    <a:pt x="1540" y="4182"/>
                    <a:pt x="1642" y="4097"/>
                    <a:pt x="1773" y="4097"/>
                  </a:cubicBezTo>
                  <a:cubicBezTo>
                    <a:pt x="1883" y="4097"/>
                    <a:pt x="2015" y="4158"/>
                    <a:pt x="2169" y="4219"/>
                  </a:cubicBezTo>
                  <a:cubicBezTo>
                    <a:pt x="2443" y="4318"/>
                    <a:pt x="2649" y="4370"/>
                    <a:pt x="2811" y="4370"/>
                  </a:cubicBezTo>
                  <a:cubicBezTo>
                    <a:pt x="3142" y="4370"/>
                    <a:pt x="3291" y="4155"/>
                    <a:pt x="3469" y="3685"/>
                  </a:cubicBezTo>
                  <a:cubicBezTo>
                    <a:pt x="3498" y="3628"/>
                    <a:pt x="3502" y="3545"/>
                    <a:pt x="3524" y="3545"/>
                  </a:cubicBezTo>
                  <a:cubicBezTo>
                    <a:pt x="3528" y="3545"/>
                    <a:pt x="3532" y="3547"/>
                    <a:pt x="3536" y="3552"/>
                  </a:cubicBezTo>
                  <a:cubicBezTo>
                    <a:pt x="3600" y="3584"/>
                    <a:pt x="3663" y="3596"/>
                    <a:pt x="3726" y="3596"/>
                  </a:cubicBezTo>
                  <a:cubicBezTo>
                    <a:pt x="3940" y="3596"/>
                    <a:pt x="4145" y="3451"/>
                    <a:pt x="4348" y="3451"/>
                  </a:cubicBezTo>
                  <a:cubicBezTo>
                    <a:pt x="4456" y="3451"/>
                    <a:pt x="4563" y="3492"/>
                    <a:pt x="4670" y="3619"/>
                  </a:cubicBezTo>
                  <a:cubicBezTo>
                    <a:pt x="4757" y="3722"/>
                    <a:pt x="4846" y="3759"/>
                    <a:pt x="4937" y="3759"/>
                  </a:cubicBezTo>
                  <a:cubicBezTo>
                    <a:pt x="5154" y="3759"/>
                    <a:pt x="5386" y="3555"/>
                    <a:pt x="5642" y="3555"/>
                  </a:cubicBezTo>
                  <a:cubicBezTo>
                    <a:pt x="5695" y="3555"/>
                    <a:pt x="5749" y="3564"/>
                    <a:pt x="5804" y="3585"/>
                  </a:cubicBezTo>
                  <a:cubicBezTo>
                    <a:pt x="5814" y="3587"/>
                    <a:pt x="5823" y="3588"/>
                    <a:pt x="5831" y="3588"/>
                  </a:cubicBezTo>
                  <a:cubicBezTo>
                    <a:pt x="5968" y="3588"/>
                    <a:pt x="5940" y="3342"/>
                    <a:pt x="5971" y="3185"/>
                  </a:cubicBezTo>
                  <a:cubicBezTo>
                    <a:pt x="5994" y="3069"/>
                    <a:pt x="6001" y="2905"/>
                    <a:pt x="6093" y="2905"/>
                  </a:cubicBezTo>
                  <a:cubicBezTo>
                    <a:pt x="6133" y="2905"/>
                    <a:pt x="6190" y="2937"/>
                    <a:pt x="6271" y="3018"/>
                  </a:cubicBezTo>
                  <a:cubicBezTo>
                    <a:pt x="6389" y="3147"/>
                    <a:pt x="6473" y="3198"/>
                    <a:pt x="6539" y="3198"/>
                  </a:cubicBezTo>
                  <a:cubicBezTo>
                    <a:pt x="6660" y="3198"/>
                    <a:pt x="6719" y="3025"/>
                    <a:pt x="6805" y="2851"/>
                  </a:cubicBezTo>
                  <a:cubicBezTo>
                    <a:pt x="6972" y="2518"/>
                    <a:pt x="6638" y="2184"/>
                    <a:pt x="6805" y="1884"/>
                  </a:cubicBezTo>
                  <a:cubicBezTo>
                    <a:pt x="6821" y="1883"/>
                    <a:pt x="6837" y="1883"/>
                    <a:pt x="6852" y="1883"/>
                  </a:cubicBezTo>
                  <a:cubicBezTo>
                    <a:pt x="7408" y="1883"/>
                    <a:pt x="7449" y="2457"/>
                    <a:pt x="7806" y="2685"/>
                  </a:cubicBezTo>
                  <a:cubicBezTo>
                    <a:pt x="7873" y="2596"/>
                    <a:pt x="7924" y="2522"/>
                    <a:pt x="8001" y="2522"/>
                  </a:cubicBezTo>
                  <a:cubicBezTo>
                    <a:pt x="8039" y="2522"/>
                    <a:pt x="8084" y="2540"/>
                    <a:pt x="8139" y="2585"/>
                  </a:cubicBezTo>
                  <a:cubicBezTo>
                    <a:pt x="8286" y="2609"/>
                    <a:pt x="8450" y="2829"/>
                    <a:pt x="8592" y="2829"/>
                  </a:cubicBezTo>
                  <a:cubicBezTo>
                    <a:pt x="8645" y="2829"/>
                    <a:pt x="8695" y="2799"/>
                    <a:pt x="8740" y="2718"/>
                  </a:cubicBezTo>
                  <a:cubicBezTo>
                    <a:pt x="8840" y="2451"/>
                    <a:pt x="9107" y="2118"/>
                    <a:pt x="8807" y="1884"/>
                  </a:cubicBezTo>
                  <a:cubicBezTo>
                    <a:pt x="8573" y="1684"/>
                    <a:pt x="8807" y="1350"/>
                    <a:pt x="8473" y="1217"/>
                  </a:cubicBezTo>
                  <a:cubicBezTo>
                    <a:pt x="8559" y="1073"/>
                    <a:pt x="8695" y="830"/>
                    <a:pt x="8795" y="830"/>
                  </a:cubicBezTo>
                  <a:cubicBezTo>
                    <a:pt x="8811" y="830"/>
                    <a:pt x="8826" y="836"/>
                    <a:pt x="8840" y="850"/>
                  </a:cubicBezTo>
                  <a:cubicBezTo>
                    <a:pt x="8953" y="925"/>
                    <a:pt x="9060" y="950"/>
                    <a:pt x="9163" y="950"/>
                  </a:cubicBezTo>
                  <a:cubicBezTo>
                    <a:pt x="9368" y="950"/>
                    <a:pt x="9557" y="853"/>
                    <a:pt x="9743" y="853"/>
                  </a:cubicBezTo>
                  <a:cubicBezTo>
                    <a:pt x="9798" y="853"/>
                    <a:pt x="9853" y="861"/>
                    <a:pt x="9907" y="883"/>
                  </a:cubicBezTo>
                  <a:cubicBezTo>
                    <a:pt x="9807" y="550"/>
                    <a:pt x="9741" y="350"/>
                    <a:pt x="9407" y="183"/>
                  </a:cubicBezTo>
                  <a:cubicBezTo>
                    <a:pt x="9165" y="55"/>
                    <a:pt x="8942" y="1"/>
                    <a:pt x="8730" y="1"/>
                  </a:cubicBezTo>
                  <a:close/>
                </a:path>
              </a:pathLst>
            </a:custGeom>
            <a:solidFill>
              <a:srgbClr val="FF8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1018;p40">
              <a:extLst>
                <a:ext uri="{FF2B5EF4-FFF2-40B4-BE49-F238E27FC236}">
                  <a16:creationId xmlns:a16="http://schemas.microsoft.com/office/drawing/2014/main" id="{B4B5C3C3-1396-DC83-BF10-BB9B716732D6}"/>
                </a:ext>
              </a:extLst>
            </p:cNvPr>
            <p:cNvSpPr/>
            <p:nvPr/>
          </p:nvSpPr>
          <p:spPr>
            <a:xfrm>
              <a:off x="4981075" y="2370306"/>
              <a:ext cx="50900" cy="35050"/>
            </a:xfrm>
            <a:custGeom>
              <a:avLst/>
              <a:gdLst/>
              <a:ahLst/>
              <a:cxnLst/>
              <a:rect l="l" t="t" r="r" b="b"/>
              <a:pathLst>
                <a:path w="2036" h="1402" extrusionOk="0">
                  <a:moveTo>
                    <a:pt x="2002" y="0"/>
                  </a:moveTo>
                  <a:cubicBezTo>
                    <a:pt x="1469" y="100"/>
                    <a:pt x="1035" y="434"/>
                    <a:pt x="535" y="667"/>
                  </a:cubicBezTo>
                  <a:cubicBezTo>
                    <a:pt x="1" y="934"/>
                    <a:pt x="334" y="1101"/>
                    <a:pt x="501" y="1401"/>
                  </a:cubicBezTo>
                  <a:cubicBezTo>
                    <a:pt x="1002" y="968"/>
                    <a:pt x="1535" y="601"/>
                    <a:pt x="2036" y="234"/>
                  </a:cubicBezTo>
                  <a:cubicBezTo>
                    <a:pt x="2036" y="134"/>
                    <a:pt x="2002" y="100"/>
                    <a:pt x="2002" y="0"/>
                  </a:cubicBezTo>
                  <a:close/>
                </a:path>
              </a:pathLst>
            </a:custGeom>
            <a:solidFill>
              <a:srgbClr val="FF9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1019;p40">
              <a:extLst>
                <a:ext uri="{FF2B5EF4-FFF2-40B4-BE49-F238E27FC236}">
                  <a16:creationId xmlns:a16="http://schemas.microsoft.com/office/drawing/2014/main" id="{80BF583D-E6F1-4820-D62B-6A4159E42D09}"/>
                </a:ext>
              </a:extLst>
            </p:cNvPr>
            <p:cNvSpPr/>
            <p:nvPr/>
          </p:nvSpPr>
          <p:spPr>
            <a:xfrm>
              <a:off x="5039450" y="2338606"/>
              <a:ext cx="4200" cy="10050"/>
            </a:xfrm>
            <a:custGeom>
              <a:avLst/>
              <a:gdLst/>
              <a:ahLst/>
              <a:cxnLst/>
              <a:rect l="l" t="t" r="r" b="b"/>
              <a:pathLst>
                <a:path w="168" h="402" extrusionOk="0">
                  <a:moveTo>
                    <a:pt x="168" y="1"/>
                  </a:moveTo>
                  <a:cubicBezTo>
                    <a:pt x="1" y="67"/>
                    <a:pt x="1" y="234"/>
                    <a:pt x="1" y="401"/>
                  </a:cubicBezTo>
                  <a:cubicBezTo>
                    <a:pt x="168" y="334"/>
                    <a:pt x="168" y="168"/>
                    <a:pt x="168" y="1"/>
                  </a:cubicBezTo>
                  <a:close/>
                </a:path>
              </a:pathLst>
            </a:custGeom>
            <a:solidFill>
              <a:srgbClr val="FF81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1020;p40">
              <a:extLst>
                <a:ext uri="{FF2B5EF4-FFF2-40B4-BE49-F238E27FC236}">
                  <a16:creationId xmlns:a16="http://schemas.microsoft.com/office/drawing/2014/main" id="{16F8BF37-02F2-15A6-2112-E3550BE5F3DB}"/>
                </a:ext>
              </a:extLst>
            </p:cNvPr>
            <p:cNvSpPr/>
            <p:nvPr/>
          </p:nvSpPr>
          <p:spPr>
            <a:xfrm>
              <a:off x="5272950" y="2221856"/>
              <a:ext cx="10875" cy="5875"/>
            </a:xfrm>
            <a:custGeom>
              <a:avLst/>
              <a:gdLst/>
              <a:ahLst/>
              <a:cxnLst/>
              <a:rect l="l" t="t" r="r" b="b"/>
              <a:pathLst>
                <a:path w="435" h="235" extrusionOk="0">
                  <a:moveTo>
                    <a:pt x="434" y="1"/>
                  </a:moveTo>
                  <a:cubicBezTo>
                    <a:pt x="301" y="1"/>
                    <a:pt x="134" y="34"/>
                    <a:pt x="1" y="34"/>
                  </a:cubicBezTo>
                  <a:lnTo>
                    <a:pt x="1" y="234"/>
                  </a:lnTo>
                  <a:cubicBezTo>
                    <a:pt x="134" y="234"/>
                    <a:pt x="301" y="234"/>
                    <a:pt x="434" y="201"/>
                  </a:cubicBezTo>
                  <a:lnTo>
                    <a:pt x="434" y="1"/>
                  </a:lnTo>
                  <a:close/>
                </a:path>
              </a:pathLst>
            </a:custGeom>
            <a:solidFill>
              <a:srgbClr val="FFA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1021;p40">
              <a:extLst>
                <a:ext uri="{FF2B5EF4-FFF2-40B4-BE49-F238E27FC236}">
                  <a16:creationId xmlns:a16="http://schemas.microsoft.com/office/drawing/2014/main" id="{BE466F6D-6EFA-326F-F489-8F51E846277F}"/>
                </a:ext>
              </a:extLst>
            </p:cNvPr>
            <p:cNvSpPr/>
            <p:nvPr/>
          </p:nvSpPr>
          <p:spPr>
            <a:xfrm>
              <a:off x="5037800" y="2348631"/>
              <a:ext cx="1675" cy="2525"/>
            </a:xfrm>
            <a:custGeom>
              <a:avLst/>
              <a:gdLst/>
              <a:ahLst/>
              <a:cxnLst/>
              <a:rect l="l" t="t" r="r" b="b"/>
              <a:pathLst>
                <a:path w="67" h="101" extrusionOk="0">
                  <a:moveTo>
                    <a:pt x="67" y="0"/>
                  </a:moveTo>
                  <a:cubicBezTo>
                    <a:pt x="0" y="33"/>
                    <a:pt x="0" y="100"/>
                    <a:pt x="33" y="100"/>
                  </a:cubicBezTo>
                  <a:cubicBezTo>
                    <a:pt x="33" y="100"/>
                    <a:pt x="67" y="33"/>
                    <a:pt x="67" y="0"/>
                  </a:cubicBezTo>
                  <a:close/>
                </a:path>
              </a:pathLst>
            </a:custGeom>
            <a:solidFill>
              <a:srgbClr val="FF81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1022;p40">
              <a:extLst>
                <a:ext uri="{FF2B5EF4-FFF2-40B4-BE49-F238E27FC236}">
                  <a16:creationId xmlns:a16="http://schemas.microsoft.com/office/drawing/2014/main" id="{1AFD4E90-1E82-7277-2FA8-ABE50514DCC4}"/>
                </a:ext>
              </a:extLst>
            </p:cNvPr>
            <p:cNvSpPr/>
            <p:nvPr/>
          </p:nvSpPr>
          <p:spPr>
            <a:xfrm>
              <a:off x="5000275" y="2472031"/>
              <a:ext cx="4175" cy="5050"/>
            </a:xfrm>
            <a:custGeom>
              <a:avLst/>
              <a:gdLst/>
              <a:ahLst/>
              <a:cxnLst/>
              <a:rect l="l" t="t" r="r" b="b"/>
              <a:pathLst>
                <a:path w="167" h="202" extrusionOk="0">
                  <a:moveTo>
                    <a:pt x="167" y="1"/>
                  </a:moveTo>
                  <a:cubicBezTo>
                    <a:pt x="100" y="68"/>
                    <a:pt x="33" y="168"/>
                    <a:pt x="0" y="201"/>
                  </a:cubicBezTo>
                  <a:cubicBezTo>
                    <a:pt x="67" y="168"/>
                    <a:pt x="100" y="68"/>
                    <a:pt x="167" y="1"/>
                  </a:cubicBezTo>
                  <a:close/>
                </a:path>
              </a:pathLst>
            </a:custGeom>
            <a:solidFill>
              <a:srgbClr val="FF81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1023;p40">
              <a:extLst>
                <a:ext uri="{FF2B5EF4-FFF2-40B4-BE49-F238E27FC236}">
                  <a16:creationId xmlns:a16="http://schemas.microsoft.com/office/drawing/2014/main" id="{F63E1440-9503-109C-B632-99022EA62420}"/>
                </a:ext>
              </a:extLst>
            </p:cNvPr>
            <p:cNvSpPr/>
            <p:nvPr/>
          </p:nvSpPr>
          <p:spPr>
            <a:xfrm>
              <a:off x="5030275" y="2328606"/>
              <a:ext cx="1700" cy="2525"/>
            </a:xfrm>
            <a:custGeom>
              <a:avLst/>
              <a:gdLst/>
              <a:ahLst/>
              <a:cxnLst/>
              <a:rect l="l" t="t" r="r" b="b"/>
              <a:pathLst>
                <a:path w="68" h="101" extrusionOk="0">
                  <a:moveTo>
                    <a:pt x="68" y="0"/>
                  </a:moveTo>
                  <a:lnTo>
                    <a:pt x="68" y="0"/>
                  </a:lnTo>
                  <a:cubicBezTo>
                    <a:pt x="1" y="67"/>
                    <a:pt x="1" y="101"/>
                    <a:pt x="34" y="101"/>
                  </a:cubicBezTo>
                  <a:cubicBezTo>
                    <a:pt x="34" y="101"/>
                    <a:pt x="68" y="67"/>
                    <a:pt x="68" y="0"/>
                  </a:cubicBezTo>
                  <a:close/>
                </a:path>
              </a:pathLst>
            </a:custGeom>
            <a:solidFill>
              <a:srgbClr val="FF81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1024;p40">
              <a:extLst>
                <a:ext uri="{FF2B5EF4-FFF2-40B4-BE49-F238E27FC236}">
                  <a16:creationId xmlns:a16="http://schemas.microsoft.com/office/drawing/2014/main" id="{51ACAA20-EC0C-CB18-A89C-E63BBBE69E1A}"/>
                </a:ext>
              </a:extLst>
            </p:cNvPr>
            <p:cNvSpPr/>
            <p:nvPr/>
          </p:nvSpPr>
          <p:spPr>
            <a:xfrm>
              <a:off x="5031950" y="2326931"/>
              <a:ext cx="3375" cy="1700"/>
            </a:xfrm>
            <a:custGeom>
              <a:avLst/>
              <a:gdLst/>
              <a:ahLst/>
              <a:cxnLst/>
              <a:rect l="l" t="t" r="r" b="b"/>
              <a:pathLst>
                <a:path w="135" h="68" extrusionOk="0">
                  <a:moveTo>
                    <a:pt x="67" y="1"/>
                  </a:moveTo>
                  <a:cubicBezTo>
                    <a:pt x="67" y="1"/>
                    <a:pt x="1" y="34"/>
                    <a:pt x="1" y="67"/>
                  </a:cubicBezTo>
                  <a:cubicBezTo>
                    <a:pt x="134" y="34"/>
                    <a:pt x="134" y="1"/>
                    <a:pt x="67" y="1"/>
                  </a:cubicBezTo>
                  <a:close/>
                </a:path>
              </a:pathLst>
            </a:custGeom>
            <a:solidFill>
              <a:srgbClr val="FF81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1025;p40">
              <a:extLst>
                <a:ext uri="{FF2B5EF4-FFF2-40B4-BE49-F238E27FC236}">
                  <a16:creationId xmlns:a16="http://schemas.microsoft.com/office/drawing/2014/main" id="{6880F95F-6B8C-040E-FD41-D18FBC5283A1}"/>
                </a:ext>
              </a:extLst>
            </p:cNvPr>
            <p:cNvSpPr/>
            <p:nvPr/>
          </p:nvSpPr>
          <p:spPr>
            <a:xfrm>
              <a:off x="5568175" y="2124281"/>
              <a:ext cx="210175" cy="162175"/>
            </a:xfrm>
            <a:custGeom>
              <a:avLst/>
              <a:gdLst/>
              <a:ahLst/>
              <a:cxnLst/>
              <a:rect l="l" t="t" r="r" b="b"/>
              <a:pathLst>
                <a:path w="8407" h="6487" extrusionOk="0">
                  <a:moveTo>
                    <a:pt x="7105" y="1"/>
                  </a:moveTo>
                  <a:cubicBezTo>
                    <a:pt x="7039" y="735"/>
                    <a:pt x="6205" y="301"/>
                    <a:pt x="6005" y="802"/>
                  </a:cubicBezTo>
                  <a:lnTo>
                    <a:pt x="5904" y="835"/>
                  </a:lnTo>
                  <a:lnTo>
                    <a:pt x="5838" y="902"/>
                  </a:lnTo>
                  <a:lnTo>
                    <a:pt x="5838" y="802"/>
                  </a:lnTo>
                  <a:lnTo>
                    <a:pt x="5738" y="768"/>
                  </a:lnTo>
                  <a:lnTo>
                    <a:pt x="5671" y="768"/>
                  </a:lnTo>
                  <a:lnTo>
                    <a:pt x="5638" y="835"/>
                  </a:lnTo>
                  <a:cubicBezTo>
                    <a:pt x="5277" y="1100"/>
                    <a:pt x="4885" y="1172"/>
                    <a:pt x="4485" y="1172"/>
                  </a:cubicBezTo>
                  <a:cubicBezTo>
                    <a:pt x="4180" y="1172"/>
                    <a:pt x="3872" y="1131"/>
                    <a:pt x="3569" y="1102"/>
                  </a:cubicBezTo>
                  <a:cubicBezTo>
                    <a:pt x="3303" y="1068"/>
                    <a:pt x="3002" y="1068"/>
                    <a:pt x="2702" y="902"/>
                  </a:cubicBezTo>
                  <a:cubicBezTo>
                    <a:pt x="2369" y="668"/>
                    <a:pt x="2869" y="301"/>
                    <a:pt x="2535" y="101"/>
                  </a:cubicBezTo>
                  <a:lnTo>
                    <a:pt x="2535" y="101"/>
                  </a:lnTo>
                  <a:cubicBezTo>
                    <a:pt x="2235" y="268"/>
                    <a:pt x="2369" y="668"/>
                    <a:pt x="2135" y="902"/>
                  </a:cubicBezTo>
                  <a:cubicBezTo>
                    <a:pt x="2027" y="860"/>
                    <a:pt x="1941" y="841"/>
                    <a:pt x="1864" y="841"/>
                  </a:cubicBezTo>
                  <a:cubicBezTo>
                    <a:pt x="1633" y="841"/>
                    <a:pt x="1476" y="1010"/>
                    <a:pt x="1001" y="1235"/>
                  </a:cubicBezTo>
                  <a:cubicBezTo>
                    <a:pt x="300" y="1569"/>
                    <a:pt x="334" y="2002"/>
                    <a:pt x="367" y="2569"/>
                  </a:cubicBezTo>
                  <a:cubicBezTo>
                    <a:pt x="367" y="2736"/>
                    <a:pt x="334" y="2903"/>
                    <a:pt x="200" y="3003"/>
                  </a:cubicBezTo>
                  <a:cubicBezTo>
                    <a:pt x="200" y="3637"/>
                    <a:pt x="0" y="4271"/>
                    <a:pt x="167" y="4904"/>
                  </a:cubicBezTo>
                  <a:cubicBezTo>
                    <a:pt x="467" y="5171"/>
                    <a:pt x="1034" y="5138"/>
                    <a:pt x="1134" y="5772"/>
                  </a:cubicBezTo>
                  <a:cubicBezTo>
                    <a:pt x="1168" y="5838"/>
                    <a:pt x="1168" y="5939"/>
                    <a:pt x="1201" y="6005"/>
                  </a:cubicBezTo>
                  <a:cubicBezTo>
                    <a:pt x="1532" y="6320"/>
                    <a:pt x="1706" y="6486"/>
                    <a:pt x="1834" y="6486"/>
                  </a:cubicBezTo>
                  <a:cubicBezTo>
                    <a:pt x="1976" y="6486"/>
                    <a:pt x="2059" y="6279"/>
                    <a:pt x="2235" y="5838"/>
                  </a:cubicBezTo>
                  <a:cubicBezTo>
                    <a:pt x="2327" y="5593"/>
                    <a:pt x="2363" y="5093"/>
                    <a:pt x="2550" y="5093"/>
                  </a:cubicBezTo>
                  <a:cubicBezTo>
                    <a:pt x="2566" y="5093"/>
                    <a:pt x="2584" y="5097"/>
                    <a:pt x="2602" y="5105"/>
                  </a:cubicBezTo>
                  <a:cubicBezTo>
                    <a:pt x="2770" y="5167"/>
                    <a:pt x="2913" y="5195"/>
                    <a:pt x="3036" y="5195"/>
                  </a:cubicBezTo>
                  <a:cubicBezTo>
                    <a:pt x="3502" y="5195"/>
                    <a:pt x="3692" y="4800"/>
                    <a:pt x="3903" y="4404"/>
                  </a:cubicBezTo>
                  <a:cubicBezTo>
                    <a:pt x="3944" y="4332"/>
                    <a:pt x="3996" y="4307"/>
                    <a:pt x="4053" y="4307"/>
                  </a:cubicBezTo>
                  <a:cubicBezTo>
                    <a:pt x="4170" y="4307"/>
                    <a:pt x="4314" y="4407"/>
                    <a:pt x="4461" y="4407"/>
                  </a:cubicBezTo>
                  <a:cubicBezTo>
                    <a:pt x="4475" y="4407"/>
                    <a:pt x="4489" y="4406"/>
                    <a:pt x="4503" y="4404"/>
                  </a:cubicBezTo>
                  <a:cubicBezTo>
                    <a:pt x="4665" y="4309"/>
                    <a:pt x="4804" y="4268"/>
                    <a:pt x="4927" y="4268"/>
                  </a:cubicBezTo>
                  <a:cubicBezTo>
                    <a:pt x="5236" y="4268"/>
                    <a:pt x="5437" y="4527"/>
                    <a:pt x="5604" y="4838"/>
                  </a:cubicBezTo>
                  <a:cubicBezTo>
                    <a:pt x="5804" y="5171"/>
                    <a:pt x="5671" y="5572"/>
                    <a:pt x="5871" y="5905"/>
                  </a:cubicBezTo>
                  <a:cubicBezTo>
                    <a:pt x="6371" y="5905"/>
                    <a:pt x="7939" y="4771"/>
                    <a:pt x="8039" y="4304"/>
                  </a:cubicBezTo>
                  <a:cubicBezTo>
                    <a:pt x="8073" y="4071"/>
                    <a:pt x="8006" y="3837"/>
                    <a:pt x="7772" y="3670"/>
                  </a:cubicBezTo>
                  <a:cubicBezTo>
                    <a:pt x="7339" y="3403"/>
                    <a:pt x="6738" y="3270"/>
                    <a:pt x="6905" y="2503"/>
                  </a:cubicBezTo>
                  <a:cubicBezTo>
                    <a:pt x="7039" y="2002"/>
                    <a:pt x="7439" y="1969"/>
                    <a:pt x="7839" y="1836"/>
                  </a:cubicBezTo>
                  <a:cubicBezTo>
                    <a:pt x="8373" y="1635"/>
                    <a:pt x="8406" y="1469"/>
                    <a:pt x="7906" y="1068"/>
                  </a:cubicBezTo>
                  <a:cubicBezTo>
                    <a:pt x="7572" y="1068"/>
                    <a:pt x="7506" y="935"/>
                    <a:pt x="7572" y="601"/>
                  </a:cubicBezTo>
                  <a:cubicBezTo>
                    <a:pt x="7606" y="268"/>
                    <a:pt x="7406" y="101"/>
                    <a:pt x="7105" y="1"/>
                  </a:cubicBezTo>
                  <a:close/>
                </a:path>
              </a:pathLst>
            </a:custGeom>
            <a:solidFill>
              <a:srgbClr val="FF8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1026;p40">
              <a:extLst>
                <a:ext uri="{FF2B5EF4-FFF2-40B4-BE49-F238E27FC236}">
                  <a16:creationId xmlns:a16="http://schemas.microsoft.com/office/drawing/2014/main" id="{09F585D0-9367-E444-EACC-BB4EA723BEBA}"/>
                </a:ext>
              </a:extLst>
            </p:cNvPr>
            <p:cNvSpPr/>
            <p:nvPr/>
          </p:nvSpPr>
          <p:spPr>
            <a:xfrm>
              <a:off x="5579850" y="2139306"/>
              <a:ext cx="267700" cy="188700"/>
            </a:xfrm>
            <a:custGeom>
              <a:avLst/>
              <a:gdLst/>
              <a:ahLst/>
              <a:cxnLst/>
              <a:rect l="l" t="t" r="r" b="b"/>
              <a:pathLst>
                <a:path w="10708" h="7548" extrusionOk="0">
                  <a:moveTo>
                    <a:pt x="8006" y="0"/>
                  </a:moveTo>
                  <a:cubicBezTo>
                    <a:pt x="7706" y="0"/>
                    <a:pt x="7506" y="167"/>
                    <a:pt x="7406" y="467"/>
                  </a:cubicBezTo>
                  <a:cubicBezTo>
                    <a:pt x="7712" y="713"/>
                    <a:pt x="7737" y="1042"/>
                    <a:pt x="7376" y="1042"/>
                  </a:cubicBezTo>
                  <a:cubicBezTo>
                    <a:pt x="7345" y="1042"/>
                    <a:pt x="7310" y="1040"/>
                    <a:pt x="7272" y="1034"/>
                  </a:cubicBezTo>
                  <a:cubicBezTo>
                    <a:pt x="7169" y="1015"/>
                    <a:pt x="7074" y="1005"/>
                    <a:pt x="6987" y="1005"/>
                  </a:cubicBezTo>
                  <a:cubicBezTo>
                    <a:pt x="6486" y="1005"/>
                    <a:pt x="6247" y="1323"/>
                    <a:pt x="6105" y="1835"/>
                  </a:cubicBezTo>
                  <a:cubicBezTo>
                    <a:pt x="6438" y="2169"/>
                    <a:pt x="7072" y="2202"/>
                    <a:pt x="7239" y="2736"/>
                  </a:cubicBezTo>
                  <a:cubicBezTo>
                    <a:pt x="7272" y="2836"/>
                    <a:pt x="7272" y="2902"/>
                    <a:pt x="7339" y="3003"/>
                  </a:cubicBezTo>
                  <a:lnTo>
                    <a:pt x="7339" y="3103"/>
                  </a:lnTo>
                  <a:cubicBezTo>
                    <a:pt x="7572" y="3503"/>
                    <a:pt x="7406" y="3937"/>
                    <a:pt x="7039" y="4003"/>
                  </a:cubicBezTo>
                  <a:cubicBezTo>
                    <a:pt x="6505" y="4070"/>
                    <a:pt x="6338" y="4437"/>
                    <a:pt x="6071" y="4770"/>
                  </a:cubicBezTo>
                  <a:cubicBezTo>
                    <a:pt x="5904" y="5071"/>
                    <a:pt x="5704" y="5171"/>
                    <a:pt x="5404" y="5171"/>
                  </a:cubicBezTo>
                  <a:cubicBezTo>
                    <a:pt x="4837" y="4737"/>
                    <a:pt x="4370" y="4237"/>
                    <a:pt x="4036" y="3603"/>
                  </a:cubicBezTo>
                  <a:cubicBezTo>
                    <a:pt x="3786" y="3305"/>
                    <a:pt x="3631" y="3155"/>
                    <a:pt x="3506" y="3155"/>
                  </a:cubicBezTo>
                  <a:cubicBezTo>
                    <a:pt x="3365" y="3155"/>
                    <a:pt x="3262" y="3347"/>
                    <a:pt x="3102" y="3736"/>
                  </a:cubicBezTo>
                  <a:cubicBezTo>
                    <a:pt x="3036" y="3870"/>
                    <a:pt x="3036" y="4003"/>
                    <a:pt x="3002" y="4137"/>
                  </a:cubicBezTo>
                  <a:cubicBezTo>
                    <a:pt x="2928" y="4260"/>
                    <a:pt x="2817" y="4329"/>
                    <a:pt x="2697" y="4329"/>
                  </a:cubicBezTo>
                  <a:cubicBezTo>
                    <a:pt x="2655" y="4329"/>
                    <a:pt x="2612" y="4321"/>
                    <a:pt x="2569" y="4303"/>
                  </a:cubicBezTo>
                  <a:cubicBezTo>
                    <a:pt x="2375" y="4193"/>
                    <a:pt x="2251" y="3854"/>
                    <a:pt x="2005" y="3854"/>
                  </a:cubicBezTo>
                  <a:cubicBezTo>
                    <a:pt x="1954" y="3854"/>
                    <a:pt x="1898" y="3869"/>
                    <a:pt x="1835" y="3903"/>
                  </a:cubicBezTo>
                  <a:cubicBezTo>
                    <a:pt x="1435" y="4137"/>
                    <a:pt x="1902" y="4504"/>
                    <a:pt x="1601" y="4737"/>
                  </a:cubicBezTo>
                  <a:cubicBezTo>
                    <a:pt x="1368" y="4971"/>
                    <a:pt x="1535" y="5338"/>
                    <a:pt x="1368" y="5571"/>
                  </a:cubicBezTo>
                  <a:cubicBezTo>
                    <a:pt x="1068" y="5571"/>
                    <a:pt x="934" y="5371"/>
                    <a:pt x="834" y="5171"/>
                  </a:cubicBezTo>
                  <a:cubicBezTo>
                    <a:pt x="67" y="5871"/>
                    <a:pt x="0" y="6705"/>
                    <a:pt x="667" y="7339"/>
                  </a:cubicBezTo>
                  <a:cubicBezTo>
                    <a:pt x="822" y="7481"/>
                    <a:pt x="972" y="7548"/>
                    <a:pt x="1097" y="7548"/>
                  </a:cubicBezTo>
                  <a:cubicBezTo>
                    <a:pt x="1297" y="7548"/>
                    <a:pt x="1435" y="7379"/>
                    <a:pt x="1435" y="7072"/>
                  </a:cubicBezTo>
                  <a:cubicBezTo>
                    <a:pt x="1435" y="6405"/>
                    <a:pt x="1902" y="6305"/>
                    <a:pt x="2335" y="6071"/>
                  </a:cubicBezTo>
                  <a:cubicBezTo>
                    <a:pt x="2669" y="5871"/>
                    <a:pt x="3236" y="6005"/>
                    <a:pt x="3269" y="5338"/>
                  </a:cubicBezTo>
                  <a:cubicBezTo>
                    <a:pt x="3269" y="5262"/>
                    <a:pt x="3359" y="5207"/>
                    <a:pt x="3460" y="5207"/>
                  </a:cubicBezTo>
                  <a:cubicBezTo>
                    <a:pt x="3581" y="5207"/>
                    <a:pt x="3718" y="5286"/>
                    <a:pt x="3736" y="5504"/>
                  </a:cubicBezTo>
                  <a:cubicBezTo>
                    <a:pt x="3803" y="6338"/>
                    <a:pt x="4437" y="6405"/>
                    <a:pt x="5071" y="6538"/>
                  </a:cubicBezTo>
                  <a:cubicBezTo>
                    <a:pt x="5087" y="6542"/>
                    <a:pt x="5104" y="6543"/>
                    <a:pt x="5121" y="6543"/>
                  </a:cubicBezTo>
                  <a:cubicBezTo>
                    <a:pt x="5195" y="6543"/>
                    <a:pt x="5274" y="6517"/>
                    <a:pt x="5345" y="6517"/>
                  </a:cubicBezTo>
                  <a:cubicBezTo>
                    <a:pt x="5422" y="6517"/>
                    <a:pt x="5491" y="6547"/>
                    <a:pt x="5538" y="6672"/>
                  </a:cubicBezTo>
                  <a:cubicBezTo>
                    <a:pt x="5673" y="7077"/>
                    <a:pt x="5835" y="7219"/>
                    <a:pt x="6015" y="7219"/>
                  </a:cubicBezTo>
                  <a:cubicBezTo>
                    <a:pt x="6235" y="7219"/>
                    <a:pt x="6482" y="7007"/>
                    <a:pt x="6738" y="6805"/>
                  </a:cubicBezTo>
                  <a:cubicBezTo>
                    <a:pt x="6772" y="6739"/>
                    <a:pt x="6872" y="6672"/>
                    <a:pt x="6939" y="6638"/>
                  </a:cubicBezTo>
                  <a:cubicBezTo>
                    <a:pt x="8039" y="6038"/>
                    <a:pt x="8573" y="4804"/>
                    <a:pt x="9774" y="4337"/>
                  </a:cubicBezTo>
                  <a:cubicBezTo>
                    <a:pt x="9941" y="4303"/>
                    <a:pt x="10007" y="4037"/>
                    <a:pt x="10007" y="3870"/>
                  </a:cubicBezTo>
                  <a:cubicBezTo>
                    <a:pt x="9941" y="3470"/>
                    <a:pt x="9741" y="2969"/>
                    <a:pt x="10408" y="2736"/>
                  </a:cubicBezTo>
                  <a:cubicBezTo>
                    <a:pt x="10708" y="2669"/>
                    <a:pt x="10675" y="2402"/>
                    <a:pt x="10541" y="2169"/>
                  </a:cubicBezTo>
                  <a:cubicBezTo>
                    <a:pt x="10508" y="2069"/>
                    <a:pt x="10508" y="1968"/>
                    <a:pt x="10441" y="1835"/>
                  </a:cubicBezTo>
                  <a:cubicBezTo>
                    <a:pt x="10274" y="1802"/>
                    <a:pt x="10208" y="1635"/>
                    <a:pt x="10208" y="1468"/>
                  </a:cubicBezTo>
                  <a:lnTo>
                    <a:pt x="10041" y="1468"/>
                  </a:lnTo>
                  <a:cubicBezTo>
                    <a:pt x="9575" y="1220"/>
                    <a:pt x="9369" y="624"/>
                    <a:pt x="8804" y="624"/>
                  </a:cubicBezTo>
                  <a:cubicBezTo>
                    <a:pt x="8763" y="624"/>
                    <a:pt x="8719" y="627"/>
                    <a:pt x="8673" y="634"/>
                  </a:cubicBezTo>
                  <a:cubicBezTo>
                    <a:pt x="8573" y="668"/>
                    <a:pt x="8540" y="701"/>
                    <a:pt x="8440" y="734"/>
                  </a:cubicBezTo>
                  <a:cubicBezTo>
                    <a:pt x="8373" y="801"/>
                    <a:pt x="8506" y="968"/>
                    <a:pt x="8373" y="1001"/>
                  </a:cubicBezTo>
                  <a:cubicBezTo>
                    <a:pt x="8373" y="901"/>
                    <a:pt x="8340" y="868"/>
                    <a:pt x="8273" y="801"/>
                  </a:cubicBezTo>
                  <a:cubicBezTo>
                    <a:pt x="8206" y="634"/>
                    <a:pt x="8173" y="401"/>
                    <a:pt x="8106" y="201"/>
                  </a:cubicBezTo>
                  <a:cubicBezTo>
                    <a:pt x="8106" y="134"/>
                    <a:pt x="8073" y="34"/>
                    <a:pt x="8006" y="0"/>
                  </a:cubicBezTo>
                  <a:close/>
                </a:path>
              </a:pathLst>
            </a:custGeom>
            <a:solidFill>
              <a:srgbClr val="FF8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1027;p40">
              <a:extLst>
                <a:ext uri="{FF2B5EF4-FFF2-40B4-BE49-F238E27FC236}">
                  <a16:creationId xmlns:a16="http://schemas.microsoft.com/office/drawing/2014/main" id="{1DBA8EAE-C361-E42A-CC47-73D92356678F}"/>
                </a:ext>
              </a:extLst>
            </p:cNvPr>
            <p:cNvSpPr/>
            <p:nvPr/>
          </p:nvSpPr>
          <p:spPr>
            <a:xfrm>
              <a:off x="5779975" y="2122631"/>
              <a:ext cx="52575" cy="53400"/>
            </a:xfrm>
            <a:custGeom>
              <a:avLst/>
              <a:gdLst/>
              <a:ahLst/>
              <a:cxnLst/>
              <a:rect l="l" t="t" r="r" b="b"/>
              <a:pathLst>
                <a:path w="2103" h="2136" extrusionOk="0">
                  <a:moveTo>
                    <a:pt x="201" y="0"/>
                  </a:moveTo>
                  <a:cubicBezTo>
                    <a:pt x="168" y="200"/>
                    <a:pt x="68" y="467"/>
                    <a:pt x="34" y="667"/>
                  </a:cubicBezTo>
                  <a:lnTo>
                    <a:pt x="34" y="868"/>
                  </a:lnTo>
                  <a:cubicBezTo>
                    <a:pt x="1" y="1201"/>
                    <a:pt x="234" y="1335"/>
                    <a:pt x="535" y="1468"/>
                  </a:cubicBezTo>
                  <a:cubicBezTo>
                    <a:pt x="610" y="1454"/>
                    <a:pt x="682" y="1448"/>
                    <a:pt x="751" y="1448"/>
                  </a:cubicBezTo>
                  <a:cubicBezTo>
                    <a:pt x="1021" y="1448"/>
                    <a:pt x="1249" y="1549"/>
                    <a:pt x="1435" y="1735"/>
                  </a:cubicBezTo>
                  <a:cubicBezTo>
                    <a:pt x="1669" y="1902"/>
                    <a:pt x="1836" y="2135"/>
                    <a:pt x="2102" y="2135"/>
                  </a:cubicBezTo>
                  <a:lnTo>
                    <a:pt x="2002" y="1735"/>
                  </a:lnTo>
                  <a:lnTo>
                    <a:pt x="1769" y="1535"/>
                  </a:lnTo>
                  <a:cubicBezTo>
                    <a:pt x="1602" y="1468"/>
                    <a:pt x="1535" y="1335"/>
                    <a:pt x="1502" y="1168"/>
                  </a:cubicBezTo>
                  <a:lnTo>
                    <a:pt x="1269" y="968"/>
                  </a:lnTo>
                  <a:cubicBezTo>
                    <a:pt x="1168" y="901"/>
                    <a:pt x="1102" y="868"/>
                    <a:pt x="1068" y="734"/>
                  </a:cubicBezTo>
                  <a:cubicBezTo>
                    <a:pt x="902" y="701"/>
                    <a:pt x="835" y="567"/>
                    <a:pt x="768" y="401"/>
                  </a:cubicBezTo>
                  <a:cubicBezTo>
                    <a:pt x="701" y="367"/>
                    <a:pt x="668" y="300"/>
                    <a:pt x="568" y="200"/>
                  </a:cubicBezTo>
                  <a:lnTo>
                    <a:pt x="368" y="0"/>
                  </a:lnTo>
                  <a:close/>
                </a:path>
              </a:pathLst>
            </a:custGeom>
            <a:solidFill>
              <a:srgbClr val="FF9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1028;p40">
              <a:extLst>
                <a:ext uri="{FF2B5EF4-FFF2-40B4-BE49-F238E27FC236}">
                  <a16:creationId xmlns:a16="http://schemas.microsoft.com/office/drawing/2014/main" id="{11AC45EB-2BC4-CA73-B799-44D4585A0AFD}"/>
                </a:ext>
              </a:extLst>
            </p:cNvPr>
            <p:cNvSpPr/>
            <p:nvPr/>
          </p:nvSpPr>
          <p:spPr>
            <a:xfrm>
              <a:off x="5689925" y="2129306"/>
              <a:ext cx="28375" cy="16750"/>
            </a:xfrm>
            <a:custGeom>
              <a:avLst/>
              <a:gdLst/>
              <a:ahLst/>
              <a:cxnLst/>
              <a:rect l="l" t="t" r="r" b="b"/>
              <a:pathLst>
                <a:path w="1135" h="670" extrusionOk="0">
                  <a:moveTo>
                    <a:pt x="743" y="0"/>
                  </a:moveTo>
                  <a:cubicBezTo>
                    <a:pt x="592" y="0"/>
                    <a:pt x="384" y="200"/>
                    <a:pt x="0" y="601"/>
                  </a:cubicBezTo>
                  <a:cubicBezTo>
                    <a:pt x="107" y="654"/>
                    <a:pt x="209" y="670"/>
                    <a:pt x="305" y="670"/>
                  </a:cubicBezTo>
                  <a:cubicBezTo>
                    <a:pt x="449" y="670"/>
                    <a:pt x="581" y="634"/>
                    <a:pt x="701" y="634"/>
                  </a:cubicBezTo>
                  <a:cubicBezTo>
                    <a:pt x="760" y="595"/>
                    <a:pt x="795" y="579"/>
                    <a:pt x="835" y="579"/>
                  </a:cubicBezTo>
                  <a:cubicBezTo>
                    <a:pt x="863" y="579"/>
                    <a:pt x="893" y="587"/>
                    <a:pt x="934" y="601"/>
                  </a:cubicBezTo>
                  <a:cubicBezTo>
                    <a:pt x="961" y="640"/>
                    <a:pt x="992" y="653"/>
                    <a:pt x="1022" y="653"/>
                  </a:cubicBezTo>
                  <a:cubicBezTo>
                    <a:pt x="1069" y="653"/>
                    <a:pt x="1114" y="621"/>
                    <a:pt x="1135" y="601"/>
                  </a:cubicBezTo>
                  <a:cubicBezTo>
                    <a:pt x="984" y="200"/>
                    <a:pt x="893" y="0"/>
                    <a:pt x="743" y="0"/>
                  </a:cubicBezTo>
                  <a:close/>
                </a:path>
              </a:pathLst>
            </a:custGeom>
            <a:solidFill>
              <a:srgbClr val="FE9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1029;p40">
              <a:extLst>
                <a:ext uri="{FF2B5EF4-FFF2-40B4-BE49-F238E27FC236}">
                  <a16:creationId xmlns:a16="http://schemas.microsoft.com/office/drawing/2014/main" id="{271B411F-1305-D6FC-7D36-7E184900FD82}"/>
                </a:ext>
              </a:extLst>
            </p:cNvPr>
            <p:cNvSpPr/>
            <p:nvPr/>
          </p:nvSpPr>
          <p:spPr>
            <a:xfrm>
              <a:off x="5777475" y="2111781"/>
              <a:ext cx="6700" cy="10875"/>
            </a:xfrm>
            <a:custGeom>
              <a:avLst/>
              <a:gdLst/>
              <a:ahLst/>
              <a:cxnLst/>
              <a:rect l="l" t="t" r="r" b="b"/>
              <a:pathLst>
                <a:path w="268" h="435" extrusionOk="0">
                  <a:moveTo>
                    <a:pt x="1" y="1"/>
                  </a:moveTo>
                  <a:cubicBezTo>
                    <a:pt x="34" y="234"/>
                    <a:pt x="101" y="401"/>
                    <a:pt x="268" y="434"/>
                  </a:cubicBezTo>
                  <a:cubicBezTo>
                    <a:pt x="201" y="301"/>
                    <a:pt x="201" y="167"/>
                    <a:pt x="168" y="67"/>
                  </a:cubicBezTo>
                  <a:cubicBezTo>
                    <a:pt x="134" y="1"/>
                    <a:pt x="34" y="1"/>
                    <a:pt x="1" y="1"/>
                  </a:cubicBezTo>
                  <a:close/>
                </a:path>
              </a:pathLst>
            </a:custGeom>
            <a:solidFill>
              <a:srgbClr val="FF9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30;p40">
              <a:extLst>
                <a:ext uri="{FF2B5EF4-FFF2-40B4-BE49-F238E27FC236}">
                  <a16:creationId xmlns:a16="http://schemas.microsoft.com/office/drawing/2014/main" id="{B94380AF-2008-2DA1-00D5-CFD17CD2F4C2}"/>
                </a:ext>
              </a:extLst>
            </p:cNvPr>
            <p:cNvSpPr/>
            <p:nvPr/>
          </p:nvSpPr>
          <p:spPr>
            <a:xfrm>
              <a:off x="7871475" y="3724606"/>
              <a:ext cx="145975" cy="441175"/>
            </a:xfrm>
            <a:custGeom>
              <a:avLst/>
              <a:gdLst/>
              <a:ahLst/>
              <a:cxnLst/>
              <a:rect l="l" t="t" r="r" b="b"/>
              <a:pathLst>
                <a:path w="5839" h="17647" extrusionOk="0">
                  <a:moveTo>
                    <a:pt x="5004" y="0"/>
                  </a:moveTo>
                  <a:cubicBezTo>
                    <a:pt x="4637" y="668"/>
                    <a:pt x="5004" y="1268"/>
                    <a:pt x="5138" y="1868"/>
                  </a:cubicBezTo>
                  <a:cubicBezTo>
                    <a:pt x="5271" y="2536"/>
                    <a:pt x="5238" y="3103"/>
                    <a:pt x="4737" y="3536"/>
                  </a:cubicBezTo>
                  <a:cubicBezTo>
                    <a:pt x="4571" y="3703"/>
                    <a:pt x="4404" y="3870"/>
                    <a:pt x="4404" y="4137"/>
                  </a:cubicBezTo>
                  <a:cubicBezTo>
                    <a:pt x="4437" y="4670"/>
                    <a:pt x="3937" y="4670"/>
                    <a:pt x="3637" y="4837"/>
                  </a:cubicBezTo>
                  <a:cubicBezTo>
                    <a:pt x="3592" y="4860"/>
                    <a:pt x="3543" y="4870"/>
                    <a:pt x="3496" y="4870"/>
                  </a:cubicBezTo>
                  <a:cubicBezTo>
                    <a:pt x="3333" y="4870"/>
                    <a:pt x="3185" y="4744"/>
                    <a:pt x="3236" y="4537"/>
                  </a:cubicBezTo>
                  <a:cubicBezTo>
                    <a:pt x="3361" y="4039"/>
                    <a:pt x="3170" y="3894"/>
                    <a:pt x="2884" y="3894"/>
                  </a:cubicBezTo>
                  <a:cubicBezTo>
                    <a:pt x="2787" y="3894"/>
                    <a:pt x="2679" y="3911"/>
                    <a:pt x="2569" y="3937"/>
                  </a:cubicBezTo>
                  <a:cubicBezTo>
                    <a:pt x="2533" y="3941"/>
                    <a:pt x="2497" y="3943"/>
                    <a:pt x="2462" y="3943"/>
                  </a:cubicBezTo>
                  <a:cubicBezTo>
                    <a:pt x="2239" y="3943"/>
                    <a:pt x="2037" y="3861"/>
                    <a:pt x="1835" y="3803"/>
                  </a:cubicBezTo>
                  <a:cubicBezTo>
                    <a:pt x="1659" y="3921"/>
                    <a:pt x="1612" y="4221"/>
                    <a:pt x="1351" y="4221"/>
                  </a:cubicBezTo>
                  <a:cubicBezTo>
                    <a:pt x="1317" y="4221"/>
                    <a:pt x="1278" y="4215"/>
                    <a:pt x="1235" y="4203"/>
                  </a:cubicBezTo>
                  <a:cubicBezTo>
                    <a:pt x="1165" y="4187"/>
                    <a:pt x="1108" y="4180"/>
                    <a:pt x="1060" y="4180"/>
                  </a:cubicBezTo>
                  <a:cubicBezTo>
                    <a:pt x="809" y="4180"/>
                    <a:pt x="824" y="4385"/>
                    <a:pt x="768" y="4637"/>
                  </a:cubicBezTo>
                  <a:cubicBezTo>
                    <a:pt x="501" y="5538"/>
                    <a:pt x="568" y="6505"/>
                    <a:pt x="468" y="7472"/>
                  </a:cubicBezTo>
                  <a:cubicBezTo>
                    <a:pt x="334" y="8873"/>
                    <a:pt x="1" y="10308"/>
                    <a:pt x="901" y="11642"/>
                  </a:cubicBezTo>
                  <a:cubicBezTo>
                    <a:pt x="935" y="11776"/>
                    <a:pt x="935" y="11942"/>
                    <a:pt x="935" y="12042"/>
                  </a:cubicBezTo>
                  <a:cubicBezTo>
                    <a:pt x="801" y="13510"/>
                    <a:pt x="1101" y="14878"/>
                    <a:pt x="1802" y="16179"/>
                  </a:cubicBezTo>
                  <a:cubicBezTo>
                    <a:pt x="1902" y="16345"/>
                    <a:pt x="2002" y="16546"/>
                    <a:pt x="1969" y="16779"/>
                  </a:cubicBezTo>
                  <a:cubicBezTo>
                    <a:pt x="1835" y="17346"/>
                    <a:pt x="2136" y="17546"/>
                    <a:pt x="2669" y="17613"/>
                  </a:cubicBezTo>
                  <a:cubicBezTo>
                    <a:pt x="2714" y="17583"/>
                    <a:pt x="2746" y="17567"/>
                    <a:pt x="2779" y="17567"/>
                  </a:cubicBezTo>
                  <a:cubicBezTo>
                    <a:pt x="2820" y="17567"/>
                    <a:pt x="2863" y="17591"/>
                    <a:pt x="2936" y="17646"/>
                  </a:cubicBezTo>
                  <a:cubicBezTo>
                    <a:pt x="3003" y="17613"/>
                    <a:pt x="3070" y="17613"/>
                    <a:pt x="3136" y="17613"/>
                  </a:cubicBezTo>
                  <a:cubicBezTo>
                    <a:pt x="3136" y="17446"/>
                    <a:pt x="3136" y="17279"/>
                    <a:pt x="3303" y="17179"/>
                  </a:cubicBezTo>
                  <a:cubicBezTo>
                    <a:pt x="3170" y="16679"/>
                    <a:pt x="3470" y="16279"/>
                    <a:pt x="3670" y="15945"/>
                  </a:cubicBezTo>
                  <a:cubicBezTo>
                    <a:pt x="3970" y="15445"/>
                    <a:pt x="3737" y="14778"/>
                    <a:pt x="4304" y="14377"/>
                  </a:cubicBezTo>
                  <a:cubicBezTo>
                    <a:pt x="4270" y="14177"/>
                    <a:pt x="4237" y="13944"/>
                    <a:pt x="4437" y="13777"/>
                  </a:cubicBezTo>
                  <a:cubicBezTo>
                    <a:pt x="4337" y="13610"/>
                    <a:pt x="4304" y="13443"/>
                    <a:pt x="4304" y="13277"/>
                  </a:cubicBezTo>
                  <a:cubicBezTo>
                    <a:pt x="4270" y="12042"/>
                    <a:pt x="4637" y="10808"/>
                    <a:pt x="4437" y="9607"/>
                  </a:cubicBezTo>
                  <a:cubicBezTo>
                    <a:pt x="4104" y="7606"/>
                    <a:pt x="4771" y="5805"/>
                    <a:pt x="5138" y="3937"/>
                  </a:cubicBezTo>
                  <a:cubicBezTo>
                    <a:pt x="5405" y="2802"/>
                    <a:pt x="5838" y="1702"/>
                    <a:pt x="5138" y="601"/>
                  </a:cubicBezTo>
                  <a:cubicBezTo>
                    <a:pt x="5004" y="467"/>
                    <a:pt x="5071" y="201"/>
                    <a:pt x="5004" y="0"/>
                  </a:cubicBezTo>
                  <a:close/>
                </a:path>
              </a:pathLst>
            </a:custGeom>
            <a:solidFill>
              <a:srgbClr val="FFD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31;p40">
              <a:extLst>
                <a:ext uri="{FF2B5EF4-FFF2-40B4-BE49-F238E27FC236}">
                  <a16:creationId xmlns:a16="http://schemas.microsoft.com/office/drawing/2014/main" id="{FC8DC201-D262-425C-4FE3-714AA47AAD0E}"/>
                </a:ext>
              </a:extLst>
            </p:cNvPr>
            <p:cNvSpPr/>
            <p:nvPr/>
          </p:nvSpPr>
          <p:spPr>
            <a:xfrm>
              <a:off x="5170375" y="2522081"/>
              <a:ext cx="289400" cy="291900"/>
            </a:xfrm>
            <a:custGeom>
              <a:avLst/>
              <a:gdLst/>
              <a:ahLst/>
              <a:cxnLst/>
              <a:rect l="l" t="t" r="r" b="b"/>
              <a:pathLst>
                <a:path w="11576" h="11676" extrusionOk="0">
                  <a:moveTo>
                    <a:pt x="7606" y="0"/>
                  </a:moveTo>
                  <a:cubicBezTo>
                    <a:pt x="7640" y="267"/>
                    <a:pt x="7873" y="567"/>
                    <a:pt x="7406" y="768"/>
                  </a:cubicBezTo>
                  <a:cubicBezTo>
                    <a:pt x="7205" y="863"/>
                    <a:pt x="6948" y="908"/>
                    <a:pt x="6675" y="908"/>
                  </a:cubicBezTo>
                  <a:cubicBezTo>
                    <a:pt x="6085" y="908"/>
                    <a:pt x="5424" y="699"/>
                    <a:pt x="5105" y="334"/>
                  </a:cubicBezTo>
                  <a:cubicBezTo>
                    <a:pt x="4992" y="221"/>
                    <a:pt x="4879" y="124"/>
                    <a:pt x="4787" y="124"/>
                  </a:cubicBezTo>
                  <a:cubicBezTo>
                    <a:pt x="4743" y="124"/>
                    <a:pt x="4703" y="146"/>
                    <a:pt x="4671" y="200"/>
                  </a:cubicBezTo>
                  <a:cubicBezTo>
                    <a:pt x="4548" y="430"/>
                    <a:pt x="4384" y="498"/>
                    <a:pt x="4209" y="498"/>
                  </a:cubicBezTo>
                  <a:cubicBezTo>
                    <a:pt x="4004" y="498"/>
                    <a:pt x="3784" y="403"/>
                    <a:pt x="3603" y="367"/>
                  </a:cubicBezTo>
                  <a:cubicBezTo>
                    <a:pt x="3470" y="768"/>
                    <a:pt x="3603" y="1101"/>
                    <a:pt x="3603" y="1501"/>
                  </a:cubicBezTo>
                  <a:cubicBezTo>
                    <a:pt x="3584" y="1506"/>
                    <a:pt x="3565" y="1508"/>
                    <a:pt x="3546" y="1508"/>
                  </a:cubicBezTo>
                  <a:cubicBezTo>
                    <a:pt x="3361" y="1508"/>
                    <a:pt x="3190" y="1323"/>
                    <a:pt x="3051" y="1323"/>
                  </a:cubicBezTo>
                  <a:cubicBezTo>
                    <a:pt x="2982" y="1323"/>
                    <a:pt x="2921" y="1368"/>
                    <a:pt x="2870" y="1501"/>
                  </a:cubicBezTo>
                  <a:cubicBezTo>
                    <a:pt x="2736" y="1835"/>
                    <a:pt x="3103" y="1868"/>
                    <a:pt x="3203" y="2068"/>
                  </a:cubicBezTo>
                  <a:lnTo>
                    <a:pt x="3203" y="2235"/>
                  </a:lnTo>
                  <a:cubicBezTo>
                    <a:pt x="2903" y="2402"/>
                    <a:pt x="2603" y="2502"/>
                    <a:pt x="2536" y="2869"/>
                  </a:cubicBezTo>
                  <a:cubicBezTo>
                    <a:pt x="2663" y="2996"/>
                    <a:pt x="2802" y="3031"/>
                    <a:pt x="2951" y="3031"/>
                  </a:cubicBezTo>
                  <a:cubicBezTo>
                    <a:pt x="3137" y="3031"/>
                    <a:pt x="3340" y="2976"/>
                    <a:pt x="3556" y="2976"/>
                  </a:cubicBezTo>
                  <a:cubicBezTo>
                    <a:pt x="3668" y="2976"/>
                    <a:pt x="3784" y="2991"/>
                    <a:pt x="3904" y="3036"/>
                  </a:cubicBezTo>
                  <a:cubicBezTo>
                    <a:pt x="3470" y="3336"/>
                    <a:pt x="3637" y="3903"/>
                    <a:pt x="3237" y="4070"/>
                  </a:cubicBezTo>
                  <a:cubicBezTo>
                    <a:pt x="2636" y="4270"/>
                    <a:pt x="2603" y="5037"/>
                    <a:pt x="1969" y="5204"/>
                  </a:cubicBezTo>
                  <a:cubicBezTo>
                    <a:pt x="1802" y="5237"/>
                    <a:pt x="1869" y="5404"/>
                    <a:pt x="2069" y="5438"/>
                  </a:cubicBezTo>
                  <a:cubicBezTo>
                    <a:pt x="2303" y="5504"/>
                    <a:pt x="2269" y="5738"/>
                    <a:pt x="2269" y="5938"/>
                  </a:cubicBezTo>
                  <a:cubicBezTo>
                    <a:pt x="2295" y="6172"/>
                    <a:pt x="2341" y="6446"/>
                    <a:pt x="2093" y="6446"/>
                  </a:cubicBezTo>
                  <a:cubicBezTo>
                    <a:pt x="2023" y="6446"/>
                    <a:pt x="1928" y="6423"/>
                    <a:pt x="1802" y="6372"/>
                  </a:cubicBezTo>
                  <a:cubicBezTo>
                    <a:pt x="1709" y="6329"/>
                    <a:pt x="1635" y="6311"/>
                    <a:pt x="1576" y="6311"/>
                  </a:cubicBezTo>
                  <a:cubicBezTo>
                    <a:pt x="1401" y="6311"/>
                    <a:pt x="1352" y="6473"/>
                    <a:pt x="1302" y="6672"/>
                  </a:cubicBezTo>
                  <a:cubicBezTo>
                    <a:pt x="1135" y="7439"/>
                    <a:pt x="735" y="8173"/>
                    <a:pt x="601" y="9007"/>
                  </a:cubicBezTo>
                  <a:cubicBezTo>
                    <a:pt x="568" y="9174"/>
                    <a:pt x="401" y="9174"/>
                    <a:pt x="268" y="9207"/>
                  </a:cubicBezTo>
                  <a:cubicBezTo>
                    <a:pt x="201" y="9507"/>
                    <a:pt x="768" y="9874"/>
                    <a:pt x="168" y="9874"/>
                  </a:cubicBezTo>
                  <a:cubicBezTo>
                    <a:pt x="68" y="9907"/>
                    <a:pt x="1" y="10041"/>
                    <a:pt x="68" y="10108"/>
                  </a:cubicBezTo>
                  <a:cubicBezTo>
                    <a:pt x="268" y="10541"/>
                    <a:pt x="1" y="11008"/>
                    <a:pt x="168" y="11408"/>
                  </a:cubicBezTo>
                  <a:cubicBezTo>
                    <a:pt x="304" y="11369"/>
                    <a:pt x="433" y="11353"/>
                    <a:pt x="556" y="11353"/>
                  </a:cubicBezTo>
                  <a:cubicBezTo>
                    <a:pt x="855" y="11353"/>
                    <a:pt x="1129" y="11448"/>
                    <a:pt x="1435" y="11542"/>
                  </a:cubicBezTo>
                  <a:cubicBezTo>
                    <a:pt x="1669" y="11442"/>
                    <a:pt x="2002" y="11609"/>
                    <a:pt x="2136" y="11275"/>
                  </a:cubicBezTo>
                  <a:cubicBezTo>
                    <a:pt x="2206" y="11136"/>
                    <a:pt x="2275" y="11077"/>
                    <a:pt x="2368" y="11077"/>
                  </a:cubicBezTo>
                  <a:cubicBezTo>
                    <a:pt x="2408" y="11077"/>
                    <a:pt x="2452" y="11088"/>
                    <a:pt x="2503" y="11108"/>
                  </a:cubicBezTo>
                  <a:cubicBezTo>
                    <a:pt x="2770" y="11275"/>
                    <a:pt x="2569" y="11509"/>
                    <a:pt x="2503" y="11675"/>
                  </a:cubicBezTo>
                  <a:cubicBezTo>
                    <a:pt x="2970" y="11442"/>
                    <a:pt x="3070" y="11075"/>
                    <a:pt x="3103" y="10608"/>
                  </a:cubicBezTo>
                  <a:cubicBezTo>
                    <a:pt x="3170" y="10007"/>
                    <a:pt x="3103" y="9407"/>
                    <a:pt x="3570" y="8840"/>
                  </a:cubicBezTo>
                  <a:cubicBezTo>
                    <a:pt x="3837" y="8506"/>
                    <a:pt x="4137" y="7706"/>
                    <a:pt x="3637" y="7439"/>
                  </a:cubicBezTo>
                  <a:cubicBezTo>
                    <a:pt x="3003" y="7139"/>
                    <a:pt x="3437" y="6738"/>
                    <a:pt x="3203" y="6438"/>
                  </a:cubicBezTo>
                  <a:cubicBezTo>
                    <a:pt x="3254" y="6434"/>
                    <a:pt x="3303" y="6432"/>
                    <a:pt x="3350" y="6432"/>
                  </a:cubicBezTo>
                  <a:cubicBezTo>
                    <a:pt x="4086" y="6432"/>
                    <a:pt x="4466" y="6902"/>
                    <a:pt x="4904" y="7372"/>
                  </a:cubicBezTo>
                  <a:cubicBezTo>
                    <a:pt x="4638" y="6705"/>
                    <a:pt x="5638" y="6372"/>
                    <a:pt x="5171" y="5704"/>
                  </a:cubicBezTo>
                  <a:cubicBezTo>
                    <a:pt x="5105" y="5604"/>
                    <a:pt x="5171" y="5471"/>
                    <a:pt x="5305" y="5471"/>
                  </a:cubicBezTo>
                  <a:cubicBezTo>
                    <a:pt x="5334" y="5477"/>
                    <a:pt x="5361" y="5480"/>
                    <a:pt x="5385" y="5480"/>
                  </a:cubicBezTo>
                  <a:cubicBezTo>
                    <a:pt x="5613" y="5480"/>
                    <a:pt x="5654" y="5221"/>
                    <a:pt x="5805" y="5071"/>
                  </a:cubicBezTo>
                  <a:cubicBezTo>
                    <a:pt x="5977" y="4927"/>
                    <a:pt x="6100" y="4852"/>
                    <a:pt x="6210" y="4852"/>
                  </a:cubicBezTo>
                  <a:cubicBezTo>
                    <a:pt x="6357" y="4852"/>
                    <a:pt x="6482" y="4985"/>
                    <a:pt x="6672" y="5271"/>
                  </a:cubicBezTo>
                  <a:cubicBezTo>
                    <a:pt x="6906" y="5104"/>
                    <a:pt x="6839" y="4870"/>
                    <a:pt x="6839" y="4604"/>
                  </a:cubicBezTo>
                  <a:cubicBezTo>
                    <a:pt x="6806" y="4203"/>
                    <a:pt x="6973" y="3903"/>
                    <a:pt x="7273" y="3603"/>
                  </a:cubicBezTo>
                  <a:cubicBezTo>
                    <a:pt x="7317" y="3537"/>
                    <a:pt x="7375" y="3457"/>
                    <a:pt x="7447" y="3457"/>
                  </a:cubicBezTo>
                  <a:cubicBezTo>
                    <a:pt x="7485" y="3457"/>
                    <a:pt x="7527" y="3479"/>
                    <a:pt x="7573" y="3536"/>
                  </a:cubicBezTo>
                  <a:cubicBezTo>
                    <a:pt x="7673" y="3670"/>
                    <a:pt x="7773" y="3736"/>
                    <a:pt x="7740" y="3903"/>
                  </a:cubicBezTo>
                  <a:cubicBezTo>
                    <a:pt x="7740" y="4037"/>
                    <a:pt x="7640" y="4070"/>
                    <a:pt x="7573" y="4137"/>
                  </a:cubicBezTo>
                  <a:cubicBezTo>
                    <a:pt x="7339" y="4403"/>
                    <a:pt x="6939" y="4570"/>
                    <a:pt x="7306" y="4904"/>
                  </a:cubicBezTo>
                  <a:cubicBezTo>
                    <a:pt x="7573" y="5171"/>
                    <a:pt x="7273" y="5538"/>
                    <a:pt x="7606" y="5738"/>
                  </a:cubicBezTo>
                  <a:cubicBezTo>
                    <a:pt x="7818" y="5844"/>
                    <a:pt x="8016" y="6003"/>
                    <a:pt x="8227" y="6003"/>
                  </a:cubicBezTo>
                  <a:cubicBezTo>
                    <a:pt x="8348" y="6003"/>
                    <a:pt x="8473" y="5951"/>
                    <a:pt x="8607" y="5804"/>
                  </a:cubicBezTo>
                  <a:cubicBezTo>
                    <a:pt x="8694" y="5739"/>
                    <a:pt x="8767" y="5673"/>
                    <a:pt x="8873" y="5673"/>
                  </a:cubicBezTo>
                  <a:cubicBezTo>
                    <a:pt x="8929" y="5673"/>
                    <a:pt x="8993" y="5692"/>
                    <a:pt x="9074" y="5738"/>
                  </a:cubicBezTo>
                  <a:cubicBezTo>
                    <a:pt x="9007" y="6038"/>
                    <a:pt x="8974" y="6271"/>
                    <a:pt x="8974" y="6538"/>
                  </a:cubicBezTo>
                  <a:cubicBezTo>
                    <a:pt x="8974" y="6872"/>
                    <a:pt x="9041" y="7339"/>
                    <a:pt x="8474" y="7406"/>
                  </a:cubicBezTo>
                  <a:cubicBezTo>
                    <a:pt x="8941" y="7606"/>
                    <a:pt x="9541" y="7572"/>
                    <a:pt x="9875" y="8073"/>
                  </a:cubicBezTo>
                  <a:cubicBezTo>
                    <a:pt x="9908" y="8106"/>
                    <a:pt x="9908" y="8173"/>
                    <a:pt x="9908" y="8206"/>
                  </a:cubicBezTo>
                  <a:cubicBezTo>
                    <a:pt x="9941" y="8273"/>
                    <a:pt x="10041" y="8373"/>
                    <a:pt x="10075" y="8440"/>
                  </a:cubicBezTo>
                  <a:cubicBezTo>
                    <a:pt x="10575" y="8873"/>
                    <a:pt x="10742" y="9674"/>
                    <a:pt x="11476" y="9874"/>
                  </a:cubicBezTo>
                  <a:cubicBezTo>
                    <a:pt x="11576" y="9774"/>
                    <a:pt x="11542" y="9707"/>
                    <a:pt x="11476" y="9607"/>
                  </a:cubicBezTo>
                  <a:cubicBezTo>
                    <a:pt x="11409" y="8940"/>
                    <a:pt x="11276" y="8340"/>
                    <a:pt x="11376" y="7672"/>
                  </a:cubicBezTo>
                  <a:cubicBezTo>
                    <a:pt x="11376" y="7372"/>
                    <a:pt x="11442" y="7039"/>
                    <a:pt x="11376" y="6738"/>
                  </a:cubicBezTo>
                  <a:cubicBezTo>
                    <a:pt x="10909" y="5204"/>
                    <a:pt x="10542" y="3570"/>
                    <a:pt x="9441" y="2269"/>
                  </a:cubicBezTo>
                  <a:cubicBezTo>
                    <a:pt x="8807" y="1535"/>
                    <a:pt x="8474" y="534"/>
                    <a:pt x="7606" y="0"/>
                  </a:cubicBezTo>
                  <a:close/>
                </a:path>
              </a:pathLst>
            </a:custGeom>
            <a:solidFill>
              <a:srgbClr val="FF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32;p40">
              <a:extLst>
                <a:ext uri="{FF2B5EF4-FFF2-40B4-BE49-F238E27FC236}">
                  <a16:creationId xmlns:a16="http://schemas.microsoft.com/office/drawing/2014/main" id="{2AB1857D-D1EE-27E7-D4BE-78D42B34DA11}"/>
                </a:ext>
              </a:extLst>
            </p:cNvPr>
            <p:cNvSpPr/>
            <p:nvPr/>
          </p:nvSpPr>
          <p:spPr>
            <a:xfrm>
              <a:off x="5572350" y="2235206"/>
              <a:ext cx="326075" cy="315250"/>
            </a:xfrm>
            <a:custGeom>
              <a:avLst/>
              <a:gdLst/>
              <a:ahLst/>
              <a:cxnLst/>
              <a:rect l="l" t="t" r="r" b="b"/>
              <a:pathLst>
                <a:path w="13043" h="12610" extrusionOk="0">
                  <a:moveTo>
                    <a:pt x="10374" y="0"/>
                  </a:moveTo>
                  <a:cubicBezTo>
                    <a:pt x="10307" y="0"/>
                    <a:pt x="10207" y="34"/>
                    <a:pt x="10141" y="134"/>
                  </a:cubicBezTo>
                  <a:cubicBezTo>
                    <a:pt x="10007" y="568"/>
                    <a:pt x="9574" y="601"/>
                    <a:pt x="9240" y="734"/>
                  </a:cubicBezTo>
                  <a:cubicBezTo>
                    <a:pt x="8906" y="901"/>
                    <a:pt x="8506" y="1035"/>
                    <a:pt x="8406" y="1335"/>
                  </a:cubicBezTo>
                  <a:cubicBezTo>
                    <a:pt x="8206" y="2069"/>
                    <a:pt x="7505" y="2235"/>
                    <a:pt x="7038" y="2702"/>
                  </a:cubicBezTo>
                  <a:cubicBezTo>
                    <a:pt x="6805" y="2903"/>
                    <a:pt x="6538" y="3069"/>
                    <a:pt x="6238" y="3336"/>
                  </a:cubicBezTo>
                  <a:cubicBezTo>
                    <a:pt x="6171" y="3203"/>
                    <a:pt x="6071" y="3103"/>
                    <a:pt x="6071" y="3036"/>
                  </a:cubicBezTo>
                  <a:cubicBezTo>
                    <a:pt x="6071" y="2682"/>
                    <a:pt x="6019" y="2563"/>
                    <a:pt x="5662" y="2563"/>
                  </a:cubicBezTo>
                  <a:cubicBezTo>
                    <a:pt x="5615" y="2563"/>
                    <a:pt x="5562" y="2565"/>
                    <a:pt x="5504" y="2569"/>
                  </a:cubicBezTo>
                  <a:cubicBezTo>
                    <a:pt x="5419" y="2578"/>
                    <a:pt x="5339" y="2582"/>
                    <a:pt x="5264" y="2582"/>
                  </a:cubicBezTo>
                  <a:cubicBezTo>
                    <a:pt x="4492" y="2582"/>
                    <a:pt x="4279" y="2111"/>
                    <a:pt x="4370" y="1168"/>
                  </a:cubicBezTo>
                  <a:cubicBezTo>
                    <a:pt x="4370" y="1135"/>
                    <a:pt x="4270" y="1068"/>
                    <a:pt x="4203" y="1001"/>
                  </a:cubicBezTo>
                  <a:cubicBezTo>
                    <a:pt x="3903" y="1135"/>
                    <a:pt x="3603" y="1335"/>
                    <a:pt x="3269" y="1401"/>
                  </a:cubicBezTo>
                  <a:cubicBezTo>
                    <a:pt x="2978" y="1489"/>
                    <a:pt x="3526" y="1932"/>
                    <a:pt x="3203" y="1932"/>
                  </a:cubicBezTo>
                  <a:cubicBezTo>
                    <a:pt x="3156" y="1932"/>
                    <a:pt x="3091" y="1923"/>
                    <a:pt x="3002" y="1902"/>
                  </a:cubicBezTo>
                  <a:cubicBezTo>
                    <a:pt x="2981" y="1898"/>
                    <a:pt x="2961" y="1896"/>
                    <a:pt x="2941" y="1896"/>
                  </a:cubicBezTo>
                  <a:cubicBezTo>
                    <a:pt x="2676" y="1896"/>
                    <a:pt x="2514" y="2249"/>
                    <a:pt x="2256" y="2249"/>
                  </a:cubicBezTo>
                  <a:cubicBezTo>
                    <a:pt x="2228" y="2249"/>
                    <a:pt x="2199" y="2245"/>
                    <a:pt x="2168" y="2235"/>
                  </a:cubicBezTo>
                  <a:cubicBezTo>
                    <a:pt x="2151" y="2234"/>
                    <a:pt x="2134" y="2233"/>
                    <a:pt x="2118" y="2233"/>
                  </a:cubicBezTo>
                  <a:cubicBezTo>
                    <a:pt x="1765" y="2233"/>
                    <a:pt x="1725" y="2573"/>
                    <a:pt x="1501" y="2669"/>
                  </a:cubicBezTo>
                  <a:cubicBezTo>
                    <a:pt x="1201" y="2736"/>
                    <a:pt x="1234" y="2903"/>
                    <a:pt x="1401" y="3103"/>
                  </a:cubicBezTo>
                  <a:cubicBezTo>
                    <a:pt x="1534" y="3236"/>
                    <a:pt x="1668" y="3403"/>
                    <a:pt x="1434" y="3536"/>
                  </a:cubicBezTo>
                  <a:cubicBezTo>
                    <a:pt x="1369" y="3592"/>
                    <a:pt x="1312" y="3614"/>
                    <a:pt x="1260" y="3614"/>
                  </a:cubicBezTo>
                  <a:cubicBezTo>
                    <a:pt x="1127" y="3614"/>
                    <a:pt x="1030" y="3466"/>
                    <a:pt x="934" y="3370"/>
                  </a:cubicBezTo>
                  <a:cubicBezTo>
                    <a:pt x="667" y="3069"/>
                    <a:pt x="434" y="2769"/>
                    <a:pt x="701" y="2369"/>
                  </a:cubicBezTo>
                  <a:cubicBezTo>
                    <a:pt x="867" y="2069"/>
                    <a:pt x="834" y="1668"/>
                    <a:pt x="1067" y="1401"/>
                  </a:cubicBezTo>
                  <a:lnTo>
                    <a:pt x="1067" y="1201"/>
                  </a:lnTo>
                  <a:cubicBezTo>
                    <a:pt x="860" y="948"/>
                    <a:pt x="669" y="679"/>
                    <a:pt x="406" y="679"/>
                  </a:cubicBezTo>
                  <a:cubicBezTo>
                    <a:pt x="288" y="679"/>
                    <a:pt x="155" y="733"/>
                    <a:pt x="0" y="868"/>
                  </a:cubicBezTo>
                  <a:cubicBezTo>
                    <a:pt x="33" y="1368"/>
                    <a:pt x="67" y="1835"/>
                    <a:pt x="100" y="2335"/>
                  </a:cubicBezTo>
                  <a:cubicBezTo>
                    <a:pt x="167" y="3036"/>
                    <a:pt x="600" y="3536"/>
                    <a:pt x="867" y="4103"/>
                  </a:cubicBezTo>
                  <a:cubicBezTo>
                    <a:pt x="1668" y="6105"/>
                    <a:pt x="2502" y="8173"/>
                    <a:pt x="3336" y="10174"/>
                  </a:cubicBezTo>
                  <a:cubicBezTo>
                    <a:pt x="3202" y="10341"/>
                    <a:pt x="3336" y="10508"/>
                    <a:pt x="3402" y="10675"/>
                  </a:cubicBezTo>
                  <a:cubicBezTo>
                    <a:pt x="3603" y="10908"/>
                    <a:pt x="3836" y="11175"/>
                    <a:pt x="4003" y="11409"/>
                  </a:cubicBezTo>
                  <a:cubicBezTo>
                    <a:pt x="4403" y="11776"/>
                    <a:pt x="4570" y="12376"/>
                    <a:pt x="5104" y="12609"/>
                  </a:cubicBezTo>
                  <a:lnTo>
                    <a:pt x="5237" y="12609"/>
                  </a:lnTo>
                  <a:cubicBezTo>
                    <a:pt x="5571" y="12576"/>
                    <a:pt x="5838" y="12376"/>
                    <a:pt x="6071" y="12209"/>
                  </a:cubicBezTo>
                  <a:cubicBezTo>
                    <a:pt x="6405" y="11942"/>
                    <a:pt x="6671" y="11709"/>
                    <a:pt x="6271" y="11275"/>
                  </a:cubicBezTo>
                  <a:cubicBezTo>
                    <a:pt x="6038" y="11042"/>
                    <a:pt x="6204" y="10875"/>
                    <a:pt x="6405" y="10708"/>
                  </a:cubicBezTo>
                  <a:cubicBezTo>
                    <a:pt x="6662" y="10497"/>
                    <a:pt x="6904" y="10369"/>
                    <a:pt x="7186" y="10369"/>
                  </a:cubicBezTo>
                  <a:cubicBezTo>
                    <a:pt x="7306" y="10369"/>
                    <a:pt x="7433" y="10392"/>
                    <a:pt x="7572" y="10441"/>
                  </a:cubicBezTo>
                  <a:cubicBezTo>
                    <a:pt x="7687" y="10485"/>
                    <a:pt x="7799" y="10506"/>
                    <a:pt x="7904" y="10506"/>
                  </a:cubicBezTo>
                  <a:cubicBezTo>
                    <a:pt x="8198" y="10506"/>
                    <a:pt x="8441" y="10344"/>
                    <a:pt x="8539" y="10074"/>
                  </a:cubicBezTo>
                  <a:cubicBezTo>
                    <a:pt x="8706" y="9407"/>
                    <a:pt x="9307" y="9174"/>
                    <a:pt x="9807" y="8840"/>
                  </a:cubicBezTo>
                  <a:cubicBezTo>
                    <a:pt x="10207" y="8540"/>
                    <a:pt x="10541" y="8173"/>
                    <a:pt x="10874" y="7739"/>
                  </a:cubicBezTo>
                  <a:cubicBezTo>
                    <a:pt x="11008" y="7606"/>
                    <a:pt x="11108" y="7439"/>
                    <a:pt x="11041" y="7372"/>
                  </a:cubicBezTo>
                  <a:cubicBezTo>
                    <a:pt x="10574" y="6872"/>
                    <a:pt x="11008" y="6839"/>
                    <a:pt x="11341" y="6538"/>
                  </a:cubicBezTo>
                  <a:cubicBezTo>
                    <a:pt x="11675" y="6205"/>
                    <a:pt x="12109" y="5905"/>
                    <a:pt x="12309" y="5438"/>
                  </a:cubicBezTo>
                  <a:cubicBezTo>
                    <a:pt x="12409" y="5104"/>
                    <a:pt x="12709" y="5037"/>
                    <a:pt x="13043" y="5037"/>
                  </a:cubicBezTo>
                  <a:cubicBezTo>
                    <a:pt x="13043" y="4904"/>
                    <a:pt x="13009" y="4737"/>
                    <a:pt x="13009" y="4604"/>
                  </a:cubicBezTo>
                  <a:cubicBezTo>
                    <a:pt x="12676" y="4237"/>
                    <a:pt x="12476" y="3770"/>
                    <a:pt x="12376" y="3303"/>
                  </a:cubicBezTo>
                  <a:cubicBezTo>
                    <a:pt x="12409" y="3203"/>
                    <a:pt x="12476" y="3103"/>
                    <a:pt x="12476" y="3036"/>
                  </a:cubicBezTo>
                  <a:cubicBezTo>
                    <a:pt x="12476" y="2702"/>
                    <a:pt x="11808" y="1068"/>
                    <a:pt x="11575" y="1035"/>
                  </a:cubicBezTo>
                  <a:cubicBezTo>
                    <a:pt x="11008" y="968"/>
                    <a:pt x="11241" y="501"/>
                    <a:pt x="11208" y="201"/>
                  </a:cubicBezTo>
                  <a:cubicBezTo>
                    <a:pt x="10975" y="0"/>
                    <a:pt x="10674" y="34"/>
                    <a:pt x="10374" y="0"/>
                  </a:cubicBezTo>
                  <a:close/>
                </a:path>
              </a:pathLst>
            </a:custGeom>
            <a:solidFill>
              <a:srgbClr val="FF9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33;p40">
              <a:extLst>
                <a:ext uri="{FF2B5EF4-FFF2-40B4-BE49-F238E27FC236}">
                  <a16:creationId xmlns:a16="http://schemas.microsoft.com/office/drawing/2014/main" id="{DCBCAF82-0153-4641-5C8C-DAC8C9018EBA}"/>
                </a:ext>
              </a:extLst>
            </p:cNvPr>
            <p:cNvSpPr/>
            <p:nvPr/>
          </p:nvSpPr>
          <p:spPr>
            <a:xfrm>
              <a:off x="5816200" y="2193506"/>
              <a:ext cx="98075" cy="157650"/>
            </a:xfrm>
            <a:custGeom>
              <a:avLst/>
              <a:gdLst/>
              <a:ahLst/>
              <a:cxnLst/>
              <a:rect l="l" t="t" r="r" b="b"/>
              <a:pathLst>
                <a:path w="3923" h="6306" extrusionOk="0">
                  <a:moveTo>
                    <a:pt x="1087" y="1"/>
                  </a:moveTo>
                  <a:cubicBezTo>
                    <a:pt x="1087" y="209"/>
                    <a:pt x="1060" y="445"/>
                    <a:pt x="817" y="445"/>
                  </a:cubicBezTo>
                  <a:cubicBezTo>
                    <a:pt x="788" y="445"/>
                    <a:pt x="756" y="441"/>
                    <a:pt x="720" y="434"/>
                  </a:cubicBezTo>
                  <a:cubicBezTo>
                    <a:pt x="669" y="430"/>
                    <a:pt x="623" y="427"/>
                    <a:pt x="579" y="427"/>
                  </a:cubicBezTo>
                  <a:cubicBezTo>
                    <a:pt x="0" y="427"/>
                    <a:pt x="91" y="829"/>
                    <a:pt x="153" y="1201"/>
                  </a:cubicBezTo>
                  <a:cubicBezTo>
                    <a:pt x="220" y="1402"/>
                    <a:pt x="287" y="1635"/>
                    <a:pt x="387" y="1802"/>
                  </a:cubicBezTo>
                  <a:lnTo>
                    <a:pt x="587" y="1802"/>
                  </a:lnTo>
                  <a:cubicBezTo>
                    <a:pt x="765" y="1802"/>
                    <a:pt x="954" y="1708"/>
                    <a:pt x="1135" y="1708"/>
                  </a:cubicBezTo>
                  <a:cubicBezTo>
                    <a:pt x="1259" y="1708"/>
                    <a:pt x="1379" y="1752"/>
                    <a:pt x="1487" y="1902"/>
                  </a:cubicBezTo>
                  <a:cubicBezTo>
                    <a:pt x="1254" y="2169"/>
                    <a:pt x="1154" y="2502"/>
                    <a:pt x="1321" y="2836"/>
                  </a:cubicBezTo>
                  <a:cubicBezTo>
                    <a:pt x="1354" y="2969"/>
                    <a:pt x="1454" y="3036"/>
                    <a:pt x="1621" y="3069"/>
                  </a:cubicBezTo>
                  <a:cubicBezTo>
                    <a:pt x="2021" y="3170"/>
                    <a:pt x="2021" y="3170"/>
                    <a:pt x="1954" y="3570"/>
                  </a:cubicBezTo>
                  <a:cubicBezTo>
                    <a:pt x="1921" y="3803"/>
                    <a:pt x="1854" y="4070"/>
                    <a:pt x="2121" y="4070"/>
                  </a:cubicBezTo>
                  <a:cubicBezTo>
                    <a:pt x="2855" y="4070"/>
                    <a:pt x="2521" y="4571"/>
                    <a:pt x="2622" y="4904"/>
                  </a:cubicBezTo>
                  <a:lnTo>
                    <a:pt x="2355" y="5038"/>
                  </a:lnTo>
                  <a:cubicBezTo>
                    <a:pt x="2622" y="5471"/>
                    <a:pt x="2922" y="5805"/>
                    <a:pt x="2988" y="6305"/>
                  </a:cubicBezTo>
                  <a:lnTo>
                    <a:pt x="3355" y="6305"/>
                  </a:lnTo>
                  <a:cubicBezTo>
                    <a:pt x="3522" y="6005"/>
                    <a:pt x="3756" y="5671"/>
                    <a:pt x="3922" y="5371"/>
                  </a:cubicBezTo>
                  <a:cubicBezTo>
                    <a:pt x="3922" y="5238"/>
                    <a:pt x="3856" y="5138"/>
                    <a:pt x="3856" y="5004"/>
                  </a:cubicBezTo>
                  <a:cubicBezTo>
                    <a:pt x="3656" y="4871"/>
                    <a:pt x="3656" y="4637"/>
                    <a:pt x="3622" y="4404"/>
                  </a:cubicBezTo>
                  <a:cubicBezTo>
                    <a:pt x="3355" y="4304"/>
                    <a:pt x="3322" y="4070"/>
                    <a:pt x="3322" y="3837"/>
                  </a:cubicBezTo>
                  <a:cubicBezTo>
                    <a:pt x="3155" y="3737"/>
                    <a:pt x="3122" y="3637"/>
                    <a:pt x="3089" y="3470"/>
                  </a:cubicBezTo>
                  <a:cubicBezTo>
                    <a:pt x="2755" y="3203"/>
                    <a:pt x="2655" y="2836"/>
                    <a:pt x="2588" y="2469"/>
                  </a:cubicBezTo>
                  <a:cubicBezTo>
                    <a:pt x="2355" y="2336"/>
                    <a:pt x="2321" y="2069"/>
                    <a:pt x="2288" y="1869"/>
                  </a:cubicBezTo>
                  <a:cubicBezTo>
                    <a:pt x="2088" y="1702"/>
                    <a:pt x="2088" y="1435"/>
                    <a:pt x="2054" y="1235"/>
                  </a:cubicBezTo>
                  <a:cubicBezTo>
                    <a:pt x="1821" y="1168"/>
                    <a:pt x="1788" y="1001"/>
                    <a:pt x="1788" y="835"/>
                  </a:cubicBezTo>
                  <a:cubicBezTo>
                    <a:pt x="1621" y="734"/>
                    <a:pt x="1554" y="601"/>
                    <a:pt x="1554" y="434"/>
                  </a:cubicBezTo>
                  <a:cubicBezTo>
                    <a:pt x="1387" y="334"/>
                    <a:pt x="1321" y="201"/>
                    <a:pt x="1287" y="34"/>
                  </a:cubicBezTo>
                  <a:cubicBezTo>
                    <a:pt x="1221" y="34"/>
                    <a:pt x="1154" y="1"/>
                    <a:pt x="1087" y="1"/>
                  </a:cubicBezTo>
                  <a:close/>
                </a:path>
              </a:pathLst>
            </a:custGeom>
            <a:solidFill>
              <a:srgbClr val="FF9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34;p40">
              <a:extLst>
                <a:ext uri="{FF2B5EF4-FFF2-40B4-BE49-F238E27FC236}">
                  <a16:creationId xmlns:a16="http://schemas.microsoft.com/office/drawing/2014/main" id="{D94F0C82-3B14-FBD6-9A63-FB9794B8B0F3}"/>
                </a:ext>
              </a:extLst>
            </p:cNvPr>
            <p:cNvSpPr/>
            <p:nvPr/>
          </p:nvSpPr>
          <p:spPr>
            <a:xfrm>
              <a:off x="5271300" y="3791331"/>
              <a:ext cx="114275" cy="217125"/>
            </a:xfrm>
            <a:custGeom>
              <a:avLst/>
              <a:gdLst/>
              <a:ahLst/>
              <a:cxnLst/>
              <a:rect l="l" t="t" r="r" b="b"/>
              <a:pathLst>
                <a:path w="4571" h="8685" extrusionOk="0">
                  <a:moveTo>
                    <a:pt x="4070" y="0"/>
                  </a:moveTo>
                  <a:cubicBezTo>
                    <a:pt x="3603" y="200"/>
                    <a:pt x="3669" y="667"/>
                    <a:pt x="3703" y="1001"/>
                  </a:cubicBezTo>
                  <a:cubicBezTo>
                    <a:pt x="3769" y="1835"/>
                    <a:pt x="3369" y="2368"/>
                    <a:pt x="2835" y="2969"/>
                  </a:cubicBezTo>
                  <a:cubicBezTo>
                    <a:pt x="2653" y="2718"/>
                    <a:pt x="2517" y="2373"/>
                    <a:pt x="2278" y="2373"/>
                  </a:cubicBezTo>
                  <a:cubicBezTo>
                    <a:pt x="2168" y="2373"/>
                    <a:pt x="2036" y="2446"/>
                    <a:pt x="1868" y="2635"/>
                  </a:cubicBezTo>
                  <a:cubicBezTo>
                    <a:pt x="1754" y="2749"/>
                    <a:pt x="1566" y="2809"/>
                    <a:pt x="1381" y="2809"/>
                  </a:cubicBezTo>
                  <a:cubicBezTo>
                    <a:pt x="1240" y="2809"/>
                    <a:pt x="1102" y="2774"/>
                    <a:pt x="1001" y="2702"/>
                  </a:cubicBezTo>
                  <a:cubicBezTo>
                    <a:pt x="856" y="2598"/>
                    <a:pt x="737" y="2559"/>
                    <a:pt x="631" y="2559"/>
                  </a:cubicBezTo>
                  <a:cubicBezTo>
                    <a:pt x="397" y="2559"/>
                    <a:pt x="230" y="2754"/>
                    <a:pt x="0" y="2869"/>
                  </a:cubicBezTo>
                  <a:cubicBezTo>
                    <a:pt x="100" y="3136"/>
                    <a:pt x="267" y="3369"/>
                    <a:pt x="234" y="3669"/>
                  </a:cubicBezTo>
                  <a:lnTo>
                    <a:pt x="234" y="3836"/>
                  </a:lnTo>
                  <a:cubicBezTo>
                    <a:pt x="234" y="3970"/>
                    <a:pt x="234" y="4036"/>
                    <a:pt x="267" y="4170"/>
                  </a:cubicBezTo>
                  <a:cubicBezTo>
                    <a:pt x="734" y="5137"/>
                    <a:pt x="567" y="6305"/>
                    <a:pt x="1334" y="7172"/>
                  </a:cubicBezTo>
                  <a:cubicBezTo>
                    <a:pt x="1427" y="7211"/>
                    <a:pt x="1514" y="7235"/>
                    <a:pt x="1600" y="7235"/>
                  </a:cubicBezTo>
                  <a:cubicBezTo>
                    <a:pt x="1731" y="7235"/>
                    <a:pt x="1860" y="7179"/>
                    <a:pt x="2002" y="7038"/>
                  </a:cubicBezTo>
                  <a:lnTo>
                    <a:pt x="2002" y="7038"/>
                  </a:lnTo>
                  <a:cubicBezTo>
                    <a:pt x="2035" y="7205"/>
                    <a:pt x="2002" y="7339"/>
                    <a:pt x="1935" y="7472"/>
                  </a:cubicBezTo>
                  <a:cubicBezTo>
                    <a:pt x="1868" y="7972"/>
                    <a:pt x="1701" y="8473"/>
                    <a:pt x="2402" y="8640"/>
                  </a:cubicBezTo>
                  <a:cubicBezTo>
                    <a:pt x="2529" y="8670"/>
                    <a:pt x="2647" y="8685"/>
                    <a:pt x="2756" y="8685"/>
                  </a:cubicBezTo>
                  <a:cubicBezTo>
                    <a:pt x="3249" y="8685"/>
                    <a:pt x="3560" y="8379"/>
                    <a:pt x="3669" y="7806"/>
                  </a:cubicBezTo>
                  <a:cubicBezTo>
                    <a:pt x="3703" y="7372"/>
                    <a:pt x="3836" y="7005"/>
                    <a:pt x="4070" y="6671"/>
                  </a:cubicBezTo>
                  <a:cubicBezTo>
                    <a:pt x="4570" y="5504"/>
                    <a:pt x="4437" y="4303"/>
                    <a:pt x="4370" y="3102"/>
                  </a:cubicBezTo>
                  <a:cubicBezTo>
                    <a:pt x="4270" y="2035"/>
                    <a:pt x="4170" y="1034"/>
                    <a:pt x="4070" y="0"/>
                  </a:cubicBezTo>
                  <a:close/>
                </a:path>
              </a:pathLst>
            </a:custGeom>
            <a:solidFill>
              <a:srgbClr val="FF91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35;p40">
              <a:extLst>
                <a:ext uri="{FF2B5EF4-FFF2-40B4-BE49-F238E27FC236}">
                  <a16:creationId xmlns:a16="http://schemas.microsoft.com/office/drawing/2014/main" id="{D5BDB798-7EE5-6926-D0B4-B75EF1895BA7}"/>
                </a:ext>
              </a:extLst>
            </p:cNvPr>
            <p:cNvSpPr/>
            <p:nvPr/>
          </p:nvSpPr>
          <p:spPr>
            <a:xfrm>
              <a:off x="5571500" y="2245831"/>
              <a:ext cx="31725" cy="19425"/>
            </a:xfrm>
            <a:custGeom>
              <a:avLst/>
              <a:gdLst/>
              <a:ahLst/>
              <a:cxnLst/>
              <a:rect l="l" t="t" r="r" b="b"/>
              <a:pathLst>
                <a:path w="1269" h="777" extrusionOk="0">
                  <a:moveTo>
                    <a:pt x="277" y="0"/>
                  </a:moveTo>
                  <a:cubicBezTo>
                    <a:pt x="187" y="0"/>
                    <a:pt x="95" y="14"/>
                    <a:pt x="1" y="42"/>
                  </a:cubicBezTo>
                  <a:cubicBezTo>
                    <a:pt x="1" y="143"/>
                    <a:pt x="34" y="309"/>
                    <a:pt x="34" y="443"/>
                  </a:cubicBezTo>
                  <a:cubicBezTo>
                    <a:pt x="115" y="420"/>
                    <a:pt x="190" y="409"/>
                    <a:pt x="260" y="409"/>
                  </a:cubicBezTo>
                  <a:cubicBezTo>
                    <a:pt x="596" y="409"/>
                    <a:pt x="826" y="638"/>
                    <a:pt x="1101" y="776"/>
                  </a:cubicBezTo>
                  <a:cubicBezTo>
                    <a:pt x="1235" y="643"/>
                    <a:pt x="1268" y="543"/>
                    <a:pt x="1168" y="409"/>
                  </a:cubicBezTo>
                  <a:cubicBezTo>
                    <a:pt x="907" y="174"/>
                    <a:pt x="604" y="0"/>
                    <a:pt x="277" y="0"/>
                  </a:cubicBezTo>
                  <a:close/>
                </a:path>
              </a:pathLst>
            </a:custGeom>
            <a:solidFill>
              <a:srgbClr val="FF8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36;p40">
              <a:extLst>
                <a:ext uri="{FF2B5EF4-FFF2-40B4-BE49-F238E27FC236}">
                  <a16:creationId xmlns:a16="http://schemas.microsoft.com/office/drawing/2014/main" id="{94565031-32A4-D1BE-F4A7-136E35911412}"/>
                </a:ext>
              </a:extLst>
            </p:cNvPr>
            <p:cNvSpPr/>
            <p:nvPr/>
          </p:nvSpPr>
          <p:spPr>
            <a:xfrm>
              <a:off x="5136200" y="2723881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100" y="1"/>
                  </a:moveTo>
                  <a:cubicBezTo>
                    <a:pt x="67" y="1"/>
                    <a:pt x="67" y="34"/>
                    <a:pt x="0" y="101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rgbClr val="FF95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37;p40">
              <a:extLst>
                <a:ext uri="{FF2B5EF4-FFF2-40B4-BE49-F238E27FC236}">
                  <a16:creationId xmlns:a16="http://schemas.microsoft.com/office/drawing/2014/main" id="{CF821739-48DA-40A7-569C-8D5A355C4936}"/>
                </a:ext>
              </a:extLst>
            </p:cNvPr>
            <p:cNvSpPr/>
            <p:nvPr/>
          </p:nvSpPr>
          <p:spPr>
            <a:xfrm>
              <a:off x="5148700" y="2713881"/>
              <a:ext cx="3375" cy="1700"/>
            </a:xfrm>
            <a:custGeom>
              <a:avLst/>
              <a:gdLst/>
              <a:ahLst/>
              <a:cxnLst/>
              <a:rect l="l" t="t" r="r" b="b"/>
              <a:pathLst>
                <a:path w="135" h="68" extrusionOk="0">
                  <a:moveTo>
                    <a:pt x="134" y="0"/>
                  </a:moveTo>
                  <a:lnTo>
                    <a:pt x="134" y="0"/>
                  </a:lnTo>
                  <a:cubicBezTo>
                    <a:pt x="67" y="34"/>
                    <a:pt x="1" y="67"/>
                    <a:pt x="101" y="67"/>
                  </a:cubicBezTo>
                  <a:cubicBezTo>
                    <a:pt x="101" y="67"/>
                    <a:pt x="134" y="34"/>
                    <a:pt x="134" y="0"/>
                  </a:cubicBezTo>
                  <a:close/>
                </a:path>
              </a:pathLst>
            </a:custGeom>
            <a:solidFill>
              <a:srgbClr val="FF95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38;p40">
              <a:extLst>
                <a:ext uri="{FF2B5EF4-FFF2-40B4-BE49-F238E27FC236}">
                  <a16:creationId xmlns:a16="http://schemas.microsoft.com/office/drawing/2014/main" id="{B1493F1A-3B28-33E1-BF76-5EB5B7FEB729}"/>
                </a:ext>
              </a:extLst>
            </p:cNvPr>
            <p:cNvSpPr/>
            <p:nvPr/>
          </p:nvSpPr>
          <p:spPr>
            <a:xfrm>
              <a:off x="5101175" y="4052981"/>
              <a:ext cx="51925" cy="56425"/>
            </a:xfrm>
            <a:custGeom>
              <a:avLst/>
              <a:gdLst/>
              <a:ahLst/>
              <a:cxnLst/>
              <a:rect l="l" t="t" r="r" b="b"/>
              <a:pathLst>
                <a:path w="2077" h="2257" extrusionOk="0">
                  <a:moveTo>
                    <a:pt x="735" y="0"/>
                  </a:moveTo>
                  <a:cubicBezTo>
                    <a:pt x="487" y="0"/>
                    <a:pt x="236" y="133"/>
                    <a:pt x="34" y="375"/>
                  </a:cubicBezTo>
                  <a:cubicBezTo>
                    <a:pt x="34" y="408"/>
                    <a:pt x="0" y="509"/>
                    <a:pt x="0" y="542"/>
                  </a:cubicBezTo>
                  <a:cubicBezTo>
                    <a:pt x="134" y="1042"/>
                    <a:pt x="567" y="1376"/>
                    <a:pt x="634" y="1876"/>
                  </a:cubicBezTo>
                  <a:cubicBezTo>
                    <a:pt x="667" y="1910"/>
                    <a:pt x="734" y="1910"/>
                    <a:pt x="801" y="1910"/>
                  </a:cubicBezTo>
                  <a:cubicBezTo>
                    <a:pt x="990" y="2137"/>
                    <a:pt x="1180" y="2257"/>
                    <a:pt x="1375" y="2257"/>
                  </a:cubicBezTo>
                  <a:cubicBezTo>
                    <a:pt x="1524" y="2257"/>
                    <a:pt x="1676" y="2187"/>
                    <a:pt x="1835" y="2043"/>
                  </a:cubicBezTo>
                  <a:cubicBezTo>
                    <a:pt x="1866" y="1664"/>
                    <a:pt x="2077" y="1137"/>
                    <a:pt x="1451" y="1137"/>
                  </a:cubicBezTo>
                  <a:cubicBezTo>
                    <a:pt x="1415" y="1137"/>
                    <a:pt x="1376" y="1139"/>
                    <a:pt x="1335" y="1142"/>
                  </a:cubicBezTo>
                  <a:lnTo>
                    <a:pt x="1268" y="1142"/>
                  </a:lnTo>
                  <a:cubicBezTo>
                    <a:pt x="1868" y="742"/>
                    <a:pt x="1535" y="375"/>
                    <a:pt x="1201" y="175"/>
                  </a:cubicBezTo>
                  <a:cubicBezTo>
                    <a:pt x="1056" y="57"/>
                    <a:pt x="896" y="0"/>
                    <a:pt x="735" y="0"/>
                  </a:cubicBezTo>
                  <a:close/>
                </a:path>
              </a:pathLst>
            </a:custGeom>
            <a:solidFill>
              <a:srgbClr val="FF77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39;p40">
              <a:extLst>
                <a:ext uri="{FF2B5EF4-FFF2-40B4-BE49-F238E27FC236}">
                  <a16:creationId xmlns:a16="http://schemas.microsoft.com/office/drawing/2014/main" id="{FEBD9416-B402-9C2B-4A71-AF4E199B06A3}"/>
                </a:ext>
              </a:extLst>
            </p:cNvPr>
            <p:cNvSpPr/>
            <p:nvPr/>
          </p:nvSpPr>
          <p:spPr>
            <a:xfrm>
              <a:off x="5067800" y="3996356"/>
              <a:ext cx="61750" cy="71025"/>
            </a:xfrm>
            <a:custGeom>
              <a:avLst/>
              <a:gdLst/>
              <a:ahLst/>
              <a:cxnLst/>
              <a:rect l="l" t="t" r="r" b="b"/>
              <a:pathLst>
                <a:path w="2470" h="2841" extrusionOk="0">
                  <a:moveTo>
                    <a:pt x="724" y="1"/>
                  </a:moveTo>
                  <a:cubicBezTo>
                    <a:pt x="512" y="1"/>
                    <a:pt x="265" y="99"/>
                    <a:pt x="1" y="238"/>
                  </a:cubicBezTo>
                  <a:cubicBezTo>
                    <a:pt x="34" y="439"/>
                    <a:pt x="68" y="605"/>
                    <a:pt x="134" y="805"/>
                  </a:cubicBezTo>
                  <a:cubicBezTo>
                    <a:pt x="368" y="1106"/>
                    <a:pt x="635" y="1406"/>
                    <a:pt x="635" y="1806"/>
                  </a:cubicBezTo>
                  <a:cubicBezTo>
                    <a:pt x="835" y="1940"/>
                    <a:pt x="868" y="2173"/>
                    <a:pt x="902" y="2407"/>
                  </a:cubicBezTo>
                  <a:cubicBezTo>
                    <a:pt x="1068" y="2507"/>
                    <a:pt x="1168" y="2640"/>
                    <a:pt x="1168" y="2807"/>
                  </a:cubicBezTo>
                  <a:cubicBezTo>
                    <a:pt x="1235" y="2807"/>
                    <a:pt x="1302" y="2807"/>
                    <a:pt x="1302" y="2840"/>
                  </a:cubicBezTo>
                  <a:lnTo>
                    <a:pt x="1335" y="2774"/>
                  </a:lnTo>
                  <a:cubicBezTo>
                    <a:pt x="1502" y="2473"/>
                    <a:pt x="1402" y="2173"/>
                    <a:pt x="1235" y="1840"/>
                  </a:cubicBezTo>
                  <a:lnTo>
                    <a:pt x="1235" y="1840"/>
                  </a:lnTo>
                  <a:cubicBezTo>
                    <a:pt x="1485" y="1964"/>
                    <a:pt x="1641" y="2313"/>
                    <a:pt x="1872" y="2313"/>
                  </a:cubicBezTo>
                  <a:cubicBezTo>
                    <a:pt x="1949" y="2313"/>
                    <a:pt x="2035" y="2274"/>
                    <a:pt x="2136" y="2173"/>
                  </a:cubicBezTo>
                  <a:cubicBezTo>
                    <a:pt x="2469" y="1906"/>
                    <a:pt x="2169" y="1473"/>
                    <a:pt x="1869" y="1239"/>
                  </a:cubicBezTo>
                  <a:cubicBezTo>
                    <a:pt x="1669" y="1072"/>
                    <a:pt x="1402" y="1006"/>
                    <a:pt x="1369" y="739"/>
                  </a:cubicBezTo>
                  <a:cubicBezTo>
                    <a:pt x="1252" y="194"/>
                    <a:pt x="1022" y="1"/>
                    <a:pt x="724" y="1"/>
                  </a:cubicBezTo>
                  <a:close/>
                </a:path>
              </a:pathLst>
            </a:custGeom>
            <a:solidFill>
              <a:srgbClr val="FF77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40;p40">
              <a:extLst>
                <a:ext uri="{FF2B5EF4-FFF2-40B4-BE49-F238E27FC236}">
                  <a16:creationId xmlns:a16="http://schemas.microsoft.com/office/drawing/2014/main" id="{C5CA35F0-B08A-85DF-F9F6-567DD528E64B}"/>
                </a:ext>
              </a:extLst>
            </p:cNvPr>
            <p:cNvSpPr/>
            <p:nvPr/>
          </p:nvSpPr>
          <p:spPr>
            <a:xfrm>
              <a:off x="5039450" y="3879956"/>
              <a:ext cx="316925" cy="259350"/>
            </a:xfrm>
            <a:custGeom>
              <a:avLst/>
              <a:gdLst/>
              <a:ahLst/>
              <a:cxnLst/>
              <a:rect l="l" t="t" r="r" b="b"/>
              <a:pathLst>
                <a:path w="12677" h="10374" extrusionOk="0">
                  <a:moveTo>
                    <a:pt x="1016" y="1"/>
                  </a:moveTo>
                  <a:cubicBezTo>
                    <a:pt x="955" y="1"/>
                    <a:pt x="902" y="34"/>
                    <a:pt x="868" y="124"/>
                  </a:cubicBezTo>
                  <a:cubicBezTo>
                    <a:pt x="701" y="625"/>
                    <a:pt x="201" y="324"/>
                    <a:pt x="1" y="658"/>
                  </a:cubicBezTo>
                  <a:cubicBezTo>
                    <a:pt x="34" y="958"/>
                    <a:pt x="34" y="1225"/>
                    <a:pt x="101" y="1492"/>
                  </a:cubicBezTo>
                  <a:cubicBezTo>
                    <a:pt x="134" y="1892"/>
                    <a:pt x="201" y="2293"/>
                    <a:pt x="268" y="2659"/>
                  </a:cubicBezTo>
                  <a:cubicBezTo>
                    <a:pt x="501" y="2926"/>
                    <a:pt x="501" y="3227"/>
                    <a:pt x="535" y="3493"/>
                  </a:cubicBezTo>
                  <a:cubicBezTo>
                    <a:pt x="801" y="3727"/>
                    <a:pt x="801" y="3994"/>
                    <a:pt x="835" y="4294"/>
                  </a:cubicBezTo>
                  <a:cubicBezTo>
                    <a:pt x="1035" y="4461"/>
                    <a:pt x="1102" y="4661"/>
                    <a:pt x="1102" y="4928"/>
                  </a:cubicBezTo>
                  <a:lnTo>
                    <a:pt x="1268" y="4928"/>
                  </a:lnTo>
                  <a:cubicBezTo>
                    <a:pt x="1455" y="4928"/>
                    <a:pt x="1685" y="4970"/>
                    <a:pt x="1889" y="4970"/>
                  </a:cubicBezTo>
                  <a:cubicBezTo>
                    <a:pt x="1940" y="4970"/>
                    <a:pt x="1989" y="4968"/>
                    <a:pt x="2036" y="4961"/>
                  </a:cubicBezTo>
                  <a:cubicBezTo>
                    <a:pt x="2053" y="4959"/>
                    <a:pt x="2070" y="4957"/>
                    <a:pt x="2087" y="4957"/>
                  </a:cubicBezTo>
                  <a:cubicBezTo>
                    <a:pt x="2293" y="4957"/>
                    <a:pt x="2431" y="5135"/>
                    <a:pt x="2369" y="5228"/>
                  </a:cubicBezTo>
                  <a:cubicBezTo>
                    <a:pt x="2169" y="5728"/>
                    <a:pt x="2503" y="5828"/>
                    <a:pt x="2836" y="5995"/>
                  </a:cubicBezTo>
                  <a:cubicBezTo>
                    <a:pt x="3203" y="6162"/>
                    <a:pt x="3303" y="6462"/>
                    <a:pt x="3270" y="6829"/>
                  </a:cubicBezTo>
                  <a:cubicBezTo>
                    <a:pt x="2836" y="6629"/>
                    <a:pt x="2669" y="6129"/>
                    <a:pt x="2102" y="6129"/>
                  </a:cubicBezTo>
                  <a:cubicBezTo>
                    <a:pt x="2202" y="6395"/>
                    <a:pt x="2269" y="6596"/>
                    <a:pt x="2336" y="6762"/>
                  </a:cubicBezTo>
                  <a:cubicBezTo>
                    <a:pt x="2436" y="6963"/>
                    <a:pt x="2503" y="7163"/>
                    <a:pt x="2536" y="7430"/>
                  </a:cubicBezTo>
                  <a:cubicBezTo>
                    <a:pt x="2637" y="7404"/>
                    <a:pt x="2719" y="7340"/>
                    <a:pt x="2782" y="7340"/>
                  </a:cubicBezTo>
                  <a:cubicBezTo>
                    <a:pt x="2802" y="7340"/>
                    <a:pt x="2820" y="7347"/>
                    <a:pt x="2836" y="7363"/>
                  </a:cubicBezTo>
                  <a:cubicBezTo>
                    <a:pt x="3032" y="7320"/>
                    <a:pt x="3185" y="7295"/>
                    <a:pt x="3301" y="7295"/>
                  </a:cubicBezTo>
                  <a:cubicBezTo>
                    <a:pt x="3641" y="7295"/>
                    <a:pt x="3678" y="7509"/>
                    <a:pt x="3603" y="8130"/>
                  </a:cubicBezTo>
                  <a:cubicBezTo>
                    <a:pt x="3603" y="8263"/>
                    <a:pt x="3637" y="8297"/>
                    <a:pt x="3703" y="8297"/>
                  </a:cubicBezTo>
                  <a:cubicBezTo>
                    <a:pt x="4304" y="8297"/>
                    <a:pt x="4204" y="8764"/>
                    <a:pt x="4271" y="9097"/>
                  </a:cubicBezTo>
                  <a:cubicBezTo>
                    <a:pt x="4304" y="9131"/>
                    <a:pt x="4346" y="9147"/>
                    <a:pt x="4383" y="9147"/>
                  </a:cubicBezTo>
                  <a:cubicBezTo>
                    <a:pt x="4421" y="9147"/>
                    <a:pt x="4454" y="9131"/>
                    <a:pt x="4471" y="9097"/>
                  </a:cubicBezTo>
                  <a:cubicBezTo>
                    <a:pt x="4498" y="8987"/>
                    <a:pt x="4594" y="8764"/>
                    <a:pt x="4645" y="8764"/>
                  </a:cubicBezTo>
                  <a:cubicBezTo>
                    <a:pt x="4656" y="8764"/>
                    <a:pt x="4665" y="8774"/>
                    <a:pt x="4671" y="8797"/>
                  </a:cubicBezTo>
                  <a:cubicBezTo>
                    <a:pt x="4838" y="9664"/>
                    <a:pt x="5872" y="9531"/>
                    <a:pt x="6205" y="10198"/>
                  </a:cubicBezTo>
                  <a:cubicBezTo>
                    <a:pt x="6255" y="10315"/>
                    <a:pt x="6372" y="10373"/>
                    <a:pt x="6497" y="10373"/>
                  </a:cubicBezTo>
                  <a:cubicBezTo>
                    <a:pt x="6622" y="10373"/>
                    <a:pt x="6756" y="10315"/>
                    <a:pt x="6839" y="10198"/>
                  </a:cubicBezTo>
                  <a:cubicBezTo>
                    <a:pt x="7017" y="10004"/>
                    <a:pt x="7211" y="9935"/>
                    <a:pt x="7402" y="9935"/>
                  </a:cubicBezTo>
                  <a:cubicBezTo>
                    <a:pt x="7603" y="9935"/>
                    <a:pt x="7802" y="10012"/>
                    <a:pt x="7973" y="10098"/>
                  </a:cubicBezTo>
                  <a:cubicBezTo>
                    <a:pt x="8185" y="10215"/>
                    <a:pt x="8367" y="10264"/>
                    <a:pt x="8531" y="10264"/>
                  </a:cubicBezTo>
                  <a:cubicBezTo>
                    <a:pt x="8884" y="10264"/>
                    <a:pt x="9156" y="10038"/>
                    <a:pt x="9474" y="9765"/>
                  </a:cubicBezTo>
                  <a:cubicBezTo>
                    <a:pt x="10008" y="9264"/>
                    <a:pt x="10375" y="8630"/>
                    <a:pt x="10842" y="8097"/>
                  </a:cubicBezTo>
                  <a:cubicBezTo>
                    <a:pt x="10442" y="8097"/>
                    <a:pt x="10008" y="8163"/>
                    <a:pt x="9608" y="8163"/>
                  </a:cubicBezTo>
                  <a:cubicBezTo>
                    <a:pt x="9174" y="8163"/>
                    <a:pt x="8807" y="7997"/>
                    <a:pt x="8607" y="7596"/>
                  </a:cubicBezTo>
                  <a:cubicBezTo>
                    <a:pt x="8474" y="7296"/>
                    <a:pt x="8440" y="7029"/>
                    <a:pt x="8607" y="6796"/>
                  </a:cubicBezTo>
                  <a:cubicBezTo>
                    <a:pt x="8708" y="6651"/>
                    <a:pt x="8822" y="6601"/>
                    <a:pt x="8935" y="6601"/>
                  </a:cubicBezTo>
                  <a:cubicBezTo>
                    <a:pt x="9082" y="6601"/>
                    <a:pt x="9227" y="6687"/>
                    <a:pt x="9341" y="6762"/>
                  </a:cubicBezTo>
                  <a:cubicBezTo>
                    <a:pt x="9651" y="6954"/>
                    <a:pt x="9948" y="7029"/>
                    <a:pt x="10244" y="7029"/>
                  </a:cubicBezTo>
                  <a:cubicBezTo>
                    <a:pt x="10616" y="7029"/>
                    <a:pt x="10985" y="6911"/>
                    <a:pt x="11376" y="6762"/>
                  </a:cubicBezTo>
                  <a:cubicBezTo>
                    <a:pt x="12009" y="6462"/>
                    <a:pt x="12343" y="5862"/>
                    <a:pt x="12677" y="5328"/>
                  </a:cubicBezTo>
                  <a:cubicBezTo>
                    <a:pt x="11642" y="5328"/>
                    <a:pt x="10975" y="4861"/>
                    <a:pt x="10809" y="3794"/>
                  </a:cubicBezTo>
                  <a:cubicBezTo>
                    <a:pt x="10809" y="3694"/>
                    <a:pt x="10708" y="3660"/>
                    <a:pt x="10675" y="3627"/>
                  </a:cubicBezTo>
                  <a:cubicBezTo>
                    <a:pt x="10608" y="3427"/>
                    <a:pt x="10442" y="3193"/>
                    <a:pt x="10442" y="2960"/>
                  </a:cubicBezTo>
                  <a:cubicBezTo>
                    <a:pt x="10375" y="2026"/>
                    <a:pt x="10008" y="1192"/>
                    <a:pt x="9774" y="358"/>
                  </a:cubicBezTo>
                  <a:lnTo>
                    <a:pt x="9541" y="158"/>
                  </a:lnTo>
                  <a:cubicBezTo>
                    <a:pt x="9437" y="236"/>
                    <a:pt x="9320" y="257"/>
                    <a:pt x="9196" y="257"/>
                  </a:cubicBezTo>
                  <a:cubicBezTo>
                    <a:pt x="9039" y="257"/>
                    <a:pt x="8872" y="222"/>
                    <a:pt x="8709" y="222"/>
                  </a:cubicBezTo>
                  <a:cubicBezTo>
                    <a:pt x="8504" y="222"/>
                    <a:pt x="8305" y="277"/>
                    <a:pt x="8140" y="525"/>
                  </a:cubicBezTo>
                  <a:cubicBezTo>
                    <a:pt x="8085" y="593"/>
                    <a:pt x="8032" y="619"/>
                    <a:pt x="7980" y="619"/>
                  </a:cubicBezTo>
                  <a:cubicBezTo>
                    <a:pt x="7799" y="619"/>
                    <a:pt x="7624" y="307"/>
                    <a:pt x="7422" y="307"/>
                  </a:cubicBezTo>
                  <a:cubicBezTo>
                    <a:pt x="7395" y="307"/>
                    <a:pt x="7367" y="312"/>
                    <a:pt x="7339" y="324"/>
                  </a:cubicBezTo>
                  <a:cubicBezTo>
                    <a:pt x="7113" y="437"/>
                    <a:pt x="7174" y="909"/>
                    <a:pt x="6935" y="909"/>
                  </a:cubicBezTo>
                  <a:cubicBezTo>
                    <a:pt x="6892" y="909"/>
                    <a:pt x="6839" y="894"/>
                    <a:pt x="6772" y="858"/>
                  </a:cubicBezTo>
                  <a:cubicBezTo>
                    <a:pt x="6572" y="785"/>
                    <a:pt x="6391" y="752"/>
                    <a:pt x="6226" y="752"/>
                  </a:cubicBezTo>
                  <a:cubicBezTo>
                    <a:pt x="5786" y="752"/>
                    <a:pt x="5453" y="986"/>
                    <a:pt x="5138" y="1325"/>
                  </a:cubicBezTo>
                  <a:cubicBezTo>
                    <a:pt x="4913" y="1550"/>
                    <a:pt x="4680" y="1659"/>
                    <a:pt x="4439" y="1659"/>
                  </a:cubicBezTo>
                  <a:cubicBezTo>
                    <a:pt x="4181" y="1659"/>
                    <a:pt x="3913" y="1534"/>
                    <a:pt x="3637" y="1292"/>
                  </a:cubicBezTo>
                  <a:cubicBezTo>
                    <a:pt x="3437" y="1125"/>
                    <a:pt x="3170" y="925"/>
                    <a:pt x="2903" y="925"/>
                  </a:cubicBezTo>
                  <a:cubicBezTo>
                    <a:pt x="2302" y="925"/>
                    <a:pt x="1802" y="625"/>
                    <a:pt x="1368" y="191"/>
                  </a:cubicBezTo>
                  <a:cubicBezTo>
                    <a:pt x="1280" y="125"/>
                    <a:pt x="1134" y="1"/>
                    <a:pt x="1016" y="1"/>
                  </a:cubicBezTo>
                  <a:close/>
                </a:path>
              </a:pathLst>
            </a:custGeom>
            <a:solidFill>
              <a:srgbClr val="FF6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41;p40">
              <a:extLst>
                <a:ext uri="{FF2B5EF4-FFF2-40B4-BE49-F238E27FC236}">
                  <a16:creationId xmlns:a16="http://schemas.microsoft.com/office/drawing/2014/main" id="{2DE52E0F-8717-91E9-D9DA-237AAD74202B}"/>
                </a:ext>
              </a:extLst>
            </p:cNvPr>
            <p:cNvSpPr/>
            <p:nvPr/>
          </p:nvSpPr>
          <p:spPr>
            <a:xfrm>
              <a:off x="6484650" y="2427006"/>
              <a:ext cx="194325" cy="477025"/>
            </a:xfrm>
            <a:custGeom>
              <a:avLst/>
              <a:gdLst/>
              <a:ahLst/>
              <a:cxnLst/>
              <a:rect l="l" t="t" r="r" b="b"/>
              <a:pathLst>
                <a:path w="7773" h="19081" extrusionOk="0">
                  <a:moveTo>
                    <a:pt x="5371" y="1"/>
                  </a:moveTo>
                  <a:cubicBezTo>
                    <a:pt x="4904" y="201"/>
                    <a:pt x="4838" y="801"/>
                    <a:pt x="4437" y="1135"/>
                  </a:cubicBezTo>
                  <a:cubicBezTo>
                    <a:pt x="4371" y="1168"/>
                    <a:pt x="4337" y="1168"/>
                    <a:pt x="4237" y="1168"/>
                  </a:cubicBezTo>
                  <a:cubicBezTo>
                    <a:pt x="4270" y="1535"/>
                    <a:pt x="4237" y="1835"/>
                    <a:pt x="3904" y="2035"/>
                  </a:cubicBezTo>
                  <a:cubicBezTo>
                    <a:pt x="3904" y="2202"/>
                    <a:pt x="3904" y="2369"/>
                    <a:pt x="3737" y="2469"/>
                  </a:cubicBezTo>
                  <a:cubicBezTo>
                    <a:pt x="3737" y="2636"/>
                    <a:pt x="3737" y="2736"/>
                    <a:pt x="3570" y="2869"/>
                  </a:cubicBezTo>
                  <a:cubicBezTo>
                    <a:pt x="3570" y="3036"/>
                    <a:pt x="3570" y="3170"/>
                    <a:pt x="3403" y="3303"/>
                  </a:cubicBezTo>
                  <a:cubicBezTo>
                    <a:pt x="3403" y="3470"/>
                    <a:pt x="3403" y="3570"/>
                    <a:pt x="3236" y="3703"/>
                  </a:cubicBezTo>
                  <a:cubicBezTo>
                    <a:pt x="3203" y="3803"/>
                    <a:pt x="3103" y="3870"/>
                    <a:pt x="3070" y="3970"/>
                  </a:cubicBezTo>
                  <a:cubicBezTo>
                    <a:pt x="3070" y="4170"/>
                    <a:pt x="3103" y="4404"/>
                    <a:pt x="2903" y="4571"/>
                  </a:cubicBezTo>
                  <a:cubicBezTo>
                    <a:pt x="2903" y="4737"/>
                    <a:pt x="2903" y="4871"/>
                    <a:pt x="2736" y="5004"/>
                  </a:cubicBezTo>
                  <a:cubicBezTo>
                    <a:pt x="2736" y="5171"/>
                    <a:pt x="2736" y="5338"/>
                    <a:pt x="2569" y="5404"/>
                  </a:cubicBezTo>
                  <a:cubicBezTo>
                    <a:pt x="2569" y="5705"/>
                    <a:pt x="2436" y="5972"/>
                    <a:pt x="2202" y="6072"/>
                  </a:cubicBezTo>
                  <a:cubicBezTo>
                    <a:pt x="2169" y="6172"/>
                    <a:pt x="2069" y="6238"/>
                    <a:pt x="2036" y="6338"/>
                  </a:cubicBezTo>
                  <a:cubicBezTo>
                    <a:pt x="2002" y="6372"/>
                    <a:pt x="1902" y="6472"/>
                    <a:pt x="1869" y="6539"/>
                  </a:cubicBezTo>
                  <a:cubicBezTo>
                    <a:pt x="1835" y="6572"/>
                    <a:pt x="1735" y="6672"/>
                    <a:pt x="1702" y="6739"/>
                  </a:cubicBezTo>
                  <a:cubicBezTo>
                    <a:pt x="1669" y="6805"/>
                    <a:pt x="1569" y="6872"/>
                    <a:pt x="1535" y="6972"/>
                  </a:cubicBezTo>
                  <a:cubicBezTo>
                    <a:pt x="1535" y="7239"/>
                    <a:pt x="1402" y="7506"/>
                    <a:pt x="1168" y="7639"/>
                  </a:cubicBezTo>
                  <a:cubicBezTo>
                    <a:pt x="1102" y="7706"/>
                    <a:pt x="1035" y="7806"/>
                    <a:pt x="1001" y="7873"/>
                  </a:cubicBezTo>
                  <a:cubicBezTo>
                    <a:pt x="1035" y="8307"/>
                    <a:pt x="935" y="8673"/>
                    <a:pt x="668" y="8974"/>
                  </a:cubicBezTo>
                  <a:cubicBezTo>
                    <a:pt x="668" y="9140"/>
                    <a:pt x="668" y="9241"/>
                    <a:pt x="501" y="9374"/>
                  </a:cubicBezTo>
                  <a:cubicBezTo>
                    <a:pt x="501" y="9541"/>
                    <a:pt x="501" y="9674"/>
                    <a:pt x="334" y="9808"/>
                  </a:cubicBezTo>
                  <a:cubicBezTo>
                    <a:pt x="334" y="9974"/>
                    <a:pt x="334" y="10141"/>
                    <a:pt x="168" y="10208"/>
                  </a:cubicBezTo>
                  <a:cubicBezTo>
                    <a:pt x="101" y="10275"/>
                    <a:pt x="34" y="10375"/>
                    <a:pt x="1" y="10441"/>
                  </a:cubicBezTo>
                  <a:lnTo>
                    <a:pt x="1" y="10875"/>
                  </a:lnTo>
                  <a:cubicBezTo>
                    <a:pt x="401" y="10842"/>
                    <a:pt x="401" y="10441"/>
                    <a:pt x="568" y="10208"/>
                  </a:cubicBezTo>
                  <a:cubicBezTo>
                    <a:pt x="1202" y="9174"/>
                    <a:pt x="1068" y="7673"/>
                    <a:pt x="2436" y="7072"/>
                  </a:cubicBezTo>
                  <a:cubicBezTo>
                    <a:pt x="2436" y="7072"/>
                    <a:pt x="2503" y="7039"/>
                    <a:pt x="2503" y="7006"/>
                  </a:cubicBezTo>
                  <a:cubicBezTo>
                    <a:pt x="2536" y="6405"/>
                    <a:pt x="3036" y="6138"/>
                    <a:pt x="3336" y="5671"/>
                  </a:cubicBezTo>
                  <a:cubicBezTo>
                    <a:pt x="3570" y="5238"/>
                    <a:pt x="3603" y="4637"/>
                    <a:pt x="3770" y="4137"/>
                  </a:cubicBezTo>
                  <a:cubicBezTo>
                    <a:pt x="3803" y="4003"/>
                    <a:pt x="3870" y="3870"/>
                    <a:pt x="3937" y="3737"/>
                  </a:cubicBezTo>
                  <a:cubicBezTo>
                    <a:pt x="4107" y="3482"/>
                    <a:pt x="4328" y="3357"/>
                    <a:pt x="4553" y="3357"/>
                  </a:cubicBezTo>
                  <a:cubicBezTo>
                    <a:pt x="4770" y="3357"/>
                    <a:pt x="4991" y="3474"/>
                    <a:pt x="5171" y="3703"/>
                  </a:cubicBezTo>
                  <a:cubicBezTo>
                    <a:pt x="5338" y="3903"/>
                    <a:pt x="5505" y="4170"/>
                    <a:pt x="5538" y="4404"/>
                  </a:cubicBezTo>
                  <a:cubicBezTo>
                    <a:pt x="5738" y="5705"/>
                    <a:pt x="6005" y="7006"/>
                    <a:pt x="5371" y="8307"/>
                  </a:cubicBezTo>
                  <a:cubicBezTo>
                    <a:pt x="5104" y="8807"/>
                    <a:pt x="4904" y="9474"/>
                    <a:pt x="4938" y="10041"/>
                  </a:cubicBezTo>
                  <a:cubicBezTo>
                    <a:pt x="5004" y="11008"/>
                    <a:pt x="4704" y="11876"/>
                    <a:pt x="4437" y="12743"/>
                  </a:cubicBezTo>
                  <a:cubicBezTo>
                    <a:pt x="4037" y="14144"/>
                    <a:pt x="3437" y="15478"/>
                    <a:pt x="2836" y="16746"/>
                  </a:cubicBezTo>
                  <a:cubicBezTo>
                    <a:pt x="2503" y="17413"/>
                    <a:pt x="2202" y="18147"/>
                    <a:pt x="1535" y="18581"/>
                  </a:cubicBezTo>
                  <a:cubicBezTo>
                    <a:pt x="1402" y="18714"/>
                    <a:pt x="1435" y="18881"/>
                    <a:pt x="1569" y="19081"/>
                  </a:cubicBezTo>
                  <a:cubicBezTo>
                    <a:pt x="1935" y="18814"/>
                    <a:pt x="2236" y="18414"/>
                    <a:pt x="2503" y="18013"/>
                  </a:cubicBezTo>
                  <a:cubicBezTo>
                    <a:pt x="2603" y="17847"/>
                    <a:pt x="2669" y="17580"/>
                    <a:pt x="2903" y="17580"/>
                  </a:cubicBezTo>
                  <a:cubicBezTo>
                    <a:pt x="3537" y="17580"/>
                    <a:pt x="3703" y="17246"/>
                    <a:pt x="3670" y="16713"/>
                  </a:cubicBezTo>
                  <a:cubicBezTo>
                    <a:pt x="3670" y="16331"/>
                    <a:pt x="3731" y="16010"/>
                    <a:pt x="4199" y="16010"/>
                  </a:cubicBezTo>
                  <a:cubicBezTo>
                    <a:pt x="4222" y="16010"/>
                    <a:pt x="4246" y="16011"/>
                    <a:pt x="4270" y="16012"/>
                  </a:cubicBezTo>
                  <a:cubicBezTo>
                    <a:pt x="4291" y="16015"/>
                    <a:pt x="4310" y="16016"/>
                    <a:pt x="4327" y="16016"/>
                  </a:cubicBezTo>
                  <a:cubicBezTo>
                    <a:pt x="4515" y="16016"/>
                    <a:pt x="4571" y="15861"/>
                    <a:pt x="4571" y="15678"/>
                  </a:cubicBezTo>
                  <a:cubicBezTo>
                    <a:pt x="4604" y="14244"/>
                    <a:pt x="5104" y="13043"/>
                    <a:pt x="6105" y="12209"/>
                  </a:cubicBezTo>
                  <a:cubicBezTo>
                    <a:pt x="6239" y="12076"/>
                    <a:pt x="6372" y="11976"/>
                    <a:pt x="6272" y="11809"/>
                  </a:cubicBezTo>
                  <a:cubicBezTo>
                    <a:pt x="5938" y="11075"/>
                    <a:pt x="6205" y="10375"/>
                    <a:pt x="6405" y="9808"/>
                  </a:cubicBezTo>
                  <a:cubicBezTo>
                    <a:pt x="6672" y="9040"/>
                    <a:pt x="6739" y="8240"/>
                    <a:pt x="7273" y="7539"/>
                  </a:cubicBezTo>
                  <a:cubicBezTo>
                    <a:pt x="7773" y="6906"/>
                    <a:pt x="7773" y="5838"/>
                    <a:pt x="7406" y="5204"/>
                  </a:cubicBezTo>
                  <a:cubicBezTo>
                    <a:pt x="6772" y="4204"/>
                    <a:pt x="6605" y="3203"/>
                    <a:pt x="6539" y="2135"/>
                  </a:cubicBezTo>
                  <a:cubicBezTo>
                    <a:pt x="6505" y="1902"/>
                    <a:pt x="6572" y="1702"/>
                    <a:pt x="6405" y="1535"/>
                  </a:cubicBezTo>
                  <a:cubicBezTo>
                    <a:pt x="5905" y="1068"/>
                    <a:pt x="5772" y="468"/>
                    <a:pt x="5371" y="1"/>
                  </a:cubicBezTo>
                  <a:close/>
                </a:path>
              </a:pathLst>
            </a:custGeom>
            <a:solidFill>
              <a:srgbClr val="FFF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42;p40">
              <a:extLst>
                <a:ext uri="{FF2B5EF4-FFF2-40B4-BE49-F238E27FC236}">
                  <a16:creationId xmlns:a16="http://schemas.microsoft.com/office/drawing/2014/main" id="{3022E5C2-B182-AA98-119D-36929426EFCE}"/>
                </a:ext>
              </a:extLst>
            </p:cNvPr>
            <p:cNvSpPr/>
            <p:nvPr/>
          </p:nvSpPr>
          <p:spPr>
            <a:xfrm>
              <a:off x="5117850" y="2685531"/>
              <a:ext cx="7525" cy="14200"/>
            </a:xfrm>
            <a:custGeom>
              <a:avLst/>
              <a:gdLst/>
              <a:ahLst/>
              <a:cxnLst/>
              <a:rect l="l" t="t" r="r" b="b"/>
              <a:pathLst>
                <a:path w="301" h="568" extrusionOk="0">
                  <a:moveTo>
                    <a:pt x="0" y="0"/>
                  </a:moveTo>
                  <a:cubicBezTo>
                    <a:pt x="34" y="200"/>
                    <a:pt x="67" y="367"/>
                    <a:pt x="67" y="567"/>
                  </a:cubicBezTo>
                  <a:lnTo>
                    <a:pt x="301" y="567"/>
                  </a:lnTo>
                  <a:cubicBezTo>
                    <a:pt x="234" y="367"/>
                    <a:pt x="234" y="134"/>
                    <a:pt x="0" y="0"/>
                  </a:cubicBezTo>
                  <a:close/>
                </a:path>
              </a:pathLst>
            </a:custGeom>
            <a:solidFill>
              <a:srgbClr val="FFA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43;p40">
              <a:extLst>
                <a:ext uri="{FF2B5EF4-FFF2-40B4-BE49-F238E27FC236}">
                  <a16:creationId xmlns:a16="http://schemas.microsoft.com/office/drawing/2014/main" id="{B3368669-A56E-F3F1-2999-2290E22C14C9}"/>
                </a:ext>
              </a:extLst>
            </p:cNvPr>
            <p:cNvSpPr/>
            <p:nvPr/>
          </p:nvSpPr>
          <p:spPr>
            <a:xfrm>
              <a:off x="5121175" y="4099031"/>
              <a:ext cx="150150" cy="126800"/>
            </a:xfrm>
            <a:custGeom>
              <a:avLst/>
              <a:gdLst/>
              <a:ahLst/>
              <a:cxnLst/>
              <a:rect l="l" t="t" r="r" b="b"/>
              <a:pathLst>
                <a:path w="6006" h="5072" extrusionOk="0">
                  <a:moveTo>
                    <a:pt x="1" y="1"/>
                  </a:moveTo>
                  <a:cubicBezTo>
                    <a:pt x="1" y="134"/>
                    <a:pt x="34" y="234"/>
                    <a:pt x="68" y="368"/>
                  </a:cubicBezTo>
                  <a:cubicBezTo>
                    <a:pt x="101" y="468"/>
                    <a:pt x="201" y="535"/>
                    <a:pt x="234" y="635"/>
                  </a:cubicBezTo>
                  <a:cubicBezTo>
                    <a:pt x="401" y="701"/>
                    <a:pt x="501" y="835"/>
                    <a:pt x="535" y="1002"/>
                  </a:cubicBezTo>
                  <a:cubicBezTo>
                    <a:pt x="768" y="1068"/>
                    <a:pt x="901" y="1335"/>
                    <a:pt x="1002" y="1569"/>
                  </a:cubicBezTo>
                  <a:cubicBezTo>
                    <a:pt x="1168" y="1669"/>
                    <a:pt x="1235" y="1802"/>
                    <a:pt x="1268" y="1969"/>
                  </a:cubicBezTo>
                  <a:cubicBezTo>
                    <a:pt x="1368" y="2002"/>
                    <a:pt x="1402" y="2069"/>
                    <a:pt x="1502" y="2169"/>
                  </a:cubicBezTo>
                  <a:cubicBezTo>
                    <a:pt x="1602" y="2236"/>
                    <a:pt x="1702" y="2369"/>
                    <a:pt x="1735" y="2536"/>
                  </a:cubicBezTo>
                  <a:cubicBezTo>
                    <a:pt x="1835" y="2569"/>
                    <a:pt x="1869" y="2669"/>
                    <a:pt x="1936" y="2736"/>
                  </a:cubicBezTo>
                  <a:lnTo>
                    <a:pt x="2102" y="2736"/>
                  </a:lnTo>
                  <a:cubicBezTo>
                    <a:pt x="2269" y="2970"/>
                    <a:pt x="2503" y="3203"/>
                    <a:pt x="2669" y="3470"/>
                  </a:cubicBezTo>
                  <a:lnTo>
                    <a:pt x="2870" y="3670"/>
                  </a:lnTo>
                  <a:cubicBezTo>
                    <a:pt x="2936" y="3703"/>
                    <a:pt x="3036" y="3737"/>
                    <a:pt x="3070" y="3870"/>
                  </a:cubicBezTo>
                  <a:lnTo>
                    <a:pt x="3270" y="4070"/>
                  </a:lnTo>
                  <a:cubicBezTo>
                    <a:pt x="3403" y="4070"/>
                    <a:pt x="3503" y="4137"/>
                    <a:pt x="3537" y="4237"/>
                  </a:cubicBezTo>
                  <a:cubicBezTo>
                    <a:pt x="3570" y="4337"/>
                    <a:pt x="3670" y="4371"/>
                    <a:pt x="3737" y="4471"/>
                  </a:cubicBezTo>
                  <a:cubicBezTo>
                    <a:pt x="3870" y="4471"/>
                    <a:pt x="3937" y="4504"/>
                    <a:pt x="4004" y="4604"/>
                  </a:cubicBezTo>
                  <a:cubicBezTo>
                    <a:pt x="4070" y="4671"/>
                    <a:pt x="4170" y="4704"/>
                    <a:pt x="4204" y="4838"/>
                  </a:cubicBezTo>
                  <a:lnTo>
                    <a:pt x="4404" y="5038"/>
                  </a:lnTo>
                  <a:cubicBezTo>
                    <a:pt x="4437" y="5038"/>
                    <a:pt x="4537" y="5071"/>
                    <a:pt x="4571" y="5071"/>
                  </a:cubicBezTo>
                  <a:cubicBezTo>
                    <a:pt x="4838" y="4371"/>
                    <a:pt x="5405" y="4504"/>
                    <a:pt x="6005" y="4471"/>
                  </a:cubicBezTo>
                  <a:cubicBezTo>
                    <a:pt x="5605" y="4004"/>
                    <a:pt x="5271" y="3470"/>
                    <a:pt x="4571" y="3403"/>
                  </a:cubicBezTo>
                  <a:cubicBezTo>
                    <a:pt x="4337" y="3403"/>
                    <a:pt x="4204" y="3236"/>
                    <a:pt x="4070" y="3003"/>
                  </a:cubicBezTo>
                  <a:cubicBezTo>
                    <a:pt x="3913" y="2661"/>
                    <a:pt x="3713" y="2278"/>
                    <a:pt x="3309" y="2278"/>
                  </a:cubicBezTo>
                  <a:cubicBezTo>
                    <a:pt x="3201" y="2278"/>
                    <a:pt x="3078" y="2306"/>
                    <a:pt x="2936" y="2369"/>
                  </a:cubicBezTo>
                  <a:cubicBezTo>
                    <a:pt x="2901" y="2390"/>
                    <a:pt x="2864" y="2400"/>
                    <a:pt x="2826" y="2400"/>
                  </a:cubicBezTo>
                  <a:cubicBezTo>
                    <a:pt x="2686" y="2400"/>
                    <a:pt x="2534" y="2274"/>
                    <a:pt x="2403" y="2169"/>
                  </a:cubicBezTo>
                  <a:cubicBezTo>
                    <a:pt x="1769" y="1669"/>
                    <a:pt x="1302" y="1035"/>
                    <a:pt x="1268" y="201"/>
                  </a:cubicBezTo>
                  <a:lnTo>
                    <a:pt x="1068" y="201"/>
                  </a:lnTo>
                  <a:cubicBezTo>
                    <a:pt x="968" y="210"/>
                    <a:pt x="867" y="217"/>
                    <a:pt x="767" y="217"/>
                  </a:cubicBezTo>
                  <a:cubicBezTo>
                    <a:pt x="503" y="217"/>
                    <a:pt x="243" y="170"/>
                    <a:pt x="1" y="1"/>
                  </a:cubicBezTo>
                  <a:close/>
                </a:path>
              </a:pathLst>
            </a:custGeom>
            <a:solidFill>
              <a:srgbClr val="FF8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44;p40">
              <a:extLst>
                <a:ext uri="{FF2B5EF4-FFF2-40B4-BE49-F238E27FC236}">
                  <a16:creationId xmlns:a16="http://schemas.microsoft.com/office/drawing/2014/main" id="{20D0DA8C-254D-3C18-1142-EFC24E481A4C}"/>
                </a:ext>
              </a:extLst>
            </p:cNvPr>
            <p:cNvSpPr/>
            <p:nvPr/>
          </p:nvSpPr>
          <p:spPr>
            <a:xfrm>
              <a:off x="6126900" y="4045656"/>
              <a:ext cx="57575" cy="134300"/>
            </a:xfrm>
            <a:custGeom>
              <a:avLst/>
              <a:gdLst/>
              <a:ahLst/>
              <a:cxnLst/>
              <a:rect l="l" t="t" r="r" b="b"/>
              <a:pathLst>
                <a:path w="2303" h="5372" extrusionOk="0">
                  <a:moveTo>
                    <a:pt x="634" y="1"/>
                  </a:moveTo>
                  <a:cubicBezTo>
                    <a:pt x="701" y="368"/>
                    <a:pt x="801" y="768"/>
                    <a:pt x="634" y="1102"/>
                  </a:cubicBezTo>
                  <a:cubicBezTo>
                    <a:pt x="534" y="1302"/>
                    <a:pt x="501" y="1469"/>
                    <a:pt x="668" y="1669"/>
                  </a:cubicBezTo>
                  <a:cubicBezTo>
                    <a:pt x="1035" y="2102"/>
                    <a:pt x="868" y="2536"/>
                    <a:pt x="534" y="2836"/>
                  </a:cubicBezTo>
                  <a:cubicBezTo>
                    <a:pt x="301" y="3103"/>
                    <a:pt x="301" y="3337"/>
                    <a:pt x="234" y="3637"/>
                  </a:cubicBezTo>
                  <a:cubicBezTo>
                    <a:pt x="201" y="3970"/>
                    <a:pt x="201" y="4371"/>
                    <a:pt x="1" y="4704"/>
                  </a:cubicBezTo>
                  <a:cubicBezTo>
                    <a:pt x="534" y="4771"/>
                    <a:pt x="1001" y="4804"/>
                    <a:pt x="1068" y="5371"/>
                  </a:cubicBezTo>
                  <a:cubicBezTo>
                    <a:pt x="1135" y="5371"/>
                    <a:pt x="1201" y="5338"/>
                    <a:pt x="1235" y="5338"/>
                  </a:cubicBezTo>
                  <a:cubicBezTo>
                    <a:pt x="1235" y="5171"/>
                    <a:pt x="1301" y="5038"/>
                    <a:pt x="1402" y="4938"/>
                  </a:cubicBezTo>
                  <a:cubicBezTo>
                    <a:pt x="1468" y="4771"/>
                    <a:pt x="1502" y="4604"/>
                    <a:pt x="1635" y="4504"/>
                  </a:cubicBezTo>
                  <a:cubicBezTo>
                    <a:pt x="1668" y="4337"/>
                    <a:pt x="1702" y="4171"/>
                    <a:pt x="1835" y="4104"/>
                  </a:cubicBezTo>
                  <a:cubicBezTo>
                    <a:pt x="1835" y="3937"/>
                    <a:pt x="1869" y="3804"/>
                    <a:pt x="2002" y="3670"/>
                  </a:cubicBezTo>
                  <a:cubicBezTo>
                    <a:pt x="2002" y="3337"/>
                    <a:pt x="2135" y="3036"/>
                    <a:pt x="2302" y="2803"/>
                  </a:cubicBezTo>
                  <a:cubicBezTo>
                    <a:pt x="2235" y="2703"/>
                    <a:pt x="2235" y="2670"/>
                    <a:pt x="2302" y="2603"/>
                  </a:cubicBezTo>
                  <a:cubicBezTo>
                    <a:pt x="2202" y="1435"/>
                    <a:pt x="1335" y="768"/>
                    <a:pt x="634" y="1"/>
                  </a:cubicBezTo>
                  <a:close/>
                </a:path>
              </a:pathLst>
            </a:custGeom>
            <a:solidFill>
              <a:srgbClr val="FF7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45;p40">
              <a:extLst>
                <a:ext uri="{FF2B5EF4-FFF2-40B4-BE49-F238E27FC236}">
                  <a16:creationId xmlns:a16="http://schemas.microsoft.com/office/drawing/2014/main" id="{46DAD422-C541-E24E-6C3A-A0B4355B873B}"/>
                </a:ext>
              </a:extLst>
            </p:cNvPr>
            <p:cNvSpPr/>
            <p:nvPr/>
          </p:nvSpPr>
          <p:spPr>
            <a:xfrm>
              <a:off x="5104500" y="2653306"/>
              <a:ext cx="25875" cy="32250"/>
            </a:xfrm>
            <a:custGeom>
              <a:avLst/>
              <a:gdLst/>
              <a:ahLst/>
              <a:cxnLst/>
              <a:rect l="l" t="t" r="r" b="b"/>
              <a:pathLst>
                <a:path w="1035" h="1290" extrusionOk="0">
                  <a:moveTo>
                    <a:pt x="522" y="1"/>
                  </a:moveTo>
                  <a:cubicBezTo>
                    <a:pt x="440" y="1"/>
                    <a:pt x="352" y="11"/>
                    <a:pt x="268" y="22"/>
                  </a:cubicBezTo>
                  <a:cubicBezTo>
                    <a:pt x="201" y="22"/>
                    <a:pt x="67" y="88"/>
                    <a:pt x="1" y="88"/>
                  </a:cubicBezTo>
                  <a:lnTo>
                    <a:pt x="101" y="689"/>
                  </a:lnTo>
                  <a:cubicBezTo>
                    <a:pt x="334" y="822"/>
                    <a:pt x="368" y="1089"/>
                    <a:pt x="368" y="1289"/>
                  </a:cubicBezTo>
                  <a:lnTo>
                    <a:pt x="534" y="1289"/>
                  </a:lnTo>
                  <a:cubicBezTo>
                    <a:pt x="568" y="1089"/>
                    <a:pt x="401" y="822"/>
                    <a:pt x="568" y="622"/>
                  </a:cubicBezTo>
                  <a:cubicBezTo>
                    <a:pt x="668" y="489"/>
                    <a:pt x="1035" y="522"/>
                    <a:pt x="901" y="255"/>
                  </a:cubicBezTo>
                  <a:cubicBezTo>
                    <a:pt x="856" y="50"/>
                    <a:pt x="701" y="1"/>
                    <a:pt x="522" y="1"/>
                  </a:cubicBezTo>
                  <a:close/>
                </a:path>
              </a:pathLst>
            </a:custGeom>
            <a:solidFill>
              <a:srgbClr val="FFA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46;p40">
              <a:extLst>
                <a:ext uri="{FF2B5EF4-FFF2-40B4-BE49-F238E27FC236}">
                  <a16:creationId xmlns:a16="http://schemas.microsoft.com/office/drawing/2014/main" id="{637ACE88-B712-ED5A-B2A8-B9DFAA4461C4}"/>
                </a:ext>
              </a:extLst>
            </p:cNvPr>
            <p:cNvSpPr/>
            <p:nvPr/>
          </p:nvSpPr>
          <p:spPr>
            <a:xfrm>
              <a:off x="6640600" y="2311931"/>
              <a:ext cx="5875" cy="15875"/>
            </a:xfrm>
            <a:custGeom>
              <a:avLst/>
              <a:gdLst/>
              <a:ahLst/>
              <a:cxnLst/>
              <a:rect l="l" t="t" r="r" b="b"/>
              <a:pathLst>
                <a:path w="235" h="635" extrusionOk="0">
                  <a:moveTo>
                    <a:pt x="1" y="0"/>
                  </a:moveTo>
                  <a:lnTo>
                    <a:pt x="1" y="234"/>
                  </a:lnTo>
                  <a:cubicBezTo>
                    <a:pt x="1" y="334"/>
                    <a:pt x="34" y="501"/>
                    <a:pt x="34" y="634"/>
                  </a:cubicBezTo>
                  <a:cubicBezTo>
                    <a:pt x="234" y="467"/>
                    <a:pt x="167" y="234"/>
                    <a:pt x="167" y="0"/>
                  </a:cubicBezTo>
                  <a:cubicBezTo>
                    <a:pt x="145" y="0"/>
                    <a:pt x="93" y="30"/>
                    <a:pt x="51" y="30"/>
                  </a:cubicBezTo>
                  <a:cubicBezTo>
                    <a:pt x="30" y="30"/>
                    <a:pt x="12" y="23"/>
                    <a:pt x="1" y="0"/>
                  </a:cubicBezTo>
                  <a:close/>
                </a:path>
              </a:pathLst>
            </a:custGeom>
            <a:solidFill>
              <a:srgbClr val="FFF3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47;p40">
              <a:extLst>
                <a:ext uri="{FF2B5EF4-FFF2-40B4-BE49-F238E27FC236}">
                  <a16:creationId xmlns:a16="http://schemas.microsoft.com/office/drawing/2014/main" id="{AB6E41CB-B8AC-FB3C-4FA8-7450060EB3D5}"/>
                </a:ext>
              </a:extLst>
            </p:cNvPr>
            <p:cNvSpPr/>
            <p:nvPr/>
          </p:nvSpPr>
          <p:spPr>
            <a:xfrm>
              <a:off x="6636425" y="2332781"/>
              <a:ext cx="7525" cy="15875"/>
            </a:xfrm>
            <a:custGeom>
              <a:avLst/>
              <a:gdLst/>
              <a:ahLst/>
              <a:cxnLst/>
              <a:rect l="l" t="t" r="r" b="b"/>
              <a:pathLst>
                <a:path w="301" h="635" extrusionOk="0">
                  <a:moveTo>
                    <a:pt x="1" y="0"/>
                  </a:moveTo>
                  <a:lnTo>
                    <a:pt x="1" y="234"/>
                  </a:lnTo>
                  <a:cubicBezTo>
                    <a:pt x="1" y="334"/>
                    <a:pt x="34" y="501"/>
                    <a:pt x="34" y="634"/>
                  </a:cubicBezTo>
                  <a:cubicBezTo>
                    <a:pt x="301" y="467"/>
                    <a:pt x="201" y="267"/>
                    <a:pt x="201" y="0"/>
                  </a:cubicBezTo>
                  <a:lnTo>
                    <a:pt x="201" y="0"/>
                  </a:lnTo>
                  <a:cubicBezTo>
                    <a:pt x="184" y="34"/>
                    <a:pt x="159" y="50"/>
                    <a:pt x="126" y="50"/>
                  </a:cubicBezTo>
                  <a:cubicBezTo>
                    <a:pt x="92" y="50"/>
                    <a:pt x="51" y="34"/>
                    <a:pt x="1" y="0"/>
                  </a:cubicBezTo>
                  <a:close/>
                </a:path>
              </a:pathLst>
            </a:custGeom>
            <a:solidFill>
              <a:srgbClr val="FFF3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48;p40">
              <a:extLst>
                <a:ext uri="{FF2B5EF4-FFF2-40B4-BE49-F238E27FC236}">
                  <a16:creationId xmlns:a16="http://schemas.microsoft.com/office/drawing/2014/main" id="{5AEEC800-9FDA-50C7-ECC8-3D13C6D79E0B}"/>
                </a:ext>
              </a:extLst>
            </p:cNvPr>
            <p:cNvSpPr/>
            <p:nvPr/>
          </p:nvSpPr>
          <p:spPr>
            <a:xfrm>
              <a:off x="6594725" y="2403656"/>
              <a:ext cx="25875" cy="49225"/>
            </a:xfrm>
            <a:custGeom>
              <a:avLst/>
              <a:gdLst/>
              <a:ahLst/>
              <a:cxnLst/>
              <a:rect l="l" t="t" r="r" b="b"/>
              <a:pathLst>
                <a:path w="1035" h="1969" extrusionOk="0">
                  <a:moveTo>
                    <a:pt x="868" y="1"/>
                  </a:moveTo>
                  <a:lnTo>
                    <a:pt x="868" y="1"/>
                  </a:lnTo>
                  <a:cubicBezTo>
                    <a:pt x="801" y="67"/>
                    <a:pt x="768" y="67"/>
                    <a:pt x="668" y="67"/>
                  </a:cubicBezTo>
                  <a:cubicBezTo>
                    <a:pt x="668" y="234"/>
                    <a:pt x="668" y="334"/>
                    <a:pt x="501" y="468"/>
                  </a:cubicBezTo>
                  <a:cubicBezTo>
                    <a:pt x="501" y="634"/>
                    <a:pt x="501" y="768"/>
                    <a:pt x="334" y="901"/>
                  </a:cubicBezTo>
                  <a:cubicBezTo>
                    <a:pt x="334" y="1068"/>
                    <a:pt x="334" y="1235"/>
                    <a:pt x="168" y="1302"/>
                  </a:cubicBezTo>
                  <a:cubicBezTo>
                    <a:pt x="134" y="1368"/>
                    <a:pt x="34" y="1468"/>
                    <a:pt x="1" y="1568"/>
                  </a:cubicBezTo>
                  <a:cubicBezTo>
                    <a:pt x="1" y="1668"/>
                    <a:pt x="34" y="1835"/>
                    <a:pt x="34" y="1969"/>
                  </a:cubicBezTo>
                  <a:cubicBezTo>
                    <a:pt x="668" y="1835"/>
                    <a:pt x="668" y="1235"/>
                    <a:pt x="968" y="835"/>
                  </a:cubicBezTo>
                  <a:cubicBezTo>
                    <a:pt x="768" y="568"/>
                    <a:pt x="1035" y="267"/>
                    <a:pt x="868" y="1"/>
                  </a:cubicBezTo>
                  <a:close/>
                </a:path>
              </a:pathLst>
            </a:custGeom>
            <a:solidFill>
              <a:srgbClr val="FFF3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49;p40">
              <a:extLst>
                <a:ext uri="{FF2B5EF4-FFF2-40B4-BE49-F238E27FC236}">
                  <a16:creationId xmlns:a16="http://schemas.microsoft.com/office/drawing/2014/main" id="{46762919-DF29-8E95-F32A-A03A684B28AE}"/>
                </a:ext>
              </a:extLst>
            </p:cNvPr>
            <p:cNvSpPr/>
            <p:nvPr/>
          </p:nvSpPr>
          <p:spPr>
            <a:xfrm>
              <a:off x="6616425" y="2371981"/>
              <a:ext cx="15025" cy="31700"/>
            </a:xfrm>
            <a:custGeom>
              <a:avLst/>
              <a:gdLst/>
              <a:ahLst/>
              <a:cxnLst/>
              <a:rect l="l" t="t" r="r" b="b"/>
              <a:pathLst>
                <a:path w="601" h="1268" extrusionOk="0">
                  <a:moveTo>
                    <a:pt x="334" y="0"/>
                  </a:moveTo>
                  <a:lnTo>
                    <a:pt x="334" y="200"/>
                  </a:lnTo>
                  <a:cubicBezTo>
                    <a:pt x="300" y="267"/>
                    <a:pt x="234" y="367"/>
                    <a:pt x="167" y="434"/>
                  </a:cubicBezTo>
                  <a:cubicBezTo>
                    <a:pt x="167" y="600"/>
                    <a:pt x="167" y="767"/>
                    <a:pt x="0" y="867"/>
                  </a:cubicBezTo>
                  <a:cubicBezTo>
                    <a:pt x="67" y="1001"/>
                    <a:pt x="67" y="1168"/>
                    <a:pt x="67" y="1268"/>
                  </a:cubicBezTo>
                  <a:cubicBezTo>
                    <a:pt x="501" y="934"/>
                    <a:pt x="601" y="500"/>
                    <a:pt x="567" y="0"/>
                  </a:cubicBezTo>
                  <a:close/>
                </a:path>
              </a:pathLst>
            </a:custGeom>
            <a:solidFill>
              <a:srgbClr val="FFF3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50;p40">
              <a:extLst>
                <a:ext uri="{FF2B5EF4-FFF2-40B4-BE49-F238E27FC236}">
                  <a16:creationId xmlns:a16="http://schemas.microsoft.com/office/drawing/2014/main" id="{B6FF1E34-1471-0F60-EED8-5C1B6E128E7D}"/>
                </a:ext>
              </a:extLst>
            </p:cNvPr>
            <p:cNvSpPr/>
            <p:nvPr/>
          </p:nvSpPr>
          <p:spPr>
            <a:xfrm>
              <a:off x="6628925" y="2349456"/>
              <a:ext cx="10875" cy="22550"/>
            </a:xfrm>
            <a:custGeom>
              <a:avLst/>
              <a:gdLst/>
              <a:ahLst/>
              <a:cxnLst/>
              <a:rect l="l" t="t" r="r" b="b"/>
              <a:pathLst>
                <a:path w="435" h="902" extrusionOk="0">
                  <a:moveTo>
                    <a:pt x="401" y="0"/>
                  </a:moveTo>
                  <a:cubicBezTo>
                    <a:pt x="301" y="0"/>
                    <a:pt x="234" y="0"/>
                    <a:pt x="167" y="67"/>
                  </a:cubicBezTo>
                  <a:cubicBezTo>
                    <a:pt x="167" y="234"/>
                    <a:pt x="167" y="334"/>
                    <a:pt x="1" y="467"/>
                  </a:cubicBezTo>
                  <a:cubicBezTo>
                    <a:pt x="1" y="601"/>
                    <a:pt x="67" y="768"/>
                    <a:pt x="67" y="901"/>
                  </a:cubicBezTo>
                  <a:cubicBezTo>
                    <a:pt x="434" y="668"/>
                    <a:pt x="434" y="334"/>
                    <a:pt x="401" y="0"/>
                  </a:cubicBezTo>
                  <a:close/>
                </a:path>
              </a:pathLst>
            </a:custGeom>
            <a:solidFill>
              <a:srgbClr val="FFF3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51;p40">
              <a:extLst>
                <a:ext uri="{FF2B5EF4-FFF2-40B4-BE49-F238E27FC236}">
                  <a16:creationId xmlns:a16="http://schemas.microsoft.com/office/drawing/2014/main" id="{C177FED8-A766-0049-7361-D73098100A46}"/>
                </a:ext>
              </a:extLst>
            </p:cNvPr>
            <p:cNvSpPr/>
            <p:nvPr/>
          </p:nvSpPr>
          <p:spPr>
            <a:xfrm>
              <a:off x="5238775" y="4229956"/>
              <a:ext cx="4175" cy="3375"/>
            </a:xfrm>
            <a:custGeom>
              <a:avLst/>
              <a:gdLst/>
              <a:ahLst/>
              <a:cxnLst/>
              <a:rect l="l" t="t" r="r" b="b"/>
              <a:pathLst>
                <a:path w="167" h="135" extrusionOk="0">
                  <a:moveTo>
                    <a:pt x="0" y="1"/>
                  </a:moveTo>
                  <a:lnTo>
                    <a:pt x="0" y="134"/>
                  </a:lnTo>
                  <a:lnTo>
                    <a:pt x="167" y="134"/>
                  </a:lnTo>
                  <a:cubicBezTo>
                    <a:pt x="134" y="101"/>
                    <a:pt x="34" y="68"/>
                    <a:pt x="0" y="1"/>
                  </a:cubicBezTo>
                  <a:close/>
                </a:path>
              </a:pathLst>
            </a:custGeom>
            <a:solidFill>
              <a:srgbClr val="FF8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52;p40">
              <a:extLst>
                <a:ext uri="{FF2B5EF4-FFF2-40B4-BE49-F238E27FC236}">
                  <a16:creationId xmlns:a16="http://schemas.microsoft.com/office/drawing/2014/main" id="{1889CFB3-8358-8B26-7503-63A200B640A1}"/>
                </a:ext>
              </a:extLst>
            </p:cNvPr>
            <p:cNvSpPr/>
            <p:nvPr/>
          </p:nvSpPr>
          <p:spPr>
            <a:xfrm>
              <a:off x="5848375" y="3022431"/>
              <a:ext cx="240200" cy="237700"/>
            </a:xfrm>
            <a:custGeom>
              <a:avLst/>
              <a:gdLst/>
              <a:ahLst/>
              <a:cxnLst/>
              <a:rect l="l" t="t" r="r" b="b"/>
              <a:pathLst>
                <a:path w="9608" h="9508" extrusionOk="0">
                  <a:moveTo>
                    <a:pt x="9140" y="1"/>
                  </a:moveTo>
                  <a:cubicBezTo>
                    <a:pt x="8323" y="221"/>
                    <a:pt x="7625" y="943"/>
                    <a:pt x="6683" y="943"/>
                  </a:cubicBezTo>
                  <a:cubicBezTo>
                    <a:pt x="6624" y="943"/>
                    <a:pt x="6565" y="940"/>
                    <a:pt x="6505" y="935"/>
                  </a:cubicBezTo>
                  <a:cubicBezTo>
                    <a:pt x="6371" y="935"/>
                    <a:pt x="6138" y="1001"/>
                    <a:pt x="6305" y="1168"/>
                  </a:cubicBezTo>
                  <a:cubicBezTo>
                    <a:pt x="6672" y="1568"/>
                    <a:pt x="6271" y="1769"/>
                    <a:pt x="6038" y="2002"/>
                  </a:cubicBezTo>
                  <a:cubicBezTo>
                    <a:pt x="5538" y="2569"/>
                    <a:pt x="5004" y="3070"/>
                    <a:pt x="4503" y="3670"/>
                  </a:cubicBezTo>
                  <a:cubicBezTo>
                    <a:pt x="4365" y="3832"/>
                    <a:pt x="4177" y="3930"/>
                    <a:pt x="3975" y="3930"/>
                  </a:cubicBezTo>
                  <a:cubicBezTo>
                    <a:pt x="3886" y="3930"/>
                    <a:pt x="3795" y="3911"/>
                    <a:pt x="3703" y="3870"/>
                  </a:cubicBezTo>
                  <a:cubicBezTo>
                    <a:pt x="3563" y="3796"/>
                    <a:pt x="3437" y="3765"/>
                    <a:pt x="3319" y="3765"/>
                  </a:cubicBezTo>
                  <a:cubicBezTo>
                    <a:pt x="3014" y="3765"/>
                    <a:pt x="2767" y="3969"/>
                    <a:pt x="2502" y="4137"/>
                  </a:cubicBezTo>
                  <a:cubicBezTo>
                    <a:pt x="1868" y="4571"/>
                    <a:pt x="1268" y="5104"/>
                    <a:pt x="934" y="5738"/>
                  </a:cubicBezTo>
                  <a:cubicBezTo>
                    <a:pt x="601" y="6305"/>
                    <a:pt x="0" y="6872"/>
                    <a:pt x="267" y="7706"/>
                  </a:cubicBezTo>
                  <a:lnTo>
                    <a:pt x="267" y="7840"/>
                  </a:lnTo>
                  <a:cubicBezTo>
                    <a:pt x="267" y="8040"/>
                    <a:pt x="300" y="8207"/>
                    <a:pt x="334" y="8373"/>
                  </a:cubicBezTo>
                  <a:cubicBezTo>
                    <a:pt x="667" y="8774"/>
                    <a:pt x="701" y="9507"/>
                    <a:pt x="1468" y="9507"/>
                  </a:cubicBezTo>
                  <a:cubicBezTo>
                    <a:pt x="1868" y="9107"/>
                    <a:pt x="2769" y="9407"/>
                    <a:pt x="2869" y="8674"/>
                  </a:cubicBezTo>
                  <a:cubicBezTo>
                    <a:pt x="3002" y="7940"/>
                    <a:pt x="3436" y="7706"/>
                    <a:pt x="4003" y="7439"/>
                  </a:cubicBezTo>
                  <a:cubicBezTo>
                    <a:pt x="4370" y="7339"/>
                    <a:pt x="4670" y="7039"/>
                    <a:pt x="4970" y="6839"/>
                  </a:cubicBezTo>
                  <a:cubicBezTo>
                    <a:pt x="5437" y="6505"/>
                    <a:pt x="5004" y="5705"/>
                    <a:pt x="5838" y="5538"/>
                  </a:cubicBezTo>
                  <a:cubicBezTo>
                    <a:pt x="6472" y="5405"/>
                    <a:pt x="6838" y="4704"/>
                    <a:pt x="7339" y="4270"/>
                  </a:cubicBezTo>
                  <a:cubicBezTo>
                    <a:pt x="7639" y="4037"/>
                    <a:pt x="7873" y="3770"/>
                    <a:pt x="8273" y="3670"/>
                  </a:cubicBezTo>
                  <a:cubicBezTo>
                    <a:pt x="8440" y="3606"/>
                    <a:pt x="8583" y="3556"/>
                    <a:pt x="8695" y="3556"/>
                  </a:cubicBezTo>
                  <a:cubicBezTo>
                    <a:pt x="8873" y="3556"/>
                    <a:pt x="8973" y="3681"/>
                    <a:pt x="8973" y="4070"/>
                  </a:cubicBezTo>
                  <a:cubicBezTo>
                    <a:pt x="8973" y="4537"/>
                    <a:pt x="8807" y="5104"/>
                    <a:pt x="9407" y="5405"/>
                  </a:cubicBezTo>
                  <a:cubicBezTo>
                    <a:pt x="9474" y="5371"/>
                    <a:pt x="9540" y="5371"/>
                    <a:pt x="9607" y="5338"/>
                  </a:cubicBezTo>
                  <a:cubicBezTo>
                    <a:pt x="9507" y="3737"/>
                    <a:pt x="9207" y="2169"/>
                    <a:pt x="9307" y="568"/>
                  </a:cubicBezTo>
                  <a:cubicBezTo>
                    <a:pt x="9307" y="368"/>
                    <a:pt x="9207" y="201"/>
                    <a:pt x="9140" y="1"/>
                  </a:cubicBezTo>
                  <a:close/>
                </a:path>
              </a:pathLst>
            </a:custGeom>
            <a:solidFill>
              <a:srgbClr val="FFA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53;p40">
              <a:extLst>
                <a:ext uri="{FF2B5EF4-FFF2-40B4-BE49-F238E27FC236}">
                  <a16:creationId xmlns:a16="http://schemas.microsoft.com/office/drawing/2014/main" id="{39C40D47-64A4-1554-BECA-FBA84945FBA0}"/>
                </a:ext>
              </a:extLst>
            </p:cNvPr>
            <p:cNvSpPr/>
            <p:nvPr/>
          </p:nvSpPr>
          <p:spPr>
            <a:xfrm>
              <a:off x="6469650" y="3075231"/>
              <a:ext cx="184325" cy="277475"/>
            </a:xfrm>
            <a:custGeom>
              <a:avLst/>
              <a:gdLst/>
              <a:ahLst/>
              <a:cxnLst/>
              <a:rect l="l" t="t" r="r" b="b"/>
              <a:pathLst>
                <a:path w="7373" h="11099" extrusionOk="0">
                  <a:moveTo>
                    <a:pt x="2499" y="1"/>
                  </a:moveTo>
                  <a:cubicBezTo>
                    <a:pt x="2331" y="1"/>
                    <a:pt x="2155" y="31"/>
                    <a:pt x="1968" y="90"/>
                  </a:cubicBezTo>
                  <a:cubicBezTo>
                    <a:pt x="1168" y="324"/>
                    <a:pt x="834" y="1058"/>
                    <a:pt x="801" y="1825"/>
                  </a:cubicBezTo>
                  <a:cubicBezTo>
                    <a:pt x="801" y="2092"/>
                    <a:pt x="868" y="2392"/>
                    <a:pt x="534" y="2425"/>
                  </a:cubicBezTo>
                  <a:cubicBezTo>
                    <a:pt x="0" y="2492"/>
                    <a:pt x="267" y="2959"/>
                    <a:pt x="100" y="3226"/>
                  </a:cubicBezTo>
                  <a:cubicBezTo>
                    <a:pt x="200" y="3860"/>
                    <a:pt x="100" y="4627"/>
                    <a:pt x="501" y="5261"/>
                  </a:cubicBezTo>
                  <a:cubicBezTo>
                    <a:pt x="616" y="5126"/>
                    <a:pt x="765" y="4969"/>
                    <a:pt x="889" y="4969"/>
                  </a:cubicBezTo>
                  <a:cubicBezTo>
                    <a:pt x="980" y="4969"/>
                    <a:pt x="1059" y="5054"/>
                    <a:pt x="1101" y="5294"/>
                  </a:cubicBezTo>
                  <a:cubicBezTo>
                    <a:pt x="1201" y="6161"/>
                    <a:pt x="2002" y="6762"/>
                    <a:pt x="2002" y="7662"/>
                  </a:cubicBezTo>
                  <a:cubicBezTo>
                    <a:pt x="2002" y="7762"/>
                    <a:pt x="2102" y="7862"/>
                    <a:pt x="2169" y="7929"/>
                  </a:cubicBezTo>
                  <a:cubicBezTo>
                    <a:pt x="2936" y="8296"/>
                    <a:pt x="3636" y="8696"/>
                    <a:pt x="4170" y="9397"/>
                  </a:cubicBezTo>
                  <a:cubicBezTo>
                    <a:pt x="4324" y="9613"/>
                    <a:pt x="4651" y="9801"/>
                    <a:pt x="4910" y="9801"/>
                  </a:cubicBezTo>
                  <a:cubicBezTo>
                    <a:pt x="4931" y="9801"/>
                    <a:pt x="4951" y="9800"/>
                    <a:pt x="4971" y="9797"/>
                  </a:cubicBezTo>
                  <a:cubicBezTo>
                    <a:pt x="5054" y="9784"/>
                    <a:pt x="5133" y="9778"/>
                    <a:pt x="5209" y="9778"/>
                  </a:cubicBezTo>
                  <a:cubicBezTo>
                    <a:pt x="5922" y="9778"/>
                    <a:pt x="6320" y="10312"/>
                    <a:pt x="6772" y="10765"/>
                  </a:cubicBezTo>
                  <a:cubicBezTo>
                    <a:pt x="6872" y="10931"/>
                    <a:pt x="7039" y="11098"/>
                    <a:pt x="7272" y="11098"/>
                  </a:cubicBezTo>
                  <a:cubicBezTo>
                    <a:pt x="7372" y="10364"/>
                    <a:pt x="6772" y="9997"/>
                    <a:pt x="6638" y="9397"/>
                  </a:cubicBezTo>
                  <a:cubicBezTo>
                    <a:pt x="6138" y="8496"/>
                    <a:pt x="5638" y="7662"/>
                    <a:pt x="5371" y="6728"/>
                  </a:cubicBezTo>
                  <a:cubicBezTo>
                    <a:pt x="4971" y="5561"/>
                    <a:pt x="4637" y="4393"/>
                    <a:pt x="4437" y="3159"/>
                  </a:cubicBezTo>
                  <a:cubicBezTo>
                    <a:pt x="4137" y="2492"/>
                    <a:pt x="4270" y="1725"/>
                    <a:pt x="4003" y="1058"/>
                  </a:cubicBezTo>
                  <a:cubicBezTo>
                    <a:pt x="3563" y="358"/>
                    <a:pt x="3082" y="1"/>
                    <a:pt x="2499" y="1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54;p40">
              <a:extLst>
                <a:ext uri="{FF2B5EF4-FFF2-40B4-BE49-F238E27FC236}">
                  <a16:creationId xmlns:a16="http://schemas.microsoft.com/office/drawing/2014/main" id="{52576467-3690-C7EC-196F-3815F2001F2F}"/>
                </a:ext>
              </a:extLst>
            </p:cNvPr>
            <p:cNvSpPr/>
            <p:nvPr/>
          </p:nvSpPr>
          <p:spPr>
            <a:xfrm>
              <a:off x="5885050" y="3098331"/>
              <a:ext cx="207675" cy="186100"/>
            </a:xfrm>
            <a:custGeom>
              <a:avLst/>
              <a:gdLst/>
              <a:ahLst/>
              <a:cxnLst/>
              <a:rect l="l" t="t" r="r" b="b"/>
              <a:pathLst>
                <a:path w="8307" h="7444" extrusionOk="0">
                  <a:moveTo>
                    <a:pt x="7540" y="0"/>
                  </a:moveTo>
                  <a:cubicBezTo>
                    <a:pt x="6372" y="334"/>
                    <a:pt x="5538" y="1068"/>
                    <a:pt x="4804" y="1902"/>
                  </a:cubicBezTo>
                  <a:cubicBezTo>
                    <a:pt x="4499" y="2232"/>
                    <a:pt x="4136" y="2427"/>
                    <a:pt x="3670" y="2427"/>
                  </a:cubicBezTo>
                  <a:cubicBezTo>
                    <a:pt x="3525" y="2427"/>
                    <a:pt x="3370" y="2408"/>
                    <a:pt x="3203" y="2369"/>
                  </a:cubicBezTo>
                  <a:lnTo>
                    <a:pt x="3203" y="2369"/>
                  </a:lnTo>
                  <a:cubicBezTo>
                    <a:pt x="3503" y="2669"/>
                    <a:pt x="3737" y="2702"/>
                    <a:pt x="3570" y="3136"/>
                  </a:cubicBezTo>
                  <a:cubicBezTo>
                    <a:pt x="3303" y="3803"/>
                    <a:pt x="2703" y="4136"/>
                    <a:pt x="2136" y="4303"/>
                  </a:cubicBezTo>
                  <a:cubicBezTo>
                    <a:pt x="1502" y="4503"/>
                    <a:pt x="1302" y="4837"/>
                    <a:pt x="1202" y="5404"/>
                  </a:cubicBezTo>
                  <a:cubicBezTo>
                    <a:pt x="1175" y="5721"/>
                    <a:pt x="1065" y="5955"/>
                    <a:pt x="788" y="5955"/>
                  </a:cubicBezTo>
                  <a:cubicBezTo>
                    <a:pt x="715" y="5955"/>
                    <a:pt x="631" y="5939"/>
                    <a:pt x="535" y="5904"/>
                  </a:cubicBezTo>
                  <a:cubicBezTo>
                    <a:pt x="467" y="5890"/>
                    <a:pt x="408" y="5883"/>
                    <a:pt x="356" y="5883"/>
                  </a:cubicBezTo>
                  <a:cubicBezTo>
                    <a:pt x="50" y="5883"/>
                    <a:pt x="1" y="6120"/>
                    <a:pt x="1" y="6405"/>
                  </a:cubicBezTo>
                  <a:cubicBezTo>
                    <a:pt x="34" y="6471"/>
                    <a:pt x="34" y="6505"/>
                    <a:pt x="1" y="6638"/>
                  </a:cubicBezTo>
                  <a:cubicBezTo>
                    <a:pt x="134" y="6838"/>
                    <a:pt x="168" y="7039"/>
                    <a:pt x="301" y="7205"/>
                  </a:cubicBezTo>
                  <a:cubicBezTo>
                    <a:pt x="335" y="7305"/>
                    <a:pt x="401" y="7339"/>
                    <a:pt x="501" y="7372"/>
                  </a:cubicBezTo>
                  <a:lnTo>
                    <a:pt x="735" y="7372"/>
                  </a:lnTo>
                  <a:cubicBezTo>
                    <a:pt x="921" y="7386"/>
                    <a:pt x="1126" y="7444"/>
                    <a:pt x="1302" y="7444"/>
                  </a:cubicBezTo>
                  <a:cubicBezTo>
                    <a:pt x="1535" y="7444"/>
                    <a:pt x="1717" y="7343"/>
                    <a:pt x="1736" y="6905"/>
                  </a:cubicBezTo>
                  <a:cubicBezTo>
                    <a:pt x="1736" y="6701"/>
                    <a:pt x="1836" y="6622"/>
                    <a:pt x="1952" y="6622"/>
                  </a:cubicBezTo>
                  <a:cubicBezTo>
                    <a:pt x="2025" y="6622"/>
                    <a:pt x="2105" y="6653"/>
                    <a:pt x="2169" y="6705"/>
                  </a:cubicBezTo>
                  <a:cubicBezTo>
                    <a:pt x="2516" y="6987"/>
                    <a:pt x="2848" y="7296"/>
                    <a:pt x="3230" y="7296"/>
                  </a:cubicBezTo>
                  <a:cubicBezTo>
                    <a:pt x="3437" y="7296"/>
                    <a:pt x="3658" y="7206"/>
                    <a:pt x="3904" y="6972"/>
                  </a:cubicBezTo>
                  <a:cubicBezTo>
                    <a:pt x="3930" y="6945"/>
                    <a:pt x="3959" y="6935"/>
                    <a:pt x="3988" y="6935"/>
                  </a:cubicBezTo>
                  <a:cubicBezTo>
                    <a:pt x="4070" y="6935"/>
                    <a:pt x="4155" y="7014"/>
                    <a:pt x="4204" y="7039"/>
                  </a:cubicBezTo>
                  <a:cubicBezTo>
                    <a:pt x="4435" y="7180"/>
                    <a:pt x="4652" y="7242"/>
                    <a:pt x="4854" y="7242"/>
                  </a:cubicBezTo>
                  <a:cubicBezTo>
                    <a:pt x="5175" y="7242"/>
                    <a:pt x="5459" y="7084"/>
                    <a:pt x="5705" y="6838"/>
                  </a:cubicBezTo>
                  <a:cubicBezTo>
                    <a:pt x="5818" y="6726"/>
                    <a:pt x="5907" y="6684"/>
                    <a:pt x="5979" y="6684"/>
                  </a:cubicBezTo>
                  <a:cubicBezTo>
                    <a:pt x="6101" y="6684"/>
                    <a:pt x="6176" y="6801"/>
                    <a:pt x="6239" y="6905"/>
                  </a:cubicBezTo>
                  <a:cubicBezTo>
                    <a:pt x="6739" y="6572"/>
                    <a:pt x="6873" y="5971"/>
                    <a:pt x="7139" y="5471"/>
                  </a:cubicBezTo>
                  <a:cubicBezTo>
                    <a:pt x="7573" y="4470"/>
                    <a:pt x="8307" y="3536"/>
                    <a:pt x="7907" y="2369"/>
                  </a:cubicBezTo>
                  <a:cubicBezTo>
                    <a:pt x="7807" y="2168"/>
                    <a:pt x="7807" y="1902"/>
                    <a:pt x="7706" y="1701"/>
                  </a:cubicBezTo>
                  <a:cubicBezTo>
                    <a:pt x="7540" y="1168"/>
                    <a:pt x="7973" y="501"/>
                    <a:pt x="7540" y="0"/>
                  </a:cubicBezTo>
                  <a:close/>
                </a:path>
              </a:pathLst>
            </a:custGeom>
            <a:solidFill>
              <a:srgbClr val="FF9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55;p40">
              <a:extLst>
                <a:ext uri="{FF2B5EF4-FFF2-40B4-BE49-F238E27FC236}">
                  <a16:creationId xmlns:a16="http://schemas.microsoft.com/office/drawing/2014/main" id="{A4E31EC6-5B5A-2654-BBC4-7CDDD8EC56E7}"/>
                </a:ext>
              </a:extLst>
            </p:cNvPr>
            <p:cNvSpPr/>
            <p:nvPr/>
          </p:nvSpPr>
          <p:spPr>
            <a:xfrm>
              <a:off x="6465475" y="2868156"/>
              <a:ext cx="141800" cy="288575"/>
            </a:xfrm>
            <a:custGeom>
              <a:avLst/>
              <a:gdLst/>
              <a:ahLst/>
              <a:cxnLst/>
              <a:rect l="l" t="t" r="r" b="b"/>
              <a:pathLst>
                <a:path w="5672" h="11543" extrusionOk="0">
                  <a:moveTo>
                    <a:pt x="5538" y="1"/>
                  </a:moveTo>
                  <a:cubicBezTo>
                    <a:pt x="5171" y="334"/>
                    <a:pt x="4537" y="101"/>
                    <a:pt x="4270" y="534"/>
                  </a:cubicBezTo>
                  <a:cubicBezTo>
                    <a:pt x="3703" y="1235"/>
                    <a:pt x="3036" y="1735"/>
                    <a:pt x="2369" y="2269"/>
                  </a:cubicBezTo>
                  <a:cubicBezTo>
                    <a:pt x="1768" y="2736"/>
                    <a:pt x="1468" y="3403"/>
                    <a:pt x="1135" y="4104"/>
                  </a:cubicBezTo>
                  <a:cubicBezTo>
                    <a:pt x="468" y="5571"/>
                    <a:pt x="201" y="7072"/>
                    <a:pt x="101" y="8607"/>
                  </a:cubicBezTo>
                  <a:cubicBezTo>
                    <a:pt x="101" y="8740"/>
                    <a:pt x="134" y="8907"/>
                    <a:pt x="134" y="9040"/>
                  </a:cubicBezTo>
                  <a:cubicBezTo>
                    <a:pt x="301" y="9174"/>
                    <a:pt x="301" y="9274"/>
                    <a:pt x="167" y="9441"/>
                  </a:cubicBezTo>
                  <a:cubicBezTo>
                    <a:pt x="1" y="10175"/>
                    <a:pt x="101" y="10842"/>
                    <a:pt x="167" y="11542"/>
                  </a:cubicBezTo>
                  <a:cubicBezTo>
                    <a:pt x="419" y="11417"/>
                    <a:pt x="197" y="10936"/>
                    <a:pt x="615" y="10936"/>
                  </a:cubicBezTo>
                  <a:cubicBezTo>
                    <a:pt x="641" y="10936"/>
                    <a:pt x="670" y="10938"/>
                    <a:pt x="701" y="10942"/>
                  </a:cubicBezTo>
                  <a:cubicBezTo>
                    <a:pt x="873" y="10978"/>
                    <a:pt x="1009" y="10999"/>
                    <a:pt x="1108" y="10999"/>
                  </a:cubicBezTo>
                  <a:cubicBezTo>
                    <a:pt x="1375" y="10999"/>
                    <a:pt x="1387" y="10845"/>
                    <a:pt x="1168" y="10408"/>
                  </a:cubicBezTo>
                  <a:cubicBezTo>
                    <a:pt x="801" y="9674"/>
                    <a:pt x="1502" y="9274"/>
                    <a:pt x="1768" y="8840"/>
                  </a:cubicBezTo>
                  <a:cubicBezTo>
                    <a:pt x="1866" y="8646"/>
                    <a:pt x="2081" y="8577"/>
                    <a:pt x="2334" y="8577"/>
                  </a:cubicBezTo>
                  <a:cubicBezTo>
                    <a:pt x="2602" y="8577"/>
                    <a:pt x="2912" y="8654"/>
                    <a:pt x="3169" y="8740"/>
                  </a:cubicBezTo>
                  <a:cubicBezTo>
                    <a:pt x="3503" y="8840"/>
                    <a:pt x="3636" y="9174"/>
                    <a:pt x="3870" y="9341"/>
                  </a:cubicBezTo>
                  <a:cubicBezTo>
                    <a:pt x="4170" y="9040"/>
                    <a:pt x="4170" y="8607"/>
                    <a:pt x="4204" y="8206"/>
                  </a:cubicBezTo>
                  <a:cubicBezTo>
                    <a:pt x="4137" y="6772"/>
                    <a:pt x="4337" y="5438"/>
                    <a:pt x="4537" y="4070"/>
                  </a:cubicBezTo>
                  <a:cubicBezTo>
                    <a:pt x="4604" y="4003"/>
                    <a:pt x="4637" y="3870"/>
                    <a:pt x="4637" y="3770"/>
                  </a:cubicBezTo>
                  <a:cubicBezTo>
                    <a:pt x="4837" y="3003"/>
                    <a:pt x="4971" y="2235"/>
                    <a:pt x="5271" y="1502"/>
                  </a:cubicBezTo>
                  <a:cubicBezTo>
                    <a:pt x="5304" y="1402"/>
                    <a:pt x="5304" y="1335"/>
                    <a:pt x="5338" y="1235"/>
                  </a:cubicBezTo>
                  <a:cubicBezTo>
                    <a:pt x="5371" y="1135"/>
                    <a:pt x="5438" y="1035"/>
                    <a:pt x="5471" y="901"/>
                  </a:cubicBezTo>
                  <a:cubicBezTo>
                    <a:pt x="5504" y="868"/>
                    <a:pt x="5504" y="768"/>
                    <a:pt x="5538" y="701"/>
                  </a:cubicBezTo>
                  <a:cubicBezTo>
                    <a:pt x="5605" y="601"/>
                    <a:pt x="5605" y="568"/>
                    <a:pt x="5638" y="501"/>
                  </a:cubicBezTo>
                  <a:cubicBezTo>
                    <a:pt x="5638" y="434"/>
                    <a:pt x="5671" y="367"/>
                    <a:pt x="5671" y="267"/>
                  </a:cubicBezTo>
                  <a:cubicBezTo>
                    <a:pt x="5671" y="167"/>
                    <a:pt x="5638" y="67"/>
                    <a:pt x="5538" y="1"/>
                  </a:cubicBezTo>
                  <a:close/>
                </a:path>
              </a:pathLst>
            </a:custGeom>
            <a:solidFill>
              <a:srgbClr val="FFE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56;p40">
              <a:extLst>
                <a:ext uri="{FF2B5EF4-FFF2-40B4-BE49-F238E27FC236}">
                  <a16:creationId xmlns:a16="http://schemas.microsoft.com/office/drawing/2014/main" id="{135E94C6-9BE9-E5FB-DF80-21831AE95492}"/>
                </a:ext>
              </a:extLst>
            </p:cNvPr>
            <p:cNvSpPr/>
            <p:nvPr/>
          </p:nvSpPr>
          <p:spPr>
            <a:xfrm>
              <a:off x="6107725" y="2891506"/>
              <a:ext cx="416150" cy="295300"/>
            </a:xfrm>
            <a:custGeom>
              <a:avLst/>
              <a:gdLst/>
              <a:ahLst/>
              <a:cxnLst/>
              <a:rect l="l" t="t" r="r" b="b"/>
              <a:pathLst>
                <a:path w="16646" h="11812" extrusionOk="0">
                  <a:moveTo>
                    <a:pt x="16612" y="1"/>
                  </a:moveTo>
                  <a:cubicBezTo>
                    <a:pt x="15945" y="167"/>
                    <a:pt x="15578" y="768"/>
                    <a:pt x="15378" y="1268"/>
                  </a:cubicBezTo>
                  <a:cubicBezTo>
                    <a:pt x="15178" y="1835"/>
                    <a:pt x="14844" y="2169"/>
                    <a:pt x="14277" y="2269"/>
                  </a:cubicBezTo>
                  <a:cubicBezTo>
                    <a:pt x="13944" y="2302"/>
                    <a:pt x="13743" y="2436"/>
                    <a:pt x="13577" y="2769"/>
                  </a:cubicBezTo>
                  <a:cubicBezTo>
                    <a:pt x="13143" y="3670"/>
                    <a:pt x="12509" y="4470"/>
                    <a:pt x="11842" y="5171"/>
                  </a:cubicBezTo>
                  <a:cubicBezTo>
                    <a:pt x="11609" y="5404"/>
                    <a:pt x="11342" y="5605"/>
                    <a:pt x="11342" y="6005"/>
                  </a:cubicBezTo>
                  <a:cubicBezTo>
                    <a:pt x="11342" y="6305"/>
                    <a:pt x="11142" y="6505"/>
                    <a:pt x="10908" y="6505"/>
                  </a:cubicBezTo>
                  <a:cubicBezTo>
                    <a:pt x="10502" y="6505"/>
                    <a:pt x="10117" y="6791"/>
                    <a:pt x="9701" y="6791"/>
                  </a:cubicBezTo>
                  <a:cubicBezTo>
                    <a:pt x="9605" y="6791"/>
                    <a:pt x="9507" y="6776"/>
                    <a:pt x="9407" y="6739"/>
                  </a:cubicBezTo>
                  <a:cubicBezTo>
                    <a:pt x="9336" y="6710"/>
                    <a:pt x="9268" y="6697"/>
                    <a:pt x="9203" y="6697"/>
                  </a:cubicBezTo>
                  <a:cubicBezTo>
                    <a:pt x="8966" y="6697"/>
                    <a:pt x="8778" y="6877"/>
                    <a:pt x="8673" y="7139"/>
                  </a:cubicBezTo>
                  <a:cubicBezTo>
                    <a:pt x="8340" y="8073"/>
                    <a:pt x="7606" y="8473"/>
                    <a:pt x="6638" y="8607"/>
                  </a:cubicBezTo>
                  <a:cubicBezTo>
                    <a:pt x="6405" y="8640"/>
                    <a:pt x="6171" y="8673"/>
                    <a:pt x="5971" y="8840"/>
                  </a:cubicBezTo>
                  <a:cubicBezTo>
                    <a:pt x="5504" y="9274"/>
                    <a:pt x="4770" y="9174"/>
                    <a:pt x="4337" y="9674"/>
                  </a:cubicBezTo>
                  <a:cubicBezTo>
                    <a:pt x="4298" y="9752"/>
                    <a:pt x="4224" y="9785"/>
                    <a:pt x="4143" y="9785"/>
                  </a:cubicBezTo>
                  <a:cubicBezTo>
                    <a:pt x="4086" y="9785"/>
                    <a:pt x="4025" y="9769"/>
                    <a:pt x="3970" y="9741"/>
                  </a:cubicBezTo>
                  <a:cubicBezTo>
                    <a:pt x="3821" y="9635"/>
                    <a:pt x="3686" y="9596"/>
                    <a:pt x="3559" y="9596"/>
                  </a:cubicBezTo>
                  <a:cubicBezTo>
                    <a:pt x="3287" y="9596"/>
                    <a:pt x="3052" y="9773"/>
                    <a:pt x="2802" y="9841"/>
                  </a:cubicBezTo>
                  <a:cubicBezTo>
                    <a:pt x="2502" y="9974"/>
                    <a:pt x="2269" y="10108"/>
                    <a:pt x="1968" y="10241"/>
                  </a:cubicBezTo>
                  <a:cubicBezTo>
                    <a:pt x="1860" y="10286"/>
                    <a:pt x="1765" y="10309"/>
                    <a:pt x="1682" y="10309"/>
                  </a:cubicBezTo>
                  <a:cubicBezTo>
                    <a:pt x="1459" y="10309"/>
                    <a:pt x="1335" y="10140"/>
                    <a:pt x="1335" y="9774"/>
                  </a:cubicBezTo>
                  <a:cubicBezTo>
                    <a:pt x="1335" y="9574"/>
                    <a:pt x="1401" y="9341"/>
                    <a:pt x="1568" y="9241"/>
                  </a:cubicBezTo>
                  <a:cubicBezTo>
                    <a:pt x="1902" y="8974"/>
                    <a:pt x="1635" y="8740"/>
                    <a:pt x="1635" y="8473"/>
                  </a:cubicBezTo>
                  <a:lnTo>
                    <a:pt x="1635" y="8473"/>
                  </a:lnTo>
                  <a:cubicBezTo>
                    <a:pt x="1001" y="9207"/>
                    <a:pt x="501" y="10108"/>
                    <a:pt x="0" y="10942"/>
                  </a:cubicBezTo>
                  <a:cubicBezTo>
                    <a:pt x="255" y="11483"/>
                    <a:pt x="722" y="11811"/>
                    <a:pt x="1315" y="11811"/>
                  </a:cubicBezTo>
                  <a:cubicBezTo>
                    <a:pt x="1344" y="11811"/>
                    <a:pt x="1372" y="11811"/>
                    <a:pt x="1401" y="11809"/>
                  </a:cubicBezTo>
                  <a:cubicBezTo>
                    <a:pt x="2936" y="11676"/>
                    <a:pt x="4337" y="11109"/>
                    <a:pt x="5771" y="10475"/>
                  </a:cubicBezTo>
                  <a:cubicBezTo>
                    <a:pt x="6558" y="10111"/>
                    <a:pt x="7263" y="9418"/>
                    <a:pt x="8185" y="9418"/>
                  </a:cubicBezTo>
                  <a:cubicBezTo>
                    <a:pt x="8279" y="9418"/>
                    <a:pt x="8375" y="9425"/>
                    <a:pt x="8473" y="9441"/>
                  </a:cubicBezTo>
                  <a:cubicBezTo>
                    <a:pt x="8493" y="9443"/>
                    <a:pt x="8512" y="9444"/>
                    <a:pt x="8530" y="9444"/>
                  </a:cubicBezTo>
                  <a:cubicBezTo>
                    <a:pt x="8755" y="9444"/>
                    <a:pt x="8847" y="9259"/>
                    <a:pt x="8940" y="9074"/>
                  </a:cubicBezTo>
                  <a:cubicBezTo>
                    <a:pt x="9240" y="8240"/>
                    <a:pt x="10007" y="7906"/>
                    <a:pt x="10675" y="7406"/>
                  </a:cubicBezTo>
                  <a:cubicBezTo>
                    <a:pt x="10908" y="7172"/>
                    <a:pt x="11108" y="6972"/>
                    <a:pt x="11308" y="6739"/>
                  </a:cubicBezTo>
                  <a:cubicBezTo>
                    <a:pt x="11842" y="6105"/>
                    <a:pt x="12676" y="5805"/>
                    <a:pt x="13176" y="5171"/>
                  </a:cubicBezTo>
                  <a:cubicBezTo>
                    <a:pt x="14244" y="3937"/>
                    <a:pt x="15345" y="2736"/>
                    <a:pt x="16145" y="1268"/>
                  </a:cubicBezTo>
                  <a:cubicBezTo>
                    <a:pt x="16179" y="1235"/>
                    <a:pt x="16245" y="1135"/>
                    <a:pt x="16312" y="1068"/>
                  </a:cubicBezTo>
                  <a:cubicBezTo>
                    <a:pt x="16445" y="935"/>
                    <a:pt x="16345" y="768"/>
                    <a:pt x="16479" y="634"/>
                  </a:cubicBezTo>
                  <a:cubicBezTo>
                    <a:pt x="16512" y="601"/>
                    <a:pt x="16612" y="501"/>
                    <a:pt x="16646" y="434"/>
                  </a:cubicBezTo>
                  <a:cubicBezTo>
                    <a:pt x="16646" y="301"/>
                    <a:pt x="16612" y="134"/>
                    <a:pt x="16612" y="1"/>
                  </a:cubicBezTo>
                  <a:close/>
                </a:path>
              </a:pathLst>
            </a:custGeom>
            <a:solidFill>
              <a:srgbClr val="FFE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57;p40">
              <a:extLst>
                <a:ext uri="{FF2B5EF4-FFF2-40B4-BE49-F238E27FC236}">
                  <a16:creationId xmlns:a16="http://schemas.microsoft.com/office/drawing/2014/main" id="{2509A444-28D8-4A1E-ADCC-2A761F87BCF9}"/>
                </a:ext>
              </a:extLst>
            </p:cNvPr>
            <p:cNvSpPr/>
            <p:nvPr/>
          </p:nvSpPr>
          <p:spPr>
            <a:xfrm>
              <a:off x="5898400" y="3250931"/>
              <a:ext cx="150975" cy="115100"/>
            </a:xfrm>
            <a:custGeom>
              <a:avLst/>
              <a:gdLst/>
              <a:ahLst/>
              <a:cxnLst/>
              <a:rect l="l" t="t" r="r" b="b"/>
              <a:pathLst>
                <a:path w="6039" h="4604" extrusionOk="0">
                  <a:moveTo>
                    <a:pt x="5805" y="1"/>
                  </a:moveTo>
                  <a:lnTo>
                    <a:pt x="5805" y="1"/>
                  </a:lnTo>
                  <a:cubicBezTo>
                    <a:pt x="5505" y="101"/>
                    <a:pt x="5338" y="267"/>
                    <a:pt x="5171" y="434"/>
                  </a:cubicBezTo>
                  <a:cubicBezTo>
                    <a:pt x="4892" y="697"/>
                    <a:pt x="4726" y="830"/>
                    <a:pt x="4546" y="830"/>
                  </a:cubicBezTo>
                  <a:cubicBezTo>
                    <a:pt x="4360" y="830"/>
                    <a:pt x="4159" y="689"/>
                    <a:pt x="3803" y="401"/>
                  </a:cubicBezTo>
                  <a:cubicBezTo>
                    <a:pt x="3714" y="329"/>
                    <a:pt x="3625" y="258"/>
                    <a:pt x="3531" y="258"/>
                  </a:cubicBezTo>
                  <a:cubicBezTo>
                    <a:pt x="3449" y="258"/>
                    <a:pt x="3363" y="312"/>
                    <a:pt x="3270" y="468"/>
                  </a:cubicBezTo>
                  <a:cubicBezTo>
                    <a:pt x="3070" y="734"/>
                    <a:pt x="2961" y="859"/>
                    <a:pt x="2844" y="859"/>
                  </a:cubicBezTo>
                  <a:cubicBezTo>
                    <a:pt x="2728" y="859"/>
                    <a:pt x="2603" y="734"/>
                    <a:pt x="2369" y="501"/>
                  </a:cubicBezTo>
                  <a:cubicBezTo>
                    <a:pt x="2043" y="175"/>
                    <a:pt x="1651" y="48"/>
                    <a:pt x="1229" y="48"/>
                  </a:cubicBezTo>
                  <a:cubicBezTo>
                    <a:pt x="1132" y="48"/>
                    <a:pt x="1034" y="55"/>
                    <a:pt x="935" y="67"/>
                  </a:cubicBezTo>
                  <a:cubicBezTo>
                    <a:pt x="801" y="267"/>
                    <a:pt x="935" y="401"/>
                    <a:pt x="1001" y="468"/>
                  </a:cubicBezTo>
                  <a:cubicBezTo>
                    <a:pt x="1168" y="668"/>
                    <a:pt x="1202" y="834"/>
                    <a:pt x="1001" y="1001"/>
                  </a:cubicBezTo>
                  <a:cubicBezTo>
                    <a:pt x="946" y="1057"/>
                    <a:pt x="898" y="1079"/>
                    <a:pt x="855" y="1079"/>
                  </a:cubicBezTo>
                  <a:cubicBezTo>
                    <a:pt x="746" y="1079"/>
                    <a:pt x="673" y="931"/>
                    <a:pt x="601" y="834"/>
                  </a:cubicBezTo>
                  <a:cubicBezTo>
                    <a:pt x="492" y="747"/>
                    <a:pt x="411" y="710"/>
                    <a:pt x="351" y="710"/>
                  </a:cubicBezTo>
                  <a:cubicBezTo>
                    <a:pt x="227" y="710"/>
                    <a:pt x="190" y="866"/>
                    <a:pt x="167" y="1068"/>
                  </a:cubicBezTo>
                  <a:cubicBezTo>
                    <a:pt x="101" y="1201"/>
                    <a:pt x="1" y="1368"/>
                    <a:pt x="1" y="1468"/>
                  </a:cubicBezTo>
                  <a:cubicBezTo>
                    <a:pt x="201" y="2369"/>
                    <a:pt x="801" y="2969"/>
                    <a:pt x="1268" y="3703"/>
                  </a:cubicBezTo>
                  <a:cubicBezTo>
                    <a:pt x="1502" y="3903"/>
                    <a:pt x="1635" y="4237"/>
                    <a:pt x="1969" y="4404"/>
                  </a:cubicBezTo>
                  <a:cubicBezTo>
                    <a:pt x="2102" y="4270"/>
                    <a:pt x="2202" y="4170"/>
                    <a:pt x="2336" y="4070"/>
                  </a:cubicBezTo>
                  <a:cubicBezTo>
                    <a:pt x="2473" y="3951"/>
                    <a:pt x="2619" y="3912"/>
                    <a:pt x="2768" y="3912"/>
                  </a:cubicBezTo>
                  <a:cubicBezTo>
                    <a:pt x="3037" y="3912"/>
                    <a:pt x="3317" y="4038"/>
                    <a:pt x="3584" y="4038"/>
                  </a:cubicBezTo>
                  <a:cubicBezTo>
                    <a:pt x="3705" y="4038"/>
                    <a:pt x="3824" y="4012"/>
                    <a:pt x="3937" y="3937"/>
                  </a:cubicBezTo>
                  <a:cubicBezTo>
                    <a:pt x="3939" y="3935"/>
                    <a:pt x="3942" y="3935"/>
                    <a:pt x="3946" y="3935"/>
                  </a:cubicBezTo>
                  <a:cubicBezTo>
                    <a:pt x="4024" y="3935"/>
                    <a:pt x="4272" y="4315"/>
                    <a:pt x="4304" y="4604"/>
                  </a:cubicBezTo>
                  <a:cubicBezTo>
                    <a:pt x="4637" y="4170"/>
                    <a:pt x="4471" y="3636"/>
                    <a:pt x="4804" y="3270"/>
                  </a:cubicBezTo>
                  <a:cubicBezTo>
                    <a:pt x="5138" y="2636"/>
                    <a:pt x="5505" y="2035"/>
                    <a:pt x="5671" y="1301"/>
                  </a:cubicBezTo>
                  <a:cubicBezTo>
                    <a:pt x="5771" y="1235"/>
                    <a:pt x="5805" y="1135"/>
                    <a:pt x="5838" y="1068"/>
                  </a:cubicBezTo>
                  <a:lnTo>
                    <a:pt x="5838" y="734"/>
                  </a:lnTo>
                  <a:cubicBezTo>
                    <a:pt x="5705" y="501"/>
                    <a:pt x="6038" y="234"/>
                    <a:pt x="5805" y="1"/>
                  </a:cubicBezTo>
                  <a:close/>
                </a:path>
              </a:pathLst>
            </a:custGeom>
            <a:solidFill>
              <a:srgbClr val="FF9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58;p40">
              <a:extLst>
                <a:ext uri="{FF2B5EF4-FFF2-40B4-BE49-F238E27FC236}">
                  <a16:creationId xmlns:a16="http://schemas.microsoft.com/office/drawing/2014/main" id="{1BC071C7-F2E8-F030-3BF6-BB883008072F}"/>
                </a:ext>
              </a:extLst>
            </p:cNvPr>
            <p:cNvSpPr/>
            <p:nvPr/>
          </p:nvSpPr>
          <p:spPr>
            <a:xfrm>
              <a:off x="6017650" y="3285956"/>
              <a:ext cx="26725" cy="48400"/>
            </a:xfrm>
            <a:custGeom>
              <a:avLst/>
              <a:gdLst/>
              <a:ahLst/>
              <a:cxnLst/>
              <a:rect l="l" t="t" r="r" b="b"/>
              <a:pathLst>
                <a:path w="1069" h="1936" extrusionOk="0">
                  <a:moveTo>
                    <a:pt x="868" y="1"/>
                  </a:moveTo>
                  <a:lnTo>
                    <a:pt x="868" y="1"/>
                  </a:lnTo>
                  <a:cubicBezTo>
                    <a:pt x="501" y="634"/>
                    <a:pt x="1" y="1168"/>
                    <a:pt x="1" y="1935"/>
                  </a:cubicBezTo>
                  <a:cubicBezTo>
                    <a:pt x="601" y="1468"/>
                    <a:pt x="1068" y="868"/>
                    <a:pt x="868" y="1"/>
                  </a:cubicBezTo>
                  <a:close/>
                </a:path>
              </a:pathLst>
            </a:custGeom>
            <a:solidFill>
              <a:srgbClr val="FFD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59;p40">
              <a:extLst>
                <a:ext uri="{FF2B5EF4-FFF2-40B4-BE49-F238E27FC236}">
                  <a16:creationId xmlns:a16="http://schemas.microsoft.com/office/drawing/2014/main" id="{8BB040F2-3259-B5FD-EA47-AB2FE7734724}"/>
                </a:ext>
              </a:extLst>
            </p:cNvPr>
            <p:cNvSpPr/>
            <p:nvPr/>
          </p:nvSpPr>
          <p:spPr>
            <a:xfrm>
              <a:off x="6468800" y="3094156"/>
              <a:ext cx="9200" cy="10025"/>
            </a:xfrm>
            <a:custGeom>
              <a:avLst/>
              <a:gdLst/>
              <a:ahLst/>
              <a:cxnLst/>
              <a:rect l="l" t="t" r="r" b="b"/>
              <a:pathLst>
                <a:path w="368" h="401" extrusionOk="0">
                  <a:moveTo>
                    <a:pt x="1" y="0"/>
                  </a:moveTo>
                  <a:cubicBezTo>
                    <a:pt x="1" y="167"/>
                    <a:pt x="34" y="301"/>
                    <a:pt x="34" y="401"/>
                  </a:cubicBezTo>
                  <a:cubicBezTo>
                    <a:pt x="168" y="367"/>
                    <a:pt x="335" y="334"/>
                    <a:pt x="335" y="201"/>
                  </a:cubicBezTo>
                  <a:cubicBezTo>
                    <a:pt x="368" y="0"/>
                    <a:pt x="168" y="0"/>
                    <a:pt x="1" y="0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60;p40">
              <a:extLst>
                <a:ext uri="{FF2B5EF4-FFF2-40B4-BE49-F238E27FC236}">
                  <a16:creationId xmlns:a16="http://schemas.microsoft.com/office/drawing/2014/main" id="{7B30E5D2-649D-39E2-E0B2-35B05FF9CA05}"/>
                </a:ext>
              </a:extLst>
            </p:cNvPr>
            <p:cNvSpPr/>
            <p:nvPr/>
          </p:nvSpPr>
          <p:spPr>
            <a:xfrm>
              <a:off x="6039350" y="3279281"/>
              <a:ext cx="4175" cy="6700"/>
            </a:xfrm>
            <a:custGeom>
              <a:avLst/>
              <a:gdLst/>
              <a:ahLst/>
              <a:cxnLst/>
              <a:rect l="l" t="t" r="r" b="b"/>
              <a:pathLst>
                <a:path w="167" h="268" extrusionOk="0">
                  <a:moveTo>
                    <a:pt x="167" y="1"/>
                  </a:moveTo>
                  <a:cubicBezTo>
                    <a:pt x="133" y="101"/>
                    <a:pt x="33" y="167"/>
                    <a:pt x="0" y="268"/>
                  </a:cubicBezTo>
                  <a:cubicBezTo>
                    <a:pt x="67" y="234"/>
                    <a:pt x="167" y="134"/>
                    <a:pt x="167" y="1"/>
                  </a:cubicBezTo>
                  <a:close/>
                </a:path>
              </a:pathLst>
            </a:custGeom>
            <a:solidFill>
              <a:srgbClr val="FFD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61;p40">
              <a:extLst>
                <a:ext uri="{FF2B5EF4-FFF2-40B4-BE49-F238E27FC236}">
                  <a16:creationId xmlns:a16="http://schemas.microsoft.com/office/drawing/2014/main" id="{B046AFF0-5A39-BFD6-4C8B-256355A095EC}"/>
                </a:ext>
              </a:extLst>
            </p:cNvPr>
            <p:cNvSpPr/>
            <p:nvPr/>
          </p:nvSpPr>
          <p:spPr>
            <a:xfrm>
              <a:off x="6700650" y="3400931"/>
              <a:ext cx="241850" cy="136150"/>
            </a:xfrm>
            <a:custGeom>
              <a:avLst/>
              <a:gdLst/>
              <a:ahLst/>
              <a:cxnLst/>
              <a:rect l="l" t="t" r="r" b="b"/>
              <a:pathLst>
                <a:path w="9674" h="5446" extrusionOk="0">
                  <a:moveTo>
                    <a:pt x="5446" y="3028"/>
                  </a:moveTo>
                  <a:cubicBezTo>
                    <a:pt x="5445" y="3028"/>
                    <a:pt x="5446" y="3031"/>
                    <a:pt x="5451" y="3042"/>
                  </a:cubicBezTo>
                  <a:lnTo>
                    <a:pt x="5451" y="3042"/>
                  </a:lnTo>
                  <a:cubicBezTo>
                    <a:pt x="5453" y="3036"/>
                    <a:pt x="5448" y="3028"/>
                    <a:pt x="5446" y="3028"/>
                  </a:cubicBezTo>
                  <a:close/>
                  <a:moveTo>
                    <a:pt x="392" y="1"/>
                  </a:moveTo>
                  <a:cubicBezTo>
                    <a:pt x="266" y="1"/>
                    <a:pt x="136" y="56"/>
                    <a:pt x="0" y="205"/>
                  </a:cubicBezTo>
                  <a:cubicBezTo>
                    <a:pt x="100" y="305"/>
                    <a:pt x="134" y="472"/>
                    <a:pt x="234" y="572"/>
                  </a:cubicBezTo>
                  <a:cubicBezTo>
                    <a:pt x="1368" y="1573"/>
                    <a:pt x="2502" y="2473"/>
                    <a:pt x="3803" y="3274"/>
                  </a:cubicBezTo>
                  <a:cubicBezTo>
                    <a:pt x="5471" y="4275"/>
                    <a:pt x="7272" y="5042"/>
                    <a:pt x="9240" y="5409"/>
                  </a:cubicBezTo>
                  <a:cubicBezTo>
                    <a:pt x="9307" y="5431"/>
                    <a:pt x="9370" y="5446"/>
                    <a:pt x="9427" y="5446"/>
                  </a:cubicBezTo>
                  <a:cubicBezTo>
                    <a:pt x="9540" y="5446"/>
                    <a:pt x="9629" y="5386"/>
                    <a:pt x="9674" y="5209"/>
                  </a:cubicBezTo>
                  <a:cubicBezTo>
                    <a:pt x="8473" y="4108"/>
                    <a:pt x="6605" y="4308"/>
                    <a:pt x="5471" y="3074"/>
                  </a:cubicBezTo>
                  <a:cubicBezTo>
                    <a:pt x="5461" y="3059"/>
                    <a:pt x="5455" y="3049"/>
                    <a:pt x="5451" y="3042"/>
                  </a:cubicBezTo>
                  <a:lnTo>
                    <a:pt x="5451" y="3042"/>
                  </a:lnTo>
                  <a:cubicBezTo>
                    <a:pt x="5450" y="3045"/>
                    <a:pt x="5446" y="3047"/>
                    <a:pt x="5438" y="3047"/>
                  </a:cubicBezTo>
                  <a:cubicBezTo>
                    <a:pt x="5430" y="3047"/>
                    <a:pt x="5420" y="3046"/>
                    <a:pt x="5404" y="3040"/>
                  </a:cubicBezTo>
                  <a:cubicBezTo>
                    <a:pt x="3936" y="2707"/>
                    <a:pt x="2936" y="1573"/>
                    <a:pt x="1768" y="739"/>
                  </a:cubicBezTo>
                  <a:cubicBezTo>
                    <a:pt x="1735" y="705"/>
                    <a:pt x="1635" y="605"/>
                    <a:pt x="1568" y="572"/>
                  </a:cubicBezTo>
                  <a:cubicBezTo>
                    <a:pt x="1335" y="438"/>
                    <a:pt x="1134" y="372"/>
                    <a:pt x="934" y="238"/>
                  </a:cubicBezTo>
                  <a:cubicBezTo>
                    <a:pt x="756" y="119"/>
                    <a:pt x="578" y="1"/>
                    <a:pt x="392" y="1"/>
                  </a:cubicBezTo>
                  <a:close/>
                </a:path>
              </a:pathLst>
            </a:custGeom>
            <a:solidFill>
              <a:srgbClr val="FFB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62;p40">
              <a:extLst>
                <a:ext uri="{FF2B5EF4-FFF2-40B4-BE49-F238E27FC236}">
                  <a16:creationId xmlns:a16="http://schemas.microsoft.com/office/drawing/2014/main" id="{6F2678DC-B59C-16A4-145A-C342FA1F0DEC}"/>
                </a:ext>
              </a:extLst>
            </p:cNvPr>
            <p:cNvSpPr/>
            <p:nvPr/>
          </p:nvSpPr>
          <p:spPr>
            <a:xfrm>
              <a:off x="6627250" y="3301931"/>
              <a:ext cx="100100" cy="112475"/>
            </a:xfrm>
            <a:custGeom>
              <a:avLst/>
              <a:gdLst/>
              <a:ahLst/>
              <a:cxnLst/>
              <a:rect l="l" t="t" r="r" b="b"/>
              <a:pathLst>
                <a:path w="4004" h="4499" extrusionOk="0">
                  <a:moveTo>
                    <a:pt x="274" y="1"/>
                  </a:moveTo>
                  <a:cubicBezTo>
                    <a:pt x="200" y="1"/>
                    <a:pt x="120" y="19"/>
                    <a:pt x="34" y="62"/>
                  </a:cubicBezTo>
                  <a:cubicBezTo>
                    <a:pt x="1" y="195"/>
                    <a:pt x="34" y="362"/>
                    <a:pt x="101" y="462"/>
                  </a:cubicBezTo>
                  <a:cubicBezTo>
                    <a:pt x="368" y="1029"/>
                    <a:pt x="668" y="1530"/>
                    <a:pt x="935" y="2030"/>
                  </a:cubicBezTo>
                  <a:cubicBezTo>
                    <a:pt x="1335" y="2230"/>
                    <a:pt x="1535" y="2597"/>
                    <a:pt x="1769" y="2897"/>
                  </a:cubicBezTo>
                  <a:cubicBezTo>
                    <a:pt x="2169" y="3331"/>
                    <a:pt x="2436" y="3865"/>
                    <a:pt x="2936" y="4165"/>
                  </a:cubicBezTo>
                  <a:cubicBezTo>
                    <a:pt x="3017" y="4138"/>
                    <a:pt x="3091" y="4126"/>
                    <a:pt x="3160" y="4126"/>
                  </a:cubicBezTo>
                  <a:cubicBezTo>
                    <a:pt x="3432" y="4126"/>
                    <a:pt x="3624" y="4312"/>
                    <a:pt x="3837" y="4499"/>
                  </a:cubicBezTo>
                  <a:cubicBezTo>
                    <a:pt x="4004" y="3698"/>
                    <a:pt x="3670" y="2897"/>
                    <a:pt x="3103" y="2530"/>
                  </a:cubicBezTo>
                  <a:cubicBezTo>
                    <a:pt x="2169" y="1963"/>
                    <a:pt x="1402" y="1363"/>
                    <a:pt x="868" y="429"/>
                  </a:cubicBezTo>
                  <a:cubicBezTo>
                    <a:pt x="737" y="246"/>
                    <a:pt x="545" y="1"/>
                    <a:pt x="274" y="1"/>
                  </a:cubicBezTo>
                  <a:close/>
                </a:path>
              </a:pathLst>
            </a:custGeom>
            <a:solidFill>
              <a:srgbClr val="FFA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63;p40">
              <a:extLst>
                <a:ext uri="{FF2B5EF4-FFF2-40B4-BE49-F238E27FC236}">
                  <a16:creationId xmlns:a16="http://schemas.microsoft.com/office/drawing/2014/main" id="{1B08E816-D776-DE35-CC78-3E2410705D6A}"/>
                </a:ext>
              </a:extLst>
            </p:cNvPr>
            <p:cNvSpPr/>
            <p:nvPr/>
          </p:nvSpPr>
          <p:spPr>
            <a:xfrm>
              <a:off x="6931650" y="3524156"/>
              <a:ext cx="156800" cy="28075"/>
            </a:xfrm>
            <a:custGeom>
              <a:avLst/>
              <a:gdLst/>
              <a:ahLst/>
              <a:cxnLst/>
              <a:rect l="l" t="t" r="r" b="b"/>
              <a:pathLst>
                <a:path w="6272" h="1123" extrusionOk="0">
                  <a:moveTo>
                    <a:pt x="892" y="1"/>
                  </a:moveTo>
                  <a:cubicBezTo>
                    <a:pt x="726" y="1"/>
                    <a:pt x="560" y="53"/>
                    <a:pt x="400" y="213"/>
                  </a:cubicBezTo>
                  <a:cubicBezTo>
                    <a:pt x="334" y="380"/>
                    <a:pt x="167" y="413"/>
                    <a:pt x="0" y="480"/>
                  </a:cubicBezTo>
                  <a:cubicBezTo>
                    <a:pt x="867" y="747"/>
                    <a:pt x="1868" y="747"/>
                    <a:pt x="2735" y="1047"/>
                  </a:cubicBezTo>
                  <a:cubicBezTo>
                    <a:pt x="2857" y="1104"/>
                    <a:pt x="2979" y="1123"/>
                    <a:pt x="3101" y="1123"/>
                  </a:cubicBezTo>
                  <a:cubicBezTo>
                    <a:pt x="3358" y="1123"/>
                    <a:pt x="3614" y="1037"/>
                    <a:pt x="3871" y="1037"/>
                  </a:cubicBezTo>
                  <a:cubicBezTo>
                    <a:pt x="3993" y="1037"/>
                    <a:pt x="4115" y="1057"/>
                    <a:pt x="4237" y="1113"/>
                  </a:cubicBezTo>
                  <a:cubicBezTo>
                    <a:pt x="4670" y="1047"/>
                    <a:pt x="5037" y="1047"/>
                    <a:pt x="5437" y="1013"/>
                  </a:cubicBezTo>
                  <a:cubicBezTo>
                    <a:pt x="5738" y="947"/>
                    <a:pt x="6071" y="980"/>
                    <a:pt x="6271" y="713"/>
                  </a:cubicBezTo>
                  <a:cubicBezTo>
                    <a:pt x="6008" y="450"/>
                    <a:pt x="5794" y="322"/>
                    <a:pt x="5471" y="322"/>
                  </a:cubicBezTo>
                  <a:cubicBezTo>
                    <a:pt x="5263" y="322"/>
                    <a:pt x="5010" y="375"/>
                    <a:pt x="4670" y="480"/>
                  </a:cubicBezTo>
                  <a:cubicBezTo>
                    <a:pt x="4570" y="513"/>
                    <a:pt x="4704" y="646"/>
                    <a:pt x="4570" y="646"/>
                  </a:cubicBezTo>
                  <a:cubicBezTo>
                    <a:pt x="4603" y="546"/>
                    <a:pt x="4603" y="480"/>
                    <a:pt x="4537" y="380"/>
                  </a:cubicBezTo>
                  <a:cubicBezTo>
                    <a:pt x="3536" y="346"/>
                    <a:pt x="2535" y="380"/>
                    <a:pt x="1535" y="146"/>
                  </a:cubicBezTo>
                  <a:cubicBezTo>
                    <a:pt x="1327" y="90"/>
                    <a:pt x="1109" y="1"/>
                    <a:pt x="892" y="1"/>
                  </a:cubicBezTo>
                  <a:close/>
                </a:path>
              </a:pathLst>
            </a:custGeom>
            <a:solidFill>
              <a:srgbClr val="FFB7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64;p40">
              <a:extLst>
                <a:ext uri="{FF2B5EF4-FFF2-40B4-BE49-F238E27FC236}">
                  <a16:creationId xmlns:a16="http://schemas.microsoft.com/office/drawing/2014/main" id="{24C0CBA1-07CE-4E27-E7B3-CC320818A54F}"/>
                </a:ext>
              </a:extLst>
            </p:cNvPr>
            <p:cNvSpPr/>
            <p:nvPr/>
          </p:nvSpPr>
          <p:spPr>
            <a:xfrm>
              <a:off x="7000850" y="3547481"/>
              <a:ext cx="38400" cy="5950"/>
            </a:xfrm>
            <a:custGeom>
              <a:avLst/>
              <a:gdLst/>
              <a:ahLst/>
              <a:cxnLst/>
              <a:rect l="l" t="t" r="r" b="b"/>
              <a:pathLst>
                <a:path w="1536" h="238" extrusionOk="0">
                  <a:moveTo>
                    <a:pt x="957" y="1"/>
                  </a:moveTo>
                  <a:cubicBezTo>
                    <a:pt x="633" y="1"/>
                    <a:pt x="317" y="80"/>
                    <a:pt x="1" y="80"/>
                  </a:cubicBezTo>
                  <a:cubicBezTo>
                    <a:pt x="168" y="200"/>
                    <a:pt x="339" y="238"/>
                    <a:pt x="515" y="238"/>
                  </a:cubicBezTo>
                  <a:cubicBezTo>
                    <a:pt x="834" y="238"/>
                    <a:pt x="1171" y="114"/>
                    <a:pt x="1535" y="114"/>
                  </a:cubicBezTo>
                  <a:cubicBezTo>
                    <a:pt x="1339" y="28"/>
                    <a:pt x="1147" y="1"/>
                    <a:pt x="957" y="1"/>
                  </a:cubicBezTo>
                  <a:close/>
                </a:path>
              </a:pathLst>
            </a:custGeom>
            <a:solidFill>
              <a:srgbClr val="FFD8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65;p40">
              <a:extLst>
                <a:ext uri="{FF2B5EF4-FFF2-40B4-BE49-F238E27FC236}">
                  <a16:creationId xmlns:a16="http://schemas.microsoft.com/office/drawing/2014/main" id="{FA81AD77-5920-1C89-AAE5-53960C3C56E0}"/>
                </a:ext>
              </a:extLst>
            </p:cNvPr>
            <p:cNvSpPr/>
            <p:nvPr/>
          </p:nvSpPr>
          <p:spPr>
            <a:xfrm>
              <a:off x="5795000" y="3619531"/>
              <a:ext cx="150975" cy="620475"/>
            </a:xfrm>
            <a:custGeom>
              <a:avLst/>
              <a:gdLst/>
              <a:ahLst/>
              <a:cxnLst/>
              <a:rect l="l" t="t" r="r" b="b"/>
              <a:pathLst>
                <a:path w="6039" h="24819" extrusionOk="0">
                  <a:moveTo>
                    <a:pt x="901" y="0"/>
                  </a:moveTo>
                  <a:cubicBezTo>
                    <a:pt x="768" y="167"/>
                    <a:pt x="634" y="267"/>
                    <a:pt x="501" y="434"/>
                  </a:cubicBezTo>
                  <a:cubicBezTo>
                    <a:pt x="367" y="701"/>
                    <a:pt x="134" y="834"/>
                    <a:pt x="134" y="1168"/>
                  </a:cubicBezTo>
                  <a:cubicBezTo>
                    <a:pt x="0" y="2869"/>
                    <a:pt x="134" y="4570"/>
                    <a:pt x="301" y="6272"/>
                  </a:cubicBezTo>
                  <a:cubicBezTo>
                    <a:pt x="334" y="7005"/>
                    <a:pt x="501" y="7706"/>
                    <a:pt x="601" y="8406"/>
                  </a:cubicBezTo>
                  <a:cubicBezTo>
                    <a:pt x="634" y="8840"/>
                    <a:pt x="768" y="9307"/>
                    <a:pt x="834" y="9707"/>
                  </a:cubicBezTo>
                  <a:cubicBezTo>
                    <a:pt x="1101" y="10808"/>
                    <a:pt x="1368" y="11842"/>
                    <a:pt x="1602" y="12910"/>
                  </a:cubicBezTo>
                  <a:cubicBezTo>
                    <a:pt x="1868" y="14344"/>
                    <a:pt x="2202" y="15712"/>
                    <a:pt x="3136" y="16879"/>
                  </a:cubicBezTo>
                  <a:cubicBezTo>
                    <a:pt x="3269" y="17079"/>
                    <a:pt x="3369" y="17313"/>
                    <a:pt x="3303" y="17480"/>
                  </a:cubicBezTo>
                  <a:cubicBezTo>
                    <a:pt x="3003" y="18013"/>
                    <a:pt x="3169" y="18647"/>
                    <a:pt x="2869" y="19214"/>
                  </a:cubicBezTo>
                  <a:cubicBezTo>
                    <a:pt x="2636" y="19781"/>
                    <a:pt x="2502" y="20448"/>
                    <a:pt x="2869" y="21082"/>
                  </a:cubicBezTo>
                  <a:cubicBezTo>
                    <a:pt x="2960" y="21204"/>
                    <a:pt x="3079" y="21353"/>
                    <a:pt x="3252" y="21353"/>
                  </a:cubicBezTo>
                  <a:cubicBezTo>
                    <a:pt x="3268" y="21353"/>
                    <a:pt x="3285" y="21352"/>
                    <a:pt x="3303" y="21349"/>
                  </a:cubicBezTo>
                  <a:cubicBezTo>
                    <a:pt x="3503" y="21349"/>
                    <a:pt x="3603" y="21182"/>
                    <a:pt x="3636" y="21015"/>
                  </a:cubicBezTo>
                  <a:cubicBezTo>
                    <a:pt x="3736" y="20615"/>
                    <a:pt x="3770" y="20282"/>
                    <a:pt x="3970" y="19915"/>
                  </a:cubicBezTo>
                  <a:cubicBezTo>
                    <a:pt x="4404" y="20248"/>
                    <a:pt x="4670" y="20582"/>
                    <a:pt x="4470" y="21082"/>
                  </a:cubicBezTo>
                  <a:cubicBezTo>
                    <a:pt x="4270" y="21449"/>
                    <a:pt x="4137" y="21916"/>
                    <a:pt x="3570" y="21916"/>
                  </a:cubicBezTo>
                  <a:cubicBezTo>
                    <a:pt x="3236" y="21916"/>
                    <a:pt x="2836" y="22050"/>
                    <a:pt x="2902" y="22383"/>
                  </a:cubicBezTo>
                  <a:cubicBezTo>
                    <a:pt x="2936" y="22717"/>
                    <a:pt x="3336" y="22583"/>
                    <a:pt x="3603" y="22650"/>
                  </a:cubicBezTo>
                  <a:cubicBezTo>
                    <a:pt x="3670" y="22650"/>
                    <a:pt x="3770" y="22650"/>
                    <a:pt x="3803" y="22683"/>
                  </a:cubicBezTo>
                  <a:cubicBezTo>
                    <a:pt x="3970" y="22817"/>
                    <a:pt x="4270" y="22817"/>
                    <a:pt x="4170" y="23084"/>
                  </a:cubicBezTo>
                  <a:cubicBezTo>
                    <a:pt x="4135" y="23240"/>
                    <a:pt x="4065" y="23297"/>
                    <a:pt x="3972" y="23297"/>
                  </a:cubicBezTo>
                  <a:cubicBezTo>
                    <a:pt x="3886" y="23297"/>
                    <a:pt x="3782" y="23248"/>
                    <a:pt x="3670" y="23184"/>
                  </a:cubicBezTo>
                  <a:cubicBezTo>
                    <a:pt x="3591" y="23121"/>
                    <a:pt x="3512" y="23087"/>
                    <a:pt x="3440" y="23087"/>
                  </a:cubicBezTo>
                  <a:cubicBezTo>
                    <a:pt x="3360" y="23087"/>
                    <a:pt x="3289" y="23129"/>
                    <a:pt x="3236" y="23217"/>
                  </a:cubicBezTo>
                  <a:cubicBezTo>
                    <a:pt x="3069" y="23417"/>
                    <a:pt x="3303" y="23517"/>
                    <a:pt x="3403" y="23651"/>
                  </a:cubicBezTo>
                  <a:cubicBezTo>
                    <a:pt x="3636" y="24018"/>
                    <a:pt x="4003" y="24251"/>
                    <a:pt x="4103" y="24818"/>
                  </a:cubicBezTo>
                  <a:cubicBezTo>
                    <a:pt x="4637" y="24318"/>
                    <a:pt x="4670" y="23551"/>
                    <a:pt x="5304" y="23317"/>
                  </a:cubicBezTo>
                  <a:cubicBezTo>
                    <a:pt x="5380" y="23317"/>
                    <a:pt x="5457" y="23295"/>
                    <a:pt x="5545" y="23295"/>
                  </a:cubicBezTo>
                  <a:cubicBezTo>
                    <a:pt x="5612" y="23295"/>
                    <a:pt x="5685" y="23308"/>
                    <a:pt x="5771" y="23350"/>
                  </a:cubicBezTo>
                  <a:cubicBezTo>
                    <a:pt x="5838" y="22917"/>
                    <a:pt x="6038" y="22383"/>
                    <a:pt x="5871" y="22183"/>
                  </a:cubicBezTo>
                  <a:cubicBezTo>
                    <a:pt x="5471" y="21716"/>
                    <a:pt x="5704" y="21382"/>
                    <a:pt x="5938" y="21015"/>
                  </a:cubicBezTo>
                  <a:cubicBezTo>
                    <a:pt x="5938" y="20949"/>
                    <a:pt x="5938" y="20849"/>
                    <a:pt x="5871" y="20782"/>
                  </a:cubicBezTo>
                  <a:cubicBezTo>
                    <a:pt x="5538" y="20382"/>
                    <a:pt x="5438" y="19681"/>
                    <a:pt x="4871" y="19414"/>
                  </a:cubicBezTo>
                  <a:cubicBezTo>
                    <a:pt x="4137" y="19081"/>
                    <a:pt x="4137" y="18447"/>
                    <a:pt x="4003" y="17847"/>
                  </a:cubicBezTo>
                  <a:cubicBezTo>
                    <a:pt x="3937" y="17446"/>
                    <a:pt x="4137" y="17179"/>
                    <a:pt x="4203" y="16846"/>
                  </a:cubicBezTo>
                  <a:cubicBezTo>
                    <a:pt x="4303" y="16512"/>
                    <a:pt x="4337" y="16212"/>
                    <a:pt x="3970" y="16045"/>
                  </a:cubicBezTo>
                  <a:cubicBezTo>
                    <a:pt x="3436" y="15778"/>
                    <a:pt x="3503" y="15078"/>
                    <a:pt x="3003" y="14778"/>
                  </a:cubicBezTo>
                  <a:cubicBezTo>
                    <a:pt x="3303" y="14344"/>
                    <a:pt x="2969" y="13710"/>
                    <a:pt x="3169" y="13343"/>
                  </a:cubicBezTo>
                  <a:cubicBezTo>
                    <a:pt x="3470" y="12776"/>
                    <a:pt x="3436" y="12376"/>
                    <a:pt x="3136" y="11909"/>
                  </a:cubicBezTo>
                  <a:cubicBezTo>
                    <a:pt x="3003" y="11742"/>
                    <a:pt x="3003" y="11542"/>
                    <a:pt x="3036" y="11342"/>
                  </a:cubicBezTo>
                  <a:cubicBezTo>
                    <a:pt x="3470" y="9908"/>
                    <a:pt x="3003" y="8406"/>
                    <a:pt x="3169" y="6939"/>
                  </a:cubicBezTo>
                  <a:cubicBezTo>
                    <a:pt x="3203" y="6839"/>
                    <a:pt x="3169" y="6672"/>
                    <a:pt x="2969" y="6672"/>
                  </a:cubicBezTo>
                  <a:cubicBezTo>
                    <a:pt x="2769" y="6705"/>
                    <a:pt x="2769" y="6939"/>
                    <a:pt x="2636" y="7039"/>
                  </a:cubicBezTo>
                  <a:cubicBezTo>
                    <a:pt x="2302" y="7339"/>
                    <a:pt x="2669" y="7739"/>
                    <a:pt x="2435" y="8006"/>
                  </a:cubicBezTo>
                  <a:cubicBezTo>
                    <a:pt x="2175" y="8234"/>
                    <a:pt x="2550" y="8875"/>
                    <a:pt x="2010" y="8875"/>
                  </a:cubicBezTo>
                  <a:cubicBezTo>
                    <a:pt x="1997" y="8875"/>
                    <a:pt x="1983" y="8874"/>
                    <a:pt x="1968" y="8873"/>
                  </a:cubicBezTo>
                  <a:cubicBezTo>
                    <a:pt x="1435" y="8873"/>
                    <a:pt x="1968" y="8240"/>
                    <a:pt x="1602" y="7939"/>
                  </a:cubicBezTo>
                  <a:cubicBezTo>
                    <a:pt x="1335" y="7773"/>
                    <a:pt x="1668" y="7439"/>
                    <a:pt x="1835" y="7372"/>
                  </a:cubicBezTo>
                  <a:cubicBezTo>
                    <a:pt x="2202" y="7106"/>
                    <a:pt x="1935" y="6705"/>
                    <a:pt x="2302" y="6438"/>
                  </a:cubicBezTo>
                  <a:cubicBezTo>
                    <a:pt x="2869" y="6071"/>
                    <a:pt x="2169" y="5871"/>
                    <a:pt x="2135" y="5571"/>
                  </a:cubicBezTo>
                  <a:cubicBezTo>
                    <a:pt x="2102" y="5404"/>
                    <a:pt x="2169" y="5237"/>
                    <a:pt x="2169" y="5071"/>
                  </a:cubicBezTo>
                  <a:cubicBezTo>
                    <a:pt x="2135" y="4504"/>
                    <a:pt x="2836" y="4003"/>
                    <a:pt x="2269" y="3403"/>
                  </a:cubicBezTo>
                  <a:cubicBezTo>
                    <a:pt x="2169" y="3336"/>
                    <a:pt x="2269" y="3103"/>
                    <a:pt x="2369" y="3036"/>
                  </a:cubicBezTo>
                  <a:cubicBezTo>
                    <a:pt x="2802" y="2669"/>
                    <a:pt x="2435" y="2369"/>
                    <a:pt x="2302" y="2035"/>
                  </a:cubicBezTo>
                  <a:cubicBezTo>
                    <a:pt x="2169" y="1668"/>
                    <a:pt x="2135" y="1268"/>
                    <a:pt x="2035" y="934"/>
                  </a:cubicBezTo>
                  <a:cubicBezTo>
                    <a:pt x="2035" y="901"/>
                    <a:pt x="1868" y="868"/>
                    <a:pt x="1802" y="868"/>
                  </a:cubicBezTo>
                  <a:cubicBezTo>
                    <a:pt x="1763" y="872"/>
                    <a:pt x="1727" y="873"/>
                    <a:pt x="1692" y="873"/>
                  </a:cubicBezTo>
                  <a:cubicBezTo>
                    <a:pt x="1127" y="873"/>
                    <a:pt x="1058" y="378"/>
                    <a:pt x="901" y="0"/>
                  </a:cubicBezTo>
                  <a:close/>
                </a:path>
              </a:pathLst>
            </a:custGeom>
            <a:solidFill>
              <a:srgbClr val="FF9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66;p40">
              <a:extLst>
                <a:ext uri="{FF2B5EF4-FFF2-40B4-BE49-F238E27FC236}">
                  <a16:creationId xmlns:a16="http://schemas.microsoft.com/office/drawing/2014/main" id="{468265B6-41E6-C4A3-87E0-735421B770A3}"/>
                </a:ext>
              </a:extLst>
            </p:cNvPr>
            <p:cNvSpPr/>
            <p:nvPr/>
          </p:nvSpPr>
          <p:spPr>
            <a:xfrm>
              <a:off x="5785825" y="3331031"/>
              <a:ext cx="175150" cy="117575"/>
            </a:xfrm>
            <a:custGeom>
              <a:avLst/>
              <a:gdLst/>
              <a:ahLst/>
              <a:cxnLst/>
              <a:rect l="l" t="t" r="r" b="b"/>
              <a:pathLst>
                <a:path w="7006" h="4703" extrusionOk="0">
                  <a:moveTo>
                    <a:pt x="5069" y="0"/>
                  </a:moveTo>
                  <a:cubicBezTo>
                    <a:pt x="4909" y="0"/>
                    <a:pt x="4736" y="101"/>
                    <a:pt x="4537" y="399"/>
                  </a:cubicBezTo>
                  <a:cubicBezTo>
                    <a:pt x="4537" y="499"/>
                    <a:pt x="4704" y="499"/>
                    <a:pt x="4670" y="566"/>
                  </a:cubicBezTo>
                  <a:cubicBezTo>
                    <a:pt x="4661" y="595"/>
                    <a:pt x="4642" y="605"/>
                    <a:pt x="4618" y="605"/>
                  </a:cubicBezTo>
                  <a:cubicBezTo>
                    <a:pt x="4579" y="605"/>
                    <a:pt x="4525" y="580"/>
                    <a:pt x="4473" y="580"/>
                  </a:cubicBezTo>
                  <a:cubicBezTo>
                    <a:pt x="4449" y="580"/>
                    <a:pt x="4425" y="585"/>
                    <a:pt x="4404" y="599"/>
                  </a:cubicBezTo>
                  <a:cubicBezTo>
                    <a:pt x="4070" y="933"/>
                    <a:pt x="3970" y="1567"/>
                    <a:pt x="3470" y="1600"/>
                  </a:cubicBezTo>
                  <a:cubicBezTo>
                    <a:pt x="2369" y="1733"/>
                    <a:pt x="1735" y="2401"/>
                    <a:pt x="1168" y="3201"/>
                  </a:cubicBezTo>
                  <a:cubicBezTo>
                    <a:pt x="1168" y="3535"/>
                    <a:pt x="1335" y="3868"/>
                    <a:pt x="1068" y="4202"/>
                  </a:cubicBezTo>
                  <a:cubicBezTo>
                    <a:pt x="701" y="4102"/>
                    <a:pt x="367" y="4035"/>
                    <a:pt x="0" y="3935"/>
                  </a:cubicBezTo>
                  <a:lnTo>
                    <a:pt x="0" y="3935"/>
                  </a:lnTo>
                  <a:cubicBezTo>
                    <a:pt x="0" y="4269"/>
                    <a:pt x="301" y="4335"/>
                    <a:pt x="467" y="4535"/>
                  </a:cubicBezTo>
                  <a:cubicBezTo>
                    <a:pt x="501" y="4569"/>
                    <a:pt x="568" y="4602"/>
                    <a:pt x="668" y="4702"/>
                  </a:cubicBezTo>
                  <a:cubicBezTo>
                    <a:pt x="1135" y="4435"/>
                    <a:pt x="1668" y="4402"/>
                    <a:pt x="2035" y="4035"/>
                  </a:cubicBezTo>
                  <a:cubicBezTo>
                    <a:pt x="2069" y="4035"/>
                    <a:pt x="2202" y="4102"/>
                    <a:pt x="2302" y="4168"/>
                  </a:cubicBezTo>
                  <a:lnTo>
                    <a:pt x="2502" y="4168"/>
                  </a:lnTo>
                  <a:cubicBezTo>
                    <a:pt x="2553" y="4111"/>
                    <a:pt x="2608" y="4090"/>
                    <a:pt x="2666" y="4090"/>
                  </a:cubicBezTo>
                  <a:cubicBezTo>
                    <a:pt x="2803" y="4090"/>
                    <a:pt x="2956" y="4202"/>
                    <a:pt x="3104" y="4202"/>
                  </a:cubicBezTo>
                  <a:cubicBezTo>
                    <a:pt x="3184" y="4202"/>
                    <a:pt x="3263" y="4169"/>
                    <a:pt x="3336" y="4068"/>
                  </a:cubicBezTo>
                  <a:cubicBezTo>
                    <a:pt x="3303" y="3735"/>
                    <a:pt x="3570" y="3601"/>
                    <a:pt x="3703" y="3401"/>
                  </a:cubicBezTo>
                  <a:cubicBezTo>
                    <a:pt x="3771" y="3199"/>
                    <a:pt x="3884" y="3087"/>
                    <a:pt x="4042" y="3087"/>
                  </a:cubicBezTo>
                  <a:cubicBezTo>
                    <a:pt x="4119" y="3087"/>
                    <a:pt x="4206" y="3113"/>
                    <a:pt x="4304" y="3168"/>
                  </a:cubicBezTo>
                  <a:cubicBezTo>
                    <a:pt x="4429" y="3199"/>
                    <a:pt x="4544" y="3214"/>
                    <a:pt x="4651" y="3214"/>
                  </a:cubicBezTo>
                  <a:cubicBezTo>
                    <a:pt x="5114" y="3214"/>
                    <a:pt x="5408" y="2934"/>
                    <a:pt x="5571" y="2501"/>
                  </a:cubicBezTo>
                  <a:cubicBezTo>
                    <a:pt x="5653" y="2256"/>
                    <a:pt x="5734" y="2171"/>
                    <a:pt x="5823" y="2171"/>
                  </a:cubicBezTo>
                  <a:cubicBezTo>
                    <a:pt x="5917" y="2171"/>
                    <a:pt x="6019" y="2265"/>
                    <a:pt x="6138" y="2367"/>
                  </a:cubicBezTo>
                  <a:cubicBezTo>
                    <a:pt x="6372" y="2601"/>
                    <a:pt x="6572" y="2901"/>
                    <a:pt x="6805" y="3134"/>
                  </a:cubicBezTo>
                  <a:cubicBezTo>
                    <a:pt x="7005" y="3001"/>
                    <a:pt x="7005" y="2801"/>
                    <a:pt x="7005" y="2634"/>
                  </a:cubicBezTo>
                  <a:cubicBezTo>
                    <a:pt x="6972" y="2567"/>
                    <a:pt x="6972" y="2534"/>
                    <a:pt x="6972" y="2434"/>
                  </a:cubicBezTo>
                  <a:cubicBezTo>
                    <a:pt x="6805" y="2300"/>
                    <a:pt x="6839" y="2100"/>
                    <a:pt x="6705" y="2034"/>
                  </a:cubicBezTo>
                  <a:cubicBezTo>
                    <a:pt x="6705" y="1900"/>
                    <a:pt x="6672" y="1733"/>
                    <a:pt x="6672" y="1600"/>
                  </a:cubicBezTo>
                  <a:cubicBezTo>
                    <a:pt x="6605" y="1567"/>
                    <a:pt x="6538" y="1500"/>
                    <a:pt x="6472" y="1433"/>
                  </a:cubicBezTo>
                  <a:lnTo>
                    <a:pt x="6472" y="1233"/>
                  </a:lnTo>
                  <a:cubicBezTo>
                    <a:pt x="6372" y="899"/>
                    <a:pt x="6272" y="599"/>
                    <a:pt x="5971" y="432"/>
                  </a:cubicBezTo>
                  <a:cubicBezTo>
                    <a:pt x="5659" y="410"/>
                    <a:pt x="5392" y="0"/>
                    <a:pt x="5069" y="0"/>
                  </a:cubicBezTo>
                  <a:close/>
                </a:path>
              </a:pathLst>
            </a:custGeom>
            <a:solidFill>
              <a:srgbClr val="FFA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67;p40">
              <a:extLst>
                <a:ext uri="{FF2B5EF4-FFF2-40B4-BE49-F238E27FC236}">
                  <a16:creationId xmlns:a16="http://schemas.microsoft.com/office/drawing/2014/main" id="{19FE33D2-88DD-0DAA-1AE2-739E27F69C06}"/>
                </a:ext>
              </a:extLst>
            </p:cNvPr>
            <p:cNvSpPr/>
            <p:nvPr/>
          </p:nvSpPr>
          <p:spPr>
            <a:xfrm>
              <a:off x="5849200" y="3429406"/>
              <a:ext cx="24200" cy="18750"/>
            </a:xfrm>
            <a:custGeom>
              <a:avLst/>
              <a:gdLst/>
              <a:ahLst/>
              <a:cxnLst/>
              <a:rect l="l" t="t" r="r" b="b"/>
              <a:pathLst>
                <a:path w="968" h="750" extrusionOk="0">
                  <a:moveTo>
                    <a:pt x="260" y="1"/>
                  </a:moveTo>
                  <a:cubicBezTo>
                    <a:pt x="172" y="1"/>
                    <a:pt x="85" y="41"/>
                    <a:pt x="1" y="167"/>
                  </a:cubicBezTo>
                  <a:cubicBezTo>
                    <a:pt x="101" y="233"/>
                    <a:pt x="234" y="267"/>
                    <a:pt x="301" y="334"/>
                  </a:cubicBezTo>
                  <a:cubicBezTo>
                    <a:pt x="420" y="423"/>
                    <a:pt x="327" y="750"/>
                    <a:pt x="541" y="750"/>
                  </a:cubicBezTo>
                  <a:cubicBezTo>
                    <a:pt x="567" y="750"/>
                    <a:pt x="598" y="745"/>
                    <a:pt x="634" y="734"/>
                  </a:cubicBezTo>
                  <a:cubicBezTo>
                    <a:pt x="968" y="600"/>
                    <a:pt x="835" y="300"/>
                    <a:pt x="835" y="100"/>
                  </a:cubicBezTo>
                  <a:lnTo>
                    <a:pt x="835" y="100"/>
                  </a:lnTo>
                  <a:cubicBezTo>
                    <a:pt x="799" y="118"/>
                    <a:pt x="763" y="125"/>
                    <a:pt x="727" y="125"/>
                  </a:cubicBezTo>
                  <a:cubicBezTo>
                    <a:pt x="575" y="125"/>
                    <a:pt x="416" y="1"/>
                    <a:pt x="260" y="1"/>
                  </a:cubicBezTo>
                  <a:close/>
                </a:path>
              </a:pathLst>
            </a:custGeom>
            <a:solidFill>
              <a:srgbClr val="FF9D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68;p40">
              <a:extLst>
                <a:ext uri="{FF2B5EF4-FFF2-40B4-BE49-F238E27FC236}">
                  <a16:creationId xmlns:a16="http://schemas.microsoft.com/office/drawing/2014/main" id="{360DC48E-74EA-6BAA-4DCA-0C22D9260CCB}"/>
                </a:ext>
              </a:extLst>
            </p:cNvPr>
            <p:cNvSpPr/>
            <p:nvPr/>
          </p:nvSpPr>
          <p:spPr>
            <a:xfrm>
              <a:off x="5874225" y="3403931"/>
              <a:ext cx="20875" cy="11300"/>
            </a:xfrm>
            <a:custGeom>
              <a:avLst/>
              <a:gdLst/>
              <a:ahLst/>
              <a:cxnLst/>
              <a:rect l="l" t="t" r="r" b="b"/>
              <a:pathLst>
                <a:path w="835" h="452" extrusionOk="0">
                  <a:moveTo>
                    <a:pt x="478" y="1"/>
                  </a:moveTo>
                  <a:cubicBezTo>
                    <a:pt x="421" y="1"/>
                    <a:pt x="362" y="8"/>
                    <a:pt x="301" y="18"/>
                  </a:cubicBezTo>
                  <a:cubicBezTo>
                    <a:pt x="0" y="118"/>
                    <a:pt x="0" y="285"/>
                    <a:pt x="234" y="452"/>
                  </a:cubicBezTo>
                  <a:cubicBezTo>
                    <a:pt x="401" y="352"/>
                    <a:pt x="567" y="185"/>
                    <a:pt x="834" y="152"/>
                  </a:cubicBezTo>
                  <a:cubicBezTo>
                    <a:pt x="719" y="36"/>
                    <a:pt x="604" y="1"/>
                    <a:pt x="478" y="1"/>
                  </a:cubicBezTo>
                  <a:close/>
                </a:path>
              </a:pathLst>
            </a:custGeom>
            <a:solidFill>
              <a:srgbClr val="FF9D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69;p40">
              <a:extLst>
                <a:ext uri="{FF2B5EF4-FFF2-40B4-BE49-F238E27FC236}">
                  <a16:creationId xmlns:a16="http://schemas.microsoft.com/office/drawing/2014/main" id="{851A27AA-3813-5B22-7CD8-47242E418CED}"/>
                </a:ext>
              </a:extLst>
            </p:cNvPr>
            <p:cNvSpPr/>
            <p:nvPr/>
          </p:nvSpPr>
          <p:spPr>
            <a:xfrm>
              <a:off x="5982625" y="3486681"/>
              <a:ext cx="2525" cy="2775"/>
            </a:xfrm>
            <a:custGeom>
              <a:avLst/>
              <a:gdLst/>
              <a:ahLst/>
              <a:cxnLst/>
              <a:rect l="l" t="t" r="r" b="b"/>
              <a:pathLst>
                <a:path w="101" h="111" extrusionOk="0">
                  <a:moveTo>
                    <a:pt x="28" y="0"/>
                  </a:moveTo>
                  <a:cubicBezTo>
                    <a:pt x="12" y="0"/>
                    <a:pt x="1" y="16"/>
                    <a:pt x="1" y="44"/>
                  </a:cubicBezTo>
                  <a:cubicBezTo>
                    <a:pt x="1" y="44"/>
                    <a:pt x="67" y="111"/>
                    <a:pt x="101" y="111"/>
                  </a:cubicBezTo>
                  <a:cubicBezTo>
                    <a:pt x="81" y="33"/>
                    <a:pt x="50" y="0"/>
                    <a:pt x="28" y="0"/>
                  </a:cubicBezTo>
                  <a:close/>
                </a:path>
              </a:pathLst>
            </a:custGeom>
            <a:solidFill>
              <a:srgbClr val="FFE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70;p40">
              <a:extLst>
                <a:ext uri="{FF2B5EF4-FFF2-40B4-BE49-F238E27FC236}">
                  <a16:creationId xmlns:a16="http://schemas.microsoft.com/office/drawing/2014/main" id="{D02B44D3-6BFB-9F5D-8556-95EC91360169}"/>
                </a:ext>
              </a:extLst>
            </p:cNvPr>
            <p:cNvSpPr/>
            <p:nvPr/>
          </p:nvSpPr>
          <p:spPr>
            <a:xfrm>
              <a:off x="6026825" y="3755531"/>
              <a:ext cx="14200" cy="10800"/>
            </a:xfrm>
            <a:custGeom>
              <a:avLst/>
              <a:gdLst/>
              <a:ahLst/>
              <a:cxnLst/>
              <a:rect l="l" t="t" r="r" b="b"/>
              <a:pathLst>
                <a:path w="568" h="432" extrusionOk="0">
                  <a:moveTo>
                    <a:pt x="288" y="0"/>
                  </a:moveTo>
                  <a:cubicBezTo>
                    <a:pt x="213" y="0"/>
                    <a:pt x="133" y="66"/>
                    <a:pt x="67" y="131"/>
                  </a:cubicBezTo>
                  <a:cubicBezTo>
                    <a:pt x="34" y="231"/>
                    <a:pt x="1" y="365"/>
                    <a:pt x="1" y="431"/>
                  </a:cubicBezTo>
                  <a:cubicBezTo>
                    <a:pt x="67" y="398"/>
                    <a:pt x="201" y="398"/>
                    <a:pt x="301" y="365"/>
                  </a:cubicBezTo>
                  <a:cubicBezTo>
                    <a:pt x="401" y="298"/>
                    <a:pt x="568" y="198"/>
                    <a:pt x="401" y="64"/>
                  </a:cubicBezTo>
                  <a:cubicBezTo>
                    <a:pt x="366" y="18"/>
                    <a:pt x="328" y="0"/>
                    <a:pt x="288" y="0"/>
                  </a:cubicBezTo>
                  <a:close/>
                </a:path>
              </a:pathLst>
            </a:custGeom>
            <a:solidFill>
              <a:srgbClr val="FFE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71;p40">
              <a:extLst>
                <a:ext uri="{FF2B5EF4-FFF2-40B4-BE49-F238E27FC236}">
                  <a16:creationId xmlns:a16="http://schemas.microsoft.com/office/drawing/2014/main" id="{57EB2220-0B38-C5C2-33C2-646B7713C786}"/>
                </a:ext>
              </a:extLst>
            </p:cNvPr>
            <p:cNvSpPr/>
            <p:nvPr/>
          </p:nvSpPr>
          <p:spPr>
            <a:xfrm>
              <a:off x="6024775" y="3727606"/>
              <a:ext cx="7075" cy="5350"/>
            </a:xfrm>
            <a:custGeom>
              <a:avLst/>
              <a:gdLst/>
              <a:ahLst/>
              <a:cxnLst/>
              <a:rect l="l" t="t" r="r" b="b"/>
              <a:pathLst>
                <a:path w="283" h="214" extrusionOk="0">
                  <a:moveTo>
                    <a:pt x="79" y="1"/>
                  </a:moveTo>
                  <a:cubicBezTo>
                    <a:pt x="41" y="1"/>
                    <a:pt x="0" y="32"/>
                    <a:pt x="49" y="81"/>
                  </a:cubicBezTo>
                  <a:cubicBezTo>
                    <a:pt x="49" y="181"/>
                    <a:pt x="116" y="181"/>
                    <a:pt x="149" y="214"/>
                  </a:cubicBezTo>
                  <a:cubicBezTo>
                    <a:pt x="249" y="181"/>
                    <a:pt x="283" y="114"/>
                    <a:pt x="183" y="47"/>
                  </a:cubicBezTo>
                  <a:cubicBezTo>
                    <a:pt x="149" y="47"/>
                    <a:pt x="149" y="14"/>
                    <a:pt x="116" y="14"/>
                  </a:cubicBezTo>
                  <a:cubicBezTo>
                    <a:pt x="107" y="5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FFE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72;p40">
              <a:extLst>
                <a:ext uri="{FF2B5EF4-FFF2-40B4-BE49-F238E27FC236}">
                  <a16:creationId xmlns:a16="http://schemas.microsoft.com/office/drawing/2014/main" id="{AF239E1D-3418-AC7A-5F36-1E8A1650D538}"/>
                </a:ext>
              </a:extLst>
            </p:cNvPr>
            <p:cNvSpPr/>
            <p:nvPr/>
          </p:nvSpPr>
          <p:spPr>
            <a:xfrm>
              <a:off x="7465350" y="3697081"/>
              <a:ext cx="7525" cy="4200"/>
            </a:xfrm>
            <a:custGeom>
              <a:avLst/>
              <a:gdLst/>
              <a:ahLst/>
              <a:cxnLst/>
              <a:rect l="l" t="t" r="r" b="b"/>
              <a:pathLst>
                <a:path w="301" h="168" extrusionOk="0">
                  <a:moveTo>
                    <a:pt x="301" y="1"/>
                  </a:moveTo>
                  <a:cubicBezTo>
                    <a:pt x="201" y="1"/>
                    <a:pt x="134" y="1"/>
                    <a:pt x="67" y="67"/>
                  </a:cubicBezTo>
                  <a:cubicBezTo>
                    <a:pt x="1" y="101"/>
                    <a:pt x="1" y="134"/>
                    <a:pt x="67" y="167"/>
                  </a:cubicBezTo>
                  <a:cubicBezTo>
                    <a:pt x="134" y="167"/>
                    <a:pt x="201" y="134"/>
                    <a:pt x="234" y="101"/>
                  </a:cubicBezTo>
                  <a:cubicBezTo>
                    <a:pt x="301" y="67"/>
                    <a:pt x="301" y="67"/>
                    <a:pt x="301" y="1"/>
                  </a:cubicBezTo>
                  <a:close/>
                </a:path>
              </a:pathLst>
            </a:custGeom>
            <a:solidFill>
              <a:srgbClr val="FFE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73;p40">
              <a:extLst>
                <a:ext uri="{FF2B5EF4-FFF2-40B4-BE49-F238E27FC236}">
                  <a16:creationId xmlns:a16="http://schemas.microsoft.com/office/drawing/2014/main" id="{520B3C78-3CD9-07BF-2945-620680A5847D}"/>
                </a:ext>
              </a:extLst>
            </p:cNvPr>
            <p:cNvSpPr/>
            <p:nvPr/>
          </p:nvSpPr>
          <p:spPr>
            <a:xfrm>
              <a:off x="6649775" y="2692681"/>
              <a:ext cx="600450" cy="661675"/>
            </a:xfrm>
            <a:custGeom>
              <a:avLst/>
              <a:gdLst/>
              <a:ahLst/>
              <a:cxnLst/>
              <a:rect l="l" t="t" r="r" b="b"/>
              <a:pathLst>
                <a:path w="24018" h="26467" extrusionOk="0">
                  <a:moveTo>
                    <a:pt x="13635" y="0"/>
                  </a:moveTo>
                  <a:cubicBezTo>
                    <a:pt x="13240" y="0"/>
                    <a:pt x="12938" y="201"/>
                    <a:pt x="12743" y="615"/>
                  </a:cubicBezTo>
                  <a:cubicBezTo>
                    <a:pt x="12609" y="915"/>
                    <a:pt x="12576" y="1282"/>
                    <a:pt x="12176" y="1349"/>
                  </a:cubicBezTo>
                  <a:cubicBezTo>
                    <a:pt x="10741" y="1549"/>
                    <a:pt x="10241" y="2750"/>
                    <a:pt x="9774" y="3784"/>
                  </a:cubicBezTo>
                  <a:cubicBezTo>
                    <a:pt x="9274" y="4951"/>
                    <a:pt x="8473" y="5518"/>
                    <a:pt x="7339" y="5752"/>
                  </a:cubicBezTo>
                  <a:cubicBezTo>
                    <a:pt x="7172" y="5852"/>
                    <a:pt x="6972" y="5952"/>
                    <a:pt x="7106" y="6219"/>
                  </a:cubicBezTo>
                  <a:cubicBezTo>
                    <a:pt x="7372" y="6419"/>
                    <a:pt x="7739" y="6386"/>
                    <a:pt x="8006" y="6419"/>
                  </a:cubicBezTo>
                  <a:cubicBezTo>
                    <a:pt x="9307" y="6686"/>
                    <a:pt x="10241" y="8854"/>
                    <a:pt x="9474" y="10055"/>
                  </a:cubicBezTo>
                  <a:cubicBezTo>
                    <a:pt x="9107" y="9855"/>
                    <a:pt x="9174" y="9388"/>
                    <a:pt x="9107" y="9054"/>
                  </a:cubicBezTo>
                  <a:cubicBezTo>
                    <a:pt x="9007" y="8754"/>
                    <a:pt x="9040" y="8287"/>
                    <a:pt x="8573" y="8287"/>
                  </a:cubicBezTo>
                  <a:cubicBezTo>
                    <a:pt x="8440" y="9388"/>
                    <a:pt x="7839" y="10222"/>
                    <a:pt x="7139" y="11022"/>
                  </a:cubicBezTo>
                  <a:cubicBezTo>
                    <a:pt x="6860" y="11352"/>
                    <a:pt x="6600" y="11759"/>
                    <a:pt x="6140" y="11759"/>
                  </a:cubicBezTo>
                  <a:cubicBezTo>
                    <a:pt x="5995" y="11759"/>
                    <a:pt x="5830" y="11719"/>
                    <a:pt x="5638" y="11623"/>
                  </a:cubicBezTo>
                  <a:cubicBezTo>
                    <a:pt x="5588" y="11595"/>
                    <a:pt x="5541" y="11583"/>
                    <a:pt x="5495" y="11583"/>
                  </a:cubicBezTo>
                  <a:cubicBezTo>
                    <a:pt x="5269" y="11583"/>
                    <a:pt x="5093" y="11884"/>
                    <a:pt x="4871" y="12023"/>
                  </a:cubicBezTo>
                  <a:cubicBezTo>
                    <a:pt x="4190" y="12518"/>
                    <a:pt x="3595" y="13272"/>
                    <a:pt x="2661" y="13272"/>
                  </a:cubicBezTo>
                  <a:cubicBezTo>
                    <a:pt x="2588" y="13272"/>
                    <a:pt x="2513" y="13267"/>
                    <a:pt x="2436" y="13257"/>
                  </a:cubicBezTo>
                  <a:cubicBezTo>
                    <a:pt x="1168" y="13591"/>
                    <a:pt x="434" y="14425"/>
                    <a:pt x="0" y="15592"/>
                  </a:cubicBezTo>
                  <a:cubicBezTo>
                    <a:pt x="301" y="16193"/>
                    <a:pt x="734" y="16727"/>
                    <a:pt x="901" y="17360"/>
                  </a:cubicBezTo>
                  <a:cubicBezTo>
                    <a:pt x="3069" y="20463"/>
                    <a:pt x="5971" y="22764"/>
                    <a:pt x="9441" y="24299"/>
                  </a:cubicBezTo>
                  <a:cubicBezTo>
                    <a:pt x="13310" y="26067"/>
                    <a:pt x="17446" y="26400"/>
                    <a:pt x="21616" y="26467"/>
                  </a:cubicBezTo>
                  <a:cubicBezTo>
                    <a:pt x="21983" y="26467"/>
                    <a:pt x="22316" y="26433"/>
                    <a:pt x="22583" y="26133"/>
                  </a:cubicBezTo>
                  <a:cubicBezTo>
                    <a:pt x="23084" y="26100"/>
                    <a:pt x="23517" y="26067"/>
                    <a:pt x="24018" y="26033"/>
                  </a:cubicBezTo>
                  <a:cubicBezTo>
                    <a:pt x="23922" y="25881"/>
                    <a:pt x="23805" y="25848"/>
                    <a:pt x="23673" y="25848"/>
                  </a:cubicBezTo>
                  <a:cubicBezTo>
                    <a:pt x="23573" y="25848"/>
                    <a:pt x="23465" y="25866"/>
                    <a:pt x="23350" y="25866"/>
                  </a:cubicBezTo>
                  <a:cubicBezTo>
                    <a:pt x="23300" y="25866"/>
                    <a:pt x="23246" y="25868"/>
                    <a:pt x="23192" y="25868"/>
                  </a:cubicBezTo>
                  <a:cubicBezTo>
                    <a:pt x="23029" y="25868"/>
                    <a:pt x="22867" y="25850"/>
                    <a:pt x="22817" y="25700"/>
                  </a:cubicBezTo>
                  <a:cubicBezTo>
                    <a:pt x="22650" y="25266"/>
                    <a:pt x="22283" y="25233"/>
                    <a:pt x="21949" y="25066"/>
                  </a:cubicBezTo>
                  <a:cubicBezTo>
                    <a:pt x="21549" y="24866"/>
                    <a:pt x="21216" y="24632"/>
                    <a:pt x="21149" y="24098"/>
                  </a:cubicBezTo>
                  <a:cubicBezTo>
                    <a:pt x="21015" y="23531"/>
                    <a:pt x="20649" y="23031"/>
                    <a:pt x="19981" y="22864"/>
                  </a:cubicBezTo>
                  <a:cubicBezTo>
                    <a:pt x="19848" y="22798"/>
                    <a:pt x="19681" y="22764"/>
                    <a:pt x="19681" y="22631"/>
                  </a:cubicBezTo>
                  <a:cubicBezTo>
                    <a:pt x="19781" y="22130"/>
                    <a:pt x="19281" y="22197"/>
                    <a:pt x="19114" y="21930"/>
                  </a:cubicBezTo>
                  <a:cubicBezTo>
                    <a:pt x="18914" y="21597"/>
                    <a:pt x="18314" y="21697"/>
                    <a:pt x="18213" y="21196"/>
                  </a:cubicBezTo>
                  <a:cubicBezTo>
                    <a:pt x="18013" y="21120"/>
                    <a:pt x="17821" y="21093"/>
                    <a:pt x="17631" y="21093"/>
                  </a:cubicBezTo>
                  <a:cubicBezTo>
                    <a:pt x="17154" y="21093"/>
                    <a:pt x="16684" y="21263"/>
                    <a:pt x="16112" y="21263"/>
                  </a:cubicBezTo>
                  <a:cubicBezTo>
                    <a:pt x="15990" y="21271"/>
                    <a:pt x="15871" y="21274"/>
                    <a:pt x="15754" y="21274"/>
                  </a:cubicBezTo>
                  <a:cubicBezTo>
                    <a:pt x="14296" y="21274"/>
                    <a:pt x="13176" y="20694"/>
                    <a:pt x="12343" y="19428"/>
                  </a:cubicBezTo>
                  <a:cubicBezTo>
                    <a:pt x="11942" y="18695"/>
                    <a:pt x="11909" y="17894"/>
                    <a:pt x="11976" y="17060"/>
                  </a:cubicBezTo>
                  <a:cubicBezTo>
                    <a:pt x="12072" y="16325"/>
                    <a:pt x="12382" y="15957"/>
                    <a:pt x="13083" y="15957"/>
                  </a:cubicBezTo>
                  <a:cubicBezTo>
                    <a:pt x="13113" y="15957"/>
                    <a:pt x="13145" y="15958"/>
                    <a:pt x="13177" y="15959"/>
                  </a:cubicBezTo>
                  <a:cubicBezTo>
                    <a:pt x="13345" y="15974"/>
                    <a:pt x="13511" y="15980"/>
                    <a:pt x="13676" y="15980"/>
                  </a:cubicBezTo>
                  <a:cubicBezTo>
                    <a:pt x="14660" y="15980"/>
                    <a:pt x="15598" y="15740"/>
                    <a:pt x="16512" y="15426"/>
                  </a:cubicBezTo>
                  <a:cubicBezTo>
                    <a:pt x="16779" y="15259"/>
                    <a:pt x="17113" y="15225"/>
                    <a:pt x="17146" y="14792"/>
                  </a:cubicBezTo>
                  <a:cubicBezTo>
                    <a:pt x="17042" y="14656"/>
                    <a:pt x="16914" y="14618"/>
                    <a:pt x="16776" y="14618"/>
                  </a:cubicBezTo>
                  <a:cubicBezTo>
                    <a:pt x="16604" y="14618"/>
                    <a:pt x="16415" y="14677"/>
                    <a:pt x="16234" y="14677"/>
                  </a:cubicBezTo>
                  <a:cubicBezTo>
                    <a:pt x="16097" y="14677"/>
                    <a:pt x="15964" y="14643"/>
                    <a:pt x="15845" y="14525"/>
                  </a:cubicBezTo>
                  <a:cubicBezTo>
                    <a:pt x="15945" y="14125"/>
                    <a:pt x="16345" y="14191"/>
                    <a:pt x="16579" y="13925"/>
                  </a:cubicBezTo>
                  <a:cubicBezTo>
                    <a:pt x="16779" y="13624"/>
                    <a:pt x="17013" y="13391"/>
                    <a:pt x="16779" y="13024"/>
                  </a:cubicBezTo>
                  <a:cubicBezTo>
                    <a:pt x="16245" y="12223"/>
                    <a:pt x="15678" y="11356"/>
                    <a:pt x="14644" y="11223"/>
                  </a:cubicBezTo>
                  <a:cubicBezTo>
                    <a:pt x="13910" y="11123"/>
                    <a:pt x="13477" y="10756"/>
                    <a:pt x="13143" y="10122"/>
                  </a:cubicBezTo>
                  <a:cubicBezTo>
                    <a:pt x="13343" y="10122"/>
                    <a:pt x="13580" y="10230"/>
                    <a:pt x="13787" y="10230"/>
                  </a:cubicBezTo>
                  <a:cubicBezTo>
                    <a:pt x="13925" y="10230"/>
                    <a:pt x="14051" y="10182"/>
                    <a:pt x="14144" y="10022"/>
                  </a:cubicBezTo>
                  <a:cubicBezTo>
                    <a:pt x="14344" y="9688"/>
                    <a:pt x="13977" y="9455"/>
                    <a:pt x="13777" y="9254"/>
                  </a:cubicBezTo>
                  <a:cubicBezTo>
                    <a:pt x="13510" y="8954"/>
                    <a:pt x="13677" y="8754"/>
                    <a:pt x="13944" y="8721"/>
                  </a:cubicBezTo>
                  <a:cubicBezTo>
                    <a:pt x="15145" y="8521"/>
                    <a:pt x="14944" y="6786"/>
                    <a:pt x="16179" y="6619"/>
                  </a:cubicBezTo>
                  <a:cubicBezTo>
                    <a:pt x="16312" y="6619"/>
                    <a:pt x="16179" y="6219"/>
                    <a:pt x="16279" y="6052"/>
                  </a:cubicBezTo>
                  <a:cubicBezTo>
                    <a:pt x="16579" y="5352"/>
                    <a:pt x="15845" y="4718"/>
                    <a:pt x="16145" y="4051"/>
                  </a:cubicBezTo>
                  <a:cubicBezTo>
                    <a:pt x="16612" y="3017"/>
                    <a:pt x="15578" y="2116"/>
                    <a:pt x="15845" y="1082"/>
                  </a:cubicBezTo>
                  <a:cubicBezTo>
                    <a:pt x="15912" y="915"/>
                    <a:pt x="15645" y="748"/>
                    <a:pt x="15445" y="682"/>
                  </a:cubicBezTo>
                  <a:cubicBezTo>
                    <a:pt x="14978" y="448"/>
                    <a:pt x="14578" y="248"/>
                    <a:pt x="14111" y="81"/>
                  </a:cubicBezTo>
                  <a:cubicBezTo>
                    <a:pt x="13940" y="27"/>
                    <a:pt x="13781" y="0"/>
                    <a:pt x="13635" y="0"/>
                  </a:cubicBezTo>
                  <a:close/>
                </a:path>
              </a:pathLst>
            </a:custGeom>
            <a:solidFill>
              <a:srgbClr val="FFB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74;p40">
              <a:extLst>
                <a:ext uri="{FF2B5EF4-FFF2-40B4-BE49-F238E27FC236}">
                  <a16:creationId xmlns:a16="http://schemas.microsoft.com/office/drawing/2014/main" id="{8EE882CF-B831-3B69-AF56-1760BCB66640}"/>
                </a:ext>
              </a:extLst>
            </p:cNvPr>
            <p:cNvSpPr/>
            <p:nvPr/>
          </p:nvSpPr>
          <p:spPr>
            <a:xfrm>
              <a:off x="6562200" y="3077556"/>
              <a:ext cx="713050" cy="462775"/>
            </a:xfrm>
            <a:custGeom>
              <a:avLst/>
              <a:gdLst/>
              <a:ahLst/>
              <a:cxnLst/>
              <a:rect l="l" t="t" r="r" b="b"/>
              <a:pathLst>
                <a:path w="28522" h="18511" extrusionOk="0">
                  <a:moveTo>
                    <a:pt x="2590" y="1"/>
                  </a:moveTo>
                  <a:cubicBezTo>
                    <a:pt x="2499" y="1"/>
                    <a:pt x="2367" y="133"/>
                    <a:pt x="2269" y="231"/>
                  </a:cubicBezTo>
                  <a:cubicBezTo>
                    <a:pt x="2136" y="398"/>
                    <a:pt x="2169" y="698"/>
                    <a:pt x="1936" y="764"/>
                  </a:cubicBezTo>
                  <a:cubicBezTo>
                    <a:pt x="1509" y="470"/>
                    <a:pt x="1257" y="319"/>
                    <a:pt x="1067" y="319"/>
                  </a:cubicBezTo>
                  <a:cubicBezTo>
                    <a:pt x="825" y="319"/>
                    <a:pt x="681" y="561"/>
                    <a:pt x="401" y="1065"/>
                  </a:cubicBezTo>
                  <a:cubicBezTo>
                    <a:pt x="1" y="1765"/>
                    <a:pt x="435" y="2432"/>
                    <a:pt x="468" y="3166"/>
                  </a:cubicBezTo>
                  <a:cubicBezTo>
                    <a:pt x="601" y="4400"/>
                    <a:pt x="935" y="5601"/>
                    <a:pt x="1469" y="6769"/>
                  </a:cubicBezTo>
                  <a:cubicBezTo>
                    <a:pt x="1969" y="7436"/>
                    <a:pt x="2102" y="8337"/>
                    <a:pt x="2736" y="8937"/>
                  </a:cubicBezTo>
                  <a:cubicBezTo>
                    <a:pt x="3137" y="9204"/>
                    <a:pt x="3470" y="9504"/>
                    <a:pt x="3503" y="10038"/>
                  </a:cubicBezTo>
                  <a:cubicBezTo>
                    <a:pt x="3570" y="10672"/>
                    <a:pt x="4437" y="10405"/>
                    <a:pt x="4604" y="11005"/>
                  </a:cubicBezTo>
                  <a:cubicBezTo>
                    <a:pt x="4707" y="11314"/>
                    <a:pt x="4869" y="11583"/>
                    <a:pt x="5183" y="11583"/>
                  </a:cubicBezTo>
                  <a:cubicBezTo>
                    <a:pt x="5276" y="11583"/>
                    <a:pt x="5383" y="11559"/>
                    <a:pt x="5505" y="11505"/>
                  </a:cubicBezTo>
                  <a:cubicBezTo>
                    <a:pt x="5546" y="11481"/>
                    <a:pt x="5586" y="11471"/>
                    <a:pt x="5625" y="11471"/>
                  </a:cubicBezTo>
                  <a:cubicBezTo>
                    <a:pt x="5743" y="11471"/>
                    <a:pt x="5838" y="11571"/>
                    <a:pt x="5838" y="11672"/>
                  </a:cubicBezTo>
                  <a:cubicBezTo>
                    <a:pt x="5805" y="12339"/>
                    <a:pt x="6439" y="12706"/>
                    <a:pt x="6506" y="13340"/>
                  </a:cubicBezTo>
                  <a:cubicBezTo>
                    <a:pt x="6714" y="13400"/>
                    <a:pt x="6869" y="13512"/>
                    <a:pt x="7066" y="13512"/>
                  </a:cubicBezTo>
                  <a:cubicBezTo>
                    <a:pt x="7090" y="13512"/>
                    <a:pt x="7114" y="13511"/>
                    <a:pt x="7139" y="13507"/>
                  </a:cubicBezTo>
                  <a:cubicBezTo>
                    <a:pt x="7306" y="14007"/>
                    <a:pt x="7640" y="14374"/>
                    <a:pt x="8173" y="14574"/>
                  </a:cubicBezTo>
                  <a:cubicBezTo>
                    <a:pt x="8674" y="14774"/>
                    <a:pt x="9241" y="14941"/>
                    <a:pt x="9508" y="15542"/>
                  </a:cubicBezTo>
                  <a:cubicBezTo>
                    <a:pt x="9741" y="15909"/>
                    <a:pt x="10242" y="16075"/>
                    <a:pt x="10675" y="16075"/>
                  </a:cubicBezTo>
                  <a:cubicBezTo>
                    <a:pt x="10769" y="16075"/>
                    <a:pt x="10862" y="16065"/>
                    <a:pt x="10949" y="16065"/>
                  </a:cubicBezTo>
                  <a:cubicBezTo>
                    <a:pt x="11080" y="16065"/>
                    <a:pt x="11196" y="16089"/>
                    <a:pt x="11276" y="16209"/>
                  </a:cubicBezTo>
                  <a:cubicBezTo>
                    <a:pt x="11776" y="17043"/>
                    <a:pt x="12510" y="17243"/>
                    <a:pt x="13411" y="17343"/>
                  </a:cubicBezTo>
                  <a:cubicBezTo>
                    <a:pt x="13644" y="17376"/>
                    <a:pt x="13978" y="17410"/>
                    <a:pt x="14178" y="17710"/>
                  </a:cubicBezTo>
                  <a:cubicBezTo>
                    <a:pt x="14340" y="17933"/>
                    <a:pt x="14551" y="17996"/>
                    <a:pt x="14782" y="17996"/>
                  </a:cubicBezTo>
                  <a:cubicBezTo>
                    <a:pt x="14931" y="17996"/>
                    <a:pt x="15088" y="17970"/>
                    <a:pt x="15245" y="17943"/>
                  </a:cubicBezTo>
                  <a:cubicBezTo>
                    <a:pt x="16322" y="18048"/>
                    <a:pt x="17379" y="18443"/>
                    <a:pt x="18463" y="18443"/>
                  </a:cubicBezTo>
                  <a:cubicBezTo>
                    <a:pt x="18756" y="18443"/>
                    <a:pt x="19051" y="18415"/>
                    <a:pt x="19348" y="18344"/>
                  </a:cubicBezTo>
                  <a:cubicBezTo>
                    <a:pt x="19415" y="18344"/>
                    <a:pt x="19415" y="18377"/>
                    <a:pt x="19448" y="18410"/>
                  </a:cubicBezTo>
                  <a:cubicBezTo>
                    <a:pt x="19548" y="18388"/>
                    <a:pt x="19726" y="18377"/>
                    <a:pt x="19932" y="18377"/>
                  </a:cubicBezTo>
                  <a:cubicBezTo>
                    <a:pt x="20345" y="18377"/>
                    <a:pt x="20871" y="18422"/>
                    <a:pt x="21116" y="18510"/>
                  </a:cubicBezTo>
                  <a:cubicBezTo>
                    <a:pt x="23484" y="18344"/>
                    <a:pt x="25686" y="17543"/>
                    <a:pt x="27787" y="16409"/>
                  </a:cubicBezTo>
                  <a:cubicBezTo>
                    <a:pt x="27821" y="16209"/>
                    <a:pt x="28021" y="16009"/>
                    <a:pt x="27921" y="15842"/>
                  </a:cubicBezTo>
                  <a:cubicBezTo>
                    <a:pt x="27621" y="15342"/>
                    <a:pt x="27854" y="15175"/>
                    <a:pt x="28288" y="15008"/>
                  </a:cubicBezTo>
                  <a:cubicBezTo>
                    <a:pt x="28355" y="14941"/>
                    <a:pt x="28521" y="14875"/>
                    <a:pt x="28488" y="14708"/>
                  </a:cubicBezTo>
                  <a:cubicBezTo>
                    <a:pt x="28154" y="14207"/>
                    <a:pt x="27487" y="14541"/>
                    <a:pt x="27120" y="14107"/>
                  </a:cubicBezTo>
                  <a:cubicBezTo>
                    <a:pt x="26900" y="13887"/>
                    <a:pt x="26681" y="13816"/>
                    <a:pt x="26458" y="13816"/>
                  </a:cubicBezTo>
                  <a:cubicBezTo>
                    <a:pt x="26174" y="13816"/>
                    <a:pt x="25885" y="13932"/>
                    <a:pt x="25586" y="14007"/>
                  </a:cubicBezTo>
                  <a:cubicBezTo>
                    <a:pt x="25548" y="14015"/>
                    <a:pt x="25508" y="14019"/>
                    <a:pt x="25466" y="14019"/>
                  </a:cubicBezTo>
                  <a:cubicBezTo>
                    <a:pt x="25323" y="14019"/>
                    <a:pt x="25171" y="13970"/>
                    <a:pt x="25119" y="13840"/>
                  </a:cubicBezTo>
                  <a:cubicBezTo>
                    <a:pt x="24985" y="13674"/>
                    <a:pt x="25119" y="13507"/>
                    <a:pt x="25252" y="13373"/>
                  </a:cubicBezTo>
                  <a:cubicBezTo>
                    <a:pt x="25486" y="13073"/>
                    <a:pt x="25819" y="12906"/>
                    <a:pt x="26186" y="12773"/>
                  </a:cubicBezTo>
                  <a:cubicBezTo>
                    <a:pt x="26753" y="12606"/>
                    <a:pt x="27020" y="11872"/>
                    <a:pt x="26820" y="11372"/>
                  </a:cubicBezTo>
                  <a:cubicBezTo>
                    <a:pt x="26687" y="11072"/>
                    <a:pt x="26286" y="11038"/>
                    <a:pt x="26153" y="10738"/>
                  </a:cubicBezTo>
                  <a:cubicBezTo>
                    <a:pt x="25887" y="10811"/>
                    <a:pt x="25617" y="10835"/>
                    <a:pt x="25346" y="10835"/>
                  </a:cubicBezTo>
                  <a:cubicBezTo>
                    <a:pt x="24868" y="10835"/>
                    <a:pt x="24386" y="10760"/>
                    <a:pt x="23918" y="10738"/>
                  </a:cubicBezTo>
                  <a:cubicBezTo>
                    <a:pt x="22684" y="10705"/>
                    <a:pt x="21516" y="10672"/>
                    <a:pt x="20315" y="10538"/>
                  </a:cubicBezTo>
                  <a:cubicBezTo>
                    <a:pt x="19181" y="10405"/>
                    <a:pt x="18014" y="10171"/>
                    <a:pt x="16913" y="9904"/>
                  </a:cubicBezTo>
                  <a:cubicBezTo>
                    <a:pt x="14978" y="9504"/>
                    <a:pt x="13144" y="8870"/>
                    <a:pt x="11442" y="7836"/>
                  </a:cubicBezTo>
                  <a:cubicBezTo>
                    <a:pt x="9908" y="6902"/>
                    <a:pt x="8440" y="5835"/>
                    <a:pt x="7139" y="4601"/>
                  </a:cubicBezTo>
                  <a:cubicBezTo>
                    <a:pt x="6239" y="3733"/>
                    <a:pt x="5271" y="2899"/>
                    <a:pt x="4671" y="1732"/>
                  </a:cubicBezTo>
                  <a:cubicBezTo>
                    <a:pt x="4404" y="731"/>
                    <a:pt x="3070" y="1031"/>
                    <a:pt x="2670" y="64"/>
                  </a:cubicBezTo>
                  <a:cubicBezTo>
                    <a:pt x="2651" y="19"/>
                    <a:pt x="2624" y="1"/>
                    <a:pt x="2590" y="1"/>
                  </a:cubicBezTo>
                  <a:close/>
                </a:path>
              </a:pathLst>
            </a:custGeom>
            <a:solidFill>
              <a:srgbClr val="FFA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75;p40">
              <a:extLst>
                <a:ext uri="{FF2B5EF4-FFF2-40B4-BE49-F238E27FC236}">
                  <a16:creationId xmlns:a16="http://schemas.microsoft.com/office/drawing/2014/main" id="{8C707F82-4C2C-05F8-EF18-94FDCAEEFE42}"/>
                </a:ext>
              </a:extLst>
            </p:cNvPr>
            <p:cNvSpPr/>
            <p:nvPr/>
          </p:nvSpPr>
          <p:spPr>
            <a:xfrm>
              <a:off x="7248075" y="3336481"/>
              <a:ext cx="88875" cy="55400"/>
            </a:xfrm>
            <a:custGeom>
              <a:avLst/>
              <a:gdLst/>
              <a:ahLst/>
              <a:cxnLst/>
              <a:rect l="l" t="t" r="r" b="b"/>
              <a:pathLst>
                <a:path w="3555" h="2216" extrusionOk="0">
                  <a:moveTo>
                    <a:pt x="2934" y="0"/>
                  </a:moveTo>
                  <a:cubicBezTo>
                    <a:pt x="2865" y="0"/>
                    <a:pt x="2793" y="6"/>
                    <a:pt x="2721" y="14"/>
                  </a:cubicBezTo>
                  <a:cubicBezTo>
                    <a:pt x="1887" y="114"/>
                    <a:pt x="1020" y="181"/>
                    <a:pt x="186" y="281"/>
                  </a:cubicBezTo>
                  <a:cubicBezTo>
                    <a:pt x="123" y="438"/>
                    <a:pt x="1" y="684"/>
                    <a:pt x="98" y="684"/>
                  </a:cubicBezTo>
                  <a:cubicBezTo>
                    <a:pt x="104" y="684"/>
                    <a:pt x="111" y="683"/>
                    <a:pt x="119" y="681"/>
                  </a:cubicBezTo>
                  <a:cubicBezTo>
                    <a:pt x="653" y="748"/>
                    <a:pt x="719" y="982"/>
                    <a:pt x="586" y="1449"/>
                  </a:cubicBezTo>
                  <a:cubicBezTo>
                    <a:pt x="553" y="1649"/>
                    <a:pt x="719" y="1716"/>
                    <a:pt x="886" y="1816"/>
                  </a:cubicBezTo>
                  <a:cubicBezTo>
                    <a:pt x="1086" y="1882"/>
                    <a:pt x="1320" y="2016"/>
                    <a:pt x="1420" y="2216"/>
                  </a:cubicBezTo>
                  <a:cubicBezTo>
                    <a:pt x="2154" y="1982"/>
                    <a:pt x="2621" y="1415"/>
                    <a:pt x="3088" y="848"/>
                  </a:cubicBezTo>
                  <a:cubicBezTo>
                    <a:pt x="3255" y="681"/>
                    <a:pt x="3555" y="581"/>
                    <a:pt x="3421" y="315"/>
                  </a:cubicBezTo>
                  <a:cubicBezTo>
                    <a:pt x="3345" y="61"/>
                    <a:pt x="3154" y="0"/>
                    <a:pt x="2934" y="0"/>
                  </a:cubicBezTo>
                  <a:close/>
                </a:path>
              </a:pathLst>
            </a:custGeom>
            <a:solidFill>
              <a:srgbClr val="FFB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76;p40">
              <a:extLst>
                <a:ext uri="{FF2B5EF4-FFF2-40B4-BE49-F238E27FC236}">
                  <a16:creationId xmlns:a16="http://schemas.microsoft.com/office/drawing/2014/main" id="{71891537-4265-CA03-473D-7750FDE623AD}"/>
                </a:ext>
              </a:extLst>
            </p:cNvPr>
            <p:cNvSpPr/>
            <p:nvPr/>
          </p:nvSpPr>
          <p:spPr>
            <a:xfrm>
              <a:off x="5953450" y="3381856"/>
              <a:ext cx="6700" cy="10025"/>
            </a:xfrm>
            <a:custGeom>
              <a:avLst/>
              <a:gdLst/>
              <a:ahLst/>
              <a:cxnLst/>
              <a:rect l="l" t="t" r="r" b="b"/>
              <a:pathLst>
                <a:path w="268" h="401" extrusionOk="0">
                  <a:moveTo>
                    <a:pt x="0" y="1"/>
                  </a:moveTo>
                  <a:cubicBezTo>
                    <a:pt x="67" y="201"/>
                    <a:pt x="100" y="334"/>
                    <a:pt x="267" y="401"/>
                  </a:cubicBezTo>
                  <a:cubicBezTo>
                    <a:pt x="267" y="234"/>
                    <a:pt x="234" y="67"/>
                    <a:pt x="0" y="1"/>
                  </a:cubicBezTo>
                  <a:close/>
                </a:path>
              </a:pathLst>
            </a:custGeom>
            <a:solidFill>
              <a:srgbClr val="FF9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77;p40">
              <a:extLst>
                <a:ext uri="{FF2B5EF4-FFF2-40B4-BE49-F238E27FC236}">
                  <a16:creationId xmlns:a16="http://schemas.microsoft.com/office/drawing/2014/main" id="{A522BB73-E975-617C-7285-AF11052D80C4}"/>
                </a:ext>
              </a:extLst>
            </p:cNvPr>
            <p:cNvSpPr/>
            <p:nvPr/>
          </p:nvSpPr>
          <p:spPr>
            <a:xfrm>
              <a:off x="5947600" y="3368506"/>
              <a:ext cx="5025" cy="4200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1" y="1"/>
                  </a:moveTo>
                  <a:cubicBezTo>
                    <a:pt x="67" y="34"/>
                    <a:pt x="134" y="101"/>
                    <a:pt x="201" y="168"/>
                  </a:cubicBezTo>
                  <a:cubicBezTo>
                    <a:pt x="168" y="68"/>
                    <a:pt x="68" y="34"/>
                    <a:pt x="1" y="1"/>
                  </a:cubicBezTo>
                  <a:close/>
                </a:path>
              </a:pathLst>
            </a:custGeom>
            <a:solidFill>
              <a:srgbClr val="FF9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78;p40">
              <a:extLst>
                <a:ext uri="{FF2B5EF4-FFF2-40B4-BE49-F238E27FC236}">
                  <a16:creationId xmlns:a16="http://schemas.microsoft.com/office/drawing/2014/main" id="{46A9A95C-39B8-B5D0-A117-F682FCE5AA89}"/>
                </a:ext>
              </a:extLst>
            </p:cNvPr>
            <p:cNvSpPr/>
            <p:nvPr/>
          </p:nvSpPr>
          <p:spPr>
            <a:xfrm>
              <a:off x="7975725" y="2561956"/>
              <a:ext cx="20875" cy="11025"/>
            </a:xfrm>
            <a:custGeom>
              <a:avLst/>
              <a:gdLst/>
              <a:ahLst/>
              <a:cxnLst/>
              <a:rect l="l" t="t" r="r" b="b"/>
              <a:pathLst>
                <a:path w="835" h="441" extrusionOk="0">
                  <a:moveTo>
                    <a:pt x="546" y="0"/>
                  </a:moveTo>
                  <a:cubicBezTo>
                    <a:pt x="394" y="0"/>
                    <a:pt x="219" y="134"/>
                    <a:pt x="0" y="440"/>
                  </a:cubicBezTo>
                  <a:cubicBezTo>
                    <a:pt x="89" y="410"/>
                    <a:pt x="167" y="401"/>
                    <a:pt x="236" y="401"/>
                  </a:cubicBezTo>
                  <a:cubicBezTo>
                    <a:pt x="374" y="401"/>
                    <a:pt x="480" y="440"/>
                    <a:pt x="579" y="440"/>
                  </a:cubicBezTo>
                  <a:cubicBezTo>
                    <a:pt x="653" y="440"/>
                    <a:pt x="723" y="418"/>
                    <a:pt x="801" y="340"/>
                  </a:cubicBezTo>
                  <a:cubicBezTo>
                    <a:pt x="834" y="307"/>
                    <a:pt x="801" y="140"/>
                    <a:pt x="768" y="107"/>
                  </a:cubicBezTo>
                  <a:cubicBezTo>
                    <a:pt x="698" y="37"/>
                    <a:pt x="625" y="0"/>
                    <a:pt x="546" y="0"/>
                  </a:cubicBezTo>
                  <a:close/>
                </a:path>
              </a:pathLst>
            </a:custGeom>
            <a:solidFill>
              <a:srgbClr val="FFE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79;p40">
              <a:extLst>
                <a:ext uri="{FF2B5EF4-FFF2-40B4-BE49-F238E27FC236}">
                  <a16:creationId xmlns:a16="http://schemas.microsoft.com/office/drawing/2014/main" id="{9D571385-4CD0-6835-C12F-B95EA49F50D8}"/>
                </a:ext>
              </a:extLst>
            </p:cNvPr>
            <p:cNvSpPr/>
            <p:nvPr/>
          </p:nvSpPr>
          <p:spPr>
            <a:xfrm>
              <a:off x="8016100" y="2571006"/>
              <a:ext cx="11350" cy="10525"/>
            </a:xfrm>
            <a:custGeom>
              <a:avLst/>
              <a:gdLst/>
              <a:ahLst/>
              <a:cxnLst/>
              <a:rect l="l" t="t" r="r" b="b"/>
              <a:pathLst>
                <a:path w="454" h="421" extrusionOk="0">
                  <a:moveTo>
                    <a:pt x="93" y="1"/>
                  </a:moveTo>
                  <a:cubicBezTo>
                    <a:pt x="38" y="1"/>
                    <a:pt x="0" y="33"/>
                    <a:pt x="20" y="111"/>
                  </a:cubicBezTo>
                  <a:cubicBezTo>
                    <a:pt x="53" y="212"/>
                    <a:pt x="153" y="312"/>
                    <a:pt x="220" y="412"/>
                  </a:cubicBezTo>
                  <a:cubicBezTo>
                    <a:pt x="238" y="418"/>
                    <a:pt x="254" y="420"/>
                    <a:pt x="270" y="420"/>
                  </a:cubicBezTo>
                  <a:cubicBezTo>
                    <a:pt x="344" y="420"/>
                    <a:pt x="399" y="361"/>
                    <a:pt x="453" y="278"/>
                  </a:cubicBezTo>
                  <a:cubicBezTo>
                    <a:pt x="453" y="145"/>
                    <a:pt x="353" y="78"/>
                    <a:pt x="220" y="45"/>
                  </a:cubicBezTo>
                  <a:cubicBezTo>
                    <a:pt x="179" y="17"/>
                    <a:pt x="131" y="1"/>
                    <a:pt x="93" y="1"/>
                  </a:cubicBezTo>
                  <a:close/>
                </a:path>
              </a:pathLst>
            </a:custGeom>
            <a:solidFill>
              <a:srgbClr val="FFE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80;p40">
              <a:extLst>
                <a:ext uri="{FF2B5EF4-FFF2-40B4-BE49-F238E27FC236}">
                  <a16:creationId xmlns:a16="http://schemas.microsoft.com/office/drawing/2014/main" id="{4C2218B9-F34B-5191-35EA-2DFE53554A4F}"/>
                </a:ext>
              </a:extLst>
            </p:cNvPr>
            <p:cNvSpPr/>
            <p:nvPr/>
          </p:nvSpPr>
          <p:spPr>
            <a:xfrm>
              <a:off x="7180975" y="2790481"/>
              <a:ext cx="348625" cy="528850"/>
            </a:xfrm>
            <a:custGeom>
              <a:avLst/>
              <a:gdLst/>
              <a:ahLst/>
              <a:cxnLst/>
              <a:rect l="l" t="t" r="r" b="b"/>
              <a:pathLst>
                <a:path w="13945" h="21154" extrusionOk="0">
                  <a:moveTo>
                    <a:pt x="3962" y="5695"/>
                  </a:moveTo>
                  <a:cubicBezTo>
                    <a:pt x="4017" y="5743"/>
                    <a:pt x="4049" y="5815"/>
                    <a:pt x="4073" y="5894"/>
                  </a:cubicBezTo>
                  <a:lnTo>
                    <a:pt x="4073" y="5894"/>
                  </a:lnTo>
                  <a:cubicBezTo>
                    <a:pt x="4000" y="5849"/>
                    <a:pt x="3985" y="5771"/>
                    <a:pt x="3962" y="5695"/>
                  </a:cubicBezTo>
                  <a:close/>
                  <a:moveTo>
                    <a:pt x="6445" y="5185"/>
                  </a:moveTo>
                  <a:cubicBezTo>
                    <a:pt x="7128" y="5185"/>
                    <a:pt x="7555" y="5643"/>
                    <a:pt x="7873" y="6643"/>
                  </a:cubicBezTo>
                  <a:cubicBezTo>
                    <a:pt x="7973" y="7077"/>
                    <a:pt x="8073" y="7544"/>
                    <a:pt x="8073" y="8044"/>
                  </a:cubicBezTo>
                  <a:cubicBezTo>
                    <a:pt x="8073" y="8245"/>
                    <a:pt x="8073" y="8578"/>
                    <a:pt x="7773" y="8645"/>
                  </a:cubicBezTo>
                  <a:cubicBezTo>
                    <a:pt x="7758" y="8646"/>
                    <a:pt x="7743" y="8647"/>
                    <a:pt x="7728" y="8647"/>
                  </a:cubicBezTo>
                  <a:cubicBezTo>
                    <a:pt x="7436" y="8647"/>
                    <a:pt x="7405" y="8335"/>
                    <a:pt x="7373" y="8145"/>
                  </a:cubicBezTo>
                  <a:cubicBezTo>
                    <a:pt x="7273" y="7744"/>
                    <a:pt x="7273" y="7377"/>
                    <a:pt x="7206" y="7010"/>
                  </a:cubicBezTo>
                  <a:cubicBezTo>
                    <a:pt x="7073" y="6510"/>
                    <a:pt x="6906" y="6043"/>
                    <a:pt x="6372" y="5910"/>
                  </a:cubicBezTo>
                  <a:cubicBezTo>
                    <a:pt x="6313" y="5899"/>
                    <a:pt x="6256" y="5894"/>
                    <a:pt x="6201" y="5894"/>
                  </a:cubicBezTo>
                  <a:cubicBezTo>
                    <a:pt x="5736" y="5894"/>
                    <a:pt x="5447" y="6255"/>
                    <a:pt x="5238" y="6643"/>
                  </a:cubicBezTo>
                  <a:cubicBezTo>
                    <a:pt x="4971" y="7044"/>
                    <a:pt x="4804" y="7477"/>
                    <a:pt x="4604" y="7911"/>
                  </a:cubicBezTo>
                  <a:cubicBezTo>
                    <a:pt x="4471" y="8245"/>
                    <a:pt x="4404" y="8678"/>
                    <a:pt x="3904" y="8678"/>
                  </a:cubicBezTo>
                  <a:cubicBezTo>
                    <a:pt x="3637" y="8578"/>
                    <a:pt x="3637" y="8411"/>
                    <a:pt x="3637" y="8211"/>
                  </a:cubicBezTo>
                  <a:cubicBezTo>
                    <a:pt x="3637" y="8145"/>
                    <a:pt x="3704" y="8044"/>
                    <a:pt x="3704" y="7978"/>
                  </a:cubicBezTo>
                  <a:cubicBezTo>
                    <a:pt x="3704" y="7878"/>
                    <a:pt x="3704" y="7744"/>
                    <a:pt x="3737" y="7644"/>
                  </a:cubicBezTo>
                  <a:cubicBezTo>
                    <a:pt x="3737" y="7544"/>
                    <a:pt x="3770" y="7511"/>
                    <a:pt x="3770" y="7411"/>
                  </a:cubicBezTo>
                  <a:cubicBezTo>
                    <a:pt x="3837" y="7344"/>
                    <a:pt x="3870" y="7211"/>
                    <a:pt x="3904" y="7144"/>
                  </a:cubicBezTo>
                  <a:cubicBezTo>
                    <a:pt x="3937" y="7044"/>
                    <a:pt x="3937" y="7010"/>
                    <a:pt x="4004" y="6910"/>
                  </a:cubicBezTo>
                  <a:cubicBezTo>
                    <a:pt x="4037" y="6844"/>
                    <a:pt x="4037" y="6810"/>
                    <a:pt x="4071" y="6710"/>
                  </a:cubicBezTo>
                  <a:cubicBezTo>
                    <a:pt x="4071" y="6677"/>
                    <a:pt x="4104" y="6677"/>
                    <a:pt x="4104" y="6643"/>
                  </a:cubicBezTo>
                  <a:cubicBezTo>
                    <a:pt x="4171" y="6543"/>
                    <a:pt x="4204" y="6510"/>
                    <a:pt x="4237" y="6410"/>
                  </a:cubicBezTo>
                  <a:cubicBezTo>
                    <a:pt x="4237" y="6377"/>
                    <a:pt x="4271" y="6310"/>
                    <a:pt x="4271" y="6210"/>
                  </a:cubicBezTo>
                  <a:cubicBezTo>
                    <a:pt x="4271" y="6168"/>
                    <a:pt x="4264" y="6132"/>
                    <a:pt x="4252" y="6101"/>
                  </a:cubicBezTo>
                  <a:lnTo>
                    <a:pt x="4252" y="6101"/>
                  </a:lnTo>
                  <a:cubicBezTo>
                    <a:pt x="4270" y="6113"/>
                    <a:pt x="4288" y="6127"/>
                    <a:pt x="4304" y="6143"/>
                  </a:cubicBezTo>
                  <a:cubicBezTo>
                    <a:pt x="4371" y="6143"/>
                    <a:pt x="4404" y="6076"/>
                    <a:pt x="4437" y="6076"/>
                  </a:cubicBezTo>
                  <a:cubicBezTo>
                    <a:pt x="4538" y="6043"/>
                    <a:pt x="4604" y="5976"/>
                    <a:pt x="4638" y="5910"/>
                  </a:cubicBezTo>
                  <a:cubicBezTo>
                    <a:pt x="4638" y="5876"/>
                    <a:pt x="4704" y="5876"/>
                    <a:pt x="4738" y="5843"/>
                  </a:cubicBezTo>
                  <a:cubicBezTo>
                    <a:pt x="4804" y="5743"/>
                    <a:pt x="4871" y="5709"/>
                    <a:pt x="4938" y="5676"/>
                  </a:cubicBezTo>
                  <a:cubicBezTo>
                    <a:pt x="4971" y="5643"/>
                    <a:pt x="5038" y="5643"/>
                    <a:pt x="5071" y="5576"/>
                  </a:cubicBezTo>
                  <a:lnTo>
                    <a:pt x="5305" y="5476"/>
                  </a:lnTo>
                  <a:cubicBezTo>
                    <a:pt x="5751" y="5285"/>
                    <a:pt x="6126" y="5185"/>
                    <a:pt x="6445" y="5185"/>
                  </a:cubicBezTo>
                  <a:close/>
                  <a:moveTo>
                    <a:pt x="3987" y="1"/>
                  </a:moveTo>
                  <a:cubicBezTo>
                    <a:pt x="3793" y="1"/>
                    <a:pt x="3739" y="366"/>
                    <a:pt x="3538" y="366"/>
                  </a:cubicBezTo>
                  <a:cubicBezTo>
                    <a:pt x="3508" y="366"/>
                    <a:pt x="3474" y="358"/>
                    <a:pt x="3437" y="339"/>
                  </a:cubicBezTo>
                  <a:lnTo>
                    <a:pt x="3437" y="339"/>
                  </a:lnTo>
                  <a:cubicBezTo>
                    <a:pt x="3337" y="672"/>
                    <a:pt x="3670" y="606"/>
                    <a:pt x="3770" y="706"/>
                  </a:cubicBezTo>
                  <a:cubicBezTo>
                    <a:pt x="3837" y="773"/>
                    <a:pt x="3870" y="773"/>
                    <a:pt x="3937" y="806"/>
                  </a:cubicBezTo>
                  <a:cubicBezTo>
                    <a:pt x="3937" y="739"/>
                    <a:pt x="4004" y="706"/>
                    <a:pt x="4037" y="672"/>
                  </a:cubicBezTo>
                  <a:lnTo>
                    <a:pt x="4037" y="672"/>
                  </a:lnTo>
                  <a:cubicBezTo>
                    <a:pt x="4037" y="706"/>
                    <a:pt x="4004" y="773"/>
                    <a:pt x="3937" y="806"/>
                  </a:cubicBezTo>
                  <a:cubicBezTo>
                    <a:pt x="4037" y="873"/>
                    <a:pt x="4104" y="1006"/>
                    <a:pt x="4237" y="1106"/>
                  </a:cubicBezTo>
                  <a:cubicBezTo>
                    <a:pt x="4504" y="1206"/>
                    <a:pt x="5005" y="1273"/>
                    <a:pt x="4704" y="1673"/>
                  </a:cubicBezTo>
                  <a:cubicBezTo>
                    <a:pt x="4614" y="1786"/>
                    <a:pt x="4447" y="2175"/>
                    <a:pt x="4214" y="2175"/>
                  </a:cubicBezTo>
                  <a:cubicBezTo>
                    <a:pt x="4103" y="2175"/>
                    <a:pt x="3977" y="2087"/>
                    <a:pt x="3837" y="1840"/>
                  </a:cubicBezTo>
                  <a:cubicBezTo>
                    <a:pt x="3808" y="1801"/>
                    <a:pt x="3769" y="1787"/>
                    <a:pt x="3728" y="1787"/>
                  </a:cubicBezTo>
                  <a:cubicBezTo>
                    <a:pt x="3641" y="1787"/>
                    <a:pt x="3539" y="1845"/>
                    <a:pt x="3468" y="1845"/>
                  </a:cubicBezTo>
                  <a:cubicBezTo>
                    <a:pt x="3457" y="1845"/>
                    <a:pt x="3446" y="1843"/>
                    <a:pt x="3437" y="1840"/>
                  </a:cubicBezTo>
                  <a:cubicBezTo>
                    <a:pt x="3354" y="1817"/>
                    <a:pt x="3273" y="1807"/>
                    <a:pt x="3195" y="1807"/>
                  </a:cubicBezTo>
                  <a:cubicBezTo>
                    <a:pt x="2783" y="1807"/>
                    <a:pt x="2422" y="2073"/>
                    <a:pt x="2011" y="2073"/>
                  </a:cubicBezTo>
                  <a:cubicBezTo>
                    <a:pt x="1932" y="2073"/>
                    <a:pt x="1852" y="2063"/>
                    <a:pt x="1769" y="2040"/>
                  </a:cubicBezTo>
                  <a:lnTo>
                    <a:pt x="1769" y="2040"/>
                  </a:lnTo>
                  <a:cubicBezTo>
                    <a:pt x="1833" y="2455"/>
                    <a:pt x="1927" y="2809"/>
                    <a:pt x="2433" y="2809"/>
                  </a:cubicBezTo>
                  <a:cubicBezTo>
                    <a:pt x="2456" y="2809"/>
                    <a:pt x="2479" y="2809"/>
                    <a:pt x="2503" y="2807"/>
                  </a:cubicBezTo>
                  <a:cubicBezTo>
                    <a:pt x="2503" y="3308"/>
                    <a:pt x="2670" y="3608"/>
                    <a:pt x="3537" y="3841"/>
                  </a:cubicBezTo>
                  <a:cubicBezTo>
                    <a:pt x="3937" y="3975"/>
                    <a:pt x="4304" y="4342"/>
                    <a:pt x="4104" y="4709"/>
                  </a:cubicBezTo>
                  <a:cubicBezTo>
                    <a:pt x="3941" y="5034"/>
                    <a:pt x="4096" y="5360"/>
                    <a:pt x="3949" y="5654"/>
                  </a:cubicBezTo>
                  <a:lnTo>
                    <a:pt x="3949" y="5654"/>
                  </a:lnTo>
                  <a:cubicBezTo>
                    <a:pt x="3933" y="5612"/>
                    <a:pt x="3911" y="5573"/>
                    <a:pt x="3870" y="5543"/>
                  </a:cubicBezTo>
                  <a:cubicBezTo>
                    <a:pt x="3070" y="5910"/>
                    <a:pt x="2736" y="6577"/>
                    <a:pt x="2670" y="7411"/>
                  </a:cubicBezTo>
                  <a:cubicBezTo>
                    <a:pt x="2670" y="7644"/>
                    <a:pt x="2770" y="7878"/>
                    <a:pt x="2503" y="8044"/>
                  </a:cubicBezTo>
                  <a:cubicBezTo>
                    <a:pt x="2369" y="8078"/>
                    <a:pt x="2269" y="8345"/>
                    <a:pt x="2403" y="8378"/>
                  </a:cubicBezTo>
                  <a:cubicBezTo>
                    <a:pt x="3003" y="8645"/>
                    <a:pt x="2836" y="9379"/>
                    <a:pt x="3270" y="9712"/>
                  </a:cubicBezTo>
                  <a:cubicBezTo>
                    <a:pt x="3437" y="9846"/>
                    <a:pt x="3670" y="10079"/>
                    <a:pt x="3570" y="10413"/>
                  </a:cubicBezTo>
                  <a:cubicBezTo>
                    <a:pt x="3483" y="10432"/>
                    <a:pt x="3402" y="10446"/>
                    <a:pt x="3328" y="10446"/>
                  </a:cubicBezTo>
                  <a:cubicBezTo>
                    <a:pt x="3146" y="10446"/>
                    <a:pt x="3007" y="10363"/>
                    <a:pt x="2936" y="10079"/>
                  </a:cubicBezTo>
                  <a:cubicBezTo>
                    <a:pt x="2884" y="9790"/>
                    <a:pt x="2748" y="9604"/>
                    <a:pt x="2480" y="9604"/>
                  </a:cubicBezTo>
                  <a:cubicBezTo>
                    <a:pt x="2409" y="9604"/>
                    <a:pt x="2327" y="9617"/>
                    <a:pt x="2236" y="9646"/>
                  </a:cubicBezTo>
                  <a:cubicBezTo>
                    <a:pt x="2135" y="9666"/>
                    <a:pt x="2070" y="9698"/>
                    <a:pt x="2005" y="9698"/>
                  </a:cubicBezTo>
                  <a:cubicBezTo>
                    <a:pt x="1963" y="9698"/>
                    <a:pt x="1921" y="9685"/>
                    <a:pt x="1869" y="9646"/>
                  </a:cubicBezTo>
                  <a:cubicBezTo>
                    <a:pt x="1736" y="9512"/>
                    <a:pt x="1836" y="9379"/>
                    <a:pt x="1936" y="9312"/>
                  </a:cubicBezTo>
                  <a:cubicBezTo>
                    <a:pt x="2102" y="9179"/>
                    <a:pt x="2336" y="9045"/>
                    <a:pt x="2102" y="8812"/>
                  </a:cubicBezTo>
                  <a:cubicBezTo>
                    <a:pt x="1869" y="8511"/>
                    <a:pt x="1602" y="8211"/>
                    <a:pt x="1335" y="7978"/>
                  </a:cubicBezTo>
                  <a:cubicBezTo>
                    <a:pt x="1272" y="7914"/>
                    <a:pt x="1182" y="7891"/>
                    <a:pt x="1115" y="7891"/>
                  </a:cubicBezTo>
                  <a:cubicBezTo>
                    <a:pt x="1077" y="7891"/>
                    <a:pt x="1047" y="7899"/>
                    <a:pt x="1035" y="7911"/>
                  </a:cubicBezTo>
                  <a:cubicBezTo>
                    <a:pt x="902" y="8044"/>
                    <a:pt x="835" y="8211"/>
                    <a:pt x="768" y="8378"/>
                  </a:cubicBezTo>
                  <a:cubicBezTo>
                    <a:pt x="768" y="8498"/>
                    <a:pt x="828" y="8522"/>
                    <a:pt x="905" y="8522"/>
                  </a:cubicBezTo>
                  <a:cubicBezTo>
                    <a:pt x="956" y="8522"/>
                    <a:pt x="1015" y="8511"/>
                    <a:pt x="1068" y="8511"/>
                  </a:cubicBezTo>
                  <a:cubicBezTo>
                    <a:pt x="1094" y="8509"/>
                    <a:pt x="1118" y="8507"/>
                    <a:pt x="1140" y="8507"/>
                  </a:cubicBezTo>
                  <a:cubicBezTo>
                    <a:pt x="1380" y="8507"/>
                    <a:pt x="1441" y="8668"/>
                    <a:pt x="1502" y="8912"/>
                  </a:cubicBezTo>
                  <a:cubicBezTo>
                    <a:pt x="1535" y="9245"/>
                    <a:pt x="1335" y="9212"/>
                    <a:pt x="1168" y="9345"/>
                  </a:cubicBezTo>
                  <a:cubicBezTo>
                    <a:pt x="1031" y="9442"/>
                    <a:pt x="916" y="9480"/>
                    <a:pt x="813" y="9480"/>
                  </a:cubicBezTo>
                  <a:cubicBezTo>
                    <a:pt x="493" y="9480"/>
                    <a:pt x="304" y="9105"/>
                    <a:pt x="1" y="8978"/>
                  </a:cubicBezTo>
                  <a:lnTo>
                    <a:pt x="1" y="9379"/>
                  </a:lnTo>
                  <a:cubicBezTo>
                    <a:pt x="101" y="10713"/>
                    <a:pt x="335" y="10913"/>
                    <a:pt x="1669" y="11180"/>
                  </a:cubicBezTo>
                  <a:cubicBezTo>
                    <a:pt x="2236" y="11313"/>
                    <a:pt x="2836" y="11414"/>
                    <a:pt x="3437" y="11547"/>
                  </a:cubicBezTo>
                  <a:cubicBezTo>
                    <a:pt x="3170" y="12047"/>
                    <a:pt x="3036" y="12414"/>
                    <a:pt x="3537" y="12915"/>
                  </a:cubicBezTo>
                  <a:cubicBezTo>
                    <a:pt x="4671" y="14049"/>
                    <a:pt x="4604" y="14082"/>
                    <a:pt x="3537" y="15250"/>
                  </a:cubicBezTo>
                  <a:cubicBezTo>
                    <a:pt x="4237" y="15683"/>
                    <a:pt x="5038" y="15650"/>
                    <a:pt x="5772" y="15717"/>
                  </a:cubicBezTo>
                  <a:cubicBezTo>
                    <a:pt x="5840" y="15730"/>
                    <a:pt x="5905" y="15738"/>
                    <a:pt x="5965" y="15738"/>
                  </a:cubicBezTo>
                  <a:cubicBezTo>
                    <a:pt x="6199" y="15738"/>
                    <a:pt x="6352" y="15615"/>
                    <a:pt x="6272" y="15216"/>
                  </a:cubicBezTo>
                  <a:cubicBezTo>
                    <a:pt x="6239" y="14983"/>
                    <a:pt x="6439" y="14716"/>
                    <a:pt x="6839" y="14716"/>
                  </a:cubicBezTo>
                  <a:cubicBezTo>
                    <a:pt x="6873" y="15216"/>
                    <a:pt x="7239" y="15717"/>
                    <a:pt x="6706" y="16284"/>
                  </a:cubicBezTo>
                  <a:cubicBezTo>
                    <a:pt x="6406" y="16617"/>
                    <a:pt x="6572" y="16817"/>
                    <a:pt x="7106" y="16817"/>
                  </a:cubicBezTo>
                  <a:cubicBezTo>
                    <a:pt x="7540" y="16817"/>
                    <a:pt x="7840" y="16984"/>
                    <a:pt x="8207" y="17451"/>
                  </a:cubicBezTo>
                  <a:cubicBezTo>
                    <a:pt x="7106" y="17618"/>
                    <a:pt x="7173" y="18719"/>
                    <a:pt x="6372" y="19152"/>
                  </a:cubicBezTo>
                  <a:cubicBezTo>
                    <a:pt x="6172" y="19286"/>
                    <a:pt x="6172" y="19519"/>
                    <a:pt x="6406" y="19653"/>
                  </a:cubicBezTo>
                  <a:cubicBezTo>
                    <a:pt x="6672" y="19786"/>
                    <a:pt x="7039" y="19719"/>
                    <a:pt x="7239" y="19986"/>
                  </a:cubicBezTo>
                  <a:cubicBezTo>
                    <a:pt x="7440" y="20320"/>
                    <a:pt x="6906" y="20553"/>
                    <a:pt x="7039" y="20954"/>
                  </a:cubicBezTo>
                  <a:lnTo>
                    <a:pt x="7039" y="21154"/>
                  </a:lnTo>
                  <a:cubicBezTo>
                    <a:pt x="7940" y="21020"/>
                    <a:pt x="8774" y="20687"/>
                    <a:pt x="9608" y="20287"/>
                  </a:cubicBezTo>
                  <a:cubicBezTo>
                    <a:pt x="10108" y="20020"/>
                    <a:pt x="10609" y="19986"/>
                    <a:pt x="11076" y="19820"/>
                  </a:cubicBezTo>
                  <a:cubicBezTo>
                    <a:pt x="11084" y="19817"/>
                    <a:pt x="11092" y="19816"/>
                    <a:pt x="11099" y="19816"/>
                  </a:cubicBezTo>
                  <a:cubicBezTo>
                    <a:pt x="11196" y="19816"/>
                    <a:pt x="11109" y="20028"/>
                    <a:pt x="11109" y="20153"/>
                  </a:cubicBezTo>
                  <a:cubicBezTo>
                    <a:pt x="11276" y="20120"/>
                    <a:pt x="11409" y="20053"/>
                    <a:pt x="11509" y="19853"/>
                  </a:cubicBezTo>
                  <a:cubicBezTo>
                    <a:pt x="11909" y="18719"/>
                    <a:pt x="12376" y="17585"/>
                    <a:pt x="12743" y="16484"/>
                  </a:cubicBezTo>
                  <a:cubicBezTo>
                    <a:pt x="12777" y="16217"/>
                    <a:pt x="13077" y="15917"/>
                    <a:pt x="13044" y="15917"/>
                  </a:cubicBezTo>
                  <a:cubicBezTo>
                    <a:pt x="12443" y="15717"/>
                    <a:pt x="12743" y="15483"/>
                    <a:pt x="12944" y="15250"/>
                  </a:cubicBezTo>
                  <a:cubicBezTo>
                    <a:pt x="13244" y="14916"/>
                    <a:pt x="13411" y="14649"/>
                    <a:pt x="13377" y="14182"/>
                  </a:cubicBezTo>
                  <a:cubicBezTo>
                    <a:pt x="13344" y="13815"/>
                    <a:pt x="13611" y="13415"/>
                    <a:pt x="13110" y="13181"/>
                  </a:cubicBezTo>
                  <a:cubicBezTo>
                    <a:pt x="13177" y="13048"/>
                    <a:pt x="13244" y="12981"/>
                    <a:pt x="13344" y="12848"/>
                  </a:cubicBezTo>
                  <a:cubicBezTo>
                    <a:pt x="13577" y="12648"/>
                    <a:pt x="13777" y="12481"/>
                    <a:pt x="13344" y="12247"/>
                  </a:cubicBezTo>
                  <a:cubicBezTo>
                    <a:pt x="13301" y="12237"/>
                    <a:pt x="13257" y="12233"/>
                    <a:pt x="13211" y="12233"/>
                  </a:cubicBezTo>
                  <a:cubicBezTo>
                    <a:pt x="13095" y="12233"/>
                    <a:pt x="12970" y="12258"/>
                    <a:pt x="12844" y="12258"/>
                  </a:cubicBezTo>
                  <a:cubicBezTo>
                    <a:pt x="12709" y="12258"/>
                    <a:pt x="12573" y="12230"/>
                    <a:pt x="12443" y="12114"/>
                  </a:cubicBezTo>
                  <a:cubicBezTo>
                    <a:pt x="12777" y="11981"/>
                    <a:pt x="12276" y="11380"/>
                    <a:pt x="12944" y="11380"/>
                  </a:cubicBezTo>
                  <a:cubicBezTo>
                    <a:pt x="13411" y="11380"/>
                    <a:pt x="13844" y="10913"/>
                    <a:pt x="13878" y="10446"/>
                  </a:cubicBezTo>
                  <a:cubicBezTo>
                    <a:pt x="13944" y="9879"/>
                    <a:pt x="13511" y="9846"/>
                    <a:pt x="13177" y="9712"/>
                  </a:cubicBezTo>
                  <a:cubicBezTo>
                    <a:pt x="13096" y="9692"/>
                    <a:pt x="13015" y="9659"/>
                    <a:pt x="12919" y="9659"/>
                  </a:cubicBezTo>
                  <a:cubicBezTo>
                    <a:pt x="12857" y="9659"/>
                    <a:pt x="12789" y="9673"/>
                    <a:pt x="12710" y="9712"/>
                  </a:cubicBezTo>
                  <a:cubicBezTo>
                    <a:pt x="13010" y="10013"/>
                    <a:pt x="13411" y="10279"/>
                    <a:pt x="13244" y="10780"/>
                  </a:cubicBezTo>
                  <a:cubicBezTo>
                    <a:pt x="13162" y="10983"/>
                    <a:pt x="13042" y="11032"/>
                    <a:pt x="12899" y="11032"/>
                  </a:cubicBezTo>
                  <a:cubicBezTo>
                    <a:pt x="12767" y="11032"/>
                    <a:pt x="12614" y="10990"/>
                    <a:pt x="12454" y="10990"/>
                  </a:cubicBezTo>
                  <a:cubicBezTo>
                    <a:pt x="12363" y="10990"/>
                    <a:pt x="12270" y="11004"/>
                    <a:pt x="12176" y="11047"/>
                  </a:cubicBezTo>
                  <a:cubicBezTo>
                    <a:pt x="12510" y="10513"/>
                    <a:pt x="12510" y="10179"/>
                    <a:pt x="12176" y="9846"/>
                  </a:cubicBezTo>
                  <a:cubicBezTo>
                    <a:pt x="12076" y="9779"/>
                    <a:pt x="12110" y="9546"/>
                    <a:pt x="12076" y="9445"/>
                  </a:cubicBezTo>
                  <a:cubicBezTo>
                    <a:pt x="11776" y="9212"/>
                    <a:pt x="11843" y="8912"/>
                    <a:pt x="11776" y="8678"/>
                  </a:cubicBezTo>
                  <a:cubicBezTo>
                    <a:pt x="11709" y="8044"/>
                    <a:pt x="11543" y="7477"/>
                    <a:pt x="11242" y="6944"/>
                  </a:cubicBezTo>
                  <a:cubicBezTo>
                    <a:pt x="10842" y="6176"/>
                    <a:pt x="11009" y="5209"/>
                    <a:pt x="10275" y="4609"/>
                  </a:cubicBezTo>
                  <a:cubicBezTo>
                    <a:pt x="10242" y="4609"/>
                    <a:pt x="10275" y="4542"/>
                    <a:pt x="10275" y="4509"/>
                  </a:cubicBezTo>
                  <a:cubicBezTo>
                    <a:pt x="10408" y="3541"/>
                    <a:pt x="9374" y="3374"/>
                    <a:pt x="9041" y="2774"/>
                  </a:cubicBezTo>
                  <a:cubicBezTo>
                    <a:pt x="9027" y="2732"/>
                    <a:pt x="8995" y="2714"/>
                    <a:pt x="8956" y="2714"/>
                  </a:cubicBezTo>
                  <a:cubicBezTo>
                    <a:pt x="8901" y="2714"/>
                    <a:pt x="8832" y="2749"/>
                    <a:pt x="8774" y="2807"/>
                  </a:cubicBezTo>
                  <a:cubicBezTo>
                    <a:pt x="8671" y="2910"/>
                    <a:pt x="8569" y="3000"/>
                    <a:pt x="8467" y="3000"/>
                  </a:cubicBezTo>
                  <a:cubicBezTo>
                    <a:pt x="8402" y="3000"/>
                    <a:pt x="8338" y="2964"/>
                    <a:pt x="8274" y="2874"/>
                  </a:cubicBezTo>
                  <a:cubicBezTo>
                    <a:pt x="8107" y="2641"/>
                    <a:pt x="8340" y="2440"/>
                    <a:pt x="8507" y="2374"/>
                  </a:cubicBezTo>
                  <a:cubicBezTo>
                    <a:pt x="8941" y="2207"/>
                    <a:pt x="8774" y="2107"/>
                    <a:pt x="8540" y="1873"/>
                  </a:cubicBezTo>
                  <a:cubicBezTo>
                    <a:pt x="8440" y="1807"/>
                    <a:pt x="8440" y="1606"/>
                    <a:pt x="8407" y="1440"/>
                  </a:cubicBezTo>
                  <a:cubicBezTo>
                    <a:pt x="8340" y="839"/>
                    <a:pt x="8073" y="372"/>
                    <a:pt x="7440" y="272"/>
                  </a:cubicBezTo>
                  <a:cubicBezTo>
                    <a:pt x="7039" y="539"/>
                    <a:pt x="6272" y="272"/>
                    <a:pt x="6239" y="1139"/>
                  </a:cubicBezTo>
                  <a:cubicBezTo>
                    <a:pt x="5939" y="839"/>
                    <a:pt x="5738" y="539"/>
                    <a:pt x="5405" y="472"/>
                  </a:cubicBezTo>
                  <a:cubicBezTo>
                    <a:pt x="5358" y="566"/>
                    <a:pt x="5278" y="775"/>
                    <a:pt x="5177" y="775"/>
                  </a:cubicBezTo>
                  <a:cubicBezTo>
                    <a:pt x="5134" y="775"/>
                    <a:pt x="5087" y="738"/>
                    <a:pt x="5038" y="639"/>
                  </a:cubicBezTo>
                  <a:cubicBezTo>
                    <a:pt x="4771" y="205"/>
                    <a:pt x="4404" y="205"/>
                    <a:pt x="4104" y="39"/>
                  </a:cubicBezTo>
                  <a:cubicBezTo>
                    <a:pt x="4060" y="12"/>
                    <a:pt x="4021" y="1"/>
                    <a:pt x="3987" y="1"/>
                  </a:cubicBezTo>
                  <a:close/>
                </a:path>
              </a:pathLst>
            </a:custGeom>
            <a:solidFill>
              <a:srgbClr val="FFCB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81;p40">
              <a:extLst>
                <a:ext uri="{FF2B5EF4-FFF2-40B4-BE49-F238E27FC236}">
                  <a16:creationId xmlns:a16="http://schemas.microsoft.com/office/drawing/2014/main" id="{91D27A88-4DFC-102A-B6AC-245BFA0DEE5F}"/>
                </a:ext>
              </a:extLst>
            </p:cNvPr>
            <p:cNvSpPr/>
            <p:nvPr/>
          </p:nvSpPr>
          <p:spPr>
            <a:xfrm>
              <a:off x="7349450" y="2766681"/>
              <a:ext cx="57550" cy="60125"/>
            </a:xfrm>
            <a:custGeom>
              <a:avLst/>
              <a:gdLst/>
              <a:ahLst/>
              <a:cxnLst/>
              <a:rect l="l" t="t" r="r" b="b"/>
              <a:pathLst>
                <a:path w="2302" h="2405" extrusionOk="0">
                  <a:moveTo>
                    <a:pt x="413" y="0"/>
                  </a:moveTo>
                  <a:cubicBezTo>
                    <a:pt x="339" y="0"/>
                    <a:pt x="263" y="19"/>
                    <a:pt x="200" y="57"/>
                  </a:cubicBezTo>
                  <a:cubicBezTo>
                    <a:pt x="0" y="123"/>
                    <a:pt x="100" y="324"/>
                    <a:pt x="167" y="457"/>
                  </a:cubicBezTo>
                  <a:cubicBezTo>
                    <a:pt x="334" y="657"/>
                    <a:pt x="534" y="924"/>
                    <a:pt x="701" y="1157"/>
                  </a:cubicBezTo>
                  <a:cubicBezTo>
                    <a:pt x="1034" y="1558"/>
                    <a:pt x="1334" y="1958"/>
                    <a:pt x="1668" y="2325"/>
                  </a:cubicBezTo>
                  <a:cubicBezTo>
                    <a:pt x="1772" y="2381"/>
                    <a:pt x="1855" y="2404"/>
                    <a:pt x="1923" y="2404"/>
                  </a:cubicBezTo>
                  <a:cubicBezTo>
                    <a:pt x="2137" y="2404"/>
                    <a:pt x="2200" y="2169"/>
                    <a:pt x="2302" y="1991"/>
                  </a:cubicBezTo>
                  <a:cubicBezTo>
                    <a:pt x="1701" y="1391"/>
                    <a:pt x="767" y="1157"/>
                    <a:pt x="667" y="157"/>
                  </a:cubicBezTo>
                  <a:cubicBezTo>
                    <a:pt x="646" y="53"/>
                    <a:pt x="534" y="0"/>
                    <a:pt x="413" y="0"/>
                  </a:cubicBezTo>
                  <a:close/>
                </a:path>
              </a:pathLst>
            </a:custGeom>
            <a:solidFill>
              <a:srgbClr val="FFD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82;p40">
              <a:extLst>
                <a:ext uri="{FF2B5EF4-FFF2-40B4-BE49-F238E27FC236}">
                  <a16:creationId xmlns:a16="http://schemas.microsoft.com/office/drawing/2014/main" id="{6213B4F0-8F2B-54AE-7106-2F5E31813BC0}"/>
                </a:ext>
              </a:extLst>
            </p:cNvPr>
            <p:cNvSpPr/>
            <p:nvPr/>
          </p:nvSpPr>
          <p:spPr>
            <a:xfrm>
              <a:off x="7302750" y="2708031"/>
              <a:ext cx="50050" cy="49250"/>
            </a:xfrm>
            <a:custGeom>
              <a:avLst/>
              <a:gdLst/>
              <a:ahLst/>
              <a:cxnLst/>
              <a:rect l="l" t="t" r="r" b="b"/>
              <a:pathLst>
                <a:path w="2002" h="1970" extrusionOk="0">
                  <a:moveTo>
                    <a:pt x="0" y="1"/>
                  </a:moveTo>
                  <a:cubicBezTo>
                    <a:pt x="367" y="768"/>
                    <a:pt x="734" y="1302"/>
                    <a:pt x="1168" y="1802"/>
                  </a:cubicBezTo>
                  <a:cubicBezTo>
                    <a:pt x="1234" y="1836"/>
                    <a:pt x="1334" y="1936"/>
                    <a:pt x="1401" y="1969"/>
                  </a:cubicBezTo>
                  <a:cubicBezTo>
                    <a:pt x="1668" y="1802"/>
                    <a:pt x="2002" y="1702"/>
                    <a:pt x="1968" y="1302"/>
                  </a:cubicBezTo>
                  <a:cubicBezTo>
                    <a:pt x="1501" y="1269"/>
                    <a:pt x="1201" y="968"/>
                    <a:pt x="1034" y="601"/>
                  </a:cubicBezTo>
                  <a:cubicBezTo>
                    <a:pt x="867" y="234"/>
                    <a:pt x="534" y="134"/>
                    <a:pt x="0" y="1"/>
                  </a:cubicBezTo>
                  <a:close/>
                </a:path>
              </a:pathLst>
            </a:custGeom>
            <a:solidFill>
              <a:srgbClr val="FFC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83;p40">
              <a:extLst>
                <a:ext uri="{FF2B5EF4-FFF2-40B4-BE49-F238E27FC236}">
                  <a16:creationId xmlns:a16="http://schemas.microsoft.com/office/drawing/2014/main" id="{160F544C-B935-30BD-D599-506BE332B3B4}"/>
                </a:ext>
              </a:extLst>
            </p:cNvPr>
            <p:cNvSpPr/>
            <p:nvPr/>
          </p:nvSpPr>
          <p:spPr>
            <a:xfrm>
              <a:off x="7466200" y="2882206"/>
              <a:ext cx="12525" cy="11150"/>
            </a:xfrm>
            <a:custGeom>
              <a:avLst/>
              <a:gdLst/>
              <a:ahLst/>
              <a:cxnLst/>
              <a:rect l="l" t="t" r="r" b="b"/>
              <a:pathLst>
                <a:path w="501" h="446" extrusionOk="0">
                  <a:moveTo>
                    <a:pt x="151" y="0"/>
                  </a:moveTo>
                  <a:cubicBezTo>
                    <a:pt x="135" y="0"/>
                    <a:pt x="118" y="2"/>
                    <a:pt x="100" y="6"/>
                  </a:cubicBezTo>
                  <a:cubicBezTo>
                    <a:pt x="0" y="39"/>
                    <a:pt x="0" y="172"/>
                    <a:pt x="33" y="272"/>
                  </a:cubicBezTo>
                  <a:cubicBezTo>
                    <a:pt x="120" y="359"/>
                    <a:pt x="182" y="446"/>
                    <a:pt x="305" y="446"/>
                  </a:cubicBezTo>
                  <a:cubicBezTo>
                    <a:pt x="324" y="446"/>
                    <a:pt x="345" y="444"/>
                    <a:pt x="367" y="439"/>
                  </a:cubicBezTo>
                  <a:cubicBezTo>
                    <a:pt x="500" y="439"/>
                    <a:pt x="500" y="339"/>
                    <a:pt x="500" y="206"/>
                  </a:cubicBezTo>
                  <a:cubicBezTo>
                    <a:pt x="381" y="116"/>
                    <a:pt x="289" y="0"/>
                    <a:pt x="151" y="0"/>
                  </a:cubicBezTo>
                  <a:close/>
                </a:path>
              </a:pathLst>
            </a:custGeom>
            <a:solidFill>
              <a:srgbClr val="FFCB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84;p40">
              <a:extLst>
                <a:ext uri="{FF2B5EF4-FFF2-40B4-BE49-F238E27FC236}">
                  <a16:creationId xmlns:a16="http://schemas.microsoft.com/office/drawing/2014/main" id="{3213A497-9487-011A-C929-F0F464157D0D}"/>
                </a:ext>
              </a:extLst>
            </p:cNvPr>
            <p:cNvSpPr/>
            <p:nvPr/>
          </p:nvSpPr>
          <p:spPr>
            <a:xfrm>
              <a:off x="7447850" y="2889006"/>
              <a:ext cx="9200" cy="10250"/>
            </a:xfrm>
            <a:custGeom>
              <a:avLst/>
              <a:gdLst/>
              <a:ahLst/>
              <a:cxnLst/>
              <a:rect l="l" t="t" r="r" b="b"/>
              <a:pathLst>
                <a:path w="368" h="410" extrusionOk="0">
                  <a:moveTo>
                    <a:pt x="167" y="0"/>
                  </a:moveTo>
                  <a:cubicBezTo>
                    <a:pt x="67" y="34"/>
                    <a:pt x="0" y="101"/>
                    <a:pt x="0" y="201"/>
                  </a:cubicBezTo>
                  <a:cubicBezTo>
                    <a:pt x="0" y="340"/>
                    <a:pt x="47" y="409"/>
                    <a:pt x="159" y="409"/>
                  </a:cubicBezTo>
                  <a:cubicBezTo>
                    <a:pt x="181" y="409"/>
                    <a:pt x="206" y="406"/>
                    <a:pt x="234" y="401"/>
                  </a:cubicBezTo>
                  <a:cubicBezTo>
                    <a:pt x="334" y="401"/>
                    <a:pt x="367" y="301"/>
                    <a:pt x="367" y="234"/>
                  </a:cubicBezTo>
                  <a:cubicBezTo>
                    <a:pt x="367" y="101"/>
                    <a:pt x="234" y="34"/>
                    <a:pt x="167" y="0"/>
                  </a:cubicBezTo>
                  <a:close/>
                </a:path>
              </a:pathLst>
            </a:custGeom>
            <a:solidFill>
              <a:srgbClr val="FFCB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85;p40">
              <a:extLst>
                <a:ext uri="{FF2B5EF4-FFF2-40B4-BE49-F238E27FC236}">
                  <a16:creationId xmlns:a16="http://schemas.microsoft.com/office/drawing/2014/main" id="{29A9AA02-970F-DD7D-8CA4-4505CAFD778C}"/>
                </a:ext>
              </a:extLst>
            </p:cNvPr>
            <p:cNvSpPr/>
            <p:nvPr/>
          </p:nvSpPr>
          <p:spPr>
            <a:xfrm>
              <a:off x="7361950" y="2739731"/>
              <a:ext cx="2525" cy="1700"/>
            </a:xfrm>
            <a:custGeom>
              <a:avLst/>
              <a:gdLst/>
              <a:ahLst/>
              <a:cxnLst/>
              <a:rect l="l" t="t" r="r" b="b"/>
              <a:pathLst>
                <a:path w="101" h="68" extrusionOk="0">
                  <a:moveTo>
                    <a:pt x="0" y="1"/>
                  </a:moveTo>
                  <a:lnTo>
                    <a:pt x="34" y="67"/>
                  </a:lnTo>
                  <a:lnTo>
                    <a:pt x="101" y="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7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86;p40">
              <a:extLst>
                <a:ext uri="{FF2B5EF4-FFF2-40B4-BE49-F238E27FC236}">
                  <a16:creationId xmlns:a16="http://schemas.microsoft.com/office/drawing/2014/main" id="{A4485497-C878-2A54-9772-D350DD3AE9D3}"/>
                </a:ext>
              </a:extLst>
            </p:cNvPr>
            <p:cNvSpPr/>
            <p:nvPr/>
          </p:nvSpPr>
          <p:spPr>
            <a:xfrm>
              <a:off x="7482875" y="3023281"/>
              <a:ext cx="2525" cy="1675"/>
            </a:xfrm>
            <a:custGeom>
              <a:avLst/>
              <a:gdLst/>
              <a:ahLst/>
              <a:cxnLst/>
              <a:rect l="l" t="t" r="r" b="b"/>
              <a:pathLst>
                <a:path w="101" h="67" extrusionOk="0">
                  <a:moveTo>
                    <a:pt x="34" y="0"/>
                  </a:moveTo>
                  <a:cubicBezTo>
                    <a:pt x="34" y="0"/>
                    <a:pt x="0" y="33"/>
                    <a:pt x="0" y="67"/>
                  </a:cubicBezTo>
                  <a:cubicBezTo>
                    <a:pt x="100" y="33"/>
                    <a:pt x="100" y="0"/>
                    <a:pt x="34" y="0"/>
                  </a:cubicBezTo>
                  <a:close/>
                </a:path>
              </a:pathLst>
            </a:custGeom>
            <a:solidFill>
              <a:srgbClr val="FFCB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87;p40">
              <a:extLst>
                <a:ext uri="{FF2B5EF4-FFF2-40B4-BE49-F238E27FC236}">
                  <a16:creationId xmlns:a16="http://schemas.microsoft.com/office/drawing/2014/main" id="{19B074D4-B4DA-F4EC-E2AE-3CB82F297C1B}"/>
                </a:ext>
              </a:extLst>
            </p:cNvPr>
            <p:cNvSpPr/>
            <p:nvPr/>
          </p:nvSpPr>
          <p:spPr>
            <a:xfrm>
              <a:off x="6956650" y="3127506"/>
              <a:ext cx="205175" cy="106250"/>
            </a:xfrm>
            <a:custGeom>
              <a:avLst/>
              <a:gdLst/>
              <a:ahLst/>
              <a:cxnLst/>
              <a:rect l="l" t="t" r="r" b="b"/>
              <a:pathLst>
                <a:path w="8207" h="4250" extrusionOk="0">
                  <a:moveTo>
                    <a:pt x="5201" y="11"/>
                  </a:moveTo>
                  <a:cubicBezTo>
                    <a:pt x="4215" y="11"/>
                    <a:pt x="3239" y="239"/>
                    <a:pt x="2336" y="634"/>
                  </a:cubicBezTo>
                  <a:cubicBezTo>
                    <a:pt x="1402" y="1001"/>
                    <a:pt x="468" y="1335"/>
                    <a:pt x="1" y="2336"/>
                  </a:cubicBezTo>
                  <a:cubicBezTo>
                    <a:pt x="334" y="2869"/>
                    <a:pt x="768" y="3236"/>
                    <a:pt x="1335" y="3570"/>
                  </a:cubicBezTo>
                  <a:cubicBezTo>
                    <a:pt x="2094" y="4059"/>
                    <a:pt x="2870" y="4250"/>
                    <a:pt x="3650" y="4250"/>
                  </a:cubicBezTo>
                  <a:cubicBezTo>
                    <a:pt x="4413" y="4250"/>
                    <a:pt x="5180" y="4067"/>
                    <a:pt x="5938" y="3803"/>
                  </a:cubicBezTo>
                  <a:cubicBezTo>
                    <a:pt x="6739" y="3236"/>
                    <a:pt x="7306" y="2536"/>
                    <a:pt x="7773" y="1702"/>
                  </a:cubicBezTo>
                  <a:cubicBezTo>
                    <a:pt x="7773" y="1635"/>
                    <a:pt x="7840" y="1568"/>
                    <a:pt x="7840" y="1502"/>
                  </a:cubicBezTo>
                  <a:cubicBezTo>
                    <a:pt x="8040" y="1135"/>
                    <a:pt x="8207" y="801"/>
                    <a:pt x="7907" y="368"/>
                  </a:cubicBezTo>
                  <a:cubicBezTo>
                    <a:pt x="7239" y="1"/>
                    <a:pt x="6439" y="201"/>
                    <a:pt x="5738" y="34"/>
                  </a:cubicBezTo>
                  <a:cubicBezTo>
                    <a:pt x="5559" y="19"/>
                    <a:pt x="5380" y="11"/>
                    <a:pt x="5201" y="11"/>
                  </a:cubicBezTo>
                  <a:close/>
                </a:path>
              </a:pathLst>
            </a:custGeom>
            <a:solidFill>
              <a:srgbClr val="FFA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88;p40">
              <a:extLst>
                <a:ext uri="{FF2B5EF4-FFF2-40B4-BE49-F238E27FC236}">
                  <a16:creationId xmlns:a16="http://schemas.microsoft.com/office/drawing/2014/main" id="{669D11E7-96A5-E3A3-92FA-6EE0927AE7A9}"/>
                </a:ext>
              </a:extLst>
            </p:cNvPr>
            <p:cNvSpPr/>
            <p:nvPr/>
          </p:nvSpPr>
          <p:spPr>
            <a:xfrm>
              <a:off x="6828150" y="2617806"/>
              <a:ext cx="301150" cy="452850"/>
            </a:xfrm>
            <a:custGeom>
              <a:avLst/>
              <a:gdLst/>
              <a:ahLst/>
              <a:cxnLst/>
              <a:rect l="l" t="t" r="r" b="b"/>
              <a:pathLst>
                <a:path w="12046" h="18114" extrusionOk="0">
                  <a:moveTo>
                    <a:pt x="3427" y="0"/>
                  </a:moveTo>
                  <a:cubicBezTo>
                    <a:pt x="3393" y="0"/>
                    <a:pt x="3354" y="12"/>
                    <a:pt x="3306" y="41"/>
                  </a:cubicBezTo>
                  <a:cubicBezTo>
                    <a:pt x="3173" y="174"/>
                    <a:pt x="3173" y="274"/>
                    <a:pt x="3273" y="408"/>
                  </a:cubicBezTo>
                  <a:cubicBezTo>
                    <a:pt x="3540" y="941"/>
                    <a:pt x="3773" y="1542"/>
                    <a:pt x="3673" y="2176"/>
                  </a:cubicBezTo>
                  <a:cubicBezTo>
                    <a:pt x="3340" y="2476"/>
                    <a:pt x="2873" y="2609"/>
                    <a:pt x="2472" y="2876"/>
                  </a:cubicBezTo>
                  <a:cubicBezTo>
                    <a:pt x="2005" y="3110"/>
                    <a:pt x="1472" y="3376"/>
                    <a:pt x="1438" y="3977"/>
                  </a:cubicBezTo>
                  <a:cubicBezTo>
                    <a:pt x="1805" y="4878"/>
                    <a:pt x="1171" y="5611"/>
                    <a:pt x="1105" y="6445"/>
                  </a:cubicBezTo>
                  <a:cubicBezTo>
                    <a:pt x="1105" y="6580"/>
                    <a:pt x="1170" y="6995"/>
                    <a:pt x="881" y="6995"/>
                  </a:cubicBezTo>
                  <a:cubicBezTo>
                    <a:pt x="812" y="6995"/>
                    <a:pt x="721" y="6971"/>
                    <a:pt x="604" y="6912"/>
                  </a:cubicBezTo>
                  <a:cubicBezTo>
                    <a:pt x="550" y="6882"/>
                    <a:pt x="494" y="6868"/>
                    <a:pt x="440" y="6868"/>
                  </a:cubicBezTo>
                  <a:cubicBezTo>
                    <a:pt x="199" y="6868"/>
                    <a:pt x="1" y="7146"/>
                    <a:pt x="137" y="7446"/>
                  </a:cubicBezTo>
                  <a:cubicBezTo>
                    <a:pt x="337" y="7913"/>
                    <a:pt x="171" y="8480"/>
                    <a:pt x="604" y="8880"/>
                  </a:cubicBezTo>
                  <a:cubicBezTo>
                    <a:pt x="688" y="8880"/>
                    <a:pt x="771" y="8889"/>
                    <a:pt x="855" y="8889"/>
                  </a:cubicBezTo>
                  <a:cubicBezTo>
                    <a:pt x="938" y="8889"/>
                    <a:pt x="1021" y="8880"/>
                    <a:pt x="1105" y="8847"/>
                  </a:cubicBezTo>
                  <a:cubicBezTo>
                    <a:pt x="1805" y="8513"/>
                    <a:pt x="2639" y="8213"/>
                    <a:pt x="2873" y="7346"/>
                  </a:cubicBezTo>
                  <a:cubicBezTo>
                    <a:pt x="3173" y="6245"/>
                    <a:pt x="3873" y="5511"/>
                    <a:pt x="4607" y="4711"/>
                  </a:cubicBezTo>
                  <a:cubicBezTo>
                    <a:pt x="4690" y="4628"/>
                    <a:pt x="4794" y="4569"/>
                    <a:pt x="4903" y="4569"/>
                  </a:cubicBezTo>
                  <a:cubicBezTo>
                    <a:pt x="4927" y="4569"/>
                    <a:pt x="4950" y="4571"/>
                    <a:pt x="4974" y="4577"/>
                  </a:cubicBezTo>
                  <a:cubicBezTo>
                    <a:pt x="5130" y="4623"/>
                    <a:pt x="5260" y="4644"/>
                    <a:pt x="5368" y="4644"/>
                  </a:cubicBezTo>
                  <a:cubicBezTo>
                    <a:pt x="5814" y="4644"/>
                    <a:pt x="5894" y="4280"/>
                    <a:pt x="5975" y="3743"/>
                  </a:cubicBezTo>
                  <a:cubicBezTo>
                    <a:pt x="6000" y="3368"/>
                    <a:pt x="6250" y="3181"/>
                    <a:pt x="6599" y="3181"/>
                  </a:cubicBezTo>
                  <a:cubicBezTo>
                    <a:pt x="6715" y="3181"/>
                    <a:pt x="6842" y="3201"/>
                    <a:pt x="6976" y="3243"/>
                  </a:cubicBezTo>
                  <a:cubicBezTo>
                    <a:pt x="7509" y="3410"/>
                    <a:pt x="7976" y="3743"/>
                    <a:pt x="8510" y="3877"/>
                  </a:cubicBezTo>
                  <a:cubicBezTo>
                    <a:pt x="8810" y="3944"/>
                    <a:pt x="8877" y="4210"/>
                    <a:pt x="8777" y="4544"/>
                  </a:cubicBezTo>
                  <a:cubicBezTo>
                    <a:pt x="8677" y="4744"/>
                    <a:pt x="8377" y="4878"/>
                    <a:pt x="8477" y="5211"/>
                  </a:cubicBezTo>
                  <a:cubicBezTo>
                    <a:pt x="9044" y="5378"/>
                    <a:pt x="9144" y="5812"/>
                    <a:pt x="9044" y="6312"/>
                  </a:cubicBezTo>
                  <a:cubicBezTo>
                    <a:pt x="8977" y="6979"/>
                    <a:pt x="8477" y="7713"/>
                    <a:pt x="9177" y="8313"/>
                  </a:cubicBezTo>
                  <a:cubicBezTo>
                    <a:pt x="9177" y="8380"/>
                    <a:pt x="9177" y="8480"/>
                    <a:pt x="9144" y="8547"/>
                  </a:cubicBezTo>
                  <a:cubicBezTo>
                    <a:pt x="8844" y="8914"/>
                    <a:pt x="9177" y="9314"/>
                    <a:pt x="9044" y="9714"/>
                  </a:cubicBezTo>
                  <a:cubicBezTo>
                    <a:pt x="8176" y="9714"/>
                    <a:pt x="7709" y="9881"/>
                    <a:pt x="7776" y="10548"/>
                  </a:cubicBezTo>
                  <a:cubicBezTo>
                    <a:pt x="7809" y="11382"/>
                    <a:pt x="7376" y="11449"/>
                    <a:pt x="6809" y="11516"/>
                  </a:cubicBezTo>
                  <a:cubicBezTo>
                    <a:pt x="6475" y="11549"/>
                    <a:pt x="6308" y="11716"/>
                    <a:pt x="6275" y="12049"/>
                  </a:cubicBezTo>
                  <a:cubicBezTo>
                    <a:pt x="6275" y="12383"/>
                    <a:pt x="6475" y="12516"/>
                    <a:pt x="6775" y="12583"/>
                  </a:cubicBezTo>
                  <a:cubicBezTo>
                    <a:pt x="6976" y="12616"/>
                    <a:pt x="7176" y="12716"/>
                    <a:pt x="7042" y="13017"/>
                  </a:cubicBezTo>
                  <a:cubicBezTo>
                    <a:pt x="6749" y="12963"/>
                    <a:pt x="6573" y="12931"/>
                    <a:pt x="6422" y="12931"/>
                  </a:cubicBezTo>
                  <a:cubicBezTo>
                    <a:pt x="6196" y="12931"/>
                    <a:pt x="6028" y="13003"/>
                    <a:pt x="5608" y="13183"/>
                  </a:cubicBezTo>
                  <a:cubicBezTo>
                    <a:pt x="6142" y="13183"/>
                    <a:pt x="6175" y="13550"/>
                    <a:pt x="6342" y="13851"/>
                  </a:cubicBezTo>
                  <a:cubicBezTo>
                    <a:pt x="6498" y="14194"/>
                    <a:pt x="6771" y="14421"/>
                    <a:pt x="7134" y="14421"/>
                  </a:cubicBezTo>
                  <a:cubicBezTo>
                    <a:pt x="7159" y="14421"/>
                    <a:pt x="7184" y="14420"/>
                    <a:pt x="7209" y="14418"/>
                  </a:cubicBezTo>
                  <a:cubicBezTo>
                    <a:pt x="7251" y="14413"/>
                    <a:pt x="7293" y="14411"/>
                    <a:pt x="7333" y="14411"/>
                  </a:cubicBezTo>
                  <a:cubicBezTo>
                    <a:pt x="7862" y="14411"/>
                    <a:pt x="8209" y="14796"/>
                    <a:pt x="8643" y="14951"/>
                  </a:cubicBezTo>
                  <a:cubicBezTo>
                    <a:pt x="9177" y="15185"/>
                    <a:pt x="9144" y="15952"/>
                    <a:pt x="9677" y="16219"/>
                  </a:cubicBezTo>
                  <a:cubicBezTo>
                    <a:pt x="9778" y="16252"/>
                    <a:pt x="9711" y="16519"/>
                    <a:pt x="9611" y="16586"/>
                  </a:cubicBezTo>
                  <a:cubicBezTo>
                    <a:pt x="9377" y="16786"/>
                    <a:pt x="9311" y="17086"/>
                    <a:pt x="8877" y="17086"/>
                  </a:cubicBezTo>
                  <a:cubicBezTo>
                    <a:pt x="8377" y="17086"/>
                    <a:pt x="8477" y="17553"/>
                    <a:pt x="8510" y="17854"/>
                  </a:cubicBezTo>
                  <a:cubicBezTo>
                    <a:pt x="8533" y="18016"/>
                    <a:pt x="8685" y="18113"/>
                    <a:pt x="8865" y="18113"/>
                  </a:cubicBezTo>
                  <a:cubicBezTo>
                    <a:pt x="8944" y="18113"/>
                    <a:pt x="9029" y="18094"/>
                    <a:pt x="9110" y="18054"/>
                  </a:cubicBezTo>
                  <a:cubicBezTo>
                    <a:pt x="9411" y="17887"/>
                    <a:pt x="9778" y="17787"/>
                    <a:pt x="10111" y="17787"/>
                  </a:cubicBezTo>
                  <a:cubicBezTo>
                    <a:pt x="10289" y="17871"/>
                    <a:pt x="10451" y="17918"/>
                    <a:pt x="10595" y="17918"/>
                  </a:cubicBezTo>
                  <a:cubicBezTo>
                    <a:pt x="10910" y="17918"/>
                    <a:pt x="11141" y="17692"/>
                    <a:pt x="11279" y="17120"/>
                  </a:cubicBezTo>
                  <a:cubicBezTo>
                    <a:pt x="10978" y="17120"/>
                    <a:pt x="10978" y="17053"/>
                    <a:pt x="11045" y="16753"/>
                  </a:cubicBezTo>
                  <a:cubicBezTo>
                    <a:pt x="11179" y="16352"/>
                    <a:pt x="11512" y="15819"/>
                    <a:pt x="10712" y="15585"/>
                  </a:cubicBezTo>
                  <a:cubicBezTo>
                    <a:pt x="11145" y="15418"/>
                    <a:pt x="11379" y="15285"/>
                    <a:pt x="11712" y="15285"/>
                  </a:cubicBezTo>
                  <a:cubicBezTo>
                    <a:pt x="11879" y="15285"/>
                    <a:pt x="11946" y="15118"/>
                    <a:pt x="11979" y="15018"/>
                  </a:cubicBezTo>
                  <a:cubicBezTo>
                    <a:pt x="12046" y="14751"/>
                    <a:pt x="11846" y="14751"/>
                    <a:pt x="11679" y="14718"/>
                  </a:cubicBezTo>
                  <a:cubicBezTo>
                    <a:pt x="11516" y="14671"/>
                    <a:pt x="11349" y="14657"/>
                    <a:pt x="11182" y="14657"/>
                  </a:cubicBezTo>
                  <a:cubicBezTo>
                    <a:pt x="10927" y="14657"/>
                    <a:pt x="10673" y="14690"/>
                    <a:pt x="10434" y="14690"/>
                  </a:cubicBezTo>
                  <a:cubicBezTo>
                    <a:pt x="10381" y="14690"/>
                    <a:pt x="10329" y="14689"/>
                    <a:pt x="10278" y="14685"/>
                  </a:cubicBezTo>
                  <a:cubicBezTo>
                    <a:pt x="9978" y="14685"/>
                    <a:pt x="9778" y="14618"/>
                    <a:pt x="10111" y="14284"/>
                  </a:cubicBezTo>
                  <a:cubicBezTo>
                    <a:pt x="10144" y="14251"/>
                    <a:pt x="10345" y="14184"/>
                    <a:pt x="10178" y="14084"/>
                  </a:cubicBezTo>
                  <a:cubicBezTo>
                    <a:pt x="9844" y="13917"/>
                    <a:pt x="9711" y="13684"/>
                    <a:pt x="9811" y="13250"/>
                  </a:cubicBezTo>
                  <a:cubicBezTo>
                    <a:pt x="9836" y="13123"/>
                    <a:pt x="9746" y="13016"/>
                    <a:pt x="9613" y="13016"/>
                  </a:cubicBezTo>
                  <a:cubicBezTo>
                    <a:pt x="9571" y="13016"/>
                    <a:pt x="9525" y="13026"/>
                    <a:pt x="9477" y="13050"/>
                  </a:cubicBezTo>
                  <a:cubicBezTo>
                    <a:pt x="9377" y="13083"/>
                    <a:pt x="9269" y="13125"/>
                    <a:pt x="9173" y="13125"/>
                  </a:cubicBezTo>
                  <a:cubicBezTo>
                    <a:pt x="9077" y="13125"/>
                    <a:pt x="8994" y="13083"/>
                    <a:pt x="8944" y="12950"/>
                  </a:cubicBezTo>
                  <a:cubicBezTo>
                    <a:pt x="8777" y="12716"/>
                    <a:pt x="8944" y="12516"/>
                    <a:pt x="9144" y="12350"/>
                  </a:cubicBezTo>
                  <a:cubicBezTo>
                    <a:pt x="9210" y="12216"/>
                    <a:pt x="9311" y="12116"/>
                    <a:pt x="9210" y="11949"/>
                  </a:cubicBezTo>
                  <a:cubicBezTo>
                    <a:pt x="9010" y="11883"/>
                    <a:pt x="8844" y="11849"/>
                    <a:pt x="8510" y="11749"/>
                  </a:cubicBezTo>
                  <a:cubicBezTo>
                    <a:pt x="9044" y="11215"/>
                    <a:pt x="8777" y="10582"/>
                    <a:pt x="8977" y="10015"/>
                  </a:cubicBezTo>
                  <a:cubicBezTo>
                    <a:pt x="9311" y="9848"/>
                    <a:pt x="9644" y="9714"/>
                    <a:pt x="9978" y="9514"/>
                  </a:cubicBezTo>
                  <a:cubicBezTo>
                    <a:pt x="10445" y="9514"/>
                    <a:pt x="10545" y="8947"/>
                    <a:pt x="10945" y="8780"/>
                  </a:cubicBezTo>
                  <a:cubicBezTo>
                    <a:pt x="10978" y="8714"/>
                    <a:pt x="11045" y="8680"/>
                    <a:pt x="11112" y="8580"/>
                  </a:cubicBezTo>
                  <a:cubicBezTo>
                    <a:pt x="11145" y="8580"/>
                    <a:pt x="11179" y="8547"/>
                    <a:pt x="11179" y="8513"/>
                  </a:cubicBezTo>
                  <a:cubicBezTo>
                    <a:pt x="11212" y="8447"/>
                    <a:pt x="11179" y="8413"/>
                    <a:pt x="11112" y="8380"/>
                  </a:cubicBezTo>
                  <a:cubicBezTo>
                    <a:pt x="11012" y="8180"/>
                    <a:pt x="10845" y="8046"/>
                    <a:pt x="10645" y="8013"/>
                  </a:cubicBezTo>
                  <a:cubicBezTo>
                    <a:pt x="10511" y="7846"/>
                    <a:pt x="10044" y="8080"/>
                    <a:pt x="10178" y="7613"/>
                  </a:cubicBezTo>
                  <a:cubicBezTo>
                    <a:pt x="10144" y="7579"/>
                    <a:pt x="10044" y="7513"/>
                    <a:pt x="9978" y="7446"/>
                  </a:cubicBezTo>
                  <a:cubicBezTo>
                    <a:pt x="9878" y="7413"/>
                    <a:pt x="9844" y="7346"/>
                    <a:pt x="9778" y="7279"/>
                  </a:cubicBezTo>
                  <a:cubicBezTo>
                    <a:pt x="9711" y="7246"/>
                    <a:pt x="9644" y="7179"/>
                    <a:pt x="9544" y="7112"/>
                  </a:cubicBezTo>
                  <a:cubicBezTo>
                    <a:pt x="9611" y="6846"/>
                    <a:pt x="9644" y="6579"/>
                    <a:pt x="9677" y="6279"/>
                  </a:cubicBezTo>
                  <a:cubicBezTo>
                    <a:pt x="9878" y="6012"/>
                    <a:pt x="9844" y="5711"/>
                    <a:pt x="9611" y="5445"/>
                  </a:cubicBezTo>
                  <a:cubicBezTo>
                    <a:pt x="9544" y="5411"/>
                    <a:pt x="9477" y="5378"/>
                    <a:pt x="9377" y="5278"/>
                  </a:cubicBezTo>
                  <a:cubicBezTo>
                    <a:pt x="9377" y="5278"/>
                    <a:pt x="9377" y="5244"/>
                    <a:pt x="9344" y="5211"/>
                  </a:cubicBezTo>
                  <a:cubicBezTo>
                    <a:pt x="9344" y="5178"/>
                    <a:pt x="9344" y="5111"/>
                    <a:pt x="9377" y="5078"/>
                  </a:cubicBezTo>
                  <a:cubicBezTo>
                    <a:pt x="8944" y="4210"/>
                    <a:pt x="9677" y="3043"/>
                    <a:pt x="8710" y="2276"/>
                  </a:cubicBezTo>
                  <a:cubicBezTo>
                    <a:pt x="8643" y="2242"/>
                    <a:pt x="8677" y="2042"/>
                    <a:pt x="8710" y="1909"/>
                  </a:cubicBezTo>
                  <a:cubicBezTo>
                    <a:pt x="8877" y="1408"/>
                    <a:pt x="8710" y="1175"/>
                    <a:pt x="8210" y="1175"/>
                  </a:cubicBezTo>
                  <a:cubicBezTo>
                    <a:pt x="8010" y="1175"/>
                    <a:pt x="7843" y="1075"/>
                    <a:pt x="7676" y="941"/>
                  </a:cubicBezTo>
                  <a:cubicBezTo>
                    <a:pt x="7392" y="714"/>
                    <a:pt x="7089" y="653"/>
                    <a:pt x="6779" y="653"/>
                  </a:cubicBezTo>
                  <a:cubicBezTo>
                    <a:pt x="6419" y="653"/>
                    <a:pt x="6049" y="735"/>
                    <a:pt x="5687" y="735"/>
                  </a:cubicBezTo>
                  <a:cubicBezTo>
                    <a:pt x="5444" y="735"/>
                    <a:pt x="5204" y="698"/>
                    <a:pt x="4974" y="574"/>
                  </a:cubicBezTo>
                  <a:cubicBezTo>
                    <a:pt x="4941" y="574"/>
                    <a:pt x="4807" y="675"/>
                    <a:pt x="4707" y="741"/>
                  </a:cubicBezTo>
                  <a:cubicBezTo>
                    <a:pt x="4568" y="880"/>
                    <a:pt x="4454" y="938"/>
                    <a:pt x="4353" y="938"/>
                  </a:cubicBezTo>
                  <a:cubicBezTo>
                    <a:pt x="4189" y="938"/>
                    <a:pt x="4064" y="782"/>
                    <a:pt x="3940" y="574"/>
                  </a:cubicBezTo>
                  <a:cubicBezTo>
                    <a:pt x="3840" y="441"/>
                    <a:pt x="3773" y="274"/>
                    <a:pt x="3640" y="174"/>
                  </a:cubicBezTo>
                  <a:cubicBezTo>
                    <a:pt x="3568" y="79"/>
                    <a:pt x="3514" y="0"/>
                    <a:pt x="3427" y="0"/>
                  </a:cubicBezTo>
                  <a:close/>
                </a:path>
              </a:pathLst>
            </a:custGeom>
            <a:solidFill>
              <a:srgbClr val="FFC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89;p40">
              <a:extLst>
                <a:ext uri="{FF2B5EF4-FFF2-40B4-BE49-F238E27FC236}">
                  <a16:creationId xmlns:a16="http://schemas.microsoft.com/office/drawing/2014/main" id="{142E26C4-8BBF-A6D4-F519-B3EEB294C943}"/>
                </a:ext>
              </a:extLst>
            </p:cNvPr>
            <p:cNvSpPr/>
            <p:nvPr/>
          </p:nvSpPr>
          <p:spPr>
            <a:xfrm>
              <a:off x="7050050" y="3048906"/>
              <a:ext cx="110125" cy="92800"/>
            </a:xfrm>
            <a:custGeom>
              <a:avLst/>
              <a:gdLst/>
              <a:ahLst/>
              <a:cxnLst/>
              <a:rect l="l" t="t" r="r" b="b"/>
              <a:pathLst>
                <a:path w="4405" h="3712" extrusionOk="0">
                  <a:moveTo>
                    <a:pt x="2599" y="1"/>
                  </a:moveTo>
                  <a:cubicBezTo>
                    <a:pt x="2547" y="1"/>
                    <a:pt x="2493" y="3"/>
                    <a:pt x="2436" y="9"/>
                  </a:cubicBezTo>
                  <a:cubicBezTo>
                    <a:pt x="2069" y="309"/>
                    <a:pt x="1635" y="476"/>
                    <a:pt x="1235" y="543"/>
                  </a:cubicBezTo>
                  <a:cubicBezTo>
                    <a:pt x="1002" y="710"/>
                    <a:pt x="801" y="843"/>
                    <a:pt x="635" y="976"/>
                  </a:cubicBezTo>
                  <a:cubicBezTo>
                    <a:pt x="301" y="1143"/>
                    <a:pt x="1068" y="1177"/>
                    <a:pt x="635" y="1477"/>
                  </a:cubicBezTo>
                  <a:cubicBezTo>
                    <a:pt x="1" y="1877"/>
                    <a:pt x="68" y="2211"/>
                    <a:pt x="835" y="2478"/>
                  </a:cubicBezTo>
                  <a:cubicBezTo>
                    <a:pt x="1302" y="2611"/>
                    <a:pt x="2002" y="2678"/>
                    <a:pt x="2069" y="3445"/>
                  </a:cubicBezTo>
                  <a:cubicBezTo>
                    <a:pt x="2803" y="3512"/>
                    <a:pt x="3503" y="3645"/>
                    <a:pt x="4237" y="3712"/>
                  </a:cubicBezTo>
                  <a:cubicBezTo>
                    <a:pt x="4337" y="3678"/>
                    <a:pt x="4404" y="3645"/>
                    <a:pt x="4404" y="3512"/>
                  </a:cubicBezTo>
                  <a:cubicBezTo>
                    <a:pt x="4404" y="2544"/>
                    <a:pt x="4104" y="1677"/>
                    <a:pt x="3737" y="843"/>
                  </a:cubicBezTo>
                  <a:cubicBezTo>
                    <a:pt x="3493" y="324"/>
                    <a:pt x="3165" y="1"/>
                    <a:pt x="25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90;p40">
              <a:extLst>
                <a:ext uri="{FF2B5EF4-FFF2-40B4-BE49-F238E27FC236}">
                  <a16:creationId xmlns:a16="http://schemas.microsoft.com/office/drawing/2014/main" id="{B6F012A4-1025-48B4-F0E6-D05C085F4BF4}"/>
                </a:ext>
              </a:extLst>
            </p:cNvPr>
            <p:cNvSpPr/>
            <p:nvPr/>
          </p:nvSpPr>
          <p:spPr>
            <a:xfrm>
              <a:off x="7066750" y="2752806"/>
              <a:ext cx="55875" cy="30425"/>
            </a:xfrm>
            <a:custGeom>
              <a:avLst/>
              <a:gdLst/>
              <a:ahLst/>
              <a:cxnLst/>
              <a:rect l="l" t="t" r="r" b="b"/>
              <a:pathLst>
                <a:path w="2235" h="1217" extrusionOk="0">
                  <a:moveTo>
                    <a:pt x="530" y="0"/>
                  </a:moveTo>
                  <a:cubicBezTo>
                    <a:pt x="415" y="0"/>
                    <a:pt x="254" y="69"/>
                    <a:pt x="0" y="178"/>
                  </a:cubicBezTo>
                  <a:cubicBezTo>
                    <a:pt x="33" y="478"/>
                    <a:pt x="33" y="712"/>
                    <a:pt x="100" y="1012"/>
                  </a:cubicBezTo>
                  <a:cubicBezTo>
                    <a:pt x="323" y="1171"/>
                    <a:pt x="554" y="1217"/>
                    <a:pt x="786" y="1217"/>
                  </a:cubicBezTo>
                  <a:cubicBezTo>
                    <a:pt x="1038" y="1217"/>
                    <a:pt x="1291" y="1163"/>
                    <a:pt x="1534" y="1145"/>
                  </a:cubicBezTo>
                  <a:cubicBezTo>
                    <a:pt x="2235" y="1045"/>
                    <a:pt x="2235" y="1045"/>
                    <a:pt x="1801" y="378"/>
                  </a:cubicBezTo>
                  <a:lnTo>
                    <a:pt x="1801" y="378"/>
                  </a:lnTo>
                  <a:cubicBezTo>
                    <a:pt x="1482" y="474"/>
                    <a:pt x="1316" y="814"/>
                    <a:pt x="981" y="814"/>
                  </a:cubicBezTo>
                  <a:cubicBezTo>
                    <a:pt x="965" y="814"/>
                    <a:pt x="950" y="813"/>
                    <a:pt x="934" y="812"/>
                  </a:cubicBezTo>
                  <a:cubicBezTo>
                    <a:pt x="785" y="216"/>
                    <a:pt x="731" y="0"/>
                    <a:pt x="530" y="0"/>
                  </a:cubicBezTo>
                  <a:close/>
                </a:path>
              </a:pathLst>
            </a:custGeom>
            <a:solidFill>
              <a:srgbClr val="FFC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91;p40">
              <a:extLst>
                <a:ext uri="{FF2B5EF4-FFF2-40B4-BE49-F238E27FC236}">
                  <a16:creationId xmlns:a16="http://schemas.microsoft.com/office/drawing/2014/main" id="{D968A649-5C25-E82F-5583-5C7DA9A65A71}"/>
                </a:ext>
              </a:extLst>
            </p:cNvPr>
            <p:cNvSpPr/>
            <p:nvPr/>
          </p:nvSpPr>
          <p:spPr>
            <a:xfrm>
              <a:off x="7208500" y="2806456"/>
              <a:ext cx="16700" cy="34625"/>
            </a:xfrm>
            <a:custGeom>
              <a:avLst/>
              <a:gdLst/>
              <a:ahLst/>
              <a:cxnLst/>
              <a:rect l="l" t="t" r="r" b="b"/>
              <a:pathLst>
                <a:path w="668" h="1385" extrusionOk="0">
                  <a:moveTo>
                    <a:pt x="334" y="0"/>
                  </a:moveTo>
                  <a:cubicBezTo>
                    <a:pt x="168" y="0"/>
                    <a:pt x="1" y="167"/>
                    <a:pt x="34" y="334"/>
                  </a:cubicBezTo>
                  <a:cubicBezTo>
                    <a:pt x="134" y="634"/>
                    <a:pt x="168" y="901"/>
                    <a:pt x="168" y="1201"/>
                  </a:cubicBezTo>
                  <a:cubicBezTo>
                    <a:pt x="184" y="1351"/>
                    <a:pt x="268" y="1384"/>
                    <a:pt x="368" y="1384"/>
                  </a:cubicBezTo>
                  <a:cubicBezTo>
                    <a:pt x="448" y="1384"/>
                    <a:pt x="538" y="1363"/>
                    <a:pt x="614" y="1363"/>
                  </a:cubicBezTo>
                  <a:cubicBezTo>
                    <a:pt x="633" y="1363"/>
                    <a:pt x="651" y="1364"/>
                    <a:pt x="668" y="1368"/>
                  </a:cubicBezTo>
                  <a:cubicBezTo>
                    <a:pt x="501" y="1034"/>
                    <a:pt x="468" y="701"/>
                    <a:pt x="534" y="334"/>
                  </a:cubicBezTo>
                  <a:cubicBezTo>
                    <a:pt x="635" y="67"/>
                    <a:pt x="501" y="0"/>
                    <a:pt x="334" y="0"/>
                  </a:cubicBezTo>
                  <a:close/>
                </a:path>
              </a:pathLst>
            </a:custGeom>
            <a:solidFill>
              <a:srgbClr val="FFCB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92;p40">
              <a:extLst>
                <a:ext uri="{FF2B5EF4-FFF2-40B4-BE49-F238E27FC236}">
                  <a16:creationId xmlns:a16="http://schemas.microsoft.com/office/drawing/2014/main" id="{42183231-B125-F389-359F-19B6EF1C94E3}"/>
                </a:ext>
              </a:extLst>
            </p:cNvPr>
            <p:cNvSpPr/>
            <p:nvPr/>
          </p:nvSpPr>
          <p:spPr>
            <a:xfrm>
              <a:off x="7051725" y="2857406"/>
              <a:ext cx="24200" cy="15775"/>
            </a:xfrm>
            <a:custGeom>
              <a:avLst/>
              <a:gdLst/>
              <a:ahLst/>
              <a:cxnLst/>
              <a:rect l="l" t="t" r="r" b="b"/>
              <a:pathLst>
                <a:path w="968" h="631" extrusionOk="0">
                  <a:moveTo>
                    <a:pt x="782" y="1"/>
                  </a:moveTo>
                  <a:cubicBezTo>
                    <a:pt x="718" y="1"/>
                    <a:pt x="646" y="34"/>
                    <a:pt x="568" y="97"/>
                  </a:cubicBezTo>
                  <a:cubicBezTo>
                    <a:pt x="368" y="264"/>
                    <a:pt x="201" y="464"/>
                    <a:pt x="1" y="631"/>
                  </a:cubicBezTo>
                  <a:cubicBezTo>
                    <a:pt x="105" y="593"/>
                    <a:pt x="227" y="590"/>
                    <a:pt x="347" y="590"/>
                  </a:cubicBezTo>
                  <a:cubicBezTo>
                    <a:pt x="367" y="590"/>
                    <a:pt x="387" y="590"/>
                    <a:pt x="407" y="590"/>
                  </a:cubicBezTo>
                  <a:cubicBezTo>
                    <a:pt x="686" y="590"/>
                    <a:pt x="946" y="575"/>
                    <a:pt x="968" y="130"/>
                  </a:cubicBezTo>
                  <a:cubicBezTo>
                    <a:pt x="915" y="42"/>
                    <a:pt x="853" y="1"/>
                    <a:pt x="782" y="1"/>
                  </a:cubicBezTo>
                  <a:close/>
                </a:path>
              </a:pathLst>
            </a:custGeom>
            <a:solidFill>
              <a:srgbClr val="FFC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93;p40">
              <a:extLst>
                <a:ext uri="{FF2B5EF4-FFF2-40B4-BE49-F238E27FC236}">
                  <a16:creationId xmlns:a16="http://schemas.microsoft.com/office/drawing/2014/main" id="{47EECF8F-0A0B-8AAD-AA3B-1345ED36BF31}"/>
                </a:ext>
              </a:extLst>
            </p:cNvPr>
            <p:cNvSpPr/>
            <p:nvPr/>
          </p:nvSpPr>
          <p:spPr>
            <a:xfrm>
              <a:off x="7260200" y="2627156"/>
              <a:ext cx="35050" cy="13375"/>
            </a:xfrm>
            <a:custGeom>
              <a:avLst/>
              <a:gdLst/>
              <a:ahLst/>
              <a:cxnLst/>
              <a:rect l="l" t="t" r="r" b="b"/>
              <a:pathLst>
                <a:path w="1402" h="535" extrusionOk="0">
                  <a:moveTo>
                    <a:pt x="101" y="0"/>
                  </a:moveTo>
                  <a:lnTo>
                    <a:pt x="101" y="0"/>
                  </a:lnTo>
                  <a:cubicBezTo>
                    <a:pt x="168" y="200"/>
                    <a:pt x="1" y="501"/>
                    <a:pt x="401" y="501"/>
                  </a:cubicBezTo>
                  <a:cubicBezTo>
                    <a:pt x="735" y="501"/>
                    <a:pt x="1068" y="534"/>
                    <a:pt x="1402" y="534"/>
                  </a:cubicBezTo>
                  <a:cubicBezTo>
                    <a:pt x="1402" y="501"/>
                    <a:pt x="1369" y="401"/>
                    <a:pt x="1369" y="367"/>
                  </a:cubicBezTo>
                  <a:cubicBezTo>
                    <a:pt x="1202" y="367"/>
                    <a:pt x="1068" y="334"/>
                    <a:pt x="935" y="200"/>
                  </a:cubicBezTo>
                  <a:cubicBezTo>
                    <a:pt x="701" y="167"/>
                    <a:pt x="401" y="134"/>
                    <a:pt x="101" y="0"/>
                  </a:cubicBezTo>
                  <a:close/>
                </a:path>
              </a:pathLst>
            </a:custGeom>
            <a:solidFill>
              <a:srgbClr val="FFC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94;p40">
              <a:extLst>
                <a:ext uri="{FF2B5EF4-FFF2-40B4-BE49-F238E27FC236}">
                  <a16:creationId xmlns:a16="http://schemas.microsoft.com/office/drawing/2014/main" id="{69DDBF9C-853C-9DD5-3BAE-15D551375DF8}"/>
                </a:ext>
              </a:extLst>
            </p:cNvPr>
            <p:cNvSpPr/>
            <p:nvPr/>
          </p:nvSpPr>
          <p:spPr>
            <a:xfrm>
              <a:off x="7300250" y="3257331"/>
              <a:ext cx="20850" cy="13000"/>
            </a:xfrm>
            <a:custGeom>
              <a:avLst/>
              <a:gdLst/>
              <a:ahLst/>
              <a:cxnLst/>
              <a:rect l="l" t="t" r="r" b="b"/>
              <a:pathLst>
                <a:path w="834" h="520" extrusionOk="0">
                  <a:moveTo>
                    <a:pt x="530" y="0"/>
                  </a:moveTo>
                  <a:cubicBezTo>
                    <a:pt x="282" y="0"/>
                    <a:pt x="97" y="124"/>
                    <a:pt x="0" y="512"/>
                  </a:cubicBezTo>
                  <a:cubicBezTo>
                    <a:pt x="61" y="516"/>
                    <a:pt x="119" y="519"/>
                    <a:pt x="175" y="519"/>
                  </a:cubicBezTo>
                  <a:cubicBezTo>
                    <a:pt x="514" y="519"/>
                    <a:pt x="748" y="418"/>
                    <a:pt x="834" y="45"/>
                  </a:cubicBezTo>
                  <a:cubicBezTo>
                    <a:pt x="725" y="17"/>
                    <a:pt x="623" y="0"/>
                    <a:pt x="530" y="0"/>
                  </a:cubicBezTo>
                  <a:close/>
                </a:path>
              </a:pathLst>
            </a:custGeom>
            <a:solidFill>
              <a:srgbClr val="FFCB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95;p40">
              <a:extLst>
                <a:ext uri="{FF2B5EF4-FFF2-40B4-BE49-F238E27FC236}">
                  <a16:creationId xmlns:a16="http://schemas.microsoft.com/office/drawing/2014/main" id="{CDE0274B-778D-7573-90D6-E92D620FA0F4}"/>
                </a:ext>
              </a:extLst>
            </p:cNvPr>
            <p:cNvSpPr/>
            <p:nvPr/>
          </p:nvSpPr>
          <p:spPr>
            <a:xfrm>
              <a:off x="7150975" y="3136681"/>
              <a:ext cx="20025" cy="29225"/>
            </a:xfrm>
            <a:custGeom>
              <a:avLst/>
              <a:gdLst/>
              <a:ahLst/>
              <a:cxnLst/>
              <a:rect l="l" t="t" r="r" b="b"/>
              <a:pathLst>
                <a:path w="801" h="1169" extrusionOk="0">
                  <a:moveTo>
                    <a:pt x="300" y="1"/>
                  </a:moveTo>
                  <a:cubicBezTo>
                    <a:pt x="267" y="67"/>
                    <a:pt x="200" y="134"/>
                    <a:pt x="134" y="201"/>
                  </a:cubicBezTo>
                  <a:cubicBezTo>
                    <a:pt x="267" y="534"/>
                    <a:pt x="33" y="835"/>
                    <a:pt x="0" y="1168"/>
                  </a:cubicBezTo>
                  <a:cubicBezTo>
                    <a:pt x="100" y="1135"/>
                    <a:pt x="200" y="1035"/>
                    <a:pt x="267" y="1001"/>
                  </a:cubicBezTo>
                  <a:cubicBezTo>
                    <a:pt x="634" y="801"/>
                    <a:pt x="801" y="634"/>
                    <a:pt x="400" y="301"/>
                  </a:cubicBezTo>
                  <a:cubicBezTo>
                    <a:pt x="367" y="201"/>
                    <a:pt x="367" y="67"/>
                    <a:pt x="300" y="1"/>
                  </a:cubicBezTo>
                  <a:close/>
                </a:path>
              </a:pathLst>
            </a:custGeom>
            <a:solidFill>
              <a:srgbClr val="FFB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96;p40">
              <a:extLst>
                <a:ext uri="{FF2B5EF4-FFF2-40B4-BE49-F238E27FC236}">
                  <a16:creationId xmlns:a16="http://schemas.microsoft.com/office/drawing/2014/main" id="{2C2AC8C7-1C74-4739-C185-5579A932ED15}"/>
                </a:ext>
              </a:extLst>
            </p:cNvPr>
            <p:cNvSpPr/>
            <p:nvPr/>
          </p:nvSpPr>
          <p:spPr>
            <a:xfrm>
              <a:off x="7320250" y="3214231"/>
              <a:ext cx="5875" cy="5025"/>
            </a:xfrm>
            <a:custGeom>
              <a:avLst/>
              <a:gdLst/>
              <a:ahLst/>
              <a:cxnLst/>
              <a:rect l="l" t="t" r="r" b="b"/>
              <a:pathLst>
                <a:path w="235" h="201" extrusionOk="0">
                  <a:moveTo>
                    <a:pt x="101" y="1"/>
                  </a:moveTo>
                  <a:cubicBezTo>
                    <a:pt x="34" y="68"/>
                    <a:pt x="34" y="101"/>
                    <a:pt x="1" y="168"/>
                  </a:cubicBezTo>
                  <a:cubicBezTo>
                    <a:pt x="34" y="168"/>
                    <a:pt x="134" y="201"/>
                    <a:pt x="167" y="201"/>
                  </a:cubicBezTo>
                  <a:cubicBezTo>
                    <a:pt x="201" y="201"/>
                    <a:pt x="234" y="68"/>
                    <a:pt x="234" y="34"/>
                  </a:cubicBezTo>
                  <a:cubicBezTo>
                    <a:pt x="201" y="34"/>
                    <a:pt x="134" y="1"/>
                    <a:pt x="101" y="1"/>
                  </a:cubicBezTo>
                  <a:close/>
                </a:path>
              </a:pathLst>
            </a:custGeom>
            <a:solidFill>
              <a:srgbClr val="FFCB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97;p40">
              <a:extLst>
                <a:ext uri="{FF2B5EF4-FFF2-40B4-BE49-F238E27FC236}">
                  <a16:creationId xmlns:a16="http://schemas.microsoft.com/office/drawing/2014/main" id="{05FB5DD1-9A0A-9EF1-E732-F4AC512FEE22}"/>
                </a:ext>
              </a:extLst>
            </p:cNvPr>
            <p:cNvSpPr/>
            <p:nvPr/>
          </p:nvSpPr>
          <p:spPr>
            <a:xfrm>
              <a:off x="7079950" y="2812281"/>
              <a:ext cx="14325" cy="10600"/>
            </a:xfrm>
            <a:custGeom>
              <a:avLst/>
              <a:gdLst/>
              <a:ahLst/>
              <a:cxnLst/>
              <a:rect l="l" t="t" r="r" b="b"/>
              <a:pathLst>
                <a:path w="573" h="424" extrusionOk="0">
                  <a:moveTo>
                    <a:pt x="106" y="1"/>
                  </a:moveTo>
                  <a:lnTo>
                    <a:pt x="106" y="1"/>
                  </a:lnTo>
                  <a:cubicBezTo>
                    <a:pt x="1" y="358"/>
                    <a:pt x="107" y="424"/>
                    <a:pt x="267" y="424"/>
                  </a:cubicBezTo>
                  <a:cubicBezTo>
                    <a:pt x="361" y="424"/>
                    <a:pt x="474" y="401"/>
                    <a:pt x="573" y="401"/>
                  </a:cubicBezTo>
                  <a:cubicBezTo>
                    <a:pt x="439" y="234"/>
                    <a:pt x="306" y="101"/>
                    <a:pt x="106" y="1"/>
                  </a:cubicBezTo>
                  <a:close/>
                </a:path>
              </a:pathLst>
            </a:custGeom>
            <a:solidFill>
              <a:srgbClr val="FFC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98;p40">
              <a:extLst>
                <a:ext uri="{FF2B5EF4-FFF2-40B4-BE49-F238E27FC236}">
                  <a16:creationId xmlns:a16="http://schemas.microsoft.com/office/drawing/2014/main" id="{957D8326-1CE4-8122-5DC4-D2DB68040C2A}"/>
                </a:ext>
              </a:extLst>
            </p:cNvPr>
            <p:cNvSpPr/>
            <p:nvPr/>
          </p:nvSpPr>
          <p:spPr>
            <a:xfrm>
              <a:off x="7105100" y="2831331"/>
              <a:ext cx="6700" cy="5150"/>
            </a:xfrm>
            <a:custGeom>
              <a:avLst/>
              <a:gdLst/>
              <a:ahLst/>
              <a:cxnLst/>
              <a:rect l="l" t="t" r="r" b="b"/>
              <a:pathLst>
                <a:path w="268" h="206" extrusionOk="0">
                  <a:moveTo>
                    <a:pt x="138" y="1"/>
                  </a:moveTo>
                  <a:cubicBezTo>
                    <a:pt x="91" y="1"/>
                    <a:pt x="41" y="6"/>
                    <a:pt x="0" y="6"/>
                  </a:cubicBezTo>
                  <a:lnTo>
                    <a:pt x="0" y="206"/>
                  </a:lnTo>
                  <a:cubicBezTo>
                    <a:pt x="101" y="206"/>
                    <a:pt x="267" y="206"/>
                    <a:pt x="267" y="73"/>
                  </a:cubicBezTo>
                  <a:cubicBezTo>
                    <a:pt x="267" y="13"/>
                    <a:pt x="207" y="1"/>
                    <a:pt x="138" y="1"/>
                  </a:cubicBezTo>
                  <a:close/>
                </a:path>
              </a:pathLst>
            </a:custGeom>
            <a:solidFill>
              <a:srgbClr val="FFC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99;p40">
              <a:extLst>
                <a:ext uri="{FF2B5EF4-FFF2-40B4-BE49-F238E27FC236}">
                  <a16:creationId xmlns:a16="http://schemas.microsoft.com/office/drawing/2014/main" id="{20891271-A50C-B784-9811-B9D38C33F3DC}"/>
                </a:ext>
              </a:extLst>
            </p:cNvPr>
            <p:cNvSpPr/>
            <p:nvPr/>
          </p:nvSpPr>
          <p:spPr>
            <a:xfrm>
              <a:off x="7175975" y="3181706"/>
              <a:ext cx="2525" cy="4200"/>
            </a:xfrm>
            <a:custGeom>
              <a:avLst/>
              <a:gdLst/>
              <a:ahLst/>
              <a:cxnLst/>
              <a:rect l="l" t="t" r="r" b="b"/>
              <a:pathLst>
                <a:path w="101" h="168" extrusionOk="0">
                  <a:moveTo>
                    <a:pt x="68" y="1"/>
                  </a:moveTo>
                  <a:cubicBezTo>
                    <a:pt x="68" y="34"/>
                    <a:pt x="1" y="34"/>
                    <a:pt x="1" y="68"/>
                  </a:cubicBezTo>
                  <a:cubicBezTo>
                    <a:pt x="1" y="101"/>
                    <a:pt x="68" y="101"/>
                    <a:pt x="68" y="168"/>
                  </a:cubicBezTo>
                  <a:cubicBezTo>
                    <a:pt x="68" y="134"/>
                    <a:pt x="101" y="134"/>
                    <a:pt x="101" y="68"/>
                  </a:cubicBezTo>
                  <a:cubicBezTo>
                    <a:pt x="101" y="68"/>
                    <a:pt x="68" y="34"/>
                    <a:pt x="68" y="1"/>
                  </a:cubicBezTo>
                  <a:close/>
                </a:path>
              </a:pathLst>
            </a:custGeom>
            <a:solidFill>
              <a:srgbClr val="FFB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100;p40">
              <a:extLst>
                <a:ext uri="{FF2B5EF4-FFF2-40B4-BE49-F238E27FC236}">
                  <a16:creationId xmlns:a16="http://schemas.microsoft.com/office/drawing/2014/main" id="{D79BA0CC-61EB-91AF-72A8-4DE15BC03546}"/>
                </a:ext>
              </a:extLst>
            </p:cNvPr>
            <p:cNvSpPr/>
            <p:nvPr/>
          </p:nvSpPr>
          <p:spPr>
            <a:xfrm>
              <a:off x="7061725" y="2753081"/>
              <a:ext cx="5050" cy="4200"/>
            </a:xfrm>
            <a:custGeom>
              <a:avLst/>
              <a:gdLst/>
              <a:ahLst/>
              <a:cxnLst/>
              <a:rect l="l" t="t" r="r" b="b"/>
              <a:pathLst>
                <a:path w="202" h="168" extrusionOk="0">
                  <a:moveTo>
                    <a:pt x="1" y="0"/>
                  </a:moveTo>
                  <a:cubicBezTo>
                    <a:pt x="34" y="34"/>
                    <a:pt x="134" y="134"/>
                    <a:pt x="201" y="167"/>
                  </a:cubicBezTo>
                  <a:cubicBezTo>
                    <a:pt x="134" y="100"/>
                    <a:pt x="34" y="34"/>
                    <a:pt x="1" y="0"/>
                  </a:cubicBezTo>
                  <a:close/>
                </a:path>
              </a:pathLst>
            </a:custGeom>
            <a:solidFill>
              <a:srgbClr val="FFC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101;p40">
              <a:extLst>
                <a:ext uri="{FF2B5EF4-FFF2-40B4-BE49-F238E27FC236}">
                  <a16:creationId xmlns:a16="http://schemas.microsoft.com/office/drawing/2014/main" id="{978F32F4-8108-AF49-968D-020890A1BEBB}"/>
                </a:ext>
              </a:extLst>
            </p:cNvPr>
            <p:cNvSpPr/>
            <p:nvPr/>
          </p:nvSpPr>
          <p:spPr>
            <a:xfrm>
              <a:off x="7057575" y="2747231"/>
              <a:ext cx="4175" cy="5025"/>
            </a:xfrm>
            <a:custGeom>
              <a:avLst/>
              <a:gdLst/>
              <a:ahLst/>
              <a:cxnLst/>
              <a:rect l="l" t="t" r="r" b="b"/>
              <a:pathLst>
                <a:path w="167" h="201" extrusionOk="0">
                  <a:moveTo>
                    <a:pt x="167" y="1"/>
                  </a:moveTo>
                  <a:lnTo>
                    <a:pt x="167" y="1"/>
                  </a:lnTo>
                  <a:cubicBezTo>
                    <a:pt x="0" y="67"/>
                    <a:pt x="0" y="168"/>
                    <a:pt x="167" y="201"/>
                  </a:cubicBezTo>
                  <a:cubicBezTo>
                    <a:pt x="134" y="168"/>
                    <a:pt x="134" y="67"/>
                    <a:pt x="167" y="1"/>
                  </a:cubicBezTo>
                  <a:close/>
                </a:path>
              </a:pathLst>
            </a:custGeom>
            <a:solidFill>
              <a:srgbClr val="FFC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102;p40">
              <a:extLst>
                <a:ext uri="{FF2B5EF4-FFF2-40B4-BE49-F238E27FC236}">
                  <a16:creationId xmlns:a16="http://schemas.microsoft.com/office/drawing/2014/main" id="{3E6D5995-6381-556B-AE7F-1E59DCEEF46A}"/>
                </a:ext>
              </a:extLst>
            </p:cNvPr>
            <p:cNvSpPr/>
            <p:nvPr/>
          </p:nvSpPr>
          <p:spPr>
            <a:xfrm>
              <a:off x="7331925" y="2753081"/>
              <a:ext cx="5025" cy="4200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1" y="0"/>
                  </a:moveTo>
                  <a:cubicBezTo>
                    <a:pt x="67" y="34"/>
                    <a:pt x="167" y="134"/>
                    <a:pt x="201" y="167"/>
                  </a:cubicBezTo>
                  <a:cubicBezTo>
                    <a:pt x="167" y="134"/>
                    <a:pt x="67" y="34"/>
                    <a:pt x="1" y="0"/>
                  </a:cubicBezTo>
                  <a:close/>
                </a:path>
              </a:pathLst>
            </a:custGeom>
            <a:solidFill>
              <a:srgbClr val="FFD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103;p40">
              <a:extLst>
                <a:ext uri="{FF2B5EF4-FFF2-40B4-BE49-F238E27FC236}">
                  <a16:creationId xmlns:a16="http://schemas.microsoft.com/office/drawing/2014/main" id="{75DA5800-12C1-D2AC-9E85-0334BD96193C}"/>
                </a:ext>
              </a:extLst>
            </p:cNvPr>
            <p:cNvSpPr/>
            <p:nvPr/>
          </p:nvSpPr>
          <p:spPr>
            <a:xfrm>
              <a:off x="7101775" y="2837306"/>
              <a:ext cx="3350" cy="5850"/>
            </a:xfrm>
            <a:custGeom>
              <a:avLst/>
              <a:gdLst/>
              <a:ahLst/>
              <a:cxnLst/>
              <a:rect l="l" t="t" r="r" b="b"/>
              <a:pathLst>
                <a:path w="134" h="234" extrusionOk="0">
                  <a:moveTo>
                    <a:pt x="0" y="234"/>
                  </a:moveTo>
                  <a:cubicBezTo>
                    <a:pt x="33" y="134"/>
                    <a:pt x="100" y="67"/>
                    <a:pt x="133" y="0"/>
                  </a:cubicBezTo>
                  <a:cubicBezTo>
                    <a:pt x="100" y="67"/>
                    <a:pt x="33" y="134"/>
                    <a:pt x="0" y="234"/>
                  </a:cubicBezTo>
                  <a:close/>
                </a:path>
              </a:pathLst>
            </a:custGeom>
            <a:solidFill>
              <a:srgbClr val="FFC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104;p40">
              <a:extLst>
                <a:ext uri="{FF2B5EF4-FFF2-40B4-BE49-F238E27FC236}">
                  <a16:creationId xmlns:a16="http://schemas.microsoft.com/office/drawing/2014/main" id="{CC067A07-6F85-3944-C365-AE8B499B5359}"/>
                </a:ext>
              </a:extLst>
            </p:cNvPr>
            <p:cNvSpPr/>
            <p:nvPr/>
          </p:nvSpPr>
          <p:spPr>
            <a:xfrm>
              <a:off x="7065900" y="2798931"/>
              <a:ext cx="5025" cy="4200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1" y="1"/>
                  </a:moveTo>
                  <a:cubicBezTo>
                    <a:pt x="34" y="34"/>
                    <a:pt x="134" y="134"/>
                    <a:pt x="201" y="168"/>
                  </a:cubicBezTo>
                  <a:cubicBezTo>
                    <a:pt x="134" y="134"/>
                    <a:pt x="101" y="34"/>
                    <a:pt x="1" y="1"/>
                  </a:cubicBezTo>
                  <a:close/>
                </a:path>
              </a:pathLst>
            </a:custGeom>
            <a:solidFill>
              <a:srgbClr val="FFC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105;p40">
              <a:extLst>
                <a:ext uri="{FF2B5EF4-FFF2-40B4-BE49-F238E27FC236}">
                  <a16:creationId xmlns:a16="http://schemas.microsoft.com/office/drawing/2014/main" id="{BCB50428-845B-0BBC-1F44-2DAD3555C66E}"/>
                </a:ext>
              </a:extLst>
            </p:cNvPr>
            <p:cNvSpPr/>
            <p:nvPr/>
          </p:nvSpPr>
          <p:spPr>
            <a:xfrm>
              <a:off x="7072575" y="2803956"/>
              <a:ext cx="5025" cy="4175"/>
            </a:xfrm>
            <a:custGeom>
              <a:avLst/>
              <a:gdLst/>
              <a:ahLst/>
              <a:cxnLst/>
              <a:rect l="l" t="t" r="r" b="b"/>
              <a:pathLst>
                <a:path w="201" h="167" extrusionOk="0">
                  <a:moveTo>
                    <a:pt x="1" y="0"/>
                  </a:moveTo>
                  <a:lnTo>
                    <a:pt x="1" y="0"/>
                  </a:lnTo>
                  <a:cubicBezTo>
                    <a:pt x="34" y="67"/>
                    <a:pt x="101" y="134"/>
                    <a:pt x="201" y="167"/>
                  </a:cubicBezTo>
                  <a:cubicBezTo>
                    <a:pt x="101" y="100"/>
                    <a:pt x="34" y="67"/>
                    <a:pt x="1" y="0"/>
                  </a:cubicBezTo>
                  <a:close/>
                </a:path>
              </a:pathLst>
            </a:custGeom>
            <a:solidFill>
              <a:srgbClr val="FFC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106;p40">
              <a:extLst>
                <a:ext uri="{FF2B5EF4-FFF2-40B4-BE49-F238E27FC236}">
                  <a16:creationId xmlns:a16="http://schemas.microsoft.com/office/drawing/2014/main" id="{ABB3BD64-9704-E62F-0096-2004F7B00898}"/>
                </a:ext>
              </a:extLst>
            </p:cNvPr>
            <p:cNvSpPr/>
            <p:nvPr/>
          </p:nvSpPr>
          <p:spPr>
            <a:xfrm>
              <a:off x="6603900" y="2690531"/>
              <a:ext cx="153475" cy="350400"/>
            </a:xfrm>
            <a:custGeom>
              <a:avLst/>
              <a:gdLst/>
              <a:ahLst/>
              <a:cxnLst/>
              <a:rect l="l" t="t" r="r" b="b"/>
              <a:pathLst>
                <a:path w="6139" h="14016" extrusionOk="0">
                  <a:moveTo>
                    <a:pt x="4971" y="0"/>
                  </a:moveTo>
                  <a:cubicBezTo>
                    <a:pt x="3470" y="1201"/>
                    <a:pt x="2603" y="2869"/>
                    <a:pt x="1635" y="4470"/>
                  </a:cubicBezTo>
                  <a:cubicBezTo>
                    <a:pt x="1469" y="4670"/>
                    <a:pt x="1435" y="4937"/>
                    <a:pt x="1302" y="5004"/>
                  </a:cubicBezTo>
                  <a:cubicBezTo>
                    <a:pt x="935" y="5638"/>
                    <a:pt x="434" y="6205"/>
                    <a:pt x="268" y="6972"/>
                  </a:cubicBezTo>
                  <a:cubicBezTo>
                    <a:pt x="168" y="7139"/>
                    <a:pt x="234" y="7306"/>
                    <a:pt x="168" y="7472"/>
                  </a:cubicBezTo>
                  <a:cubicBezTo>
                    <a:pt x="101" y="9541"/>
                    <a:pt x="1" y="11609"/>
                    <a:pt x="1068" y="13477"/>
                  </a:cubicBezTo>
                  <a:cubicBezTo>
                    <a:pt x="1068" y="13610"/>
                    <a:pt x="1135" y="13677"/>
                    <a:pt x="1168" y="13777"/>
                  </a:cubicBezTo>
                  <a:cubicBezTo>
                    <a:pt x="1351" y="13932"/>
                    <a:pt x="1498" y="14015"/>
                    <a:pt x="1612" y="14015"/>
                  </a:cubicBezTo>
                  <a:cubicBezTo>
                    <a:pt x="1769" y="14015"/>
                    <a:pt x="1864" y="13858"/>
                    <a:pt x="1902" y="13510"/>
                  </a:cubicBezTo>
                  <a:cubicBezTo>
                    <a:pt x="1936" y="13210"/>
                    <a:pt x="1835" y="12976"/>
                    <a:pt x="1769" y="12710"/>
                  </a:cubicBezTo>
                  <a:cubicBezTo>
                    <a:pt x="1769" y="12643"/>
                    <a:pt x="1602" y="12610"/>
                    <a:pt x="1635" y="12543"/>
                  </a:cubicBezTo>
                  <a:cubicBezTo>
                    <a:pt x="1652" y="12532"/>
                    <a:pt x="1666" y="12527"/>
                    <a:pt x="1680" y="12527"/>
                  </a:cubicBezTo>
                  <a:cubicBezTo>
                    <a:pt x="1747" y="12527"/>
                    <a:pt x="1780" y="12648"/>
                    <a:pt x="1835" y="12676"/>
                  </a:cubicBezTo>
                  <a:cubicBezTo>
                    <a:pt x="2073" y="12746"/>
                    <a:pt x="2287" y="12804"/>
                    <a:pt x="2480" y="12804"/>
                  </a:cubicBezTo>
                  <a:cubicBezTo>
                    <a:pt x="2748" y="12804"/>
                    <a:pt x="2976" y="12692"/>
                    <a:pt x="3170" y="12343"/>
                  </a:cubicBezTo>
                  <a:cubicBezTo>
                    <a:pt x="3270" y="12143"/>
                    <a:pt x="3470" y="12143"/>
                    <a:pt x="3670" y="12109"/>
                  </a:cubicBezTo>
                  <a:cubicBezTo>
                    <a:pt x="4237" y="12009"/>
                    <a:pt x="4504" y="11842"/>
                    <a:pt x="3970" y="11342"/>
                  </a:cubicBezTo>
                  <a:cubicBezTo>
                    <a:pt x="3837" y="11209"/>
                    <a:pt x="3670" y="11108"/>
                    <a:pt x="3837" y="10942"/>
                  </a:cubicBezTo>
                  <a:cubicBezTo>
                    <a:pt x="3934" y="10821"/>
                    <a:pt x="4065" y="10735"/>
                    <a:pt x="4219" y="10735"/>
                  </a:cubicBezTo>
                  <a:cubicBezTo>
                    <a:pt x="4278" y="10735"/>
                    <a:pt x="4340" y="10747"/>
                    <a:pt x="4404" y="10775"/>
                  </a:cubicBezTo>
                  <a:cubicBezTo>
                    <a:pt x="4671" y="10842"/>
                    <a:pt x="4804" y="11142"/>
                    <a:pt x="5104" y="11175"/>
                  </a:cubicBezTo>
                  <a:cubicBezTo>
                    <a:pt x="5138" y="11175"/>
                    <a:pt x="5171" y="11142"/>
                    <a:pt x="5238" y="11142"/>
                  </a:cubicBezTo>
                  <a:cubicBezTo>
                    <a:pt x="5405" y="10775"/>
                    <a:pt x="5972" y="11042"/>
                    <a:pt x="6139" y="10641"/>
                  </a:cubicBezTo>
                  <a:cubicBezTo>
                    <a:pt x="5772" y="9974"/>
                    <a:pt x="5038" y="9441"/>
                    <a:pt x="5271" y="8540"/>
                  </a:cubicBezTo>
                  <a:cubicBezTo>
                    <a:pt x="4904" y="8173"/>
                    <a:pt x="5004" y="7439"/>
                    <a:pt x="4271" y="7272"/>
                  </a:cubicBezTo>
                  <a:cubicBezTo>
                    <a:pt x="3904" y="7206"/>
                    <a:pt x="3570" y="6839"/>
                    <a:pt x="3570" y="6472"/>
                  </a:cubicBezTo>
                  <a:cubicBezTo>
                    <a:pt x="3503" y="5638"/>
                    <a:pt x="3303" y="4837"/>
                    <a:pt x="3136" y="4003"/>
                  </a:cubicBezTo>
                  <a:cubicBezTo>
                    <a:pt x="3103" y="3803"/>
                    <a:pt x="3170" y="3670"/>
                    <a:pt x="3303" y="3536"/>
                  </a:cubicBezTo>
                  <a:cubicBezTo>
                    <a:pt x="4304" y="2602"/>
                    <a:pt x="4504" y="1268"/>
                    <a:pt x="4971" y="0"/>
                  </a:cubicBezTo>
                  <a:close/>
                </a:path>
              </a:pathLst>
            </a:custGeom>
            <a:solidFill>
              <a:srgbClr val="FFD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107;p40">
              <a:extLst>
                <a:ext uri="{FF2B5EF4-FFF2-40B4-BE49-F238E27FC236}">
                  <a16:creationId xmlns:a16="http://schemas.microsoft.com/office/drawing/2014/main" id="{5DA7F04D-8B9E-042E-4984-36C3A8ECDD96}"/>
                </a:ext>
              </a:extLst>
            </p:cNvPr>
            <p:cNvSpPr/>
            <p:nvPr/>
          </p:nvSpPr>
          <p:spPr>
            <a:xfrm>
              <a:off x="6709825" y="2871131"/>
              <a:ext cx="164300" cy="158150"/>
            </a:xfrm>
            <a:custGeom>
              <a:avLst/>
              <a:gdLst/>
              <a:ahLst/>
              <a:cxnLst/>
              <a:rect l="l" t="t" r="r" b="b"/>
              <a:pathLst>
                <a:path w="6572" h="6326" extrusionOk="0">
                  <a:moveTo>
                    <a:pt x="5628" y="0"/>
                  </a:moveTo>
                  <a:cubicBezTo>
                    <a:pt x="5379" y="0"/>
                    <a:pt x="5062" y="85"/>
                    <a:pt x="4670" y="248"/>
                  </a:cubicBezTo>
                  <a:cubicBezTo>
                    <a:pt x="3836" y="1049"/>
                    <a:pt x="3269" y="1983"/>
                    <a:pt x="3403" y="3217"/>
                  </a:cubicBezTo>
                  <a:cubicBezTo>
                    <a:pt x="3403" y="3384"/>
                    <a:pt x="3603" y="3551"/>
                    <a:pt x="3436" y="3651"/>
                  </a:cubicBezTo>
                  <a:cubicBezTo>
                    <a:pt x="3216" y="3871"/>
                    <a:pt x="3085" y="4121"/>
                    <a:pt x="2763" y="4121"/>
                  </a:cubicBezTo>
                  <a:cubicBezTo>
                    <a:pt x="2743" y="4121"/>
                    <a:pt x="2723" y="4120"/>
                    <a:pt x="2702" y="4118"/>
                  </a:cubicBezTo>
                  <a:cubicBezTo>
                    <a:pt x="2244" y="4089"/>
                    <a:pt x="1736" y="3938"/>
                    <a:pt x="1243" y="3938"/>
                  </a:cubicBezTo>
                  <a:cubicBezTo>
                    <a:pt x="1162" y="3938"/>
                    <a:pt x="1081" y="3942"/>
                    <a:pt x="1001" y="3951"/>
                  </a:cubicBezTo>
                  <a:cubicBezTo>
                    <a:pt x="901" y="4085"/>
                    <a:pt x="601" y="4085"/>
                    <a:pt x="667" y="4151"/>
                  </a:cubicBezTo>
                  <a:cubicBezTo>
                    <a:pt x="901" y="4952"/>
                    <a:pt x="400" y="5486"/>
                    <a:pt x="34" y="6086"/>
                  </a:cubicBezTo>
                  <a:cubicBezTo>
                    <a:pt x="0" y="6153"/>
                    <a:pt x="67" y="6253"/>
                    <a:pt x="167" y="6320"/>
                  </a:cubicBezTo>
                  <a:cubicBezTo>
                    <a:pt x="231" y="6312"/>
                    <a:pt x="298" y="6310"/>
                    <a:pt x="365" y="6310"/>
                  </a:cubicBezTo>
                  <a:cubicBezTo>
                    <a:pt x="532" y="6310"/>
                    <a:pt x="706" y="6325"/>
                    <a:pt x="877" y="6325"/>
                  </a:cubicBezTo>
                  <a:cubicBezTo>
                    <a:pt x="1279" y="6325"/>
                    <a:pt x="1659" y="6238"/>
                    <a:pt x="1868" y="5652"/>
                  </a:cubicBezTo>
                  <a:cubicBezTo>
                    <a:pt x="1902" y="5586"/>
                    <a:pt x="2102" y="5552"/>
                    <a:pt x="2235" y="5552"/>
                  </a:cubicBezTo>
                  <a:cubicBezTo>
                    <a:pt x="2502" y="5552"/>
                    <a:pt x="2702" y="5419"/>
                    <a:pt x="2769" y="5152"/>
                  </a:cubicBezTo>
                  <a:cubicBezTo>
                    <a:pt x="2903" y="4808"/>
                    <a:pt x="3069" y="4639"/>
                    <a:pt x="3269" y="4639"/>
                  </a:cubicBezTo>
                  <a:cubicBezTo>
                    <a:pt x="3417" y="4639"/>
                    <a:pt x="3584" y="4733"/>
                    <a:pt x="3770" y="4919"/>
                  </a:cubicBezTo>
                  <a:cubicBezTo>
                    <a:pt x="3926" y="5048"/>
                    <a:pt x="4056" y="5108"/>
                    <a:pt x="4167" y="5108"/>
                  </a:cubicBezTo>
                  <a:cubicBezTo>
                    <a:pt x="4342" y="5108"/>
                    <a:pt x="4468" y="4963"/>
                    <a:pt x="4570" y="4718"/>
                  </a:cubicBezTo>
                  <a:cubicBezTo>
                    <a:pt x="4870" y="4051"/>
                    <a:pt x="5704" y="3784"/>
                    <a:pt x="5838" y="2984"/>
                  </a:cubicBezTo>
                  <a:cubicBezTo>
                    <a:pt x="6572" y="2817"/>
                    <a:pt x="6405" y="2283"/>
                    <a:pt x="6371" y="1783"/>
                  </a:cubicBezTo>
                  <a:cubicBezTo>
                    <a:pt x="6338" y="1583"/>
                    <a:pt x="6338" y="1383"/>
                    <a:pt x="6338" y="1149"/>
                  </a:cubicBezTo>
                  <a:cubicBezTo>
                    <a:pt x="6361" y="363"/>
                    <a:pt x="6141" y="0"/>
                    <a:pt x="5628" y="0"/>
                  </a:cubicBezTo>
                  <a:close/>
                </a:path>
              </a:pathLst>
            </a:custGeom>
            <a:solidFill>
              <a:srgbClr val="FEB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108;p40">
              <a:extLst>
                <a:ext uri="{FF2B5EF4-FFF2-40B4-BE49-F238E27FC236}">
                  <a16:creationId xmlns:a16="http://schemas.microsoft.com/office/drawing/2014/main" id="{72EF7E0D-4D52-9A77-6C78-BB127BAC468B}"/>
                </a:ext>
              </a:extLst>
            </p:cNvPr>
            <p:cNvSpPr/>
            <p:nvPr/>
          </p:nvSpPr>
          <p:spPr>
            <a:xfrm>
              <a:off x="6771525" y="2713831"/>
              <a:ext cx="108450" cy="159575"/>
            </a:xfrm>
            <a:custGeom>
              <a:avLst/>
              <a:gdLst/>
              <a:ahLst/>
              <a:cxnLst/>
              <a:rect l="l" t="t" r="r" b="b"/>
              <a:pathLst>
                <a:path w="4338" h="6383" extrusionOk="0">
                  <a:moveTo>
                    <a:pt x="3504" y="1"/>
                  </a:moveTo>
                  <a:cubicBezTo>
                    <a:pt x="3457" y="1"/>
                    <a:pt x="3401" y="11"/>
                    <a:pt x="3336" y="36"/>
                  </a:cubicBezTo>
                  <a:cubicBezTo>
                    <a:pt x="2302" y="69"/>
                    <a:pt x="1802" y="536"/>
                    <a:pt x="1535" y="1737"/>
                  </a:cubicBezTo>
                  <a:cubicBezTo>
                    <a:pt x="1635" y="1904"/>
                    <a:pt x="1802" y="2037"/>
                    <a:pt x="1935" y="2204"/>
                  </a:cubicBezTo>
                  <a:cubicBezTo>
                    <a:pt x="2236" y="2538"/>
                    <a:pt x="2236" y="3338"/>
                    <a:pt x="1902" y="3372"/>
                  </a:cubicBezTo>
                  <a:cubicBezTo>
                    <a:pt x="1302" y="3438"/>
                    <a:pt x="1068" y="3705"/>
                    <a:pt x="1068" y="4272"/>
                  </a:cubicBezTo>
                  <a:cubicBezTo>
                    <a:pt x="1068" y="4339"/>
                    <a:pt x="935" y="4406"/>
                    <a:pt x="835" y="4439"/>
                  </a:cubicBezTo>
                  <a:cubicBezTo>
                    <a:pt x="601" y="4539"/>
                    <a:pt x="267" y="4439"/>
                    <a:pt x="134" y="4739"/>
                  </a:cubicBezTo>
                  <a:cubicBezTo>
                    <a:pt x="1" y="5106"/>
                    <a:pt x="434" y="5240"/>
                    <a:pt x="568" y="5540"/>
                  </a:cubicBezTo>
                  <a:cubicBezTo>
                    <a:pt x="701" y="5840"/>
                    <a:pt x="935" y="6040"/>
                    <a:pt x="968" y="6374"/>
                  </a:cubicBezTo>
                  <a:cubicBezTo>
                    <a:pt x="1004" y="6380"/>
                    <a:pt x="1038" y="6382"/>
                    <a:pt x="1071" y="6382"/>
                  </a:cubicBezTo>
                  <a:cubicBezTo>
                    <a:pt x="1405" y="6382"/>
                    <a:pt x="1595" y="6098"/>
                    <a:pt x="1869" y="6007"/>
                  </a:cubicBezTo>
                  <a:cubicBezTo>
                    <a:pt x="2069" y="5840"/>
                    <a:pt x="2436" y="5840"/>
                    <a:pt x="2369" y="5406"/>
                  </a:cubicBezTo>
                  <a:cubicBezTo>
                    <a:pt x="2402" y="5240"/>
                    <a:pt x="2569" y="5206"/>
                    <a:pt x="2736" y="5173"/>
                  </a:cubicBezTo>
                  <a:cubicBezTo>
                    <a:pt x="2669" y="4739"/>
                    <a:pt x="2669" y="4339"/>
                    <a:pt x="2602" y="3939"/>
                  </a:cubicBezTo>
                  <a:cubicBezTo>
                    <a:pt x="2569" y="3738"/>
                    <a:pt x="2302" y="3605"/>
                    <a:pt x="2469" y="3405"/>
                  </a:cubicBezTo>
                  <a:cubicBezTo>
                    <a:pt x="2537" y="3323"/>
                    <a:pt x="2611" y="3297"/>
                    <a:pt x="2690" y="3297"/>
                  </a:cubicBezTo>
                  <a:cubicBezTo>
                    <a:pt x="2805" y="3297"/>
                    <a:pt x="2931" y="3352"/>
                    <a:pt x="3069" y="3372"/>
                  </a:cubicBezTo>
                  <a:cubicBezTo>
                    <a:pt x="3282" y="3402"/>
                    <a:pt x="3467" y="3543"/>
                    <a:pt x="3699" y="3543"/>
                  </a:cubicBezTo>
                  <a:cubicBezTo>
                    <a:pt x="3722" y="3543"/>
                    <a:pt x="3746" y="3541"/>
                    <a:pt x="3770" y="3538"/>
                  </a:cubicBezTo>
                  <a:cubicBezTo>
                    <a:pt x="3803" y="3538"/>
                    <a:pt x="3837" y="3438"/>
                    <a:pt x="3903" y="3405"/>
                  </a:cubicBezTo>
                  <a:cubicBezTo>
                    <a:pt x="3837" y="3071"/>
                    <a:pt x="3470" y="3238"/>
                    <a:pt x="3303" y="3005"/>
                  </a:cubicBezTo>
                  <a:cubicBezTo>
                    <a:pt x="3470" y="2704"/>
                    <a:pt x="4137" y="2504"/>
                    <a:pt x="3637" y="1937"/>
                  </a:cubicBezTo>
                  <a:cubicBezTo>
                    <a:pt x="3603" y="1870"/>
                    <a:pt x="3737" y="1537"/>
                    <a:pt x="3837" y="1403"/>
                  </a:cubicBezTo>
                  <a:cubicBezTo>
                    <a:pt x="4337" y="936"/>
                    <a:pt x="4137" y="570"/>
                    <a:pt x="3770" y="203"/>
                  </a:cubicBezTo>
                  <a:cubicBezTo>
                    <a:pt x="3720" y="102"/>
                    <a:pt x="3650" y="1"/>
                    <a:pt x="3504" y="1"/>
                  </a:cubicBezTo>
                  <a:close/>
                </a:path>
              </a:pathLst>
            </a:custGeom>
            <a:solidFill>
              <a:srgbClr val="FFC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109;p40">
              <a:extLst>
                <a:ext uri="{FF2B5EF4-FFF2-40B4-BE49-F238E27FC236}">
                  <a16:creationId xmlns:a16="http://schemas.microsoft.com/office/drawing/2014/main" id="{5E524897-6A77-B47D-8FAB-734F32FBE054}"/>
                </a:ext>
              </a:extLst>
            </p:cNvPr>
            <p:cNvSpPr/>
            <p:nvPr/>
          </p:nvSpPr>
          <p:spPr>
            <a:xfrm>
              <a:off x="6765700" y="2857306"/>
              <a:ext cx="65050" cy="95100"/>
            </a:xfrm>
            <a:custGeom>
              <a:avLst/>
              <a:gdLst/>
              <a:ahLst/>
              <a:cxnLst/>
              <a:rect l="l" t="t" r="r" b="b"/>
              <a:pathLst>
                <a:path w="2602" h="3804" extrusionOk="0">
                  <a:moveTo>
                    <a:pt x="2035" y="1"/>
                  </a:moveTo>
                  <a:cubicBezTo>
                    <a:pt x="1701" y="101"/>
                    <a:pt x="1535" y="435"/>
                    <a:pt x="1268" y="535"/>
                  </a:cubicBezTo>
                  <a:cubicBezTo>
                    <a:pt x="834" y="1268"/>
                    <a:pt x="367" y="1936"/>
                    <a:pt x="200" y="2703"/>
                  </a:cubicBezTo>
                  <a:cubicBezTo>
                    <a:pt x="0" y="3503"/>
                    <a:pt x="234" y="3770"/>
                    <a:pt x="1134" y="3804"/>
                  </a:cubicBezTo>
                  <a:cubicBezTo>
                    <a:pt x="1434" y="2836"/>
                    <a:pt x="1701" y="1869"/>
                    <a:pt x="2368" y="1135"/>
                  </a:cubicBezTo>
                  <a:cubicBezTo>
                    <a:pt x="2602" y="668"/>
                    <a:pt x="2402" y="301"/>
                    <a:pt x="2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110;p40">
              <a:extLst>
                <a:ext uri="{FF2B5EF4-FFF2-40B4-BE49-F238E27FC236}">
                  <a16:creationId xmlns:a16="http://schemas.microsoft.com/office/drawing/2014/main" id="{0B4BFFBE-0556-3EC8-175A-8E166F608DE3}"/>
                </a:ext>
              </a:extLst>
            </p:cNvPr>
            <p:cNvSpPr/>
            <p:nvPr/>
          </p:nvSpPr>
          <p:spPr>
            <a:xfrm>
              <a:off x="6784875" y="2673006"/>
              <a:ext cx="135125" cy="86775"/>
            </a:xfrm>
            <a:custGeom>
              <a:avLst/>
              <a:gdLst/>
              <a:ahLst/>
              <a:cxnLst/>
              <a:rect l="l" t="t" r="r" b="b"/>
              <a:pathLst>
                <a:path w="5405" h="3471" extrusionOk="0">
                  <a:moveTo>
                    <a:pt x="5404" y="1"/>
                  </a:moveTo>
                  <a:lnTo>
                    <a:pt x="5404" y="1"/>
                  </a:lnTo>
                  <a:cubicBezTo>
                    <a:pt x="4737" y="134"/>
                    <a:pt x="4137" y="368"/>
                    <a:pt x="3570" y="701"/>
                  </a:cubicBezTo>
                  <a:cubicBezTo>
                    <a:pt x="2802" y="1135"/>
                    <a:pt x="1968" y="1502"/>
                    <a:pt x="1201" y="1836"/>
                  </a:cubicBezTo>
                  <a:cubicBezTo>
                    <a:pt x="1101" y="2036"/>
                    <a:pt x="1001" y="2169"/>
                    <a:pt x="834" y="2303"/>
                  </a:cubicBezTo>
                  <a:cubicBezTo>
                    <a:pt x="868" y="2503"/>
                    <a:pt x="768" y="2536"/>
                    <a:pt x="567" y="2636"/>
                  </a:cubicBezTo>
                  <a:cubicBezTo>
                    <a:pt x="0" y="2836"/>
                    <a:pt x="267" y="3070"/>
                    <a:pt x="567" y="3337"/>
                  </a:cubicBezTo>
                  <a:cubicBezTo>
                    <a:pt x="667" y="3420"/>
                    <a:pt x="709" y="3470"/>
                    <a:pt x="772" y="3470"/>
                  </a:cubicBezTo>
                  <a:cubicBezTo>
                    <a:pt x="834" y="3470"/>
                    <a:pt x="918" y="3420"/>
                    <a:pt x="1101" y="3303"/>
                  </a:cubicBezTo>
                  <a:cubicBezTo>
                    <a:pt x="1401" y="2903"/>
                    <a:pt x="1902" y="2670"/>
                    <a:pt x="1501" y="2002"/>
                  </a:cubicBezTo>
                  <a:lnTo>
                    <a:pt x="1501" y="2002"/>
                  </a:lnTo>
                  <a:cubicBezTo>
                    <a:pt x="1724" y="2114"/>
                    <a:pt x="1939" y="2195"/>
                    <a:pt x="2136" y="2195"/>
                  </a:cubicBezTo>
                  <a:cubicBezTo>
                    <a:pt x="2352" y="2195"/>
                    <a:pt x="2545" y="2097"/>
                    <a:pt x="2702" y="1836"/>
                  </a:cubicBezTo>
                  <a:cubicBezTo>
                    <a:pt x="2738" y="1741"/>
                    <a:pt x="2790" y="1709"/>
                    <a:pt x="2852" y="1709"/>
                  </a:cubicBezTo>
                  <a:cubicBezTo>
                    <a:pt x="2964" y="1709"/>
                    <a:pt x="3107" y="1814"/>
                    <a:pt x="3236" y="1836"/>
                  </a:cubicBezTo>
                  <a:cubicBezTo>
                    <a:pt x="3403" y="1335"/>
                    <a:pt x="3770" y="1068"/>
                    <a:pt x="4303" y="968"/>
                  </a:cubicBezTo>
                  <a:cubicBezTo>
                    <a:pt x="4770" y="735"/>
                    <a:pt x="5204" y="501"/>
                    <a:pt x="5404" y="1"/>
                  </a:cubicBezTo>
                  <a:close/>
                </a:path>
              </a:pathLst>
            </a:custGeom>
            <a:solidFill>
              <a:srgbClr val="FFC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111;p40">
              <a:extLst>
                <a:ext uri="{FF2B5EF4-FFF2-40B4-BE49-F238E27FC236}">
                  <a16:creationId xmlns:a16="http://schemas.microsoft.com/office/drawing/2014/main" id="{53046299-81C7-3E7A-18E1-9D9C75107E40}"/>
                </a:ext>
              </a:extLst>
            </p:cNvPr>
            <p:cNvSpPr/>
            <p:nvPr/>
          </p:nvSpPr>
          <p:spPr>
            <a:xfrm>
              <a:off x="6804050" y="2718881"/>
              <a:ext cx="9200" cy="11700"/>
            </a:xfrm>
            <a:custGeom>
              <a:avLst/>
              <a:gdLst/>
              <a:ahLst/>
              <a:cxnLst/>
              <a:rect l="l" t="t" r="r" b="b"/>
              <a:pathLst>
                <a:path w="368" h="468" extrusionOk="0">
                  <a:moveTo>
                    <a:pt x="367" y="1"/>
                  </a:moveTo>
                  <a:lnTo>
                    <a:pt x="367" y="1"/>
                  </a:lnTo>
                  <a:cubicBezTo>
                    <a:pt x="167" y="67"/>
                    <a:pt x="67" y="234"/>
                    <a:pt x="1" y="468"/>
                  </a:cubicBezTo>
                  <a:cubicBezTo>
                    <a:pt x="267" y="401"/>
                    <a:pt x="367" y="234"/>
                    <a:pt x="367" y="1"/>
                  </a:cubicBezTo>
                  <a:close/>
                </a:path>
              </a:pathLst>
            </a:custGeom>
            <a:solidFill>
              <a:srgbClr val="FFC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112;p40">
              <a:extLst>
                <a:ext uri="{FF2B5EF4-FFF2-40B4-BE49-F238E27FC236}">
                  <a16:creationId xmlns:a16="http://schemas.microsoft.com/office/drawing/2014/main" id="{3EAFBD20-4027-34F5-AD16-EF4BD2B63602}"/>
                </a:ext>
              </a:extLst>
            </p:cNvPr>
            <p:cNvSpPr/>
            <p:nvPr/>
          </p:nvSpPr>
          <p:spPr>
            <a:xfrm>
              <a:off x="5798325" y="3443581"/>
              <a:ext cx="5025" cy="4175"/>
            </a:xfrm>
            <a:custGeom>
              <a:avLst/>
              <a:gdLst/>
              <a:ahLst/>
              <a:cxnLst/>
              <a:rect l="l" t="t" r="r" b="b"/>
              <a:pathLst>
                <a:path w="201" h="167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67"/>
                    <a:pt x="168" y="100"/>
                    <a:pt x="201" y="167"/>
                  </a:cubicBezTo>
                  <a:cubicBezTo>
                    <a:pt x="168" y="100"/>
                    <a:pt x="101" y="33"/>
                    <a:pt x="1" y="0"/>
                  </a:cubicBezTo>
                  <a:close/>
                </a:path>
              </a:pathLst>
            </a:custGeom>
            <a:solidFill>
              <a:srgbClr val="FFB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113;p40">
              <a:extLst>
                <a:ext uri="{FF2B5EF4-FFF2-40B4-BE49-F238E27FC236}">
                  <a16:creationId xmlns:a16="http://schemas.microsoft.com/office/drawing/2014/main" id="{4BFD3FDD-F6CC-621E-E66A-01C979CA8CAE}"/>
                </a:ext>
              </a:extLst>
            </p:cNvPr>
            <p:cNvSpPr/>
            <p:nvPr/>
          </p:nvSpPr>
          <p:spPr>
            <a:xfrm>
              <a:off x="5589025" y="3483606"/>
              <a:ext cx="28375" cy="66725"/>
            </a:xfrm>
            <a:custGeom>
              <a:avLst/>
              <a:gdLst/>
              <a:ahLst/>
              <a:cxnLst/>
              <a:rect l="l" t="t" r="r" b="b"/>
              <a:pathLst>
                <a:path w="1135" h="2669" extrusionOk="0">
                  <a:moveTo>
                    <a:pt x="200" y="0"/>
                  </a:moveTo>
                  <a:cubicBezTo>
                    <a:pt x="100" y="234"/>
                    <a:pt x="0" y="467"/>
                    <a:pt x="100" y="701"/>
                  </a:cubicBezTo>
                  <a:cubicBezTo>
                    <a:pt x="367" y="1201"/>
                    <a:pt x="534" y="1768"/>
                    <a:pt x="534" y="2335"/>
                  </a:cubicBezTo>
                  <a:cubicBezTo>
                    <a:pt x="534" y="2669"/>
                    <a:pt x="834" y="2669"/>
                    <a:pt x="1068" y="2669"/>
                  </a:cubicBezTo>
                  <a:cubicBezTo>
                    <a:pt x="1134" y="2302"/>
                    <a:pt x="801" y="2002"/>
                    <a:pt x="1001" y="1635"/>
                  </a:cubicBezTo>
                  <a:cubicBezTo>
                    <a:pt x="667" y="1134"/>
                    <a:pt x="734" y="501"/>
                    <a:pt x="400" y="0"/>
                  </a:cubicBezTo>
                  <a:close/>
                </a:path>
              </a:pathLst>
            </a:custGeom>
            <a:solidFill>
              <a:srgbClr val="FF9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114;p40">
              <a:extLst>
                <a:ext uri="{FF2B5EF4-FFF2-40B4-BE49-F238E27FC236}">
                  <a16:creationId xmlns:a16="http://schemas.microsoft.com/office/drawing/2014/main" id="{5D59F8E1-6B30-A0B3-5691-02F679C7ABF4}"/>
                </a:ext>
              </a:extLst>
            </p:cNvPr>
            <p:cNvSpPr/>
            <p:nvPr/>
          </p:nvSpPr>
          <p:spPr>
            <a:xfrm>
              <a:off x="5610700" y="3682081"/>
              <a:ext cx="25050" cy="78400"/>
            </a:xfrm>
            <a:custGeom>
              <a:avLst/>
              <a:gdLst/>
              <a:ahLst/>
              <a:cxnLst/>
              <a:rect l="l" t="t" r="r" b="b"/>
              <a:pathLst>
                <a:path w="1002" h="3136" extrusionOk="0">
                  <a:moveTo>
                    <a:pt x="668" y="0"/>
                  </a:moveTo>
                  <a:cubicBezTo>
                    <a:pt x="0" y="534"/>
                    <a:pt x="501" y="1034"/>
                    <a:pt x="634" y="1501"/>
                  </a:cubicBezTo>
                  <a:cubicBezTo>
                    <a:pt x="801" y="2002"/>
                    <a:pt x="201" y="2569"/>
                    <a:pt x="901" y="3136"/>
                  </a:cubicBezTo>
                  <a:cubicBezTo>
                    <a:pt x="1001" y="2002"/>
                    <a:pt x="868" y="1001"/>
                    <a:pt x="668" y="0"/>
                  </a:cubicBezTo>
                  <a:close/>
                </a:path>
              </a:pathLst>
            </a:custGeom>
            <a:solidFill>
              <a:srgbClr val="FF9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115;p40">
              <a:extLst>
                <a:ext uri="{FF2B5EF4-FFF2-40B4-BE49-F238E27FC236}">
                  <a16:creationId xmlns:a16="http://schemas.microsoft.com/office/drawing/2014/main" id="{9A31BACA-A995-BC0E-C3C0-EC1F513C5AFC}"/>
                </a:ext>
              </a:extLst>
            </p:cNvPr>
            <p:cNvSpPr/>
            <p:nvPr/>
          </p:nvSpPr>
          <p:spPr>
            <a:xfrm>
              <a:off x="5604850" y="3558581"/>
              <a:ext cx="15050" cy="44175"/>
            </a:xfrm>
            <a:custGeom>
              <a:avLst/>
              <a:gdLst/>
              <a:ahLst/>
              <a:cxnLst/>
              <a:rect l="l" t="t" r="r" b="b"/>
              <a:pathLst>
                <a:path w="602" h="1767" extrusionOk="0">
                  <a:moveTo>
                    <a:pt x="236" y="1"/>
                  </a:moveTo>
                  <a:cubicBezTo>
                    <a:pt x="225" y="1"/>
                    <a:pt x="213" y="2"/>
                    <a:pt x="201" y="3"/>
                  </a:cubicBezTo>
                  <a:cubicBezTo>
                    <a:pt x="1" y="70"/>
                    <a:pt x="68" y="304"/>
                    <a:pt x="101" y="437"/>
                  </a:cubicBezTo>
                  <a:cubicBezTo>
                    <a:pt x="201" y="670"/>
                    <a:pt x="268" y="904"/>
                    <a:pt x="368" y="1104"/>
                  </a:cubicBezTo>
                  <a:cubicBezTo>
                    <a:pt x="301" y="1171"/>
                    <a:pt x="234" y="1271"/>
                    <a:pt x="201" y="1304"/>
                  </a:cubicBezTo>
                  <a:cubicBezTo>
                    <a:pt x="201" y="1438"/>
                    <a:pt x="234" y="1604"/>
                    <a:pt x="234" y="1738"/>
                  </a:cubicBezTo>
                  <a:cubicBezTo>
                    <a:pt x="295" y="1750"/>
                    <a:pt x="361" y="1767"/>
                    <a:pt x="419" y="1767"/>
                  </a:cubicBezTo>
                  <a:cubicBezTo>
                    <a:pt x="521" y="1767"/>
                    <a:pt x="601" y="1716"/>
                    <a:pt x="601" y="1504"/>
                  </a:cubicBezTo>
                  <a:cubicBezTo>
                    <a:pt x="601" y="1137"/>
                    <a:pt x="568" y="804"/>
                    <a:pt x="535" y="437"/>
                  </a:cubicBezTo>
                  <a:cubicBezTo>
                    <a:pt x="440" y="279"/>
                    <a:pt x="435" y="1"/>
                    <a:pt x="236" y="1"/>
                  </a:cubicBezTo>
                  <a:close/>
                </a:path>
              </a:pathLst>
            </a:custGeom>
            <a:solidFill>
              <a:srgbClr val="FF9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116;p40">
              <a:extLst>
                <a:ext uri="{FF2B5EF4-FFF2-40B4-BE49-F238E27FC236}">
                  <a16:creationId xmlns:a16="http://schemas.microsoft.com/office/drawing/2014/main" id="{7B2973A6-9854-D05C-4619-A32BA7BB3FD5}"/>
                </a:ext>
              </a:extLst>
            </p:cNvPr>
            <p:cNvSpPr/>
            <p:nvPr/>
          </p:nvSpPr>
          <p:spPr>
            <a:xfrm>
              <a:off x="5604850" y="3641206"/>
              <a:ext cx="26725" cy="29225"/>
            </a:xfrm>
            <a:custGeom>
              <a:avLst/>
              <a:gdLst/>
              <a:ahLst/>
              <a:cxnLst/>
              <a:rect l="l" t="t" r="r" b="b"/>
              <a:pathLst>
                <a:path w="1069" h="1169" extrusionOk="0">
                  <a:moveTo>
                    <a:pt x="701" y="1"/>
                  </a:moveTo>
                  <a:lnTo>
                    <a:pt x="701" y="1"/>
                  </a:lnTo>
                  <a:cubicBezTo>
                    <a:pt x="1" y="501"/>
                    <a:pt x="735" y="801"/>
                    <a:pt x="835" y="1168"/>
                  </a:cubicBezTo>
                  <a:cubicBezTo>
                    <a:pt x="968" y="801"/>
                    <a:pt x="1068" y="434"/>
                    <a:pt x="701" y="1"/>
                  </a:cubicBezTo>
                  <a:close/>
                </a:path>
              </a:pathLst>
            </a:custGeom>
            <a:solidFill>
              <a:srgbClr val="FF9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117;p40">
              <a:extLst>
                <a:ext uri="{FF2B5EF4-FFF2-40B4-BE49-F238E27FC236}">
                  <a16:creationId xmlns:a16="http://schemas.microsoft.com/office/drawing/2014/main" id="{9AECB64F-0D28-532C-15F7-B6A043F7B368}"/>
                </a:ext>
              </a:extLst>
            </p:cNvPr>
            <p:cNvSpPr/>
            <p:nvPr/>
          </p:nvSpPr>
          <p:spPr>
            <a:xfrm>
              <a:off x="5785825" y="3215906"/>
              <a:ext cx="149300" cy="196350"/>
            </a:xfrm>
            <a:custGeom>
              <a:avLst/>
              <a:gdLst/>
              <a:ahLst/>
              <a:cxnLst/>
              <a:rect l="l" t="t" r="r" b="b"/>
              <a:pathLst>
                <a:path w="5972" h="7854" extrusionOk="0">
                  <a:moveTo>
                    <a:pt x="2602" y="1"/>
                  </a:moveTo>
                  <a:cubicBezTo>
                    <a:pt x="1969" y="134"/>
                    <a:pt x="2302" y="668"/>
                    <a:pt x="2202" y="1001"/>
                  </a:cubicBezTo>
                  <a:cubicBezTo>
                    <a:pt x="2002" y="1935"/>
                    <a:pt x="1168" y="2536"/>
                    <a:pt x="1035" y="3503"/>
                  </a:cubicBezTo>
                  <a:cubicBezTo>
                    <a:pt x="934" y="4204"/>
                    <a:pt x="1035" y="5004"/>
                    <a:pt x="267" y="5471"/>
                  </a:cubicBezTo>
                  <a:cubicBezTo>
                    <a:pt x="0" y="5638"/>
                    <a:pt x="101" y="6138"/>
                    <a:pt x="301" y="6205"/>
                  </a:cubicBezTo>
                  <a:cubicBezTo>
                    <a:pt x="364" y="6240"/>
                    <a:pt x="422" y="6256"/>
                    <a:pt x="473" y="6256"/>
                  </a:cubicBezTo>
                  <a:cubicBezTo>
                    <a:pt x="664" y="6256"/>
                    <a:pt x="768" y="6034"/>
                    <a:pt x="768" y="5771"/>
                  </a:cubicBezTo>
                  <a:cubicBezTo>
                    <a:pt x="768" y="5705"/>
                    <a:pt x="834" y="5705"/>
                    <a:pt x="934" y="5705"/>
                  </a:cubicBezTo>
                  <a:cubicBezTo>
                    <a:pt x="1101" y="5971"/>
                    <a:pt x="1135" y="6205"/>
                    <a:pt x="868" y="6438"/>
                  </a:cubicBezTo>
                  <a:cubicBezTo>
                    <a:pt x="868" y="6539"/>
                    <a:pt x="934" y="6705"/>
                    <a:pt x="934" y="6839"/>
                  </a:cubicBezTo>
                  <a:cubicBezTo>
                    <a:pt x="1168" y="6972"/>
                    <a:pt x="1135" y="7206"/>
                    <a:pt x="1168" y="7439"/>
                  </a:cubicBezTo>
                  <a:cubicBezTo>
                    <a:pt x="1135" y="7473"/>
                    <a:pt x="1068" y="7539"/>
                    <a:pt x="1001" y="7639"/>
                  </a:cubicBezTo>
                  <a:cubicBezTo>
                    <a:pt x="1035" y="7673"/>
                    <a:pt x="1135" y="7773"/>
                    <a:pt x="1201" y="7806"/>
                  </a:cubicBezTo>
                  <a:cubicBezTo>
                    <a:pt x="1337" y="7806"/>
                    <a:pt x="1513" y="7854"/>
                    <a:pt x="1663" y="7854"/>
                  </a:cubicBezTo>
                  <a:cubicBezTo>
                    <a:pt x="1845" y="7854"/>
                    <a:pt x="1987" y="7784"/>
                    <a:pt x="1969" y="7473"/>
                  </a:cubicBezTo>
                  <a:cubicBezTo>
                    <a:pt x="1969" y="6805"/>
                    <a:pt x="2335" y="6705"/>
                    <a:pt x="2802" y="6672"/>
                  </a:cubicBezTo>
                  <a:cubicBezTo>
                    <a:pt x="3670" y="6639"/>
                    <a:pt x="4304" y="6305"/>
                    <a:pt x="4504" y="5371"/>
                  </a:cubicBezTo>
                  <a:cubicBezTo>
                    <a:pt x="4504" y="5304"/>
                    <a:pt x="4637" y="5271"/>
                    <a:pt x="4704" y="5171"/>
                  </a:cubicBezTo>
                  <a:cubicBezTo>
                    <a:pt x="4704" y="4916"/>
                    <a:pt x="4800" y="4830"/>
                    <a:pt x="5033" y="4830"/>
                  </a:cubicBezTo>
                  <a:cubicBezTo>
                    <a:pt x="5074" y="4830"/>
                    <a:pt x="5120" y="4832"/>
                    <a:pt x="5171" y="4837"/>
                  </a:cubicBezTo>
                  <a:cubicBezTo>
                    <a:pt x="5401" y="4863"/>
                    <a:pt x="5553" y="5124"/>
                    <a:pt x="5761" y="5124"/>
                  </a:cubicBezTo>
                  <a:cubicBezTo>
                    <a:pt x="5825" y="5124"/>
                    <a:pt x="5894" y="5100"/>
                    <a:pt x="5971" y="5037"/>
                  </a:cubicBezTo>
                  <a:cubicBezTo>
                    <a:pt x="5538" y="4337"/>
                    <a:pt x="5004" y="3703"/>
                    <a:pt x="4771" y="2969"/>
                  </a:cubicBezTo>
                  <a:cubicBezTo>
                    <a:pt x="4604" y="2836"/>
                    <a:pt x="4670" y="2636"/>
                    <a:pt x="4504" y="2536"/>
                  </a:cubicBezTo>
                  <a:cubicBezTo>
                    <a:pt x="4304" y="2302"/>
                    <a:pt x="4304" y="1935"/>
                    <a:pt x="4003" y="1768"/>
                  </a:cubicBezTo>
                  <a:cubicBezTo>
                    <a:pt x="3503" y="1435"/>
                    <a:pt x="3303" y="868"/>
                    <a:pt x="3036" y="367"/>
                  </a:cubicBezTo>
                  <a:cubicBezTo>
                    <a:pt x="2869" y="301"/>
                    <a:pt x="2936" y="101"/>
                    <a:pt x="2802" y="1"/>
                  </a:cubicBezTo>
                  <a:close/>
                </a:path>
              </a:pathLst>
            </a:custGeom>
            <a:solidFill>
              <a:srgbClr val="FFBA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118;p40">
              <a:extLst>
                <a:ext uri="{FF2B5EF4-FFF2-40B4-BE49-F238E27FC236}">
                  <a16:creationId xmlns:a16="http://schemas.microsoft.com/office/drawing/2014/main" id="{F78CFC09-F15D-A147-84AA-2C9A7FB9A685}"/>
                </a:ext>
              </a:extLst>
            </p:cNvPr>
            <p:cNvSpPr/>
            <p:nvPr/>
          </p:nvSpPr>
          <p:spPr>
            <a:xfrm>
              <a:off x="5590675" y="3445956"/>
              <a:ext cx="39225" cy="36825"/>
            </a:xfrm>
            <a:custGeom>
              <a:avLst/>
              <a:gdLst/>
              <a:ahLst/>
              <a:cxnLst/>
              <a:rect l="l" t="t" r="r" b="b"/>
              <a:pathLst>
                <a:path w="1569" h="1473" extrusionOk="0">
                  <a:moveTo>
                    <a:pt x="533" y="1"/>
                  </a:moveTo>
                  <a:cubicBezTo>
                    <a:pt x="447" y="1"/>
                    <a:pt x="359" y="30"/>
                    <a:pt x="268" y="105"/>
                  </a:cubicBezTo>
                  <a:cubicBezTo>
                    <a:pt x="1" y="305"/>
                    <a:pt x="334" y="672"/>
                    <a:pt x="301" y="972"/>
                  </a:cubicBezTo>
                  <a:cubicBezTo>
                    <a:pt x="301" y="1139"/>
                    <a:pt x="334" y="1306"/>
                    <a:pt x="334" y="1473"/>
                  </a:cubicBezTo>
                  <a:cubicBezTo>
                    <a:pt x="486" y="1442"/>
                    <a:pt x="638" y="1302"/>
                    <a:pt x="765" y="1302"/>
                  </a:cubicBezTo>
                  <a:cubicBezTo>
                    <a:pt x="777" y="1302"/>
                    <a:pt x="789" y="1303"/>
                    <a:pt x="801" y="1306"/>
                  </a:cubicBezTo>
                  <a:cubicBezTo>
                    <a:pt x="913" y="1343"/>
                    <a:pt x="1005" y="1360"/>
                    <a:pt x="1082" y="1360"/>
                  </a:cubicBezTo>
                  <a:cubicBezTo>
                    <a:pt x="1418" y="1360"/>
                    <a:pt x="1460" y="1044"/>
                    <a:pt x="1569" y="772"/>
                  </a:cubicBezTo>
                  <a:cubicBezTo>
                    <a:pt x="1469" y="606"/>
                    <a:pt x="1402" y="472"/>
                    <a:pt x="1302" y="339"/>
                  </a:cubicBezTo>
                  <a:cubicBezTo>
                    <a:pt x="1027" y="264"/>
                    <a:pt x="789" y="1"/>
                    <a:pt x="533" y="1"/>
                  </a:cubicBezTo>
                  <a:close/>
                </a:path>
              </a:pathLst>
            </a:custGeom>
            <a:solidFill>
              <a:srgbClr val="FF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119;p40">
              <a:extLst>
                <a:ext uri="{FF2B5EF4-FFF2-40B4-BE49-F238E27FC236}">
                  <a16:creationId xmlns:a16="http://schemas.microsoft.com/office/drawing/2014/main" id="{C874455F-4DAD-976F-FA87-65F0678025BE}"/>
                </a:ext>
              </a:extLst>
            </p:cNvPr>
            <p:cNvSpPr/>
            <p:nvPr/>
          </p:nvSpPr>
          <p:spPr>
            <a:xfrm>
              <a:off x="5802425" y="3385906"/>
              <a:ext cx="6775" cy="4450"/>
            </a:xfrm>
            <a:custGeom>
              <a:avLst/>
              <a:gdLst/>
              <a:ahLst/>
              <a:cxnLst/>
              <a:rect l="l" t="t" r="r" b="b"/>
              <a:pathLst>
                <a:path w="271" h="178" extrusionOk="0">
                  <a:moveTo>
                    <a:pt x="104" y="1"/>
                  </a:moveTo>
                  <a:cubicBezTo>
                    <a:pt x="43" y="1"/>
                    <a:pt x="1" y="28"/>
                    <a:pt x="37" y="172"/>
                  </a:cubicBezTo>
                  <a:cubicBezTo>
                    <a:pt x="44" y="176"/>
                    <a:pt x="52" y="177"/>
                    <a:pt x="60" y="177"/>
                  </a:cubicBezTo>
                  <a:cubicBezTo>
                    <a:pt x="125" y="177"/>
                    <a:pt x="211" y="65"/>
                    <a:pt x="270" y="5"/>
                  </a:cubicBezTo>
                  <a:lnTo>
                    <a:pt x="270" y="5"/>
                  </a:lnTo>
                  <a:cubicBezTo>
                    <a:pt x="258" y="10"/>
                    <a:pt x="243" y="11"/>
                    <a:pt x="228" y="11"/>
                  </a:cubicBezTo>
                  <a:cubicBezTo>
                    <a:pt x="188" y="11"/>
                    <a:pt x="142" y="1"/>
                    <a:pt x="104" y="1"/>
                  </a:cubicBezTo>
                  <a:close/>
                </a:path>
              </a:pathLst>
            </a:custGeom>
            <a:solidFill>
              <a:srgbClr val="FFC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120;p40">
              <a:extLst>
                <a:ext uri="{FF2B5EF4-FFF2-40B4-BE49-F238E27FC236}">
                  <a16:creationId xmlns:a16="http://schemas.microsoft.com/office/drawing/2014/main" id="{7C9DAC50-FCD4-A6D9-65DB-7494FCCCA813}"/>
                </a:ext>
              </a:extLst>
            </p:cNvPr>
            <p:cNvSpPr/>
            <p:nvPr/>
          </p:nvSpPr>
          <p:spPr>
            <a:xfrm>
              <a:off x="5810850" y="3400206"/>
              <a:ext cx="4175" cy="5850"/>
            </a:xfrm>
            <a:custGeom>
              <a:avLst/>
              <a:gdLst/>
              <a:ahLst/>
              <a:cxnLst/>
              <a:rect l="l" t="t" r="r" b="b"/>
              <a:pathLst>
                <a:path w="167" h="234" extrusionOk="0">
                  <a:moveTo>
                    <a:pt x="167" y="0"/>
                  </a:moveTo>
                  <a:cubicBezTo>
                    <a:pt x="134" y="101"/>
                    <a:pt x="34" y="167"/>
                    <a:pt x="0" y="234"/>
                  </a:cubicBezTo>
                  <a:cubicBezTo>
                    <a:pt x="34" y="167"/>
                    <a:pt x="134" y="101"/>
                    <a:pt x="167" y="0"/>
                  </a:cubicBezTo>
                  <a:close/>
                </a:path>
              </a:pathLst>
            </a:custGeom>
            <a:solidFill>
              <a:srgbClr val="FFC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121;p40">
              <a:extLst>
                <a:ext uri="{FF2B5EF4-FFF2-40B4-BE49-F238E27FC236}">
                  <a16:creationId xmlns:a16="http://schemas.microsoft.com/office/drawing/2014/main" id="{08FE8AF7-3AC1-36D2-F5DA-43F580CC3808}"/>
                </a:ext>
              </a:extLst>
            </p:cNvPr>
            <p:cNvSpPr/>
            <p:nvPr/>
          </p:nvSpPr>
          <p:spPr>
            <a:xfrm>
              <a:off x="6635600" y="2802281"/>
              <a:ext cx="9200" cy="15875"/>
            </a:xfrm>
            <a:custGeom>
              <a:avLst/>
              <a:gdLst/>
              <a:ahLst/>
              <a:cxnLst/>
              <a:rect l="l" t="t" r="r" b="b"/>
              <a:pathLst>
                <a:path w="368" h="635" extrusionOk="0">
                  <a:moveTo>
                    <a:pt x="367" y="0"/>
                  </a:moveTo>
                  <a:lnTo>
                    <a:pt x="367" y="0"/>
                  </a:lnTo>
                  <a:cubicBezTo>
                    <a:pt x="67" y="134"/>
                    <a:pt x="0" y="334"/>
                    <a:pt x="0" y="634"/>
                  </a:cubicBezTo>
                  <a:cubicBezTo>
                    <a:pt x="301" y="534"/>
                    <a:pt x="367" y="301"/>
                    <a:pt x="367" y="0"/>
                  </a:cubicBezTo>
                  <a:close/>
                </a:path>
              </a:pathLst>
            </a:custGeom>
            <a:solidFill>
              <a:srgbClr val="FFE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122;p40">
              <a:extLst>
                <a:ext uri="{FF2B5EF4-FFF2-40B4-BE49-F238E27FC236}">
                  <a16:creationId xmlns:a16="http://schemas.microsoft.com/office/drawing/2014/main" id="{40DF8004-C952-A57A-8528-65BE731B03D1}"/>
                </a:ext>
              </a:extLst>
            </p:cNvPr>
            <p:cNvSpPr/>
            <p:nvPr/>
          </p:nvSpPr>
          <p:spPr>
            <a:xfrm>
              <a:off x="6514675" y="2907356"/>
              <a:ext cx="4200" cy="10850"/>
            </a:xfrm>
            <a:custGeom>
              <a:avLst/>
              <a:gdLst/>
              <a:ahLst/>
              <a:cxnLst/>
              <a:rect l="l" t="t" r="r" b="b"/>
              <a:pathLst>
                <a:path w="168" h="434" extrusionOk="0">
                  <a:moveTo>
                    <a:pt x="167" y="0"/>
                  </a:moveTo>
                  <a:lnTo>
                    <a:pt x="167" y="0"/>
                  </a:lnTo>
                  <a:cubicBezTo>
                    <a:pt x="1" y="100"/>
                    <a:pt x="1" y="267"/>
                    <a:pt x="1" y="434"/>
                  </a:cubicBezTo>
                  <a:cubicBezTo>
                    <a:pt x="167" y="334"/>
                    <a:pt x="167" y="167"/>
                    <a:pt x="167" y="0"/>
                  </a:cubicBezTo>
                  <a:close/>
                </a:path>
              </a:pathLst>
            </a:custGeom>
            <a:solidFill>
              <a:srgbClr val="FFF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123;p40">
              <a:extLst>
                <a:ext uri="{FF2B5EF4-FFF2-40B4-BE49-F238E27FC236}">
                  <a16:creationId xmlns:a16="http://schemas.microsoft.com/office/drawing/2014/main" id="{5621CB12-80CB-9A70-7F02-89853BEB97D4}"/>
                </a:ext>
              </a:extLst>
            </p:cNvPr>
            <p:cNvSpPr/>
            <p:nvPr/>
          </p:nvSpPr>
          <p:spPr>
            <a:xfrm>
              <a:off x="6603075" y="2868156"/>
              <a:ext cx="6700" cy="11900"/>
            </a:xfrm>
            <a:custGeom>
              <a:avLst/>
              <a:gdLst/>
              <a:ahLst/>
              <a:cxnLst/>
              <a:rect l="l" t="t" r="r" b="b"/>
              <a:pathLst>
                <a:path w="268" h="476" extrusionOk="0">
                  <a:moveTo>
                    <a:pt x="201" y="1"/>
                  </a:moveTo>
                  <a:cubicBezTo>
                    <a:pt x="167" y="1"/>
                    <a:pt x="134" y="1"/>
                    <a:pt x="34" y="34"/>
                  </a:cubicBezTo>
                  <a:cubicBezTo>
                    <a:pt x="0" y="167"/>
                    <a:pt x="0" y="267"/>
                    <a:pt x="0" y="401"/>
                  </a:cubicBezTo>
                  <a:cubicBezTo>
                    <a:pt x="34" y="451"/>
                    <a:pt x="76" y="476"/>
                    <a:pt x="121" y="476"/>
                  </a:cubicBezTo>
                  <a:cubicBezTo>
                    <a:pt x="167" y="476"/>
                    <a:pt x="217" y="451"/>
                    <a:pt x="267" y="401"/>
                  </a:cubicBezTo>
                  <a:cubicBezTo>
                    <a:pt x="267" y="267"/>
                    <a:pt x="201" y="101"/>
                    <a:pt x="201" y="1"/>
                  </a:cubicBezTo>
                  <a:close/>
                </a:path>
              </a:pathLst>
            </a:custGeom>
            <a:solidFill>
              <a:srgbClr val="FFC4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124;p40">
              <a:extLst>
                <a:ext uri="{FF2B5EF4-FFF2-40B4-BE49-F238E27FC236}">
                  <a16:creationId xmlns:a16="http://schemas.microsoft.com/office/drawing/2014/main" id="{7DDD9693-3E52-2E9F-3D47-17CF857D30D1}"/>
                </a:ext>
              </a:extLst>
            </p:cNvPr>
            <p:cNvSpPr/>
            <p:nvPr/>
          </p:nvSpPr>
          <p:spPr>
            <a:xfrm>
              <a:off x="6510500" y="2919031"/>
              <a:ext cx="4200" cy="5025"/>
            </a:xfrm>
            <a:custGeom>
              <a:avLst/>
              <a:gdLst/>
              <a:ahLst/>
              <a:cxnLst/>
              <a:rect l="l" t="t" r="r" b="b"/>
              <a:pathLst>
                <a:path w="168" h="201" extrusionOk="0">
                  <a:moveTo>
                    <a:pt x="1" y="200"/>
                  </a:moveTo>
                  <a:cubicBezTo>
                    <a:pt x="34" y="134"/>
                    <a:pt x="134" y="34"/>
                    <a:pt x="168" y="0"/>
                  </a:cubicBezTo>
                  <a:cubicBezTo>
                    <a:pt x="134" y="34"/>
                    <a:pt x="34" y="134"/>
                    <a:pt x="1" y="200"/>
                  </a:cubicBezTo>
                  <a:close/>
                </a:path>
              </a:pathLst>
            </a:custGeom>
            <a:solidFill>
              <a:srgbClr val="FFF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125;p40">
              <a:extLst>
                <a:ext uri="{FF2B5EF4-FFF2-40B4-BE49-F238E27FC236}">
                  <a16:creationId xmlns:a16="http://schemas.microsoft.com/office/drawing/2014/main" id="{A75403BD-8CC5-8621-A036-CE5DA8A50781}"/>
                </a:ext>
              </a:extLst>
            </p:cNvPr>
            <p:cNvSpPr/>
            <p:nvPr/>
          </p:nvSpPr>
          <p:spPr>
            <a:xfrm>
              <a:off x="5569825" y="3554356"/>
              <a:ext cx="6900" cy="4325"/>
            </a:xfrm>
            <a:custGeom>
              <a:avLst/>
              <a:gdLst/>
              <a:ahLst/>
              <a:cxnLst/>
              <a:rect l="l" t="t" r="r" b="b"/>
              <a:pathLst>
                <a:path w="276" h="173" extrusionOk="0">
                  <a:moveTo>
                    <a:pt x="211" y="0"/>
                  </a:moveTo>
                  <a:cubicBezTo>
                    <a:pt x="140" y="0"/>
                    <a:pt x="31" y="113"/>
                    <a:pt x="1" y="172"/>
                  </a:cubicBezTo>
                  <a:cubicBezTo>
                    <a:pt x="19" y="166"/>
                    <a:pt x="41" y="165"/>
                    <a:pt x="64" y="165"/>
                  </a:cubicBezTo>
                  <a:cubicBezTo>
                    <a:pt x="89" y="165"/>
                    <a:pt x="116" y="166"/>
                    <a:pt x="141" y="166"/>
                  </a:cubicBezTo>
                  <a:cubicBezTo>
                    <a:pt x="216" y="166"/>
                    <a:pt x="275" y="149"/>
                    <a:pt x="234" y="6"/>
                  </a:cubicBezTo>
                  <a:cubicBezTo>
                    <a:pt x="227" y="2"/>
                    <a:pt x="219" y="0"/>
                    <a:pt x="211" y="0"/>
                  </a:cubicBezTo>
                  <a:close/>
                </a:path>
              </a:pathLst>
            </a:custGeom>
            <a:solidFill>
              <a:srgbClr val="FF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126;p40">
              <a:extLst>
                <a:ext uri="{FF2B5EF4-FFF2-40B4-BE49-F238E27FC236}">
                  <a16:creationId xmlns:a16="http://schemas.microsoft.com/office/drawing/2014/main" id="{54F78FA9-5620-A2E5-CD43-AADE830057E1}"/>
                </a:ext>
              </a:extLst>
            </p:cNvPr>
            <p:cNvSpPr/>
            <p:nvPr/>
          </p:nvSpPr>
          <p:spPr>
            <a:xfrm>
              <a:off x="5609875" y="3586181"/>
              <a:ext cx="4175" cy="5025"/>
            </a:xfrm>
            <a:custGeom>
              <a:avLst/>
              <a:gdLst/>
              <a:ahLst/>
              <a:cxnLst/>
              <a:rect l="l" t="t" r="r" b="b"/>
              <a:pathLst>
                <a:path w="167" h="201" extrusionOk="0">
                  <a:moveTo>
                    <a:pt x="167" y="0"/>
                  </a:moveTo>
                  <a:cubicBezTo>
                    <a:pt x="100" y="67"/>
                    <a:pt x="33" y="167"/>
                    <a:pt x="0" y="200"/>
                  </a:cubicBezTo>
                  <a:cubicBezTo>
                    <a:pt x="33" y="167"/>
                    <a:pt x="134" y="67"/>
                    <a:pt x="167" y="0"/>
                  </a:cubicBezTo>
                  <a:close/>
                </a:path>
              </a:pathLst>
            </a:custGeom>
            <a:solidFill>
              <a:srgbClr val="FF83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127;p40">
              <a:extLst>
                <a:ext uri="{FF2B5EF4-FFF2-40B4-BE49-F238E27FC236}">
                  <a16:creationId xmlns:a16="http://schemas.microsoft.com/office/drawing/2014/main" id="{CB281256-0B54-F147-04DA-18C09E016DD7}"/>
                </a:ext>
              </a:extLst>
            </p:cNvPr>
            <p:cNvSpPr/>
            <p:nvPr/>
          </p:nvSpPr>
          <p:spPr>
            <a:xfrm>
              <a:off x="5410550" y="3756281"/>
              <a:ext cx="5025" cy="5050"/>
            </a:xfrm>
            <a:custGeom>
              <a:avLst/>
              <a:gdLst/>
              <a:ahLst/>
              <a:cxnLst/>
              <a:rect l="l" t="t" r="r" b="b"/>
              <a:pathLst>
                <a:path w="201" h="202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68"/>
                    <a:pt x="34" y="101"/>
                    <a:pt x="34" y="201"/>
                  </a:cubicBezTo>
                  <a:cubicBezTo>
                    <a:pt x="201" y="101"/>
                    <a:pt x="168" y="34"/>
                    <a:pt x="1" y="1"/>
                  </a:cubicBezTo>
                  <a:close/>
                </a:path>
              </a:pathLst>
            </a:custGeom>
            <a:solidFill>
              <a:srgbClr val="FF8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128;p40">
              <a:extLst>
                <a:ext uri="{FF2B5EF4-FFF2-40B4-BE49-F238E27FC236}">
                  <a16:creationId xmlns:a16="http://schemas.microsoft.com/office/drawing/2014/main" id="{D2913B0B-13B9-3A47-9BFD-636952E4D79F}"/>
                </a:ext>
              </a:extLst>
            </p:cNvPr>
            <p:cNvSpPr/>
            <p:nvPr/>
          </p:nvSpPr>
          <p:spPr>
            <a:xfrm>
              <a:off x="5567325" y="3558656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101" y="0"/>
                  </a:moveTo>
                  <a:lnTo>
                    <a:pt x="101" y="0"/>
                  </a:lnTo>
                  <a:cubicBezTo>
                    <a:pt x="34" y="67"/>
                    <a:pt x="1" y="100"/>
                    <a:pt x="68" y="100"/>
                  </a:cubicBezTo>
                  <a:cubicBezTo>
                    <a:pt x="68" y="100"/>
                    <a:pt x="101" y="67"/>
                    <a:pt x="101" y="0"/>
                  </a:cubicBezTo>
                  <a:close/>
                </a:path>
              </a:pathLst>
            </a:custGeom>
            <a:solidFill>
              <a:srgbClr val="FF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129;p40">
              <a:extLst>
                <a:ext uri="{FF2B5EF4-FFF2-40B4-BE49-F238E27FC236}">
                  <a16:creationId xmlns:a16="http://schemas.microsoft.com/office/drawing/2014/main" id="{3526919F-EB45-CC24-EBFF-2D887AA309AC}"/>
                </a:ext>
              </a:extLst>
            </p:cNvPr>
            <p:cNvSpPr/>
            <p:nvPr/>
          </p:nvSpPr>
          <p:spPr>
            <a:xfrm>
              <a:off x="5307150" y="3957281"/>
              <a:ext cx="66750" cy="55850"/>
            </a:xfrm>
            <a:custGeom>
              <a:avLst/>
              <a:gdLst/>
              <a:ahLst/>
              <a:cxnLst/>
              <a:rect l="l" t="t" r="r" b="b"/>
              <a:pathLst>
                <a:path w="2670" h="2234" extrusionOk="0">
                  <a:moveTo>
                    <a:pt x="2669" y="0"/>
                  </a:moveTo>
                  <a:lnTo>
                    <a:pt x="2669" y="0"/>
                  </a:lnTo>
                  <a:cubicBezTo>
                    <a:pt x="2536" y="67"/>
                    <a:pt x="2369" y="134"/>
                    <a:pt x="2335" y="200"/>
                  </a:cubicBezTo>
                  <a:cubicBezTo>
                    <a:pt x="2202" y="500"/>
                    <a:pt x="2035" y="734"/>
                    <a:pt x="2102" y="1168"/>
                  </a:cubicBezTo>
                  <a:cubicBezTo>
                    <a:pt x="2130" y="1610"/>
                    <a:pt x="1814" y="1869"/>
                    <a:pt x="1344" y="1869"/>
                  </a:cubicBezTo>
                  <a:cubicBezTo>
                    <a:pt x="1247" y="1869"/>
                    <a:pt x="1143" y="1858"/>
                    <a:pt x="1035" y="1835"/>
                  </a:cubicBezTo>
                  <a:cubicBezTo>
                    <a:pt x="467" y="1701"/>
                    <a:pt x="734" y="1368"/>
                    <a:pt x="801" y="1034"/>
                  </a:cubicBezTo>
                  <a:cubicBezTo>
                    <a:pt x="834" y="801"/>
                    <a:pt x="934" y="567"/>
                    <a:pt x="734" y="367"/>
                  </a:cubicBezTo>
                  <a:cubicBezTo>
                    <a:pt x="467" y="400"/>
                    <a:pt x="267" y="467"/>
                    <a:pt x="0" y="500"/>
                  </a:cubicBezTo>
                  <a:lnTo>
                    <a:pt x="0" y="567"/>
                  </a:lnTo>
                  <a:cubicBezTo>
                    <a:pt x="233" y="1910"/>
                    <a:pt x="305" y="2233"/>
                    <a:pt x="1101" y="2233"/>
                  </a:cubicBezTo>
                  <a:cubicBezTo>
                    <a:pt x="1332" y="2233"/>
                    <a:pt x="1625" y="2206"/>
                    <a:pt x="2002" y="2168"/>
                  </a:cubicBezTo>
                  <a:cubicBezTo>
                    <a:pt x="2202" y="1468"/>
                    <a:pt x="2669" y="801"/>
                    <a:pt x="2669" y="0"/>
                  </a:cubicBezTo>
                  <a:close/>
                </a:path>
              </a:pathLst>
            </a:custGeom>
            <a:solidFill>
              <a:srgbClr val="FE8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30;p40">
              <a:extLst>
                <a:ext uri="{FF2B5EF4-FFF2-40B4-BE49-F238E27FC236}">
                  <a16:creationId xmlns:a16="http://schemas.microsoft.com/office/drawing/2014/main" id="{C2FE7516-6489-5C91-54B4-BF2F748A6306}"/>
                </a:ext>
              </a:extLst>
            </p:cNvPr>
            <p:cNvSpPr/>
            <p:nvPr/>
          </p:nvSpPr>
          <p:spPr>
            <a:xfrm>
              <a:off x="5434750" y="2805981"/>
              <a:ext cx="302725" cy="438900"/>
            </a:xfrm>
            <a:custGeom>
              <a:avLst/>
              <a:gdLst/>
              <a:ahLst/>
              <a:cxnLst/>
              <a:rect l="l" t="t" r="r" b="b"/>
              <a:pathLst>
                <a:path w="12109" h="17556" extrusionOk="0">
                  <a:moveTo>
                    <a:pt x="2106" y="0"/>
                  </a:moveTo>
                  <a:cubicBezTo>
                    <a:pt x="1905" y="0"/>
                    <a:pt x="1704" y="188"/>
                    <a:pt x="1529" y="188"/>
                  </a:cubicBezTo>
                  <a:cubicBezTo>
                    <a:pt x="1520" y="188"/>
                    <a:pt x="1511" y="187"/>
                    <a:pt x="1501" y="186"/>
                  </a:cubicBezTo>
                  <a:cubicBezTo>
                    <a:pt x="1401" y="186"/>
                    <a:pt x="1334" y="186"/>
                    <a:pt x="1234" y="219"/>
                  </a:cubicBezTo>
                  <a:cubicBezTo>
                    <a:pt x="1168" y="253"/>
                    <a:pt x="1068" y="253"/>
                    <a:pt x="1001" y="319"/>
                  </a:cubicBezTo>
                  <a:cubicBezTo>
                    <a:pt x="834" y="386"/>
                    <a:pt x="667" y="419"/>
                    <a:pt x="534" y="586"/>
                  </a:cubicBezTo>
                  <a:cubicBezTo>
                    <a:pt x="134" y="1387"/>
                    <a:pt x="234" y="2321"/>
                    <a:pt x="0" y="3155"/>
                  </a:cubicBezTo>
                  <a:cubicBezTo>
                    <a:pt x="834" y="3221"/>
                    <a:pt x="1068" y="3422"/>
                    <a:pt x="901" y="4356"/>
                  </a:cubicBezTo>
                  <a:cubicBezTo>
                    <a:pt x="867" y="4656"/>
                    <a:pt x="934" y="4856"/>
                    <a:pt x="1001" y="5089"/>
                  </a:cubicBezTo>
                  <a:cubicBezTo>
                    <a:pt x="1101" y="5723"/>
                    <a:pt x="934" y="6490"/>
                    <a:pt x="1501" y="7024"/>
                  </a:cubicBezTo>
                  <a:cubicBezTo>
                    <a:pt x="1568" y="7058"/>
                    <a:pt x="1501" y="7224"/>
                    <a:pt x="1501" y="7324"/>
                  </a:cubicBezTo>
                  <a:cubicBezTo>
                    <a:pt x="1535" y="7591"/>
                    <a:pt x="1568" y="7891"/>
                    <a:pt x="1701" y="8192"/>
                  </a:cubicBezTo>
                  <a:cubicBezTo>
                    <a:pt x="1898" y="8651"/>
                    <a:pt x="2109" y="8866"/>
                    <a:pt x="2419" y="8866"/>
                  </a:cubicBezTo>
                  <a:cubicBezTo>
                    <a:pt x="2582" y="8866"/>
                    <a:pt x="2772" y="8807"/>
                    <a:pt x="3002" y="8692"/>
                  </a:cubicBezTo>
                  <a:cubicBezTo>
                    <a:pt x="3236" y="8559"/>
                    <a:pt x="3436" y="8425"/>
                    <a:pt x="3669" y="8358"/>
                  </a:cubicBezTo>
                  <a:cubicBezTo>
                    <a:pt x="3883" y="8298"/>
                    <a:pt x="4079" y="8269"/>
                    <a:pt x="4253" y="8269"/>
                  </a:cubicBezTo>
                  <a:cubicBezTo>
                    <a:pt x="4950" y="8269"/>
                    <a:pt x="5297" y="8739"/>
                    <a:pt x="5004" y="9593"/>
                  </a:cubicBezTo>
                  <a:cubicBezTo>
                    <a:pt x="4737" y="10393"/>
                    <a:pt x="4603" y="11261"/>
                    <a:pt x="4070" y="11994"/>
                  </a:cubicBezTo>
                  <a:cubicBezTo>
                    <a:pt x="3736" y="12428"/>
                    <a:pt x="3870" y="12995"/>
                    <a:pt x="4437" y="12995"/>
                  </a:cubicBezTo>
                  <a:cubicBezTo>
                    <a:pt x="5170" y="13028"/>
                    <a:pt x="5537" y="13429"/>
                    <a:pt x="5838" y="13896"/>
                  </a:cubicBezTo>
                  <a:cubicBezTo>
                    <a:pt x="6271" y="14563"/>
                    <a:pt x="6772" y="15030"/>
                    <a:pt x="7572" y="15163"/>
                  </a:cubicBezTo>
                  <a:cubicBezTo>
                    <a:pt x="7739" y="15197"/>
                    <a:pt x="7872" y="15263"/>
                    <a:pt x="7839" y="15497"/>
                  </a:cubicBezTo>
                  <a:cubicBezTo>
                    <a:pt x="7739" y="15764"/>
                    <a:pt x="8006" y="15864"/>
                    <a:pt x="8173" y="16031"/>
                  </a:cubicBezTo>
                  <a:cubicBezTo>
                    <a:pt x="8573" y="16431"/>
                    <a:pt x="9107" y="16731"/>
                    <a:pt x="9107" y="17432"/>
                  </a:cubicBezTo>
                  <a:cubicBezTo>
                    <a:pt x="9107" y="17519"/>
                    <a:pt x="9154" y="17555"/>
                    <a:pt x="9220" y="17555"/>
                  </a:cubicBezTo>
                  <a:cubicBezTo>
                    <a:pt x="9329" y="17555"/>
                    <a:pt x="9490" y="17456"/>
                    <a:pt x="9574" y="17332"/>
                  </a:cubicBezTo>
                  <a:cubicBezTo>
                    <a:pt x="9674" y="17265"/>
                    <a:pt x="9674" y="17231"/>
                    <a:pt x="9674" y="17165"/>
                  </a:cubicBezTo>
                  <a:cubicBezTo>
                    <a:pt x="9607" y="17065"/>
                    <a:pt x="9607" y="17031"/>
                    <a:pt x="9607" y="16931"/>
                  </a:cubicBezTo>
                  <a:cubicBezTo>
                    <a:pt x="9674" y="16831"/>
                    <a:pt x="9740" y="16764"/>
                    <a:pt x="9840" y="16698"/>
                  </a:cubicBezTo>
                  <a:cubicBezTo>
                    <a:pt x="10177" y="16670"/>
                    <a:pt x="10065" y="15981"/>
                    <a:pt x="10438" y="15981"/>
                  </a:cubicBezTo>
                  <a:cubicBezTo>
                    <a:pt x="10509" y="15981"/>
                    <a:pt x="10596" y="16006"/>
                    <a:pt x="10708" y="16064"/>
                  </a:cubicBezTo>
                  <a:cubicBezTo>
                    <a:pt x="10841" y="16064"/>
                    <a:pt x="11008" y="16064"/>
                    <a:pt x="11108" y="16031"/>
                  </a:cubicBezTo>
                  <a:lnTo>
                    <a:pt x="11508" y="15764"/>
                  </a:lnTo>
                  <a:cubicBezTo>
                    <a:pt x="11675" y="15564"/>
                    <a:pt x="12109" y="15530"/>
                    <a:pt x="11875" y="15097"/>
                  </a:cubicBezTo>
                  <a:cubicBezTo>
                    <a:pt x="11275" y="14824"/>
                    <a:pt x="10854" y="14150"/>
                    <a:pt x="10100" y="14150"/>
                  </a:cubicBezTo>
                  <a:cubicBezTo>
                    <a:pt x="9932" y="14150"/>
                    <a:pt x="9747" y="14184"/>
                    <a:pt x="9540" y="14263"/>
                  </a:cubicBezTo>
                  <a:cubicBezTo>
                    <a:pt x="9941" y="13596"/>
                    <a:pt x="9840" y="13028"/>
                    <a:pt x="9941" y="12428"/>
                  </a:cubicBezTo>
                  <a:cubicBezTo>
                    <a:pt x="10158" y="11308"/>
                    <a:pt x="9071" y="10073"/>
                    <a:pt x="7950" y="10073"/>
                  </a:cubicBezTo>
                  <a:cubicBezTo>
                    <a:pt x="7869" y="10073"/>
                    <a:pt x="7787" y="10079"/>
                    <a:pt x="7706" y="10093"/>
                  </a:cubicBezTo>
                  <a:cubicBezTo>
                    <a:pt x="7354" y="10146"/>
                    <a:pt x="7011" y="10189"/>
                    <a:pt x="6673" y="10189"/>
                  </a:cubicBezTo>
                  <a:cubicBezTo>
                    <a:pt x="6370" y="10189"/>
                    <a:pt x="6071" y="10154"/>
                    <a:pt x="5771" y="10060"/>
                  </a:cubicBezTo>
                  <a:cubicBezTo>
                    <a:pt x="6004" y="9393"/>
                    <a:pt x="5871" y="8725"/>
                    <a:pt x="5871" y="8092"/>
                  </a:cubicBezTo>
                  <a:cubicBezTo>
                    <a:pt x="5871" y="7857"/>
                    <a:pt x="5871" y="7468"/>
                    <a:pt x="5463" y="7468"/>
                  </a:cubicBezTo>
                  <a:cubicBezTo>
                    <a:pt x="5407" y="7468"/>
                    <a:pt x="5343" y="7475"/>
                    <a:pt x="5271" y="7491"/>
                  </a:cubicBezTo>
                  <a:cubicBezTo>
                    <a:pt x="5268" y="7492"/>
                    <a:pt x="5265" y="7492"/>
                    <a:pt x="5262" y="7492"/>
                  </a:cubicBezTo>
                  <a:cubicBezTo>
                    <a:pt x="5012" y="7492"/>
                    <a:pt x="3938" y="6055"/>
                    <a:pt x="4070" y="5890"/>
                  </a:cubicBezTo>
                  <a:cubicBezTo>
                    <a:pt x="4570" y="5189"/>
                    <a:pt x="4036" y="4522"/>
                    <a:pt x="4003" y="3855"/>
                  </a:cubicBezTo>
                  <a:cubicBezTo>
                    <a:pt x="3936" y="3722"/>
                    <a:pt x="3870" y="3588"/>
                    <a:pt x="3736" y="3522"/>
                  </a:cubicBezTo>
                  <a:cubicBezTo>
                    <a:pt x="3603" y="3422"/>
                    <a:pt x="3536" y="3321"/>
                    <a:pt x="3436" y="3221"/>
                  </a:cubicBezTo>
                  <a:cubicBezTo>
                    <a:pt x="3102" y="2854"/>
                    <a:pt x="3069" y="2421"/>
                    <a:pt x="3336" y="2021"/>
                  </a:cubicBezTo>
                  <a:cubicBezTo>
                    <a:pt x="3503" y="1320"/>
                    <a:pt x="3336" y="720"/>
                    <a:pt x="2669" y="353"/>
                  </a:cubicBezTo>
                  <a:cubicBezTo>
                    <a:pt x="2659" y="349"/>
                    <a:pt x="2647" y="348"/>
                    <a:pt x="2635" y="348"/>
                  </a:cubicBezTo>
                  <a:cubicBezTo>
                    <a:pt x="2586" y="348"/>
                    <a:pt x="2523" y="369"/>
                    <a:pt x="2473" y="369"/>
                  </a:cubicBezTo>
                  <a:cubicBezTo>
                    <a:pt x="2410" y="369"/>
                    <a:pt x="2368" y="336"/>
                    <a:pt x="2402" y="186"/>
                  </a:cubicBezTo>
                  <a:cubicBezTo>
                    <a:pt x="2306" y="47"/>
                    <a:pt x="2206" y="0"/>
                    <a:pt x="2106" y="0"/>
                  </a:cubicBezTo>
                  <a:close/>
                </a:path>
              </a:pathLst>
            </a:custGeom>
            <a:solidFill>
              <a:srgbClr val="FFB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31;p40">
              <a:extLst>
                <a:ext uri="{FF2B5EF4-FFF2-40B4-BE49-F238E27FC236}">
                  <a16:creationId xmlns:a16="http://schemas.microsoft.com/office/drawing/2014/main" id="{6228E416-A1E1-393E-2CA3-5F54C18E9B1B}"/>
                </a:ext>
              </a:extLst>
            </p:cNvPr>
            <p:cNvSpPr/>
            <p:nvPr/>
          </p:nvSpPr>
          <p:spPr>
            <a:xfrm>
              <a:off x="5669075" y="3077481"/>
              <a:ext cx="181825" cy="223500"/>
            </a:xfrm>
            <a:custGeom>
              <a:avLst/>
              <a:gdLst/>
              <a:ahLst/>
              <a:cxnLst/>
              <a:rect l="l" t="t" r="r" b="b"/>
              <a:pathLst>
                <a:path w="7273" h="8940" extrusionOk="0">
                  <a:moveTo>
                    <a:pt x="5638" y="0"/>
                  </a:moveTo>
                  <a:cubicBezTo>
                    <a:pt x="5304" y="0"/>
                    <a:pt x="5204" y="234"/>
                    <a:pt x="5171" y="434"/>
                  </a:cubicBezTo>
                  <a:cubicBezTo>
                    <a:pt x="4937" y="1435"/>
                    <a:pt x="4304" y="2102"/>
                    <a:pt x="3536" y="2736"/>
                  </a:cubicBezTo>
                  <a:cubicBezTo>
                    <a:pt x="3303" y="2936"/>
                    <a:pt x="3169" y="3203"/>
                    <a:pt x="3036" y="3503"/>
                  </a:cubicBezTo>
                  <a:lnTo>
                    <a:pt x="2936" y="3736"/>
                  </a:lnTo>
                  <a:cubicBezTo>
                    <a:pt x="2869" y="3770"/>
                    <a:pt x="2869" y="3836"/>
                    <a:pt x="2836" y="3870"/>
                  </a:cubicBezTo>
                  <a:cubicBezTo>
                    <a:pt x="2802" y="3936"/>
                    <a:pt x="2702" y="4003"/>
                    <a:pt x="2669" y="4070"/>
                  </a:cubicBezTo>
                  <a:cubicBezTo>
                    <a:pt x="2636" y="4103"/>
                    <a:pt x="2602" y="4203"/>
                    <a:pt x="2536" y="4270"/>
                  </a:cubicBezTo>
                  <a:cubicBezTo>
                    <a:pt x="2469" y="4537"/>
                    <a:pt x="2035" y="4437"/>
                    <a:pt x="1969" y="4737"/>
                  </a:cubicBezTo>
                  <a:cubicBezTo>
                    <a:pt x="1935" y="4804"/>
                    <a:pt x="1835" y="4870"/>
                    <a:pt x="1802" y="4937"/>
                  </a:cubicBezTo>
                  <a:cubicBezTo>
                    <a:pt x="1668" y="4937"/>
                    <a:pt x="1502" y="5004"/>
                    <a:pt x="1368" y="5004"/>
                  </a:cubicBezTo>
                  <a:cubicBezTo>
                    <a:pt x="934" y="5171"/>
                    <a:pt x="768" y="5804"/>
                    <a:pt x="167" y="5871"/>
                  </a:cubicBezTo>
                  <a:cubicBezTo>
                    <a:pt x="134" y="5904"/>
                    <a:pt x="34" y="6005"/>
                    <a:pt x="0" y="6071"/>
                  </a:cubicBezTo>
                  <a:cubicBezTo>
                    <a:pt x="101" y="6105"/>
                    <a:pt x="134" y="6205"/>
                    <a:pt x="201" y="6238"/>
                  </a:cubicBezTo>
                  <a:lnTo>
                    <a:pt x="201" y="6438"/>
                  </a:lnTo>
                  <a:cubicBezTo>
                    <a:pt x="801" y="6772"/>
                    <a:pt x="167" y="7372"/>
                    <a:pt x="501" y="7839"/>
                  </a:cubicBezTo>
                  <a:cubicBezTo>
                    <a:pt x="710" y="7567"/>
                    <a:pt x="932" y="7440"/>
                    <a:pt x="1184" y="7440"/>
                  </a:cubicBezTo>
                  <a:cubicBezTo>
                    <a:pt x="1334" y="7440"/>
                    <a:pt x="1494" y="7485"/>
                    <a:pt x="1668" y="7572"/>
                  </a:cubicBezTo>
                  <a:cubicBezTo>
                    <a:pt x="1768" y="7632"/>
                    <a:pt x="1904" y="7680"/>
                    <a:pt x="2033" y="7680"/>
                  </a:cubicBezTo>
                  <a:cubicBezTo>
                    <a:pt x="2119" y="7680"/>
                    <a:pt x="2202" y="7659"/>
                    <a:pt x="2269" y="7606"/>
                  </a:cubicBezTo>
                  <a:cubicBezTo>
                    <a:pt x="2394" y="7501"/>
                    <a:pt x="2524" y="7462"/>
                    <a:pt x="2650" y="7462"/>
                  </a:cubicBezTo>
                  <a:cubicBezTo>
                    <a:pt x="2925" y="7462"/>
                    <a:pt x="3187" y="7648"/>
                    <a:pt x="3370" y="7739"/>
                  </a:cubicBezTo>
                  <a:cubicBezTo>
                    <a:pt x="3558" y="7834"/>
                    <a:pt x="3703" y="7898"/>
                    <a:pt x="3834" y="7898"/>
                  </a:cubicBezTo>
                  <a:cubicBezTo>
                    <a:pt x="3981" y="7898"/>
                    <a:pt x="4112" y="7817"/>
                    <a:pt x="4270" y="7606"/>
                  </a:cubicBezTo>
                  <a:cubicBezTo>
                    <a:pt x="4365" y="7473"/>
                    <a:pt x="4514" y="7415"/>
                    <a:pt x="4668" y="7415"/>
                  </a:cubicBezTo>
                  <a:cubicBezTo>
                    <a:pt x="4784" y="7415"/>
                    <a:pt x="4904" y="7448"/>
                    <a:pt x="5004" y="7506"/>
                  </a:cubicBezTo>
                  <a:cubicBezTo>
                    <a:pt x="5271" y="7606"/>
                    <a:pt x="5538" y="7939"/>
                    <a:pt x="5371" y="8106"/>
                  </a:cubicBezTo>
                  <a:cubicBezTo>
                    <a:pt x="5004" y="8573"/>
                    <a:pt x="5604" y="8673"/>
                    <a:pt x="5638" y="8940"/>
                  </a:cubicBezTo>
                  <a:cubicBezTo>
                    <a:pt x="6172" y="8206"/>
                    <a:pt x="6672" y="7506"/>
                    <a:pt x="7039" y="6672"/>
                  </a:cubicBezTo>
                  <a:cubicBezTo>
                    <a:pt x="7272" y="6205"/>
                    <a:pt x="6772" y="5771"/>
                    <a:pt x="7206" y="5437"/>
                  </a:cubicBezTo>
                  <a:cubicBezTo>
                    <a:pt x="6505" y="3703"/>
                    <a:pt x="5771" y="1902"/>
                    <a:pt x="5638" y="0"/>
                  </a:cubicBezTo>
                  <a:close/>
                </a:path>
              </a:pathLst>
            </a:custGeom>
            <a:solidFill>
              <a:srgbClr val="FF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32;p40">
              <a:extLst>
                <a:ext uri="{FF2B5EF4-FFF2-40B4-BE49-F238E27FC236}">
                  <a16:creationId xmlns:a16="http://schemas.microsoft.com/office/drawing/2014/main" id="{902FBD37-C5DB-79D1-74EA-969C6A4FD6D1}"/>
                </a:ext>
              </a:extLst>
            </p:cNvPr>
            <p:cNvSpPr/>
            <p:nvPr/>
          </p:nvSpPr>
          <p:spPr>
            <a:xfrm>
              <a:off x="5593175" y="3416056"/>
              <a:ext cx="11700" cy="9200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1" y="0"/>
                  </a:moveTo>
                  <a:cubicBezTo>
                    <a:pt x="134" y="200"/>
                    <a:pt x="234" y="334"/>
                    <a:pt x="468" y="367"/>
                  </a:cubicBezTo>
                  <a:cubicBezTo>
                    <a:pt x="401" y="134"/>
                    <a:pt x="301" y="0"/>
                    <a:pt x="1" y="0"/>
                  </a:cubicBezTo>
                  <a:close/>
                </a:path>
              </a:pathLst>
            </a:custGeom>
            <a:solidFill>
              <a:srgbClr val="FFB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33;p40">
              <a:extLst>
                <a:ext uri="{FF2B5EF4-FFF2-40B4-BE49-F238E27FC236}">
                  <a16:creationId xmlns:a16="http://schemas.microsoft.com/office/drawing/2014/main" id="{0DC84FD5-2EE6-AC36-96D3-481F1C924FBD}"/>
                </a:ext>
              </a:extLst>
            </p:cNvPr>
            <p:cNvSpPr/>
            <p:nvPr/>
          </p:nvSpPr>
          <p:spPr>
            <a:xfrm>
              <a:off x="5604850" y="3426881"/>
              <a:ext cx="5050" cy="4200"/>
            </a:xfrm>
            <a:custGeom>
              <a:avLst/>
              <a:gdLst/>
              <a:ahLst/>
              <a:cxnLst/>
              <a:rect l="l" t="t" r="r" b="b"/>
              <a:pathLst>
                <a:path w="202" h="168" extrusionOk="0">
                  <a:moveTo>
                    <a:pt x="1" y="1"/>
                  </a:moveTo>
                  <a:cubicBezTo>
                    <a:pt x="34" y="34"/>
                    <a:pt x="101" y="101"/>
                    <a:pt x="201" y="168"/>
                  </a:cubicBezTo>
                  <a:cubicBezTo>
                    <a:pt x="101" y="68"/>
                    <a:pt x="68" y="34"/>
                    <a:pt x="1" y="1"/>
                  </a:cubicBezTo>
                  <a:close/>
                </a:path>
              </a:pathLst>
            </a:custGeom>
            <a:solidFill>
              <a:srgbClr val="FFB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34;p40">
              <a:extLst>
                <a:ext uri="{FF2B5EF4-FFF2-40B4-BE49-F238E27FC236}">
                  <a16:creationId xmlns:a16="http://schemas.microsoft.com/office/drawing/2014/main" id="{16C9F7B3-CA1D-3E7B-A3FE-408C75913702}"/>
                </a:ext>
              </a:extLst>
            </p:cNvPr>
            <p:cNvSpPr/>
            <p:nvPr/>
          </p:nvSpPr>
          <p:spPr>
            <a:xfrm>
              <a:off x="5539825" y="2549331"/>
              <a:ext cx="275200" cy="509950"/>
            </a:xfrm>
            <a:custGeom>
              <a:avLst/>
              <a:gdLst/>
              <a:ahLst/>
              <a:cxnLst/>
              <a:rect l="l" t="t" r="r" b="b"/>
              <a:pathLst>
                <a:path w="11008" h="20398" extrusionOk="0">
                  <a:moveTo>
                    <a:pt x="6182" y="0"/>
                  </a:moveTo>
                  <a:cubicBezTo>
                    <a:pt x="5984" y="0"/>
                    <a:pt x="5806" y="77"/>
                    <a:pt x="5604" y="178"/>
                  </a:cubicBezTo>
                  <a:cubicBezTo>
                    <a:pt x="4136" y="1345"/>
                    <a:pt x="3036" y="2780"/>
                    <a:pt x="2469" y="4581"/>
                  </a:cubicBezTo>
                  <a:cubicBezTo>
                    <a:pt x="2368" y="4848"/>
                    <a:pt x="2368" y="5348"/>
                    <a:pt x="2202" y="5448"/>
                  </a:cubicBezTo>
                  <a:cubicBezTo>
                    <a:pt x="1368" y="5815"/>
                    <a:pt x="1301" y="6516"/>
                    <a:pt x="967" y="7283"/>
                  </a:cubicBezTo>
                  <a:cubicBezTo>
                    <a:pt x="33" y="9351"/>
                    <a:pt x="0" y="11319"/>
                    <a:pt x="967" y="13321"/>
                  </a:cubicBezTo>
                  <a:cubicBezTo>
                    <a:pt x="1101" y="13454"/>
                    <a:pt x="1201" y="13521"/>
                    <a:pt x="1334" y="13621"/>
                  </a:cubicBezTo>
                  <a:cubicBezTo>
                    <a:pt x="1901" y="13788"/>
                    <a:pt x="2502" y="13821"/>
                    <a:pt x="3102" y="13821"/>
                  </a:cubicBezTo>
                  <a:cubicBezTo>
                    <a:pt x="3147" y="13821"/>
                    <a:pt x="3196" y="13819"/>
                    <a:pt x="3247" y="13819"/>
                  </a:cubicBezTo>
                  <a:cubicBezTo>
                    <a:pt x="3423" y="13819"/>
                    <a:pt x="3610" y="13840"/>
                    <a:pt x="3636" y="14021"/>
                  </a:cubicBezTo>
                  <a:cubicBezTo>
                    <a:pt x="3669" y="14321"/>
                    <a:pt x="3369" y="14421"/>
                    <a:pt x="3169" y="14488"/>
                  </a:cubicBezTo>
                  <a:cubicBezTo>
                    <a:pt x="3002" y="14521"/>
                    <a:pt x="2835" y="14521"/>
                    <a:pt x="2669" y="14588"/>
                  </a:cubicBezTo>
                  <a:cubicBezTo>
                    <a:pt x="2035" y="14755"/>
                    <a:pt x="1835" y="15089"/>
                    <a:pt x="2368" y="15589"/>
                  </a:cubicBezTo>
                  <a:cubicBezTo>
                    <a:pt x="3603" y="16656"/>
                    <a:pt x="5004" y="17324"/>
                    <a:pt x="6672" y="17357"/>
                  </a:cubicBezTo>
                  <a:cubicBezTo>
                    <a:pt x="8173" y="17424"/>
                    <a:pt x="8273" y="17457"/>
                    <a:pt x="8606" y="18991"/>
                  </a:cubicBezTo>
                  <a:cubicBezTo>
                    <a:pt x="8767" y="19824"/>
                    <a:pt x="9469" y="20397"/>
                    <a:pt x="10224" y="20397"/>
                  </a:cubicBezTo>
                  <a:cubicBezTo>
                    <a:pt x="10407" y="20397"/>
                    <a:pt x="10593" y="20364"/>
                    <a:pt x="10774" y="20292"/>
                  </a:cubicBezTo>
                  <a:cubicBezTo>
                    <a:pt x="10708" y="19759"/>
                    <a:pt x="10674" y="19192"/>
                    <a:pt x="10608" y="18658"/>
                  </a:cubicBezTo>
                  <a:cubicBezTo>
                    <a:pt x="10374" y="16990"/>
                    <a:pt x="10808" y="15322"/>
                    <a:pt x="10875" y="13654"/>
                  </a:cubicBezTo>
                  <a:cubicBezTo>
                    <a:pt x="10975" y="11453"/>
                    <a:pt x="11008" y="9251"/>
                    <a:pt x="10541" y="7083"/>
                  </a:cubicBezTo>
                  <a:cubicBezTo>
                    <a:pt x="10341" y="6015"/>
                    <a:pt x="10107" y="4915"/>
                    <a:pt x="9440" y="4014"/>
                  </a:cubicBezTo>
                  <a:cubicBezTo>
                    <a:pt x="8439" y="2780"/>
                    <a:pt x="7639" y="1345"/>
                    <a:pt x="6605" y="111"/>
                  </a:cubicBezTo>
                  <a:cubicBezTo>
                    <a:pt x="6447" y="32"/>
                    <a:pt x="6310" y="0"/>
                    <a:pt x="6182" y="0"/>
                  </a:cubicBezTo>
                  <a:close/>
                </a:path>
              </a:pathLst>
            </a:custGeom>
            <a:solidFill>
              <a:srgbClr val="FFC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35;p40">
              <a:extLst>
                <a:ext uri="{FF2B5EF4-FFF2-40B4-BE49-F238E27FC236}">
                  <a16:creationId xmlns:a16="http://schemas.microsoft.com/office/drawing/2014/main" id="{F64549C6-3F22-3885-148F-6A7C7C64AB88}"/>
                </a:ext>
              </a:extLst>
            </p:cNvPr>
            <p:cNvSpPr/>
            <p:nvPr/>
          </p:nvSpPr>
          <p:spPr>
            <a:xfrm>
              <a:off x="5519800" y="2897931"/>
              <a:ext cx="291075" cy="287875"/>
            </a:xfrm>
            <a:custGeom>
              <a:avLst/>
              <a:gdLst/>
              <a:ahLst/>
              <a:cxnLst/>
              <a:rect l="l" t="t" r="r" b="b"/>
              <a:pathLst>
                <a:path w="11643" h="11515" extrusionOk="0">
                  <a:moveTo>
                    <a:pt x="600" y="1"/>
                  </a:moveTo>
                  <a:cubicBezTo>
                    <a:pt x="545" y="1"/>
                    <a:pt x="490" y="4"/>
                    <a:pt x="434" y="10"/>
                  </a:cubicBezTo>
                  <a:cubicBezTo>
                    <a:pt x="568" y="644"/>
                    <a:pt x="634" y="1311"/>
                    <a:pt x="768" y="2045"/>
                  </a:cubicBezTo>
                  <a:cubicBezTo>
                    <a:pt x="584" y="1923"/>
                    <a:pt x="450" y="1800"/>
                    <a:pt x="305" y="1800"/>
                  </a:cubicBezTo>
                  <a:cubicBezTo>
                    <a:pt x="213" y="1800"/>
                    <a:pt x="117" y="1849"/>
                    <a:pt x="1" y="1978"/>
                  </a:cubicBezTo>
                  <a:cubicBezTo>
                    <a:pt x="968" y="2512"/>
                    <a:pt x="1035" y="3746"/>
                    <a:pt x="1869" y="4380"/>
                  </a:cubicBezTo>
                  <a:cubicBezTo>
                    <a:pt x="2135" y="4180"/>
                    <a:pt x="1969" y="3980"/>
                    <a:pt x="2169" y="3847"/>
                  </a:cubicBezTo>
                  <a:cubicBezTo>
                    <a:pt x="2269" y="4047"/>
                    <a:pt x="2436" y="4314"/>
                    <a:pt x="2336" y="4414"/>
                  </a:cubicBezTo>
                  <a:cubicBezTo>
                    <a:pt x="2035" y="5047"/>
                    <a:pt x="2536" y="5681"/>
                    <a:pt x="2302" y="6315"/>
                  </a:cubicBezTo>
                  <a:cubicBezTo>
                    <a:pt x="2272" y="6374"/>
                    <a:pt x="2269" y="6592"/>
                    <a:pt x="2387" y="6592"/>
                  </a:cubicBezTo>
                  <a:cubicBezTo>
                    <a:pt x="2401" y="6592"/>
                    <a:pt x="2417" y="6589"/>
                    <a:pt x="2436" y="6582"/>
                  </a:cubicBezTo>
                  <a:cubicBezTo>
                    <a:pt x="2484" y="6566"/>
                    <a:pt x="2532" y="6558"/>
                    <a:pt x="2578" y="6558"/>
                  </a:cubicBezTo>
                  <a:cubicBezTo>
                    <a:pt x="2886" y="6558"/>
                    <a:pt x="3151" y="6868"/>
                    <a:pt x="3453" y="6868"/>
                  </a:cubicBezTo>
                  <a:cubicBezTo>
                    <a:pt x="3573" y="6868"/>
                    <a:pt x="3699" y="6819"/>
                    <a:pt x="3837" y="6682"/>
                  </a:cubicBezTo>
                  <a:cubicBezTo>
                    <a:pt x="3970" y="6548"/>
                    <a:pt x="4237" y="6649"/>
                    <a:pt x="4437" y="6548"/>
                  </a:cubicBezTo>
                  <a:cubicBezTo>
                    <a:pt x="4555" y="6501"/>
                    <a:pt x="4682" y="6479"/>
                    <a:pt x="4802" y="6479"/>
                  </a:cubicBezTo>
                  <a:cubicBezTo>
                    <a:pt x="5021" y="6479"/>
                    <a:pt x="5218" y="6553"/>
                    <a:pt x="5304" y="6682"/>
                  </a:cubicBezTo>
                  <a:cubicBezTo>
                    <a:pt x="5638" y="7216"/>
                    <a:pt x="6205" y="7516"/>
                    <a:pt x="6572" y="8016"/>
                  </a:cubicBezTo>
                  <a:lnTo>
                    <a:pt x="6572" y="8083"/>
                  </a:lnTo>
                  <a:cubicBezTo>
                    <a:pt x="6105" y="8883"/>
                    <a:pt x="6572" y="9884"/>
                    <a:pt x="5938" y="10585"/>
                  </a:cubicBezTo>
                  <a:cubicBezTo>
                    <a:pt x="6051" y="10789"/>
                    <a:pt x="6196" y="10854"/>
                    <a:pt x="6329" y="10854"/>
                  </a:cubicBezTo>
                  <a:cubicBezTo>
                    <a:pt x="6391" y="10854"/>
                    <a:pt x="6452" y="10840"/>
                    <a:pt x="6505" y="10818"/>
                  </a:cubicBezTo>
                  <a:cubicBezTo>
                    <a:pt x="6705" y="10724"/>
                    <a:pt x="6880" y="10676"/>
                    <a:pt x="7033" y="10676"/>
                  </a:cubicBezTo>
                  <a:cubicBezTo>
                    <a:pt x="7314" y="10676"/>
                    <a:pt x="7521" y="10839"/>
                    <a:pt x="7673" y="11185"/>
                  </a:cubicBezTo>
                  <a:cubicBezTo>
                    <a:pt x="7809" y="11458"/>
                    <a:pt x="7979" y="11514"/>
                    <a:pt x="8164" y="11514"/>
                  </a:cubicBezTo>
                  <a:cubicBezTo>
                    <a:pt x="8295" y="11514"/>
                    <a:pt x="8434" y="11485"/>
                    <a:pt x="8573" y="11485"/>
                  </a:cubicBezTo>
                  <a:cubicBezTo>
                    <a:pt x="8640" y="11419"/>
                    <a:pt x="8673" y="11419"/>
                    <a:pt x="8773" y="11419"/>
                  </a:cubicBezTo>
                  <a:cubicBezTo>
                    <a:pt x="8807" y="11352"/>
                    <a:pt x="8840" y="11319"/>
                    <a:pt x="8940" y="11218"/>
                  </a:cubicBezTo>
                  <a:cubicBezTo>
                    <a:pt x="9007" y="11152"/>
                    <a:pt x="9107" y="11085"/>
                    <a:pt x="9140" y="11018"/>
                  </a:cubicBezTo>
                  <a:cubicBezTo>
                    <a:pt x="9441" y="10718"/>
                    <a:pt x="9441" y="10051"/>
                    <a:pt x="10074" y="10051"/>
                  </a:cubicBezTo>
                  <a:cubicBezTo>
                    <a:pt x="10441" y="9317"/>
                    <a:pt x="11342" y="8883"/>
                    <a:pt x="11342" y="7883"/>
                  </a:cubicBezTo>
                  <a:cubicBezTo>
                    <a:pt x="11342" y="7683"/>
                    <a:pt x="11442" y="7416"/>
                    <a:pt x="11642" y="7249"/>
                  </a:cubicBezTo>
                  <a:cubicBezTo>
                    <a:pt x="11609" y="6982"/>
                    <a:pt x="11609" y="6715"/>
                    <a:pt x="11575" y="6415"/>
                  </a:cubicBezTo>
                  <a:cubicBezTo>
                    <a:pt x="11456" y="6457"/>
                    <a:pt x="11344" y="6475"/>
                    <a:pt x="11239" y="6475"/>
                  </a:cubicBezTo>
                  <a:cubicBezTo>
                    <a:pt x="10752" y="6475"/>
                    <a:pt x="10391" y="6089"/>
                    <a:pt x="10008" y="5815"/>
                  </a:cubicBezTo>
                  <a:cubicBezTo>
                    <a:pt x="9607" y="5514"/>
                    <a:pt x="9607" y="5147"/>
                    <a:pt x="9641" y="4647"/>
                  </a:cubicBezTo>
                  <a:cubicBezTo>
                    <a:pt x="9672" y="3877"/>
                    <a:pt x="8878" y="3164"/>
                    <a:pt x="8100" y="3164"/>
                  </a:cubicBezTo>
                  <a:cubicBezTo>
                    <a:pt x="8035" y="3164"/>
                    <a:pt x="7970" y="3169"/>
                    <a:pt x="7906" y="3179"/>
                  </a:cubicBezTo>
                  <a:cubicBezTo>
                    <a:pt x="7693" y="3179"/>
                    <a:pt x="7501" y="3265"/>
                    <a:pt x="7279" y="3265"/>
                  </a:cubicBezTo>
                  <a:cubicBezTo>
                    <a:pt x="7223" y="3265"/>
                    <a:pt x="7166" y="3259"/>
                    <a:pt x="7106" y="3246"/>
                  </a:cubicBezTo>
                  <a:cubicBezTo>
                    <a:pt x="5671" y="3013"/>
                    <a:pt x="4404" y="2479"/>
                    <a:pt x="3303" y="1478"/>
                  </a:cubicBezTo>
                  <a:cubicBezTo>
                    <a:pt x="2803" y="978"/>
                    <a:pt x="3270" y="978"/>
                    <a:pt x="3603" y="878"/>
                  </a:cubicBezTo>
                  <a:cubicBezTo>
                    <a:pt x="3503" y="511"/>
                    <a:pt x="3236" y="511"/>
                    <a:pt x="2969" y="411"/>
                  </a:cubicBezTo>
                  <a:cubicBezTo>
                    <a:pt x="2840" y="443"/>
                    <a:pt x="2714" y="457"/>
                    <a:pt x="2592" y="457"/>
                  </a:cubicBezTo>
                  <a:cubicBezTo>
                    <a:pt x="1886" y="457"/>
                    <a:pt x="1279" y="1"/>
                    <a:pt x="600" y="1"/>
                  </a:cubicBezTo>
                  <a:close/>
                </a:path>
              </a:pathLst>
            </a:custGeom>
            <a:solidFill>
              <a:srgbClr val="FFB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36;p40">
              <a:extLst>
                <a:ext uri="{FF2B5EF4-FFF2-40B4-BE49-F238E27FC236}">
                  <a16:creationId xmlns:a16="http://schemas.microsoft.com/office/drawing/2014/main" id="{94704876-8913-1342-BD3A-C5BDBECA0837}"/>
                </a:ext>
              </a:extLst>
            </p:cNvPr>
            <p:cNvSpPr/>
            <p:nvPr/>
          </p:nvSpPr>
          <p:spPr>
            <a:xfrm>
              <a:off x="5799175" y="2579931"/>
              <a:ext cx="130950" cy="123975"/>
            </a:xfrm>
            <a:custGeom>
              <a:avLst/>
              <a:gdLst/>
              <a:ahLst/>
              <a:cxnLst/>
              <a:rect l="l" t="t" r="r" b="b"/>
              <a:pathLst>
                <a:path w="5238" h="4959" extrusionOk="0">
                  <a:moveTo>
                    <a:pt x="2088" y="0"/>
                  </a:moveTo>
                  <a:cubicBezTo>
                    <a:pt x="2006" y="0"/>
                    <a:pt x="1921" y="7"/>
                    <a:pt x="1835" y="21"/>
                  </a:cubicBezTo>
                  <a:cubicBezTo>
                    <a:pt x="1068" y="55"/>
                    <a:pt x="667" y="555"/>
                    <a:pt x="434" y="1222"/>
                  </a:cubicBezTo>
                  <a:cubicBezTo>
                    <a:pt x="34" y="2056"/>
                    <a:pt x="0" y="2923"/>
                    <a:pt x="34" y="3857"/>
                  </a:cubicBezTo>
                  <a:cubicBezTo>
                    <a:pt x="100" y="4625"/>
                    <a:pt x="300" y="4958"/>
                    <a:pt x="701" y="4958"/>
                  </a:cubicBezTo>
                  <a:cubicBezTo>
                    <a:pt x="1134" y="4958"/>
                    <a:pt x="1301" y="4625"/>
                    <a:pt x="1268" y="3857"/>
                  </a:cubicBezTo>
                  <a:cubicBezTo>
                    <a:pt x="1201" y="3624"/>
                    <a:pt x="1201" y="3424"/>
                    <a:pt x="1201" y="3224"/>
                  </a:cubicBezTo>
                  <a:cubicBezTo>
                    <a:pt x="1201" y="2723"/>
                    <a:pt x="1301" y="2256"/>
                    <a:pt x="1468" y="1789"/>
                  </a:cubicBezTo>
                  <a:cubicBezTo>
                    <a:pt x="1587" y="1452"/>
                    <a:pt x="1765" y="1280"/>
                    <a:pt x="1988" y="1280"/>
                  </a:cubicBezTo>
                  <a:cubicBezTo>
                    <a:pt x="2140" y="1280"/>
                    <a:pt x="2313" y="1360"/>
                    <a:pt x="2502" y="1522"/>
                  </a:cubicBezTo>
                  <a:cubicBezTo>
                    <a:pt x="2702" y="1689"/>
                    <a:pt x="2869" y="1889"/>
                    <a:pt x="3036" y="2089"/>
                  </a:cubicBezTo>
                  <a:cubicBezTo>
                    <a:pt x="3336" y="2423"/>
                    <a:pt x="3603" y="2790"/>
                    <a:pt x="3870" y="3124"/>
                  </a:cubicBezTo>
                  <a:cubicBezTo>
                    <a:pt x="4050" y="3349"/>
                    <a:pt x="4246" y="3529"/>
                    <a:pt x="4477" y="3529"/>
                  </a:cubicBezTo>
                  <a:cubicBezTo>
                    <a:pt x="4588" y="3529"/>
                    <a:pt x="4707" y="3488"/>
                    <a:pt x="4837" y="3390"/>
                  </a:cubicBezTo>
                  <a:cubicBezTo>
                    <a:pt x="5237" y="3124"/>
                    <a:pt x="5104" y="2757"/>
                    <a:pt x="4904" y="2456"/>
                  </a:cubicBezTo>
                  <a:cubicBezTo>
                    <a:pt x="4437" y="1789"/>
                    <a:pt x="3936" y="1122"/>
                    <a:pt x="3336" y="555"/>
                  </a:cubicBezTo>
                  <a:cubicBezTo>
                    <a:pt x="2993" y="241"/>
                    <a:pt x="2577" y="0"/>
                    <a:pt x="20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37;p40">
              <a:extLst>
                <a:ext uri="{FF2B5EF4-FFF2-40B4-BE49-F238E27FC236}">
                  <a16:creationId xmlns:a16="http://schemas.microsoft.com/office/drawing/2014/main" id="{2703BD8C-4446-4266-7369-8EE4F3431878}"/>
                </a:ext>
              </a:extLst>
            </p:cNvPr>
            <p:cNvSpPr/>
            <p:nvPr/>
          </p:nvSpPr>
          <p:spPr>
            <a:xfrm>
              <a:off x="5971800" y="2556256"/>
              <a:ext cx="15025" cy="24225"/>
            </a:xfrm>
            <a:custGeom>
              <a:avLst/>
              <a:gdLst/>
              <a:ahLst/>
              <a:cxnLst/>
              <a:rect l="l" t="t" r="r" b="b"/>
              <a:pathLst>
                <a:path w="601" h="969" extrusionOk="0">
                  <a:moveTo>
                    <a:pt x="567" y="1"/>
                  </a:moveTo>
                  <a:cubicBezTo>
                    <a:pt x="367" y="168"/>
                    <a:pt x="200" y="335"/>
                    <a:pt x="67" y="501"/>
                  </a:cubicBezTo>
                  <a:cubicBezTo>
                    <a:pt x="0" y="668"/>
                    <a:pt x="33" y="802"/>
                    <a:pt x="167" y="868"/>
                  </a:cubicBezTo>
                  <a:cubicBezTo>
                    <a:pt x="234" y="968"/>
                    <a:pt x="367" y="968"/>
                    <a:pt x="434" y="968"/>
                  </a:cubicBezTo>
                  <a:cubicBezTo>
                    <a:pt x="601" y="902"/>
                    <a:pt x="601" y="735"/>
                    <a:pt x="601" y="635"/>
                  </a:cubicBezTo>
                  <a:cubicBezTo>
                    <a:pt x="601" y="401"/>
                    <a:pt x="567" y="201"/>
                    <a:pt x="567" y="1"/>
                  </a:cubicBezTo>
                  <a:close/>
                </a:path>
              </a:pathLst>
            </a:custGeom>
            <a:solidFill>
              <a:srgbClr val="FFB1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38;p40">
              <a:extLst>
                <a:ext uri="{FF2B5EF4-FFF2-40B4-BE49-F238E27FC236}">
                  <a16:creationId xmlns:a16="http://schemas.microsoft.com/office/drawing/2014/main" id="{F01503B3-E845-94BD-771F-0EEC560497FA}"/>
                </a:ext>
              </a:extLst>
            </p:cNvPr>
            <p:cNvSpPr/>
            <p:nvPr/>
          </p:nvSpPr>
          <p:spPr>
            <a:xfrm>
              <a:off x="5949275" y="2481581"/>
              <a:ext cx="12525" cy="9675"/>
            </a:xfrm>
            <a:custGeom>
              <a:avLst/>
              <a:gdLst/>
              <a:ahLst/>
              <a:cxnLst/>
              <a:rect l="l" t="t" r="r" b="b"/>
              <a:pathLst>
                <a:path w="501" h="387" extrusionOk="0">
                  <a:moveTo>
                    <a:pt x="273" y="1"/>
                  </a:moveTo>
                  <a:cubicBezTo>
                    <a:pt x="238" y="1"/>
                    <a:pt x="201" y="8"/>
                    <a:pt x="167" y="19"/>
                  </a:cubicBezTo>
                  <a:cubicBezTo>
                    <a:pt x="101" y="53"/>
                    <a:pt x="0" y="119"/>
                    <a:pt x="67" y="286"/>
                  </a:cubicBezTo>
                  <a:cubicBezTo>
                    <a:pt x="134" y="319"/>
                    <a:pt x="234" y="386"/>
                    <a:pt x="301" y="386"/>
                  </a:cubicBezTo>
                  <a:cubicBezTo>
                    <a:pt x="501" y="386"/>
                    <a:pt x="434" y="186"/>
                    <a:pt x="434" y="119"/>
                  </a:cubicBezTo>
                  <a:cubicBezTo>
                    <a:pt x="412" y="30"/>
                    <a:pt x="345" y="1"/>
                    <a:pt x="273" y="1"/>
                  </a:cubicBezTo>
                  <a:close/>
                </a:path>
              </a:pathLst>
            </a:custGeom>
            <a:solidFill>
              <a:srgbClr val="FFB1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39;p40">
              <a:extLst>
                <a:ext uri="{FF2B5EF4-FFF2-40B4-BE49-F238E27FC236}">
                  <a16:creationId xmlns:a16="http://schemas.microsoft.com/office/drawing/2014/main" id="{C38DC018-AD01-391F-7F03-8D8F9D9637F2}"/>
                </a:ext>
              </a:extLst>
            </p:cNvPr>
            <p:cNvSpPr/>
            <p:nvPr/>
          </p:nvSpPr>
          <p:spPr>
            <a:xfrm>
              <a:off x="6146075" y="2973231"/>
              <a:ext cx="115125" cy="130125"/>
            </a:xfrm>
            <a:custGeom>
              <a:avLst/>
              <a:gdLst/>
              <a:ahLst/>
              <a:cxnLst/>
              <a:rect l="l" t="t" r="r" b="b"/>
              <a:pathLst>
                <a:path w="4605" h="5205" extrusionOk="0">
                  <a:moveTo>
                    <a:pt x="4537" y="1"/>
                  </a:moveTo>
                  <a:lnTo>
                    <a:pt x="4537" y="1"/>
                  </a:lnTo>
                  <a:cubicBezTo>
                    <a:pt x="3537" y="801"/>
                    <a:pt x="2736" y="1802"/>
                    <a:pt x="1802" y="2636"/>
                  </a:cubicBezTo>
                  <a:cubicBezTo>
                    <a:pt x="1035" y="3370"/>
                    <a:pt x="434" y="4204"/>
                    <a:pt x="1" y="5204"/>
                  </a:cubicBezTo>
                  <a:cubicBezTo>
                    <a:pt x="635" y="5071"/>
                    <a:pt x="668" y="4437"/>
                    <a:pt x="1035" y="4070"/>
                  </a:cubicBezTo>
                  <a:cubicBezTo>
                    <a:pt x="1468" y="3536"/>
                    <a:pt x="1802" y="2836"/>
                    <a:pt x="2469" y="2469"/>
                  </a:cubicBezTo>
                  <a:cubicBezTo>
                    <a:pt x="3103" y="2069"/>
                    <a:pt x="3570" y="1502"/>
                    <a:pt x="4104" y="1035"/>
                  </a:cubicBezTo>
                  <a:cubicBezTo>
                    <a:pt x="4471" y="701"/>
                    <a:pt x="4604" y="401"/>
                    <a:pt x="4537" y="1"/>
                  </a:cubicBezTo>
                  <a:close/>
                </a:path>
              </a:pathLst>
            </a:custGeom>
            <a:solidFill>
              <a:srgbClr val="FFE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40;p40">
              <a:extLst>
                <a:ext uri="{FF2B5EF4-FFF2-40B4-BE49-F238E27FC236}">
                  <a16:creationId xmlns:a16="http://schemas.microsoft.com/office/drawing/2014/main" id="{106D512A-E890-6326-9489-032A5CF3D76B}"/>
                </a:ext>
              </a:extLst>
            </p:cNvPr>
            <p:cNvSpPr/>
            <p:nvPr/>
          </p:nvSpPr>
          <p:spPr>
            <a:xfrm>
              <a:off x="5227100" y="2815631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100" y="0"/>
                  </a:moveTo>
                  <a:lnTo>
                    <a:pt x="0" y="33"/>
                  </a:lnTo>
                  <a:lnTo>
                    <a:pt x="34" y="10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41;p40">
              <a:extLst>
                <a:ext uri="{FF2B5EF4-FFF2-40B4-BE49-F238E27FC236}">
                  <a16:creationId xmlns:a16="http://schemas.microsoft.com/office/drawing/2014/main" id="{8CA0601A-4D6D-EDC9-4FB0-86A00EDD795D}"/>
                </a:ext>
              </a:extLst>
            </p:cNvPr>
            <p:cNvSpPr/>
            <p:nvPr/>
          </p:nvSpPr>
          <p:spPr>
            <a:xfrm>
              <a:off x="5388875" y="2723881"/>
              <a:ext cx="89250" cy="95925"/>
            </a:xfrm>
            <a:custGeom>
              <a:avLst/>
              <a:gdLst/>
              <a:ahLst/>
              <a:cxnLst/>
              <a:rect l="l" t="t" r="r" b="b"/>
              <a:pathLst>
                <a:path w="3570" h="3837" extrusionOk="0">
                  <a:moveTo>
                    <a:pt x="1001" y="1"/>
                  </a:moveTo>
                  <a:cubicBezTo>
                    <a:pt x="634" y="134"/>
                    <a:pt x="0" y="1"/>
                    <a:pt x="201" y="768"/>
                  </a:cubicBezTo>
                  <a:cubicBezTo>
                    <a:pt x="251" y="754"/>
                    <a:pt x="294" y="748"/>
                    <a:pt x="332" y="748"/>
                  </a:cubicBezTo>
                  <a:cubicBezTo>
                    <a:pt x="569" y="748"/>
                    <a:pt x="581" y="995"/>
                    <a:pt x="668" y="1168"/>
                  </a:cubicBezTo>
                  <a:cubicBezTo>
                    <a:pt x="1335" y="2002"/>
                    <a:pt x="1668" y="3036"/>
                    <a:pt x="2369" y="3837"/>
                  </a:cubicBezTo>
                  <a:cubicBezTo>
                    <a:pt x="2569" y="3837"/>
                    <a:pt x="2802" y="3803"/>
                    <a:pt x="3003" y="3803"/>
                  </a:cubicBezTo>
                  <a:cubicBezTo>
                    <a:pt x="3069" y="3703"/>
                    <a:pt x="3103" y="3670"/>
                    <a:pt x="3203" y="3537"/>
                  </a:cubicBezTo>
                  <a:cubicBezTo>
                    <a:pt x="3570" y="2769"/>
                    <a:pt x="3203" y="2269"/>
                    <a:pt x="2636" y="1802"/>
                  </a:cubicBezTo>
                  <a:cubicBezTo>
                    <a:pt x="2135" y="1302"/>
                    <a:pt x="1868" y="601"/>
                    <a:pt x="1235" y="201"/>
                  </a:cubicBezTo>
                  <a:cubicBezTo>
                    <a:pt x="1168" y="134"/>
                    <a:pt x="1035" y="67"/>
                    <a:pt x="1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42;p40">
              <a:extLst>
                <a:ext uri="{FF2B5EF4-FFF2-40B4-BE49-F238E27FC236}">
                  <a16:creationId xmlns:a16="http://schemas.microsoft.com/office/drawing/2014/main" id="{705D2596-033F-876E-CAA9-CAB3EA4097F5}"/>
                </a:ext>
              </a:extLst>
            </p:cNvPr>
            <p:cNvSpPr/>
            <p:nvPr/>
          </p:nvSpPr>
          <p:spPr>
            <a:xfrm>
              <a:off x="5393875" y="2740781"/>
              <a:ext cx="13475" cy="13150"/>
            </a:xfrm>
            <a:custGeom>
              <a:avLst/>
              <a:gdLst/>
              <a:ahLst/>
              <a:cxnLst/>
              <a:rect l="l" t="t" r="r" b="b"/>
              <a:pathLst>
                <a:path w="539" h="526" extrusionOk="0">
                  <a:moveTo>
                    <a:pt x="326" y="0"/>
                  </a:moveTo>
                  <a:cubicBezTo>
                    <a:pt x="257" y="0"/>
                    <a:pt x="155" y="36"/>
                    <a:pt x="1" y="125"/>
                  </a:cubicBezTo>
                  <a:cubicBezTo>
                    <a:pt x="134" y="259"/>
                    <a:pt x="301" y="359"/>
                    <a:pt x="468" y="526"/>
                  </a:cubicBezTo>
                  <a:cubicBezTo>
                    <a:pt x="417" y="349"/>
                    <a:pt x="539" y="0"/>
                    <a:pt x="326" y="0"/>
                  </a:cubicBezTo>
                  <a:close/>
                </a:path>
              </a:pathLst>
            </a:custGeom>
            <a:solidFill>
              <a:srgbClr val="8A1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43;p40">
              <a:extLst>
                <a:ext uri="{FF2B5EF4-FFF2-40B4-BE49-F238E27FC236}">
                  <a16:creationId xmlns:a16="http://schemas.microsoft.com/office/drawing/2014/main" id="{C7A23E89-C43C-F2F7-F3CD-1A40190CA9D3}"/>
                </a:ext>
              </a:extLst>
            </p:cNvPr>
            <p:cNvSpPr/>
            <p:nvPr/>
          </p:nvSpPr>
          <p:spPr>
            <a:xfrm>
              <a:off x="5235425" y="3818831"/>
              <a:ext cx="25050" cy="39225"/>
            </a:xfrm>
            <a:custGeom>
              <a:avLst/>
              <a:gdLst/>
              <a:ahLst/>
              <a:cxnLst/>
              <a:rect l="l" t="t" r="r" b="b"/>
              <a:pathLst>
                <a:path w="1002" h="1569" extrusionOk="0">
                  <a:moveTo>
                    <a:pt x="201" y="1"/>
                  </a:moveTo>
                  <a:cubicBezTo>
                    <a:pt x="168" y="17"/>
                    <a:pt x="126" y="26"/>
                    <a:pt x="88" y="26"/>
                  </a:cubicBezTo>
                  <a:cubicBezTo>
                    <a:pt x="51" y="26"/>
                    <a:pt x="17" y="17"/>
                    <a:pt x="1" y="1"/>
                  </a:cubicBezTo>
                  <a:lnTo>
                    <a:pt x="1" y="1"/>
                  </a:lnTo>
                  <a:cubicBezTo>
                    <a:pt x="34" y="1035"/>
                    <a:pt x="34" y="1035"/>
                    <a:pt x="1001" y="1569"/>
                  </a:cubicBezTo>
                  <a:cubicBezTo>
                    <a:pt x="701" y="1035"/>
                    <a:pt x="468" y="535"/>
                    <a:pt x="201" y="1"/>
                  </a:cubicBezTo>
                  <a:close/>
                </a:path>
              </a:pathLst>
            </a:custGeom>
            <a:solidFill>
              <a:srgbClr val="FF7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44;p40">
              <a:extLst>
                <a:ext uri="{FF2B5EF4-FFF2-40B4-BE49-F238E27FC236}">
                  <a16:creationId xmlns:a16="http://schemas.microsoft.com/office/drawing/2014/main" id="{D73116D5-4D73-6039-E228-C873325CD89C}"/>
                </a:ext>
              </a:extLst>
            </p:cNvPr>
            <p:cNvSpPr/>
            <p:nvPr/>
          </p:nvSpPr>
          <p:spPr>
            <a:xfrm>
              <a:off x="5264625" y="3858031"/>
              <a:ext cx="5025" cy="4200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0" y="1"/>
                  </a:moveTo>
                  <a:lnTo>
                    <a:pt x="0" y="1"/>
                  </a:lnTo>
                  <a:cubicBezTo>
                    <a:pt x="100" y="101"/>
                    <a:pt x="167" y="134"/>
                    <a:pt x="200" y="167"/>
                  </a:cubicBezTo>
                  <a:cubicBezTo>
                    <a:pt x="167" y="134"/>
                    <a:pt x="100" y="34"/>
                    <a:pt x="0" y="1"/>
                  </a:cubicBezTo>
                  <a:close/>
                </a:path>
              </a:pathLst>
            </a:custGeom>
            <a:solidFill>
              <a:srgbClr val="FF91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45;p40">
              <a:extLst>
                <a:ext uri="{FF2B5EF4-FFF2-40B4-BE49-F238E27FC236}">
                  <a16:creationId xmlns:a16="http://schemas.microsoft.com/office/drawing/2014/main" id="{DA0D42B3-2459-E3C8-57DA-442DCEC3CD20}"/>
                </a:ext>
              </a:extLst>
            </p:cNvPr>
            <p:cNvSpPr/>
            <p:nvPr/>
          </p:nvSpPr>
          <p:spPr>
            <a:xfrm>
              <a:off x="5453075" y="2461706"/>
              <a:ext cx="254375" cy="424700"/>
            </a:xfrm>
            <a:custGeom>
              <a:avLst/>
              <a:gdLst/>
              <a:ahLst/>
              <a:cxnLst/>
              <a:rect l="l" t="t" r="r" b="b"/>
              <a:pathLst>
                <a:path w="10175" h="16988" extrusionOk="0">
                  <a:moveTo>
                    <a:pt x="6569" y="1"/>
                  </a:moveTo>
                  <a:cubicBezTo>
                    <a:pt x="6436" y="1"/>
                    <a:pt x="6324" y="93"/>
                    <a:pt x="6239" y="280"/>
                  </a:cubicBezTo>
                  <a:cubicBezTo>
                    <a:pt x="5972" y="848"/>
                    <a:pt x="5438" y="1415"/>
                    <a:pt x="5972" y="2115"/>
                  </a:cubicBezTo>
                  <a:cubicBezTo>
                    <a:pt x="6072" y="2182"/>
                    <a:pt x="5939" y="2315"/>
                    <a:pt x="5838" y="2349"/>
                  </a:cubicBezTo>
                  <a:cubicBezTo>
                    <a:pt x="5672" y="2349"/>
                    <a:pt x="5605" y="2249"/>
                    <a:pt x="5472" y="2182"/>
                  </a:cubicBezTo>
                  <a:cubicBezTo>
                    <a:pt x="5356" y="2124"/>
                    <a:pt x="5219" y="2098"/>
                    <a:pt x="5075" y="2098"/>
                  </a:cubicBezTo>
                  <a:cubicBezTo>
                    <a:pt x="4553" y="2098"/>
                    <a:pt x="3944" y="2445"/>
                    <a:pt x="3970" y="2916"/>
                  </a:cubicBezTo>
                  <a:cubicBezTo>
                    <a:pt x="4071" y="3516"/>
                    <a:pt x="3670" y="3783"/>
                    <a:pt x="3270" y="4117"/>
                  </a:cubicBezTo>
                  <a:cubicBezTo>
                    <a:pt x="2736" y="4617"/>
                    <a:pt x="2169" y="5084"/>
                    <a:pt x="2503" y="5985"/>
                  </a:cubicBezTo>
                  <a:cubicBezTo>
                    <a:pt x="2670" y="6418"/>
                    <a:pt x="2803" y="6985"/>
                    <a:pt x="2603" y="7486"/>
                  </a:cubicBezTo>
                  <a:cubicBezTo>
                    <a:pt x="2403" y="8086"/>
                    <a:pt x="2503" y="8586"/>
                    <a:pt x="2670" y="9087"/>
                  </a:cubicBezTo>
                  <a:cubicBezTo>
                    <a:pt x="2803" y="9487"/>
                    <a:pt x="2970" y="9921"/>
                    <a:pt x="3270" y="10254"/>
                  </a:cubicBezTo>
                  <a:cubicBezTo>
                    <a:pt x="3570" y="10588"/>
                    <a:pt x="3403" y="10755"/>
                    <a:pt x="3003" y="10755"/>
                  </a:cubicBezTo>
                  <a:cubicBezTo>
                    <a:pt x="2978" y="10760"/>
                    <a:pt x="2954" y="10762"/>
                    <a:pt x="2932" y="10762"/>
                  </a:cubicBezTo>
                  <a:cubicBezTo>
                    <a:pt x="2844" y="10762"/>
                    <a:pt x="2775" y="10731"/>
                    <a:pt x="2702" y="10731"/>
                  </a:cubicBezTo>
                  <a:cubicBezTo>
                    <a:pt x="2670" y="10731"/>
                    <a:pt x="2638" y="10737"/>
                    <a:pt x="2603" y="10755"/>
                  </a:cubicBezTo>
                  <a:cubicBezTo>
                    <a:pt x="2469" y="10788"/>
                    <a:pt x="2269" y="10788"/>
                    <a:pt x="2303" y="11021"/>
                  </a:cubicBezTo>
                  <a:cubicBezTo>
                    <a:pt x="3437" y="11155"/>
                    <a:pt x="3437" y="11155"/>
                    <a:pt x="3303" y="11922"/>
                  </a:cubicBezTo>
                  <a:cubicBezTo>
                    <a:pt x="3023" y="11829"/>
                    <a:pt x="2801" y="11619"/>
                    <a:pt x="2501" y="11619"/>
                  </a:cubicBezTo>
                  <a:cubicBezTo>
                    <a:pt x="2479" y="11619"/>
                    <a:pt x="2458" y="11620"/>
                    <a:pt x="2436" y="11622"/>
                  </a:cubicBezTo>
                  <a:cubicBezTo>
                    <a:pt x="2269" y="11922"/>
                    <a:pt x="2269" y="12289"/>
                    <a:pt x="1836" y="12456"/>
                  </a:cubicBezTo>
                  <a:cubicBezTo>
                    <a:pt x="1455" y="12329"/>
                    <a:pt x="1286" y="11750"/>
                    <a:pt x="812" y="11750"/>
                  </a:cubicBezTo>
                  <a:cubicBezTo>
                    <a:pt x="787" y="11750"/>
                    <a:pt x="761" y="11752"/>
                    <a:pt x="735" y="11755"/>
                  </a:cubicBezTo>
                  <a:cubicBezTo>
                    <a:pt x="735" y="12189"/>
                    <a:pt x="1602" y="12322"/>
                    <a:pt x="1002" y="12923"/>
                  </a:cubicBezTo>
                  <a:cubicBezTo>
                    <a:pt x="619" y="12763"/>
                    <a:pt x="633" y="12085"/>
                    <a:pt x="138" y="12085"/>
                  </a:cubicBezTo>
                  <a:cubicBezTo>
                    <a:pt x="116" y="12085"/>
                    <a:pt x="92" y="12086"/>
                    <a:pt x="68" y="12089"/>
                  </a:cubicBezTo>
                  <a:cubicBezTo>
                    <a:pt x="1" y="12156"/>
                    <a:pt x="1" y="12256"/>
                    <a:pt x="1" y="12322"/>
                  </a:cubicBezTo>
                  <a:cubicBezTo>
                    <a:pt x="168" y="12923"/>
                    <a:pt x="668" y="13423"/>
                    <a:pt x="601" y="14090"/>
                  </a:cubicBezTo>
                  <a:cubicBezTo>
                    <a:pt x="760" y="14090"/>
                    <a:pt x="950" y="14353"/>
                    <a:pt x="1170" y="14353"/>
                  </a:cubicBezTo>
                  <a:cubicBezTo>
                    <a:pt x="1274" y="14353"/>
                    <a:pt x="1385" y="14294"/>
                    <a:pt x="1502" y="14124"/>
                  </a:cubicBezTo>
                  <a:cubicBezTo>
                    <a:pt x="1518" y="14093"/>
                    <a:pt x="1540" y="14080"/>
                    <a:pt x="1567" y="14080"/>
                  </a:cubicBezTo>
                  <a:cubicBezTo>
                    <a:pt x="1655" y="14080"/>
                    <a:pt x="1784" y="14221"/>
                    <a:pt x="1836" y="14324"/>
                  </a:cubicBezTo>
                  <a:cubicBezTo>
                    <a:pt x="2569" y="14624"/>
                    <a:pt x="2670" y="15191"/>
                    <a:pt x="2603" y="15925"/>
                  </a:cubicBezTo>
                  <a:cubicBezTo>
                    <a:pt x="3235" y="16226"/>
                    <a:pt x="3676" y="16988"/>
                    <a:pt x="4491" y="16988"/>
                  </a:cubicBezTo>
                  <a:cubicBezTo>
                    <a:pt x="4580" y="16988"/>
                    <a:pt x="4673" y="16979"/>
                    <a:pt x="4771" y="16959"/>
                  </a:cubicBezTo>
                  <a:cubicBezTo>
                    <a:pt x="4404" y="16025"/>
                    <a:pt x="3970" y="15124"/>
                    <a:pt x="4271" y="14090"/>
                  </a:cubicBezTo>
                  <a:cubicBezTo>
                    <a:pt x="4304" y="13957"/>
                    <a:pt x="4237" y="13790"/>
                    <a:pt x="4237" y="13657"/>
                  </a:cubicBezTo>
                  <a:cubicBezTo>
                    <a:pt x="4071" y="12589"/>
                    <a:pt x="4237" y="11622"/>
                    <a:pt x="5138" y="10921"/>
                  </a:cubicBezTo>
                  <a:cubicBezTo>
                    <a:pt x="5472" y="10621"/>
                    <a:pt x="5405" y="10354"/>
                    <a:pt x="4971" y="10254"/>
                  </a:cubicBezTo>
                  <a:cubicBezTo>
                    <a:pt x="4904" y="10188"/>
                    <a:pt x="4804" y="10154"/>
                    <a:pt x="4804" y="10021"/>
                  </a:cubicBezTo>
                  <a:cubicBezTo>
                    <a:pt x="5071" y="9587"/>
                    <a:pt x="5805" y="9821"/>
                    <a:pt x="5972" y="9254"/>
                  </a:cubicBezTo>
                  <a:cubicBezTo>
                    <a:pt x="6139" y="8753"/>
                    <a:pt x="6406" y="8253"/>
                    <a:pt x="6506" y="7686"/>
                  </a:cubicBezTo>
                  <a:cubicBezTo>
                    <a:pt x="6606" y="7352"/>
                    <a:pt x="6672" y="7019"/>
                    <a:pt x="6973" y="6818"/>
                  </a:cubicBezTo>
                  <a:cubicBezTo>
                    <a:pt x="7340" y="6518"/>
                    <a:pt x="7506" y="6185"/>
                    <a:pt x="7673" y="5818"/>
                  </a:cubicBezTo>
                  <a:cubicBezTo>
                    <a:pt x="8107" y="4850"/>
                    <a:pt x="9107" y="4483"/>
                    <a:pt x="9775" y="3816"/>
                  </a:cubicBezTo>
                  <a:cubicBezTo>
                    <a:pt x="9841" y="3750"/>
                    <a:pt x="10075" y="3783"/>
                    <a:pt x="10175" y="3750"/>
                  </a:cubicBezTo>
                  <a:cubicBezTo>
                    <a:pt x="9741" y="3349"/>
                    <a:pt x="9608" y="2682"/>
                    <a:pt x="9007" y="2415"/>
                  </a:cubicBezTo>
                  <a:cubicBezTo>
                    <a:pt x="8507" y="2349"/>
                    <a:pt x="8474" y="1982"/>
                    <a:pt x="8507" y="1615"/>
                  </a:cubicBezTo>
                  <a:lnTo>
                    <a:pt x="8274" y="1248"/>
                  </a:lnTo>
                  <a:cubicBezTo>
                    <a:pt x="7573" y="1248"/>
                    <a:pt x="7406" y="581"/>
                    <a:pt x="7006" y="247"/>
                  </a:cubicBezTo>
                  <a:cubicBezTo>
                    <a:pt x="6843" y="84"/>
                    <a:pt x="6696" y="1"/>
                    <a:pt x="6569" y="1"/>
                  </a:cubicBezTo>
                  <a:close/>
                </a:path>
              </a:pathLst>
            </a:custGeom>
            <a:solidFill>
              <a:srgbClr val="FFB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46;p40">
              <a:extLst>
                <a:ext uri="{FF2B5EF4-FFF2-40B4-BE49-F238E27FC236}">
                  <a16:creationId xmlns:a16="http://schemas.microsoft.com/office/drawing/2014/main" id="{422E99AB-4CA5-DA66-7915-D796D5C9A67E}"/>
                </a:ext>
              </a:extLst>
            </p:cNvPr>
            <p:cNvSpPr/>
            <p:nvPr/>
          </p:nvSpPr>
          <p:spPr>
            <a:xfrm>
              <a:off x="5297975" y="2484556"/>
              <a:ext cx="43400" cy="43375"/>
            </a:xfrm>
            <a:custGeom>
              <a:avLst/>
              <a:gdLst/>
              <a:ahLst/>
              <a:cxnLst/>
              <a:rect l="l" t="t" r="r" b="b"/>
              <a:pathLst>
                <a:path w="1736" h="1735" extrusionOk="0">
                  <a:moveTo>
                    <a:pt x="1035" y="0"/>
                  </a:moveTo>
                  <a:lnTo>
                    <a:pt x="1035" y="0"/>
                  </a:lnTo>
                  <a:cubicBezTo>
                    <a:pt x="1135" y="367"/>
                    <a:pt x="968" y="567"/>
                    <a:pt x="534" y="701"/>
                  </a:cubicBezTo>
                  <a:cubicBezTo>
                    <a:pt x="67" y="868"/>
                    <a:pt x="1" y="1368"/>
                    <a:pt x="334" y="1535"/>
                  </a:cubicBezTo>
                  <a:cubicBezTo>
                    <a:pt x="568" y="1668"/>
                    <a:pt x="968" y="1735"/>
                    <a:pt x="1235" y="1735"/>
                  </a:cubicBezTo>
                  <a:cubicBezTo>
                    <a:pt x="1535" y="1735"/>
                    <a:pt x="1535" y="1401"/>
                    <a:pt x="1568" y="1201"/>
                  </a:cubicBezTo>
                  <a:cubicBezTo>
                    <a:pt x="1635" y="1101"/>
                    <a:pt x="1702" y="1034"/>
                    <a:pt x="1735" y="934"/>
                  </a:cubicBezTo>
                  <a:cubicBezTo>
                    <a:pt x="1635" y="534"/>
                    <a:pt x="1435" y="167"/>
                    <a:pt x="1035" y="0"/>
                  </a:cubicBezTo>
                  <a:close/>
                </a:path>
              </a:pathLst>
            </a:custGeom>
            <a:solidFill>
              <a:srgbClr val="FF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47;p40">
              <a:extLst>
                <a:ext uri="{FF2B5EF4-FFF2-40B4-BE49-F238E27FC236}">
                  <a16:creationId xmlns:a16="http://schemas.microsoft.com/office/drawing/2014/main" id="{1EEF82A3-C872-1272-3BE4-9987F3D7D9A8}"/>
                </a:ext>
              </a:extLst>
            </p:cNvPr>
            <p:cNvSpPr/>
            <p:nvPr/>
          </p:nvSpPr>
          <p:spPr>
            <a:xfrm>
              <a:off x="5297150" y="2428681"/>
              <a:ext cx="5850" cy="10025"/>
            </a:xfrm>
            <a:custGeom>
              <a:avLst/>
              <a:gdLst/>
              <a:ahLst/>
              <a:cxnLst/>
              <a:rect l="l" t="t" r="r" b="b"/>
              <a:pathLst>
                <a:path w="234" h="401" extrusionOk="0">
                  <a:moveTo>
                    <a:pt x="0" y="0"/>
                  </a:moveTo>
                  <a:cubicBezTo>
                    <a:pt x="34" y="167"/>
                    <a:pt x="67" y="301"/>
                    <a:pt x="234" y="401"/>
                  </a:cubicBezTo>
                  <a:cubicBezTo>
                    <a:pt x="234" y="234"/>
                    <a:pt x="167" y="100"/>
                    <a:pt x="0" y="0"/>
                  </a:cubicBezTo>
                  <a:close/>
                </a:path>
              </a:pathLst>
            </a:custGeom>
            <a:solidFill>
              <a:srgbClr val="FFA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48;p40">
              <a:extLst>
                <a:ext uri="{FF2B5EF4-FFF2-40B4-BE49-F238E27FC236}">
                  <a16:creationId xmlns:a16="http://schemas.microsoft.com/office/drawing/2014/main" id="{7B6A2417-FDD9-2C7A-A47B-6D5261360FFF}"/>
                </a:ext>
              </a:extLst>
            </p:cNvPr>
            <p:cNvSpPr/>
            <p:nvPr/>
          </p:nvSpPr>
          <p:spPr>
            <a:xfrm>
              <a:off x="5304650" y="2449531"/>
              <a:ext cx="5850" cy="10025"/>
            </a:xfrm>
            <a:custGeom>
              <a:avLst/>
              <a:gdLst/>
              <a:ahLst/>
              <a:cxnLst/>
              <a:rect l="l" t="t" r="r" b="b"/>
              <a:pathLst>
                <a:path w="234" h="401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67"/>
                    <a:pt x="67" y="300"/>
                    <a:pt x="234" y="401"/>
                  </a:cubicBezTo>
                  <a:cubicBezTo>
                    <a:pt x="201" y="234"/>
                    <a:pt x="167" y="67"/>
                    <a:pt x="0" y="0"/>
                  </a:cubicBezTo>
                  <a:close/>
                </a:path>
              </a:pathLst>
            </a:custGeom>
            <a:solidFill>
              <a:srgbClr val="FF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49;p40">
              <a:extLst>
                <a:ext uri="{FF2B5EF4-FFF2-40B4-BE49-F238E27FC236}">
                  <a16:creationId xmlns:a16="http://schemas.microsoft.com/office/drawing/2014/main" id="{9EEE1C3A-BD44-13DD-E7FB-5A26B69D27BC}"/>
                </a:ext>
              </a:extLst>
            </p:cNvPr>
            <p:cNvSpPr/>
            <p:nvPr/>
          </p:nvSpPr>
          <p:spPr>
            <a:xfrm>
              <a:off x="5353025" y="2517906"/>
              <a:ext cx="5850" cy="4200"/>
            </a:xfrm>
            <a:custGeom>
              <a:avLst/>
              <a:gdLst/>
              <a:ahLst/>
              <a:cxnLst/>
              <a:rect l="l" t="t" r="r" b="b"/>
              <a:pathLst>
                <a:path w="234" h="168" extrusionOk="0">
                  <a:moveTo>
                    <a:pt x="234" y="167"/>
                  </a:moveTo>
                  <a:cubicBezTo>
                    <a:pt x="134" y="101"/>
                    <a:pt x="67" y="34"/>
                    <a:pt x="0" y="1"/>
                  </a:cubicBezTo>
                  <a:cubicBezTo>
                    <a:pt x="67" y="34"/>
                    <a:pt x="134" y="101"/>
                    <a:pt x="234" y="167"/>
                  </a:cubicBezTo>
                  <a:close/>
                </a:path>
              </a:pathLst>
            </a:custGeom>
            <a:solidFill>
              <a:srgbClr val="FF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50;p40">
              <a:extLst>
                <a:ext uri="{FF2B5EF4-FFF2-40B4-BE49-F238E27FC236}">
                  <a16:creationId xmlns:a16="http://schemas.microsoft.com/office/drawing/2014/main" id="{1283D308-6070-6823-0582-A9AA1C58315C}"/>
                </a:ext>
              </a:extLst>
            </p:cNvPr>
            <p:cNvSpPr/>
            <p:nvPr/>
          </p:nvSpPr>
          <p:spPr>
            <a:xfrm>
              <a:off x="5318000" y="2472881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0" y="0"/>
                  </a:moveTo>
                  <a:lnTo>
                    <a:pt x="0" y="0"/>
                  </a:lnTo>
                  <a:cubicBezTo>
                    <a:pt x="33" y="67"/>
                    <a:pt x="100" y="167"/>
                    <a:pt x="200" y="200"/>
                  </a:cubicBezTo>
                  <a:cubicBezTo>
                    <a:pt x="134" y="134"/>
                    <a:pt x="34" y="67"/>
                    <a:pt x="0" y="0"/>
                  </a:cubicBezTo>
                  <a:close/>
                </a:path>
              </a:pathLst>
            </a:custGeom>
            <a:solidFill>
              <a:srgbClr val="FF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51;p40">
              <a:extLst>
                <a:ext uri="{FF2B5EF4-FFF2-40B4-BE49-F238E27FC236}">
                  <a16:creationId xmlns:a16="http://schemas.microsoft.com/office/drawing/2014/main" id="{7C5345D8-4741-66FA-449F-251DEC818637}"/>
                </a:ext>
              </a:extLst>
            </p:cNvPr>
            <p:cNvSpPr/>
            <p:nvPr/>
          </p:nvSpPr>
          <p:spPr>
            <a:xfrm>
              <a:off x="5202900" y="2610931"/>
              <a:ext cx="28375" cy="28750"/>
            </a:xfrm>
            <a:custGeom>
              <a:avLst/>
              <a:gdLst/>
              <a:ahLst/>
              <a:cxnLst/>
              <a:rect l="l" t="t" r="r" b="b"/>
              <a:pathLst>
                <a:path w="1135" h="1150" extrusionOk="0">
                  <a:moveTo>
                    <a:pt x="801" y="0"/>
                  </a:moveTo>
                  <a:cubicBezTo>
                    <a:pt x="581" y="0"/>
                    <a:pt x="436" y="132"/>
                    <a:pt x="268" y="216"/>
                  </a:cubicBezTo>
                  <a:cubicBezTo>
                    <a:pt x="34" y="316"/>
                    <a:pt x="1" y="516"/>
                    <a:pt x="134" y="716"/>
                  </a:cubicBezTo>
                  <a:cubicBezTo>
                    <a:pt x="234" y="883"/>
                    <a:pt x="268" y="1150"/>
                    <a:pt x="501" y="1150"/>
                  </a:cubicBezTo>
                  <a:cubicBezTo>
                    <a:pt x="768" y="1116"/>
                    <a:pt x="1068" y="950"/>
                    <a:pt x="935" y="683"/>
                  </a:cubicBezTo>
                  <a:cubicBezTo>
                    <a:pt x="801" y="449"/>
                    <a:pt x="1135" y="216"/>
                    <a:pt x="935" y="16"/>
                  </a:cubicBezTo>
                  <a:cubicBezTo>
                    <a:pt x="887" y="5"/>
                    <a:pt x="843" y="0"/>
                    <a:pt x="801" y="0"/>
                  </a:cubicBezTo>
                  <a:close/>
                </a:path>
              </a:pathLst>
            </a:custGeom>
            <a:solidFill>
              <a:srgbClr val="FF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52;p40">
              <a:extLst>
                <a:ext uri="{FF2B5EF4-FFF2-40B4-BE49-F238E27FC236}">
                  <a16:creationId xmlns:a16="http://schemas.microsoft.com/office/drawing/2014/main" id="{C0D5C12A-7DA2-4AE0-C2B4-4449163FD049}"/>
                </a:ext>
              </a:extLst>
            </p:cNvPr>
            <p:cNvSpPr/>
            <p:nvPr/>
          </p:nvSpPr>
          <p:spPr>
            <a:xfrm>
              <a:off x="5300475" y="2463706"/>
              <a:ext cx="10025" cy="12100"/>
            </a:xfrm>
            <a:custGeom>
              <a:avLst/>
              <a:gdLst/>
              <a:ahLst/>
              <a:cxnLst/>
              <a:rect l="l" t="t" r="r" b="b"/>
              <a:pathLst>
                <a:path w="401" h="484" extrusionOk="0">
                  <a:moveTo>
                    <a:pt x="401" y="0"/>
                  </a:moveTo>
                  <a:lnTo>
                    <a:pt x="167" y="100"/>
                  </a:lnTo>
                  <a:cubicBezTo>
                    <a:pt x="34" y="200"/>
                    <a:pt x="1" y="367"/>
                    <a:pt x="101" y="434"/>
                  </a:cubicBezTo>
                  <a:cubicBezTo>
                    <a:pt x="135" y="469"/>
                    <a:pt x="168" y="483"/>
                    <a:pt x="197" y="483"/>
                  </a:cubicBezTo>
                  <a:cubicBezTo>
                    <a:pt x="282" y="483"/>
                    <a:pt x="343" y="366"/>
                    <a:pt x="368" y="267"/>
                  </a:cubicBezTo>
                  <a:cubicBezTo>
                    <a:pt x="401" y="200"/>
                    <a:pt x="401" y="67"/>
                    <a:pt x="401" y="0"/>
                  </a:cubicBezTo>
                  <a:close/>
                </a:path>
              </a:pathLst>
            </a:custGeom>
            <a:solidFill>
              <a:srgbClr val="FF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53;p40">
              <a:extLst>
                <a:ext uri="{FF2B5EF4-FFF2-40B4-BE49-F238E27FC236}">
                  <a16:creationId xmlns:a16="http://schemas.microsoft.com/office/drawing/2014/main" id="{706ADAFA-D907-B67B-9B59-1FF7BCF7240C}"/>
                </a:ext>
              </a:extLst>
            </p:cNvPr>
            <p:cNvSpPr/>
            <p:nvPr/>
          </p:nvSpPr>
          <p:spPr>
            <a:xfrm>
              <a:off x="5318825" y="3778381"/>
              <a:ext cx="21700" cy="11675"/>
            </a:xfrm>
            <a:custGeom>
              <a:avLst/>
              <a:gdLst/>
              <a:ahLst/>
              <a:cxnLst/>
              <a:rect l="l" t="t" r="r" b="b"/>
              <a:pathLst>
                <a:path w="868" h="467" extrusionOk="0">
                  <a:moveTo>
                    <a:pt x="555" y="0"/>
                  </a:moveTo>
                  <a:cubicBezTo>
                    <a:pt x="509" y="0"/>
                    <a:pt x="465" y="7"/>
                    <a:pt x="434" y="18"/>
                  </a:cubicBezTo>
                  <a:cubicBezTo>
                    <a:pt x="267" y="51"/>
                    <a:pt x="67" y="118"/>
                    <a:pt x="0" y="451"/>
                  </a:cubicBezTo>
                  <a:cubicBezTo>
                    <a:pt x="134" y="451"/>
                    <a:pt x="238" y="466"/>
                    <a:pt x="341" y="466"/>
                  </a:cubicBezTo>
                  <a:cubicBezTo>
                    <a:pt x="393" y="466"/>
                    <a:pt x="445" y="462"/>
                    <a:pt x="501" y="451"/>
                  </a:cubicBezTo>
                  <a:cubicBezTo>
                    <a:pt x="668" y="385"/>
                    <a:pt x="868" y="385"/>
                    <a:pt x="801" y="151"/>
                  </a:cubicBezTo>
                  <a:cubicBezTo>
                    <a:pt x="778" y="36"/>
                    <a:pt x="659" y="0"/>
                    <a:pt x="555" y="0"/>
                  </a:cubicBezTo>
                  <a:close/>
                </a:path>
              </a:pathLst>
            </a:custGeom>
            <a:solidFill>
              <a:srgbClr val="FFA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54;p40">
              <a:extLst>
                <a:ext uri="{FF2B5EF4-FFF2-40B4-BE49-F238E27FC236}">
                  <a16:creationId xmlns:a16="http://schemas.microsoft.com/office/drawing/2014/main" id="{9A09B998-6DC4-B950-A85C-B80424F1918F}"/>
                </a:ext>
              </a:extLst>
            </p:cNvPr>
            <p:cNvSpPr/>
            <p:nvPr/>
          </p:nvSpPr>
          <p:spPr>
            <a:xfrm>
              <a:off x="5061150" y="2566281"/>
              <a:ext cx="7525" cy="10025"/>
            </a:xfrm>
            <a:custGeom>
              <a:avLst/>
              <a:gdLst/>
              <a:ahLst/>
              <a:cxnLst/>
              <a:rect l="l" t="t" r="r" b="b"/>
              <a:pathLst>
                <a:path w="301" h="401" extrusionOk="0">
                  <a:moveTo>
                    <a:pt x="167" y="0"/>
                  </a:moveTo>
                  <a:cubicBezTo>
                    <a:pt x="67" y="0"/>
                    <a:pt x="0" y="134"/>
                    <a:pt x="67" y="234"/>
                  </a:cubicBezTo>
                  <a:lnTo>
                    <a:pt x="234" y="401"/>
                  </a:lnTo>
                  <a:cubicBezTo>
                    <a:pt x="234" y="300"/>
                    <a:pt x="234" y="267"/>
                    <a:pt x="267" y="167"/>
                  </a:cubicBezTo>
                  <a:cubicBezTo>
                    <a:pt x="300" y="100"/>
                    <a:pt x="267" y="0"/>
                    <a:pt x="167" y="0"/>
                  </a:cubicBezTo>
                  <a:close/>
                </a:path>
              </a:pathLst>
            </a:custGeom>
            <a:solidFill>
              <a:srgbClr val="FF95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55;p40">
              <a:extLst>
                <a:ext uri="{FF2B5EF4-FFF2-40B4-BE49-F238E27FC236}">
                  <a16:creationId xmlns:a16="http://schemas.microsoft.com/office/drawing/2014/main" id="{1B6C6BF5-D657-1330-D763-181B3BEF44C4}"/>
                </a:ext>
              </a:extLst>
            </p:cNvPr>
            <p:cNvSpPr/>
            <p:nvPr/>
          </p:nvSpPr>
          <p:spPr>
            <a:xfrm>
              <a:off x="5209575" y="2401156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67" y="1"/>
                  </a:moveTo>
                  <a:lnTo>
                    <a:pt x="1" y="34"/>
                  </a:lnTo>
                  <a:lnTo>
                    <a:pt x="34" y="67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95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56;p40">
              <a:extLst>
                <a:ext uri="{FF2B5EF4-FFF2-40B4-BE49-F238E27FC236}">
                  <a16:creationId xmlns:a16="http://schemas.microsoft.com/office/drawing/2014/main" id="{8E9148B5-56A6-4642-492E-2EDFCF157863}"/>
                </a:ext>
              </a:extLst>
            </p:cNvPr>
            <p:cNvSpPr/>
            <p:nvPr/>
          </p:nvSpPr>
          <p:spPr>
            <a:xfrm>
              <a:off x="5679925" y="2219506"/>
              <a:ext cx="44225" cy="49925"/>
            </a:xfrm>
            <a:custGeom>
              <a:avLst/>
              <a:gdLst/>
              <a:ahLst/>
              <a:cxnLst/>
              <a:rect l="l" t="t" r="r" b="b"/>
              <a:pathLst>
                <a:path w="1769" h="1997" extrusionOk="0">
                  <a:moveTo>
                    <a:pt x="532" y="0"/>
                  </a:moveTo>
                  <a:cubicBezTo>
                    <a:pt x="350" y="0"/>
                    <a:pt x="163" y="157"/>
                    <a:pt x="0" y="462"/>
                  </a:cubicBezTo>
                  <a:cubicBezTo>
                    <a:pt x="0" y="1362"/>
                    <a:pt x="367" y="1963"/>
                    <a:pt x="1368" y="1996"/>
                  </a:cubicBezTo>
                  <a:cubicBezTo>
                    <a:pt x="1768" y="1262"/>
                    <a:pt x="1268" y="695"/>
                    <a:pt x="867" y="195"/>
                  </a:cubicBezTo>
                  <a:cubicBezTo>
                    <a:pt x="763" y="65"/>
                    <a:pt x="649" y="0"/>
                    <a:pt x="532" y="0"/>
                  </a:cubicBezTo>
                  <a:close/>
                </a:path>
              </a:pathLst>
            </a:custGeom>
            <a:solidFill>
              <a:srgbClr val="EE6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57;p40">
              <a:extLst>
                <a:ext uri="{FF2B5EF4-FFF2-40B4-BE49-F238E27FC236}">
                  <a16:creationId xmlns:a16="http://schemas.microsoft.com/office/drawing/2014/main" id="{35B44CB5-1830-4E09-5855-0BFC9321F0E5}"/>
                </a:ext>
              </a:extLst>
            </p:cNvPr>
            <p:cNvSpPr/>
            <p:nvPr/>
          </p:nvSpPr>
          <p:spPr>
            <a:xfrm>
              <a:off x="5732450" y="2185181"/>
              <a:ext cx="33375" cy="33375"/>
            </a:xfrm>
            <a:custGeom>
              <a:avLst/>
              <a:gdLst/>
              <a:ahLst/>
              <a:cxnLst/>
              <a:rect l="l" t="t" r="r" b="b"/>
              <a:pathLst>
                <a:path w="1335" h="1335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1067"/>
                    <a:pt x="101" y="1067"/>
                    <a:pt x="1101" y="1301"/>
                  </a:cubicBezTo>
                  <a:cubicBezTo>
                    <a:pt x="1101" y="1301"/>
                    <a:pt x="1135" y="1334"/>
                    <a:pt x="1168" y="1334"/>
                  </a:cubicBezTo>
                  <a:cubicBezTo>
                    <a:pt x="1201" y="1301"/>
                    <a:pt x="1268" y="1201"/>
                    <a:pt x="1335" y="1134"/>
                  </a:cubicBezTo>
                  <a:cubicBezTo>
                    <a:pt x="1335" y="234"/>
                    <a:pt x="768" y="33"/>
                    <a:pt x="1" y="0"/>
                  </a:cubicBezTo>
                  <a:close/>
                </a:path>
              </a:pathLst>
            </a:custGeom>
            <a:solidFill>
              <a:srgbClr val="EE6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58;p40">
              <a:extLst>
                <a:ext uri="{FF2B5EF4-FFF2-40B4-BE49-F238E27FC236}">
                  <a16:creationId xmlns:a16="http://schemas.microsoft.com/office/drawing/2014/main" id="{2866F3FE-20EA-5009-A9EB-9E69FBD835ED}"/>
                </a:ext>
              </a:extLst>
            </p:cNvPr>
            <p:cNvSpPr/>
            <p:nvPr/>
          </p:nvSpPr>
          <p:spPr>
            <a:xfrm>
              <a:off x="5713275" y="2145131"/>
              <a:ext cx="5025" cy="1900"/>
            </a:xfrm>
            <a:custGeom>
              <a:avLst/>
              <a:gdLst/>
              <a:ahLst/>
              <a:cxnLst/>
              <a:rect l="l" t="t" r="r" b="b"/>
              <a:pathLst>
                <a:path w="201" h="76" extrusionOk="0">
                  <a:moveTo>
                    <a:pt x="0" y="1"/>
                  </a:moveTo>
                  <a:cubicBezTo>
                    <a:pt x="34" y="51"/>
                    <a:pt x="75" y="76"/>
                    <a:pt x="113" y="76"/>
                  </a:cubicBezTo>
                  <a:cubicBezTo>
                    <a:pt x="150" y="76"/>
                    <a:pt x="184" y="51"/>
                    <a:pt x="201" y="1"/>
                  </a:cubicBezTo>
                  <a:close/>
                </a:path>
              </a:pathLst>
            </a:custGeom>
            <a:solidFill>
              <a:srgbClr val="FF8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59;p40">
              <a:extLst>
                <a:ext uri="{FF2B5EF4-FFF2-40B4-BE49-F238E27FC236}">
                  <a16:creationId xmlns:a16="http://schemas.microsoft.com/office/drawing/2014/main" id="{39631879-7E88-A337-FC23-B017BBD0439E}"/>
                </a:ext>
              </a:extLst>
            </p:cNvPr>
            <p:cNvSpPr/>
            <p:nvPr/>
          </p:nvSpPr>
          <p:spPr>
            <a:xfrm>
              <a:off x="5707425" y="2141906"/>
              <a:ext cx="5875" cy="3250"/>
            </a:xfrm>
            <a:custGeom>
              <a:avLst/>
              <a:gdLst/>
              <a:ahLst/>
              <a:cxnLst/>
              <a:rect l="l" t="t" r="r" b="b"/>
              <a:pathLst>
                <a:path w="235" h="130" extrusionOk="0">
                  <a:moveTo>
                    <a:pt x="111" y="0"/>
                  </a:moveTo>
                  <a:cubicBezTo>
                    <a:pt x="71" y="0"/>
                    <a:pt x="36" y="42"/>
                    <a:pt x="1" y="130"/>
                  </a:cubicBezTo>
                  <a:cubicBezTo>
                    <a:pt x="101" y="130"/>
                    <a:pt x="168" y="130"/>
                    <a:pt x="234" y="97"/>
                  </a:cubicBezTo>
                  <a:cubicBezTo>
                    <a:pt x="187" y="34"/>
                    <a:pt x="147" y="0"/>
                    <a:pt x="111" y="0"/>
                  </a:cubicBezTo>
                  <a:close/>
                </a:path>
              </a:pathLst>
            </a:custGeom>
            <a:solidFill>
              <a:srgbClr val="FF8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60;p40">
              <a:extLst>
                <a:ext uri="{FF2B5EF4-FFF2-40B4-BE49-F238E27FC236}">
                  <a16:creationId xmlns:a16="http://schemas.microsoft.com/office/drawing/2014/main" id="{4D6AB98C-58E2-F855-BD78-A0246CAD5D74}"/>
                </a:ext>
              </a:extLst>
            </p:cNvPr>
            <p:cNvSpPr/>
            <p:nvPr/>
          </p:nvSpPr>
          <p:spPr>
            <a:xfrm>
              <a:off x="5773325" y="2144306"/>
              <a:ext cx="19200" cy="21700"/>
            </a:xfrm>
            <a:custGeom>
              <a:avLst/>
              <a:gdLst/>
              <a:ahLst/>
              <a:cxnLst/>
              <a:rect l="l" t="t" r="r" b="b"/>
              <a:pathLst>
                <a:path w="768" h="868" extrusionOk="0">
                  <a:moveTo>
                    <a:pt x="300" y="1"/>
                  </a:moveTo>
                  <a:lnTo>
                    <a:pt x="300" y="1"/>
                  </a:lnTo>
                  <a:cubicBezTo>
                    <a:pt x="0" y="367"/>
                    <a:pt x="334" y="601"/>
                    <a:pt x="534" y="801"/>
                  </a:cubicBezTo>
                  <a:cubicBezTo>
                    <a:pt x="601" y="834"/>
                    <a:pt x="634" y="834"/>
                    <a:pt x="667" y="868"/>
                  </a:cubicBezTo>
                  <a:lnTo>
                    <a:pt x="767" y="801"/>
                  </a:lnTo>
                  <a:lnTo>
                    <a:pt x="767" y="601"/>
                  </a:lnTo>
                  <a:cubicBezTo>
                    <a:pt x="634" y="367"/>
                    <a:pt x="467" y="201"/>
                    <a:pt x="300" y="1"/>
                  </a:cubicBezTo>
                  <a:close/>
                </a:path>
              </a:pathLst>
            </a:custGeom>
            <a:solidFill>
              <a:srgbClr val="FF8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61;p40">
              <a:extLst>
                <a:ext uri="{FF2B5EF4-FFF2-40B4-BE49-F238E27FC236}">
                  <a16:creationId xmlns:a16="http://schemas.microsoft.com/office/drawing/2014/main" id="{1E7E58BD-6662-35EA-1323-C625BE918DF2}"/>
                </a:ext>
              </a:extLst>
            </p:cNvPr>
            <p:cNvSpPr/>
            <p:nvPr/>
          </p:nvSpPr>
          <p:spPr>
            <a:xfrm>
              <a:off x="5790825" y="2163481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01" y="1"/>
                  </a:moveTo>
                  <a:cubicBezTo>
                    <a:pt x="67" y="1"/>
                    <a:pt x="67" y="34"/>
                    <a:pt x="67" y="67"/>
                  </a:cubicBezTo>
                  <a:cubicBezTo>
                    <a:pt x="1" y="101"/>
                    <a:pt x="67" y="168"/>
                    <a:pt x="101" y="201"/>
                  </a:cubicBezTo>
                  <a:cubicBezTo>
                    <a:pt x="267" y="101"/>
                    <a:pt x="267" y="34"/>
                    <a:pt x="101" y="1"/>
                  </a:cubicBezTo>
                  <a:close/>
                </a:path>
              </a:pathLst>
            </a:custGeom>
            <a:solidFill>
              <a:srgbClr val="FF8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62;p40">
              <a:extLst>
                <a:ext uri="{FF2B5EF4-FFF2-40B4-BE49-F238E27FC236}">
                  <a16:creationId xmlns:a16="http://schemas.microsoft.com/office/drawing/2014/main" id="{7ABBB203-C72C-DD23-67FD-6EC24E5EDF46}"/>
                </a:ext>
              </a:extLst>
            </p:cNvPr>
            <p:cNvSpPr/>
            <p:nvPr/>
          </p:nvSpPr>
          <p:spPr>
            <a:xfrm>
              <a:off x="5788325" y="2163481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201" y="1"/>
                  </a:moveTo>
                  <a:cubicBezTo>
                    <a:pt x="101" y="34"/>
                    <a:pt x="34" y="34"/>
                    <a:pt x="1" y="34"/>
                  </a:cubicBezTo>
                  <a:cubicBezTo>
                    <a:pt x="34" y="67"/>
                    <a:pt x="101" y="168"/>
                    <a:pt x="201" y="20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rgbClr val="FF9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63;p40">
              <a:extLst>
                <a:ext uri="{FF2B5EF4-FFF2-40B4-BE49-F238E27FC236}">
                  <a16:creationId xmlns:a16="http://schemas.microsoft.com/office/drawing/2014/main" id="{1E470C79-C4D5-6370-DFFD-3B7DFF08DC83}"/>
                </a:ext>
              </a:extLst>
            </p:cNvPr>
            <p:cNvSpPr/>
            <p:nvPr/>
          </p:nvSpPr>
          <p:spPr>
            <a:xfrm>
              <a:off x="5761650" y="2213531"/>
              <a:ext cx="4175" cy="5025"/>
            </a:xfrm>
            <a:custGeom>
              <a:avLst/>
              <a:gdLst/>
              <a:ahLst/>
              <a:cxnLst/>
              <a:rect l="l" t="t" r="r" b="b"/>
              <a:pathLst>
                <a:path w="167" h="201" extrusionOk="0">
                  <a:moveTo>
                    <a:pt x="167" y="0"/>
                  </a:moveTo>
                  <a:cubicBezTo>
                    <a:pt x="134" y="34"/>
                    <a:pt x="67" y="100"/>
                    <a:pt x="0" y="200"/>
                  </a:cubicBezTo>
                  <a:cubicBezTo>
                    <a:pt x="67" y="100"/>
                    <a:pt x="134" y="67"/>
                    <a:pt x="167" y="0"/>
                  </a:cubicBezTo>
                  <a:close/>
                </a:path>
              </a:pathLst>
            </a:custGeom>
            <a:solidFill>
              <a:srgbClr val="FF8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64;p40">
              <a:extLst>
                <a:ext uri="{FF2B5EF4-FFF2-40B4-BE49-F238E27FC236}">
                  <a16:creationId xmlns:a16="http://schemas.microsoft.com/office/drawing/2014/main" id="{CDD94B5C-40FB-C10C-D850-B6E5D37EA868}"/>
                </a:ext>
              </a:extLst>
            </p:cNvPr>
            <p:cNvSpPr/>
            <p:nvPr/>
          </p:nvSpPr>
          <p:spPr>
            <a:xfrm>
              <a:off x="5222100" y="2691356"/>
              <a:ext cx="3350" cy="33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67" y="1"/>
                  </a:moveTo>
                  <a:cubicBezTo>
                    <a:pt x="33" y="68"/>
                    <a:pt x="0" y="68"/>
                    <a:pt x="0" y="68"/>
                  </a:cubicBezTo>
                  <a:cubicBezTo>
                    <a:pt x="0" y="68"/>
                    <a:pt x="33" y="101"/>
                    <a:pt x="33" y="134"/>
                  </a:cubicBezTo>
                  <a:cubicBezTo>
                    <a:pt x="67" y="134"/>
                    <a:pt x="133" y="101"/>
                    <a:pt x="133" y="101"/>
                  </a:cubicBezTo>
                  <a:cubicBezTo>
                    <a:pt x="133" y="101"/>
                    <a:pt x="67" y="68"/>
                    <a:pt x="67" y="1"/>
                  </a:cubicBezTo>
                  <a:close/>
                </a:path>
              </a:pathLst>
            </a:custGeom>
            <a:solidFill>
              <a:srgbClr val="FF95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65;p40">
              <a:extLst>
                <a:ext uri="{FF2B5EF4-FFF2-40B4-BE49-F238E27FC236}">
                  <a16:creationId xmlns:a16="http://schemas.microsoft.com/office/drawing/2014/main" id="{C0385860-CFBA-210A-A3C6-0AE248667F28}"/>
                </a:ext>
              </a:extLst>
            </p:cNvPr>
            <p:cNvSpPr/>
            <p:nvPr/>
          </p:nvSpPr>
          <p:spPr>
            <a:xfrm>
              <a:off x="5413900" y="2723881"/>
              <a:ext cx="5850" cy="5025"/>
            </a:xfrm>
            <a:custGeom>
              <a:avLst/>
              <a:gdLst/>
              <a:ahLst/>
              <a:cxnLst/>
              <a:rect l="l" t="t" r="r" b="b"/>
              <a:pathLst>
                <a:path w="234" h="201" extrusionOk="0">
                  <a:moveTo>
                    <a:pt x="0" y="1"/>
                  </a:moveTo>
                  <a:lnTo>
                    <a:pt x="0" y="1"/>
                  </a:lnTo>
                  <a:cubicBezTo>
                    <a:pt x="67" y="101"/>
                    <a:pt x="167" y="134"/>
                    <a:pt x="234" y="201"/>
                  </a:cubicBezTo>
                  <a:cubicBezTo>
                    <a:pt x="200" y="134"/>
                    <a:pt x="134" y="34"/>
                    <a:pt x="0" y="1"/>
                  </a:cubicBezTo>
                  <a:close/>
                </a:path>
              </a:pathLst>
            </a:custGeom>
            <a:solidFill>
              <a:srgbClr val="8A1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66;p40">
              <a:extLst>
                <a:ext uri="{FF2B5EF4-FFF2-40B4-BE49-F238E27FC236}">
                  <a16:creationId xmlns:a16="http://schemas.microsoft.com/office/drawing/2014/main" id="{1DF4987F-B6E0-3B71-16E8-7148CEB84765}"/>
                </a:ext>
              </a:extLst>
            </p:cNvPr>
            <p:cNvSpPr/>
            <p:nvPr/>
          </p:nvSpPr>
          <p:spPr>
            <a:xfrm>
              <a:off x="5746625" y="2327431"/>
              <a:ext cx="30875" cy="20375"/>
            </a:xfrm>
            <a:custGeom>
              <a:avLst/>
              <a:gdLst/>
              <a:ahLst/>
              <a:cxnLst/>
              <a:rect l="l" t="t" r="r" b="b"/>
              <a:pathLst>
                <a:path w="1235" h="815" extrusionOk="0">
                  <a:moveTo>
                    <a:pt x="630" y="0"/>
                  </a:moveTo>
                  <a:cubicBezTo>
                    <a:pt x="556" y="0"/>
                    <a:pt x="478" y="6"/>
                    <a:pt x="401" y="14"/>
                  </a:cubicBezTo>
                  <a:cubicBezTo>
                    <a:pt x="234" y="47"/>
                    <a:pt x="1" y="114"/>
                    <a:pt x="67" y="314"/>
                  </a:cubicBezTo>
                  <a:cubicBezTo>
                    <a:pt x="201" y="648"/>
                    <a:pt x="434" y="815"/>
                    <a:pt x="868" y="815"/>
                  </a:cubicBezTo>
                  <a:cubicBezTo>
                    <a:pt x="1001" y="715"/>
                    <a:pt x="1235" y="648"/>
                    <a:pt x="1168" y="348"/>
                  </a:cubicBezTo>
                  <a:cubicBezTo>
                    <a:pt x="1091" y="66"/>
                    <a:pt x="877" y="0"/>
                    <a:pt x="630" y="0"/>
                  </a:cubicBezTo>
                  <a:close/>
                </a:path>
              </a:pathLst>
            </a:custGeom>
            <a:solidFill>
              <a:srgbClr val="F47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67;p40">
              <a:extLst>
                <a:ext uri="{FF2B5EF4-FFF2-40B4-BE49-F238E27FC236}">
                  <a16:creationId xmlns:a16="http://schemas.microsoft.com/office/drawing/2014/main" id="{B21D8E4D-3604-58BB-9E0D-55F57FA45AD5}"/>
                </a:ext>
              </a:extLst>
            </p:cNvPr>
            <p:cNvSpPr/>
            <p:nvPr/>
          </p:nvSpPr>
          <p:spPr>
            <a:xfrm>
              <a:off x="5656575" y="2499556"/>
              <a:ext cx="18350" cy="27550"/>
            </a:xfrm>
            <a:custGeom>
              <a:avLst/>
              <a:gdLst/>
              <a:ahLst/>
              <a:cxnLst/>
              <a:rect l="l" t="t" r="r" b="b"/>
              <a:pathLst>
                <a:path w="734" h="1102" extrusionOk="0">
                  <a:moveTo>
                    <a:pt x="200" y="1"/>
                  </a:moveTo>
                  <a:cubicBezTo>
                    <a:pt x="0" y="167"/>
                    <a:pt x="0" y="468"/>
                    <a:pt x="0" y="735"/>
                  </a:cubicBezTo>
                  <a:cubicBezTo>
                    <a:pt x="0" y="935"/>
                    <a:pt x="200" y="1068"/>
                    <a:pt x="400" y="1101"/>
                  </a:cubicBezTo>
                  <a:cubicBezTo>
                    <a:pt x="634" y="1101"/>
                    <a:pt x="701" y="935"/>
                    <a:pt x="734" y="768"/>
                  </a:cubicBezTo>
                  <a:cubicBezTo>
                    <a:pt x="734" y="401"/>
                    <a:pt x="434" y="234"/>
                    <a:pt x="200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68;p40">
              <a:extLst>
                <a:ext uri="{FF2B5EF4-FFF2-40B4-BE49-F238E27FC236}">
                  <a16:creationId xmlns:a16="http://schemas.microsoft.com/office/drawing/2014/main" id="{4826B0F1-867D-41CA-A44F-E0E6A8C3CB43}"/>
                </a:ext>
              </a:extLst>
            </p:cNvPr>
            <p:cNvSpPr/>
            <p:nvPr/>
          </p:nvSpPr>
          <p:spPr>
            <a:xfrm>
              <a:off x="5830850" y="2229456"/>
              <a:ext cx="30875" cy="12900"/>
            </a:xfrm>
            <a:custGeom>
              <a:avLst/>
              <a:gdLst/>
              <a:ahLst/>
              <a:cxnLst/>
              <a:rect l="l" t="t" r="r" b="b"/>
              <a:pathLst>
                <a:path w="1235" h="516" extrusionOk="0">
                  <a:moveTo>
                    <a:pt x="458" y="1"/>
                  </a:moveTo>
                  <a:cubicBezTo>
                    <a:pt x="290" y="1"/>
                    <a:pt x="132" y="86"/>
                    <a:pt x="1" y="364"/>
                  </a:cubicBezTo>
                  <a:cubicBezTo>
                    <a:pt x="105" y="482"/>
                    <a:pt x="228" y="515"/>
                    <a:pt x="360" y="515"/>
                  </a:cubicBezTo>
                  <a:cubicBezTo>
                    <a:pt x="524" y="515"/>
                    <a:pt x="701" y="464"/>
                    <a:pt x="868" y="464"/>
                  </a:cubicBezTo>
                  <a:cubicBezTo>
                    <a:pt x="1001" y="431"/>
                    <a:pt x="1235" y="230"/>
                    <a:pt x="1135" y="197"/>
                  </a:cubicBezTo>
                  <a:cubicBezTo>
                    <a:pt x="910" y="141"/>
                    <a:pt x="675" y="1"/>
                    <a:pt x="458" y="1"/>
                  </a:cubicBezTo>
                  <a:close/>
                </a:path>
              </a:pathLst>
            </a:custGeom>
            <a:solidFill>
              <a:srgbClr val="FF8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69;p40">
              <a:extLst>
                <a:ext uri="{FF2B5EF4-FFF2-40B4-BE49-F238E27FC236}">
                  <a16:creationId xmlns:a16="http://schemas.microsoft.com/office/drawing/2014/main" id="{47B59549-2D5D-84E9-124D-65120E23146D}"/>
                </a:ext>
              </a:extLst>
            </p:cNvPr>
            <p:cNvSpPr/>
            <p:nvPr/>
          </p:nvSpPr>
          <p:spPr>
            <a:xfrm>
              <a:off x="5748300" y="2302756"/>
              <a:ext cx="3350" cy="2525"/>
            </a:xfrm>
            <a:custGeom>
              <a:avLst/>
              <a:gdLst/>
              <a:ahLst/>
              <a:cxnLst/>
              <a:rect l="l" t="t" r="r" b="b"/>
              <a:pathLst>
                <a:path w="134" h="101" extrusionOk="0">
                  <a:moveTo>
                    <a:pt x="0" y="0"/>
                  </a:moveTo>
                  <a:lnTo>
                    <a:pt x="100" y="100"/>
                  </a:lnTo>
                  <a:lnTo>
                    <a:pt x="134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70;p40">
              <a:extLst>
                <a:ext uri="{FF2B5EF4-FFF2-40B4-BE49-F238E27FC236}">
                  <a16:creationId xmlns:a16="http://schemas.microsoft.com/office/drawing/2014/main" id="{D9E4C5AF-3C9C-4974-D2C8-D4BC105A64F8}"/>
                </a:ext>
              </a:extLst>
            </p:cNvPr>
            <p:cNvSpPr/>
            <p:nvPr/>
          </p:nvSpPr>
          <p:spPr>
            <a:xfrm>
              <a:off x="5880050" y="2316106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1" y="0"/>
                  </a:moveTo>
                  <a:lnTo>
                    <a:pt x="68" y="100"/>
                  </a:lnTo>
                  <a:lnTo>
                    <a:pt x="101" y="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9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71;p40">
              <a:extLst>
                <a:ext uri="{FF2B5EF4-FFF2-40B4-BE49-F238E27FC236}">
                  <a16:creationId xmlns:a16="http://schemas.microsoft.com/office/drawing/2014/main" id="{E6061A85-9AE3-E165-5086-ABCAC1EF4BEE}"/>
                </a:ext>
              </a:extLst>
            </p:cNvPr>
            <p:cNvSpPr/>
            <p:nvPr/>
          </p:nvSpPr>
          <p:spPr>
            <a:xfrm>
              <a:off x="5277950" y="3883056"/>
              <a:ext cx="5875" cy="5025"/>
            </a:xfrm>
            <a:custGeom>
              <a:avLst/>
              <a:gdLst/>
              <a:ahLst/>
              <a:cxnLst/>
              <a:rect l="l" t="t" r="r" b="b"/>
              <a:pathLst>
                <a:path w="235" h="201" extrusionOk="0">
                  <a:moveTo>
                    <a:pt x="1" y="0"/>
                  </a:moveTo>
                  <a:cubicBezTo>
                    <a:pt x="68" y="100"/>
                    <a:pt x="134" y="134"/>
                    <a:pt x="234" y="20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7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72;p40">
              <a:extLst>
                <a:ext uri="{FF2B5EF4-FFF2-40B4-BE49-F238E27FC236}">
                  <a16:creationId xmlns:a16="http://schemas.microsoft.com/office/drawing/2014/main" id="{E1CF82F6-07D5-38D2-AEB8-9A2DFB9A272A}"/>
                </a:ext>
              </a:extLst>
            </p:cNvPr>
            <p:cNvSpPr/>
            <p:nvPr/>
          </p:nvSpPr>
          <p:spPr>
            <a:xfrm>
              <a:off x="5173725" y="4165581"/>
              <a:ext cx="8350" cy="5200"/>
            </a:xfrm>
            <a:custGeom>
              <a:avLst/>
              <a:gdLst/>
              <a:ahLst/>
              <a:cxnLst/>
              <a:rect l="l" t="t" r="r" b="b"/>
              <a:pathLst>
                <a:path w="334" h="208" extrusionOk="0">
                  <a:moveTo>
                    <a:pt x="204" y="1"/>
                  </a:moveTo>
                  <a:cubicBezTo>
                    <a:pt x="133" y="1"/>
                    <a:pt x="29" y="88"/>
                    <a:pt x="0" y="174"/>
                  </a:cubicBezTo>
                  <a:cubicBezTo>
                    <a:pt x="67" y="74"/>
                    <a:pt x="334" y="208"/>
                    <a:pt x="234" y="7"/>
                  </a:cubicBezTo>
                  <a:cubicBezTo>
                    <a:pt x="225" y="3"/>
                    <a:pt x="215" y="1"/>
                    <a:pt x="204" y="1"/>
                  </a:cubicBezTo>
                  <a:close/>
                </a:path>
              </a:pathLst>
            </a:custGeom>
            <a:solidFill>
              <a:srgbClr val="FF77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73;p40">
              <a:extLst>
                <a:ext uri="{FF2B5EF4-FFF2-40B4-BE49-F238E27FC236}">
                  <a16:creationId xmlns:a16="http://schemas.microsoft.com/office/drawing/2014/main" id="{236BD9AC-63DF-952B-205B-6D42D65B0D1A}"/>
                </a:ext>
              </a:extLst>
            </p:cNvPr>
            <p:cNvSpPr/>
            <p:nvPr/>
          </p:nvSpPr>
          <p:spPr>
            <a:xfrm>
              <a:off x="5855050" y="3215081"/>
              <a:ext cx="5850" cy="9200"/>
            </a:xfrm>
            <a:custGeom>
              <a:avLst/>
              <a:gdLst/>
              <a:ahLst/>
              <a:cxnLst/>
              <a:rect l="l" t="t" r="r" b="b"/>
              <a:pathLst>
                <a:path w="234" h="368" extrusionOk="0">
                  <a:moveTo>
                    <a:pt x="0" y="0"/>
                  </a:moveTo>
                  <a:lnTo>
                    <a:pt x="0" y="0"/>
                  </a:lnTo>
                  <a:cubicBezTo>
                    <a:pt x="33" y="167"/>
                    <a:pt x="67" y="300"/>
                    <a:pt x="234" y="367"/>
                  </a:cubicBezTo>
                  <a:cubicBezTo>
                    <a:pt x="234" y="200"/>
                    <a:pt x="200" y="34"/>
                    <a:pt x="0" y="0"/>
                  </a:cubicBezTo>
                  <a:close/>
                </a:path>
              </a:pathLst>
            </a:custGeom>
            <a:solidFill>
              <a:srgbClr val="FFB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74;p40">
              <a:extLst>
                <a:ext uri="{FF2B5EF4-FFF2-40B4-BE49-F238E27FC236}">
                  <a16:creationId xmlns:a16="http://schemas.microsoft.com/office/drawing/2014/main" id="{D347B1A9-242E-812F-0998-3C40D90DE1B0}"/>
                </a:ext>
              </a:extLst>
            </p:cNvPr>
            <p:cNvSpPr/>
            <p:nvPr/>
          </p:nvSpPr>
          <p:spPr>
            <a:xfrm>
              <a:off x="6560550" y="3044781"/>
              <a:ext cx="118425" cy="112775"/>
            </a:xfrm>
            <a:custGeom>
              <a:avLst/>
              <a:gdLst/>
              <a:ahLst/>
              <a:cxnLst/>
              <a:rect l="l" t="t" r="r" b="b"/>
              <a:pathLst>
                <a:path w="4737" h="4511" extrusionOk="0">
                  <a:moveTo>
                    <a:pt x="2666" y="0"/>
                  </a:moveTo>
                  <a:cubicBezTo>
                    <a:pt x="1840" y="0"/>
                    <a:pt x="743" y="517"/>
                    <a:pt x="167" y="1208"/>
                  </a:cubicBezTo>
                  <a:cubicBezTo>
                    <a:pt x="0" y="1542"/>
                    <a:pt x="67" y="1909"/>
                    <a:pt x="34" y="2242"/>
                  </a:cubicBezTo>
                  <a:cubicBezTo>
                    <a:pt x="300" y="2976"/>
                    <a:pt x="67" y="3810"/>
                    <a:pt x="501" y="4511"/>
                  </a:cubicBezTo>
                  <a:lnTo>
                    <a:pt x="634" y="4144"/>
                  </a:lnTo>
                  <a:lnTo>
                    <a:pt x="868" y="2309"/>
                  </a:lnTo>
                  <a:cubicBezTo>
                    <a:pt x="798" y="1961"/>
                    <a:pt x="883" y="1858"/>
                    <a:pt x="1013" y="1858"/>
                  </a:cubicBezTo>
                  <a:cubicBezTo>
                    <a:pt x="1132" y="1858"/>
                    <a:pt x="1290" y="1945"/>
                    <a:pt x="1401" y="2009"/>
                  </a:cubicBezTo>
                  <a:cubicBezTo>
                    <a:pt x="1668" y="2142"/>
                    <a:pt x="1868" y="2376"/>
                    <a:pt x="2135" y="2542"/>
                  </a:cubicBezTo>
                  <a:cubicBezTo>
                    <a:pt x="2302" y="2209"/>
                    <a:pt x="2402" y="1875"/>
                    <a:pt x="2569" y="1542"/>
                  </a:cubicBezTo>
                  <a:cubicBezTo>
                    <a:pt x="2869" y="1709"/>
                    <a:pt x="2736" y="2009"/>
                    <a:pt x="2802" y="2209"/>
                  </a:cubicBezTo>
                  <a:cubicBezTo>
                    <a:pt x="2825" y="2438"/>
                    <a:pt x="2942" y="2525"/>
                    <a:pt x="3057" y="2525"/>
                  </a:cubicBezTo>
                  <a:cubicBezTo>
                    <a:pt x="3109" y="2525"/>
                    <a:pt x="3161" y="2507"/>
                    <a:pt x="3203" y="2476"/>
                  </a:cubicBezTo>
                  <a:cubicBezTo>
                    <a:pt x="3389" y="2301"/>
                    <a:pt x="3539" y="2232"/>
                    <a:pt x="3666" y="2232"/>
                  </a:cubicBezTo>
                  <a:cubicBezTo>
                    <a:pt x="3904" y="2232"/>
                    <a:pt x="4063" y="2471"/>
                    <a:pt x="4237" y="2709"/>
                  </a:cubicBezTo>
                  <a:cubicBezTo>
                    <a:pt x="4370" y="2843"/>
                    <a:pt x="4570" y="2909"/>
                    <a:pt x="4737" y="3043"/>
                  </a:cubicBezTo>
                  <a:cubicBezTo>
                    <a:pt x="4637" y="2409"/>
                    <a:pt x="4070" y="2042"/>
                    <a:pt x="3703" y="1508"/>
                  </a:cubicBezTo>
                  <a:cubicBezTo>
                    <a:pt x="3803" y="875"/>
                    <a:pt x="3469" y="474"/>
                    <a:pt x="3036" y="41"/>
                  </a:cubicBezTo>
                  <a:cubicBezTo>
                    <a:pt x="2922" y="13"/>
                    <a:pt x="2797" y="0"/>
                    <a:pt x="2666" y="0"/>
                  </a:cubicBezTo>
                  <a:close/>
                </a:path>
              </a:pathLst>
            </a:custGeom>
            <a:solidFill>
              <a:srgbClr val="FFB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75;p40">
              <a:extLst>
                <a:ext uri="{FF2B5EF4-FFF2-40B4-BE49-F238E27FC236}">
                  <a16:creationId xmlns:a16="http://schemas.microsoft.com/office/drawing/2014/main" id="{8BAC7071-9B80-9CFF-1081-30E120EF1353}"/>
                </a:ext>
              </a:extLst>
            </p:cNvPr>
            <p:cNvSpPr/>
            <p:nvPr/>
          </p:nvSpPr>
          <p:spPr>
            <a:xfrm>
              <a:off x="6598075" y="3249256"/>
              <a:ext cx="30875" cy="65925"/>
            </a:xfrm>
            <a:custGeom>
              <a:avLst/>
              <a:gdLst/>
              <a:ahLst/>
              <a:cxnLst/>
              <a:rect l="l" t="t" r="r" b="b"/>
              <a:pathLst>
                <a:path w="1235" h="2637" extrusionOk="0">
                  <a:moveTo>
                    <a:pt x="0" y="1"/>
                  </a:moveTo>
                  <a:cubicBezTo>
                    <a:pt x="200" y="968"/>
                    <a:pt x="734" y="1802"/>
                    <a:pt x="1235" y="2636"/>
                  </a:cubicBezTo>
                  <a:lnTo>
                    <a:pt x="1235" y="2169"/>
                  </a:lnTo>
                  <a:cubicBezTo>
                    <a:pt x="868" y="1402"/>
                    <a:pt x="701" y="535"/>
                    <a:pt x="0" y="1"/>
                  </a:cubicBezTo>
                  <a:close/>
                </a:path>
              </a:pathLst>
            </a:custGeom>
            <a:solidFill>
              <a:srgbClr val="FFB2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76;p40">
              <a:extLst>
                <a:ext uri="{FF2B5EF4-FFF2-40B4-BE49-F238E27FC236}">
                  <a16:creationId xmlns:a16="http://schemas.microsoft.com/office/drawing/2014/main" id="{9B21D76C-10CD-FF48-1323-8F69F27A0D11}"/>
                </a:ext>
              </a:extLst>
            </p:cNvPr>
            <p:cNvSpPr/>
            <p:nvPr/>
          </p:nvSpPr>
          <p:spPr>
            <a:xfrm>
              <a:off x="5885050" y="3258431"/>
              <a:ext cx="14225" cy="20050"/>
            </a:xfrm>
            <a:custGeom>
              <a:avLst/>
              <a:gdLst/>
              <a:ahLst/>
              <a:cxnLst/>
              <a:rect l="l" t="t" r="r" b="b"/>
              <a:pathLst>
                <a:path w="569" h="802" extrusionOk="0">
                  <a:moveTo>
                    <a:pt x="1" y="1"/>
                  </a:moveTo>
                  <a:cubicBezTo>
                    <a:pt x="68" y="334"/>
                    <a:pt x="201" y="635"/>
                    <a:pt x="501" y="801"/>
                  </a:cubicBezTo>
                  <a:cubicBezTo>
                    <a:pt x="468" y="468"/>
                    <a:pt x="568" y="1"/>
                    <a:pt x="1" y="1"/>
                  </a:cubicBezTo>
                  <a:close/>
                </a:path>
              </a:pathLst>
            </a:custGeom>
            <a:solidFill>
              <a:srgbClr val="FFA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77;p40">
              <a:extLst>
                <a:ext uri="{FF2B5EF4-FFF2-40B4-BE49-F238E27FC236}">
                  <a16:creationId xmlns:a16="http://schemas.microsoft.com/office/drawing/2014/main" id="{9B8A4E09-D9E8-8C52-8AE9-437145C5B0B5}"/>
                </a:ext>
              </a:extLst>
            </p:cNvPr>
            <p:cNvSpPr/>
            <p:nvPr/>
          </p:nvSpPr>
          <p:spPr>
            <a:xfrm>
              <a:off x="5897575" y="3277606"/>
              <a:ext cx="5850" cy="10050"/>
            </a:xfrm>
            <a:custGeom>
              <a:avLst/>
              <a:gdLst/>
              <a:ahLst/>
              <a:cxnLst/>
              <a:rect l="l" t="t" r="r" b="b"/>
              <a:pathLst>
                <a:path w="234" h="402" extrusionOk="0">
                  <a:moveTo>
                    <a:pt x="0" y="1"/>
                  </a:moveTo>
                  <a:cubicBezTo>
                    <a:pt x="34" y="201"/>
                    <a:pt x="67" y="335"/>
                    <a:pt x="234" y="401"/>
                  </a:cubicBezTo>
                  <a:cubicBezTo>
                    <a:pt x="234" y="301"/>
                    <a:pt x="200" y="168"/>
                    <a:pt x="200" y="1"/>
                  </a:cubicBezTo>
                  <a:close/>
                </a:path>
              </a:pathLst>
            </a:custGeom>
            <a:solidFill>
              <a:srgbClr val="FFA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78;p40">
              <a:extLst>
                <a:ext uri="{FF2B5EF4-FFF2-40B4-BE49-F238E27FC236}">
                  <a16:creationId xmlns:a16="http://schemas.microsoft.com/office/drawing/2014/main" id="{20457826-E986-2E71-5898-F542CBF191A0}"/>
                </a:ext>
              </a:extLst>
            </p:cNvPr>
            <p:cNvSpPr/>
            <p:nvPr/>
          </p:nvSpPr>
          <p:spPr>
            <a:xfrm>
              <a:off x="6560550" y="2964056"/>
              <a:ext cx="79250" cy="110100"/>
            </a:xfrm>
            <a:custGeom>
              <a:avLst/>
              <a:gdLst/>
              <a:ahLst/>
              <a:cxnLst/>
              <a:rect l="l" t="t" r="r" b="b"/>
              <a:pathLst>
                <a:path w="3170" h="4404" extrusionOk="0">
                  <a:moveTo>
                    <a:pt x="634" y="1"/>
                  </a:moveTo>
                  <a:cubicBezTo>
                    <a:pt x="200" y="1435"/>
                    <a:pt x="0" y="2903"/>
                    <a:pt x="200" y="4404"/>
                  </a:cubicBezTo>
                  <a:cubicBezTo>
                    <a:pt x="551" y="4379"/>
                    <a:pt x="751" y="3921"/>
                    <a:pt x="1084" y="3921"/>
                  </a:cubicBezTo>
                  <a:cubicBezTo>
                    <a:pt x="1194" y="3921"/>
                    <a:pt x="1319" y="3971"/>
                    <a:pt x="1468" y="4104"/>
                  </a:cubicBezTo>
                  <a:cubicBezTo>
                    <a:pt x="1491" y="4135"/>
                    <a:pt x="1514" y="4148"/>
                    <a:pt x="1537" y="4148"/>
                  </a:cubicBezTo>
                  <a:cubicBezTo>
                    <a:pt x="1611" y="4148"/>
                    <a:pt x="1676" y="4006"/>
                    <a:pt x="1701" y="3903"/>
                  </a:cubicBezTo>
                  <a:cubicBezTo>
                    <a:pt x="1903" y="3425"/>
                    <a:pt x="2257" y="3308"/>
                    <a:pt x="2647" y="3308"/>
                  </a:cubicBezTo>
                  <a:cubicBezTo>
                    <a:pt x="2774" y="3308"/>
                    <a:pt x="2905" y="3320"/>
                    <a:pt x="3036" y="3336"/>
                  </a:cubicBezTo>
                  <a:cubicBezTo>
                    <a:pt x="3169" y="3203"/>
                    <a:pt x="3136" y="3036"/>
                    <a:pt x="3036" y="2869"/>
                  </a:cubicBezTo>
                  <a:cubicBezTo>
                    <a:pt x="3002" y="2769"/>
                    <a:pt x="3002" y="2736"/>
                    <a:pt x="3002" y="2669"/>
                  </a:cubicBezTo>
                  <a:cubicBezTo>
                    <a:pt x="2836" y="2302"/>
                    <a:pt x="2569" y="2069"/>
                    <a:pt x="2469" y="1702"/>
                  </a:cubicBezTo>
                  <a:cubicBezTo>
                    <a:pt x="2335" y="1368"/>
                    <a:pt x="2335" y="868"/>
                    <a:pt x="1968" y="868"/>
                  </a:cubicBezTo>
                  <a:cubicBezTo>
                    <a:pt x="1234" y="868"/>
                    <a:pt x="1068" y="234"/>
                    <a:pt x="634" y="1"/>
                  </a:cubicBezTo>
                  <a:close/>
                </a:path>
              </a:pathLst>
            </a:custGeom>
            <a:solidFill>
              <a:srgbClr val="FFC4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79;p40">
              <a:extLst>
                <a:ext uri="{FF2B5EF4-FFF2-40B4-BE49-F238E27FC236}">
                  <a16:creationId xmlns:a16="http://schemas.microsoft.com/office/drawing/2014/main" id="{3E1C8888-E2FD-8549-AC91-87478628E472}"/>
                </a:ext>
              </a:extLst>
            </p:cNvPr>
            <p:cNvSpPr/>
            <p:nvPr/>
          </p:nvSpPr>
          <p:spPr>
            <a:xfrm>
              <a:off x="6575550" y="2877331"/>
              <a:ext cx="59250" cy="154300"/>
            </a:xfrm>
            <a:custGeom>
              <a:avLst/>
              <a:gdLst/>
              <a:ahLst/>
              <a:cxnLst/>
              <a:rect l="l" t="t" r="r" b="b"/>
              <a:pathLst>
                <a:path w="2370" h="6172" extrusionOk="0">
                  <a:moveTo>
                    <a:pt x="1135" y="0"/>
                  </a:moveTo>
                  <a:cubicBezTo>
                    <a:pt x="1101" y="67"/>
                    <a:pt x="1001" y="167"/>
                    <a:pt x="968" y="234"/>
                  </a:cubicBezTo>
                  <a:lnTo>
                    <a:pt x="968" y="401"/>
                  </a:lnTo>
                  <a:cubicBezTo>
                    <a:pt x="901" y="534"/>
                    <a:pt x="935" y="734"/>
                    <a:pt x="801" y="868"/>
                  </a:cubicBezTo>
                  <a:cubicBezTo>
                    <a:pt x="434" y="1668"/>
                    <a:pt x="768" y="2502"/>
                    <a:pt x="601" y="3336"/>
                  </a:cubicBezTo>
                  <a:cubicBezTo>
                    <a:pt x="601" y="3403"/>
                    <a:pt x="768" y="3403"/>
                    <a:pt x="735" y="3536"/>
                  </a:cubicBezTo>
                  <a:cubicBezTo>
                    <a:pt x="735" y="3503"/>
                    <a:pt x="668" y="3470"/>
                    <a:pt x="634" y="3403"/>
                  </a:cubicBezTo>
                  <a:cubicBezTo>
                    <a:pt x="534" y="3270"/>
                    <a:pt x="418" y="3186"/>
                    <a:pt x="305" y="3186"/>
                  </a:cubicBezTo>
                  <a:cubicBezTo>
                    <a:pt x="192" y="3186"/>
                    <a:pt x="84" y="3270"/>
                    <a:pt x="1" y="3470"/>
                  </a:cubicBezTo>
                  <a:cubicBezTo>
                    <a:pt x="230" y="3899"/>
                    <a:pt x="238" y="4525"/>
                    <a:pt x="826" y="4525"/>
                  </a:cubicBezTo>
                  <a:cubicBezTo>
                    <a:pt x="923" y="4525"/>
                    <a:pt x="1036" y="4508"/>
                    <a:pt x="1168" y="4470"/>
                  </a:cubicBezTo>
                  <a:cubicBezTo>
                    <a:pt x="1193" y="4463"/>
                    <a:pt x="1218" y="4460"/>
                    <a:pt x="1242" y="4460"/>
                  </a:cubicBezTo>
                  <a:cubicBezTo>
                    <a:pt x="1442" y="4460"/>
                    <a:pt x="1598" y="4692"/>
                    <a:pt x="1568" y="4871"/>
                  </a:cubicBezTo>
                  <a:cubicBezTo>
                    <a:pt x="1468" y="5538"/>
                    <a:pt x="1969" y="5838"/>
                    <a:pt x="2369" y="6172"/>
                  </a:cubicBezTo>
                  <a:cubicBezTo>
                    <a:pt x="2269" y="5705"/>
                    <a:pt x="2202" y="5304"/>
                    <a:pt x="1902" y="4837"/>
                  </a:cubicBezTo>
                  <a:cubicBezTo>
                    <a:pt x="1502" y="4237"/>
                    <a:pt x="1402" y="3536"/>
                    <a:pt x="1468" y="2869"/>
                  </a:cubicBezTo>
                  <a:cubicBezTo>
                    <a:pt x="1635" y="1868"/>
                    <a:pt x="1435" y="968"/>
                    <a:pt x="1402" y="0"/>
                  </a:cubicBezTo>
                  <a:close/>
                </a:path>
              </a:pathLst>
            </a:custGeom>
            <a:solidFill>
              <a:srgbClr val="FFC8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80;p40">
              <a:extLst>
                <a:ext uri="{FF2B5EF4-FFF2-40B4-BE49-F238E27FC236}">
                  <a16:creationId xmlns:a16="http://schemas.microsoft.com/office/drawing/2014/main" id="{168EAF3D-FBFC-C135-E71B-8A26A1E15377}"/>
                </a:ext>
              </a:extLst>
            </p:cNvPr>
            <p:cNvSpPr/>
            <p:nvPr/>
          </p:nvSpPr>
          <p:spPr>
            <a:xfrm>
              <a:off x="6576400" y="2899006"/>
              <a:ext cx="31700" cy="65075"/>
            </a:xfrm>
            <a:custGeom>
              <a:avLst/>
              <a:gdLst/>
              <a:ahLst/>
              <a:cxnLst/>
              <a:rect l="l" t="t" r="r" b="b"/>
              <a:pathLst>
                <a:path w="1268" h="2603" extrusionOk="0">
                  <a:moveTo>
                    <a:pt x="767" y="1"/>
                  </a:moveTo>
                  <a:lnTo>
                    <a:pt x="767" y="1"/>
                  </a:lnTo>
                  <a:cubicBezTo>
                    <a:pt x="267" y="801"/>
                    <a:pt x="100" y="1669"/>
                    <a:pt x="0" y="2603"/>
                  </a:cubicBezTo>
                  <a:cubicBezTo>
                    <a:pt x="124" y="2520"/>
                    <a:pt x="247" y="2463"/>
                    <a:pt x="371" y="2463"/>
                  </a:cubicBezTo>
                  <a:cubicBezTo>
                    <a:pt x="448" y="2463"/>
                    <a:pt x="524" y="2485"/>
                    <a:pt x="600" y="2536"/>
                  </a:cubicBezTo>
                  <a:cubicBezTo>
                    <a:pt x="701" y="2302"/>
                    <a:pt x="1268" y="2302"/>
                    <a:pt x="1067" y="2002"/>
                  </a:cubicBezTo>
                  <a:cubicBezTo>
                    <a:pt x="567" y="1368"/>
                    <a:pt x="901" y="668"/>
                    <a:pt x="767" y="1"/>
                  </a:cubicBezTo>
                  <a:close/>
                </a:path>
              </a:pathLst>
            </a:custGeom>
            <a:solidFill>
              <a:srgbClr val="FFC4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81;p40">
              <a:extLst>
                <a:ext uri="{FF2B5EF4-FFF2-40B4-BE49-F238E27FC236}">
                  <a16:creationId xmlns:a16="http://schemas.microsoft.com/office/drawing/2014/main" id="{466AB449-F590-2E14-3078-BA7544556315}"/>
                </a:ext>
              </a:extLst>
            </p:cNvPr>
            <p:cNvSpPr/>
            <p:nvPr/>
          </p:nvSpPr>
          <p:spPr>
            <a:xfrm>
              <a:off x="6595575" y="2889006"/>
              <a:ext cx="5850" cy="10875"/>
            </a:xfrm>
            <a:custGeom>
              <a:avLst/>
              <a:gdLst/>
              <a:ahLst/>
              <a:cxnLst/>
              <a:rect l="l" t="t" r="r" b="b"/>
              <a:pathLst>
                <a:path w="234" h="435" extrusionOk="0">
                  <a:moveTo>
                    <a:pt x="167" y="0"/>
                  </a:moveTo>
                  <a:cubicBezTo>
                    <a:pt x="67" y="101"/>
                    <a:pt x="0" y="267"/>
                    <a:pt x="0" y="434"/>
                  </a:cubicBezTo>
                  <a:cubicBezTo>
                    <a:pt x="234" y="367"/>
                    <a:pt x="234" y="167"/>
                    <a:pt x="167" y="0"/>
                  </a:cubicBezTo>
                  <a:close/>
                </a:path>
              </a:pathLst>
            </a:custGeom>
            <a:solidFill>
              <a:srgbClr val="FFC4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82;p40">
              <a:extLst>
                <a:ext uri="{FF2B5EF4-FFF2-40B4-BE49-F238E27FC236}">
                  <a16:creationId xmlns:a16="http://schemas.microsoft.com/office/drawing/2014/main" id="{67E1CB03-83F0-49C8-016C-82964E744CE6}"/>
                </a:ext>
              </a:extLst>
            </p:cNvPr>
            <p:cNvSpPr/>
            <p:nvPr/>
          </p:nvSpPr>
          <p:spPr>
            <a:xfrm>
              <a:off x="6599750" y="2878156"/>
              <a:ext cx="4175" cy="6700"/>
            </a:xfrm>
            <a:custGeom>
              <a:avLst/>
              <a:gdLst/>
              <a:ahLst/>
              <a:cxnLst/>
              <a:rect l="l" t="t" r="r" b="b"/>
              <a:pathLst>
                <a:path w="167" h="268" extrusionOk="0">
                  <a:moveTo>
                    <a:pt x="167" y="1"/>
                  </a:moveTo>
                  <a:lnTo>
                    <a:pt x="167" y="1"/>
                  </a:lnTo>
                  <a:cubicBezTo>
                    <a:pt x="67" y="34"/>
                    <a:pt x="0" y="134"/>
                    <a:pt x="0" y="268"/>
                  </a:cubicBezTo>
                  <a:cubicBezTo>
                    <a:pt x="100" y="168"/>
                    <a:pt x="133" y="101"/>
                    <a:pt x="167" y="1"/>
                  </a:cubicBezTo>
                  <a:close/>
                </a:path>
              </a:pathLst>
            </a:custGeom>
            <a:solidFill>
              <a:srgbClr val="FFC4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83;p40">
              <a:extLst>
                <a:ext uri="{FF2B5EF4-FFF2-40B4-BE49-F238E27FC236}">
                  <a16:creationId xmlns:a16="http://schemas.microsoft.com/office/drawing/2014/main" id="{4EDD5B41-D415-9637-B624-EF352E9D96E9}"/>
                </a:ext>
              </a:extLst>
            </p:cNvPr>
            <p:cNvSpPr/>
            <p:nvPr/>
          </p:nvSpPr>
          <p:spPr>
            <a:xfrm>
              <a:off x="7044225" y="3540306"/>
              <a:ext cx="3350" cy="1700"/>
            </a:xfrm>
            <a:custGeom>
              <a:avLst/>
              <a:gdLst/>
              <a:ahLst/>
              <a:cxnLst/>
              <a:rect l="l" t="t" r="r" b="b"/>
              <a:pathLst>
                <a:path w="134" h="68" extrusionOk="0">
                  <a:moveTo>
                    <a:pt x="134" y="0"/>
                  </a:moveTo>
                  <a:lnTo>
                    <a:pt x="134" y="0"/>
                  </a:lnTo>
                  <a:cubicBezTo>
                    <a:pt x="0" y="34"/>
                    <a:pt x="0" y="34"/>
                    <a:pt x="67" y="67"/>
                  </a:cubicBezTo>
                  <a:cubicBezTo>
                    <a:pt x="67" y="67"/>
                    <a:pt x="134" y="34"/>
                    <a:pt x="134" y="0"/>
                  </a:cubicBezTo>
                  <a:close/>
                </a:path>
              </a:pathLst>
            </a:custGeom>
            <a:solidFill>
              <a:srgbClr val="FFA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84;p40">
              <a:extLst>
                <a:ext uri="{FF2B5EF4-FFF2-40B4-BE49-F238E27FC236}">
                  <a16:creationId xmlns:a16="http://schemas.microsoft.com/office/drawing/2014/main" id="{4A119EFE-6937-E5C8-FE87-543B195124B5}"/>
                </a:ext>
              </a:extLst>
            </p:cNvPr>
            <p:cNvSpPr/>
            <p:nvPr/>
          </p:nvSpPr>
          <p:spPr>
            <a:xfrm>
              <a:off x="5920075" y="4199106"/>
              <a:ext cx="7550" cy="3375"/>
            </a:xfrm>
            <a:custGeom>
              <a:avLst/>
              <a:gdLst/>
              <a:ahLst/>
              <a:cxnLst/>
              <a:rect l="l" t="t" r="r" b="b"/>
              <a:pathLst>
                <a:path w="302" h="135" extrusionOk="0">
                  <a:moveTo>
                    <a:pt x="68" y="1"/>
                  </a:moveTo>
                  <a:cubicBezTo>
                    <a:pt x="68" y="1"/>
                    <a:pt x="1" y="34"/>
                    <a:pt x="1" y="67"/>
                  </a:cubicBezTo>
                  <a:cubicBezTo>
                    <a:pt x="68" y="67"/>
                    <a:pt x="134" y="134"/>
                    <a:pt x="168" y="134"/>
                  </a:cubicBezTo>
                  <a:cubicBezTo>
                    <a:pt x="301" y="134"/>
                    <a:pt x="301" y="134"/>
                    <a:pt x="234" y="34"/>
                  </a:cubicBezTo>
                  <a:cubicBezTo>
                    <a:pt x="168" y="34"/>
                    <a:pt x="101" y="1"/>
                    <a:pt x="68" y="1"/>
                  </a:cubicBezTo>
                  <a:close/>
                </a:path>
              </a:pathLst>
            </a:custGeom>
            <a:solidFill>
              <a:srgbClr val="FF9D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85;p40">
              <a:extLst>
                <a:ext uri="{FF2B5EF4-FFF2-40B4-BE49-F238E27FC236}">
                  <a16:creationId xmlns:a16="http://schemas.microsoft.com/office/drawing/2014/main" id="{D7094762-BDB0-35D0-2EC6-85B54C9DA928}"/>
                </a:ext>
              </a:extLst>
            </p:cNvPr>
            <p:cNvSpPr/>
            <p:nvPr/>
          </p:nvSpPr>
          <p:spPr>
            <a:xfrm>
              <a:off x="5903400" y="3345156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1" y="1"/>
                  </a:moveTo>
                  <a:lnTo>
                    <a:pt x="101" y="101"/>
                  </a:lnTo>
                  <a:lnTo>
                    <a:pt x="101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BA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86;p40">
              <a:extLst>
                <a:ext uri="{FF2B5EF4-FFF2-40B4-BE49-F238E27FC236}">
                  <a16:creationId xmlns:a16="http://schemas.microsoft.com/office/drawing/2014/main" id="{DF92DAB0-213C-7BA9-00B3-4B7C6D5B5135}"/>
                </a:ext>
              </a:extLst>
            </p:cNvPr>
            <p:cNvSpPr/>
            <p:nvPr/>
          </p:nvSpPr>
          <p:spPr>
            <a:xfrm>
              <a:off x="6941650" y="3073306"/>
              <a:ext cx="172650" cy="110925"/>
            </a:xfrm>
            <a:custGeom>
              <a:avLst/>
              <a:gdLst/>
              <a:ahLst/>
              <a:cxnLst/>
              <a:rect l="l" t="t" r="r" b="b"/>
              <a:pathLst>
                <a:path w="6906" h="4437" extrusionOk="0">
                  <a:moveTo>
                    <a:pt x="4937" y="0"/>
                  </a:moveTo>
                  <a:cubicBezTo>
                    <a:pt x="3978" y="228"/>
                    <a:pt x="3057" y="493"/>
                    <a:pt x="2102" y="493"/>
                  </a:cubicBezTo>
                  <a:cubicBezTo>
                    <a:pt x="1795" y="493"/>
                    <a:pt x="1484" y="466"/>
                    <a:pt x="1168" y="401"/>
                  </a:cubicBezTo>
                  <a:cubicBezTo>
                    <a:pt x="1146" y="399"/>
                    <a:pt x="1123" y="399"/>
                    <a:pt x="1102" y="399"/>
                  </a:cubicBezTo>
                  <a:cubicBezTo>
                    <a:pt x="604" y="399"/>
                    <a:pt x="263" y="761"/>
                    <a:pt x="167" y="1368"/>
                  </a:cubicBezTo>
                  <a:cubicBezTo>
                    <a:pt x="67" y="2402"/>
                    <a:pt x="0" y="3503"/>
                    <a:pt x="634" y="4437"/>
                  </a:cubicBezTo>
                  <a:cubicBezTo>
                    <a:pt x="1668" y="3736"/>
                    <a:pt x="2736" y="3003"/>
                    <a:pt x="3970" y="2702"/>
                  </a:cubicBezTo>
                  <a:cubicBezTo>
                    <a:pt x="4804" y="2502"/>
                    <a:pt x="5604" y="2536"/>
                    <a:pt x="6438" y="2402"/>
                  </a:cubicBezTo>
                  <a:cubicBezTo>
                    <a:pt x="6672" y="2335"/>
                    <a:pt x="6905" y="2235"/>
                    <a:pt x="6805" y="1902"/>
                  </a:cubicBezTo>
                  <a:cubicBezTo>
                    <a:pt x="6750" y="1737"/>
                    <a:pt x="6650" y="1618"/>
                    <a:pt x="6468" y="1618"/>
                  </a:cubicBezTo>
                  <a:cubicBezTo>
                    <a:pt x="6429" y="1618"/>
                    <a:pt x="6386" y="1623"/>
                    <a:pt x="6338" y="1635"/>
                  </a:cubicBezTo>
                  <a:cubicBezTo>
                    <a:pt x="6253" y="1659"/>
                    <a:pt x="6176" y="1675"/>
                    <a:pt x="6107" y="1675"/>
                  </a:cubicBezTo>
                  <a:cubicBezTo>
                    <a:pt x="5987" y="1675"/>
                    <a:pt x="5889" y="1628"/>
                    <a:pt x="5805" y="1502"/>
                  </a:cubicBezTo>
                  <a:cubicBezTo>
                    <a:pt x="5653" y="1198"/>
                    <a:pt x="5417" y="1106"/>
                    <a:pt x="5142" y="1106"/>
                  </a:cubicBezTo>
                  <a:cubicBezTo>
                    <a:pt x="4994" y="1106"/>
                    <a:pt x="4834" y="1133"/>
                    <a:pt x="4670" y="1168"/>
                  </a:cubicBezTo>
                  <a:cubicBezTo>
                    <a:pt x="4796" y="822"/>
                    <a:pt x="4922" y="565"/>
                    <a:pt x="5216" y="565"/>
                  </a:cubicBezTo>
                  <a:cubicBezTo>
                    <a:pt x="5234" y="565"/>
                    <a:pt x="5252" y="566"/>
                    <a:pt x="5271" y="568"/>
                  </a:cubicBezTo>
                  <a:cubicBezTo>
                    <a:pt x="5312" y="579"/>
                    <a:pt x="5346" y="585"/>
                    <a:pt x="5374" y="585"/>
                  </a:cubicBezTo>
                  <a:cubicBezTo>
                    <a:pt x="5504" y="585"/>
                    <a:pt x="5504" y="465"/>
                    <a:pt x="5504" y="301"/>
                  </a:cubicBezTo>
                  <a:cubicBezTo>
                    <a:pt x="5484" y="135"/>
                    <a:pt x="5450" y="72"/>
                    <a:pt x="5372" y="72"/>
                  </a:cubicBezTo>
                  <a:cubicBezTo>
                    <a:pt x="5324" y="72"/>
                    <a:pt x="5260" y="96"/>
                    <a:pt x="5171" y="134"/>
                  </a:cubicBezTo>
                  <a:cubicBezTo>
                    <a:pt x="5157" y="138"/>
                    <a:pt x="5143" y="140"/>
                    <a:pt x="5130" y="140"/>
                  </a:cubicBezTo>
                  <a:cubicBezTo>
                    <a:pt x="5045" y="140"/>
                    <a:pt x="4966" y="58"/>
                    <a:pt x="4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87;p40">
              <a:extLst>
                <a:ext uri="{FF2B5EF4-FFF2-40B4-BE49-F238E27FC236}">
                  <a16:creationId xmlns:a16="http://schemas.microsoft.com/office/drawing/2014/main" id="{26856374-0746-5C86-5A9F-F1E6CB210540}"/>
                </a:ext>
              </a:extLst>
            </p:cNvPr>
            <p:cNvSpPr/>
            <p:nvPr/>
          </p:nvSpPr>
          <p:spPr>
            <a:xfrm>
              <a:off x="6635600" y="2952831"/>
              <a:ext cx="109275" cy="128850"/>
            </a:xfrm>
            <a:custGeom>
              <a:avLst/>
              <a:gdLst/>
              <a:ahLst/>
              <a:cxnLst/>
              <a:rect l="l" t="t" r="r" b="b"/>
              <a:pathLst>
                <a:path w="4371" h="5154" extrusionOk="0">
                  <a:moveTo>
                    <a:pt x="3050" y="0"/>
                  </a:moveTo>
                  <a:cubicBezTo>
                    <a:pt x="2826" y="0"/>
                    <a:pt x="2560" y="158"/>
                    <a:pt x="2069" y="450"/>
                  </a:cubicBezTo>
                  <a:cubicBezTo>
                    <a:pt x="2035" y="483"/>
                    <a:pt x="2035" y="550"/>
                    <a:pt x="2002" y="616"/>
                  </a:cubicBezTo>
                  <a:cubicBezTo>
                    <a:pt x="2169" y="983"/>
                    <a:pt x="2569" y="1050"/>
                    <a:pt x="2802" y="1350"/>
                  </a:cubicBezTo>
                  <a:cubicBezTo>
                    <a:pt x="2685" y="1429"/>
                    <a:pt x="2572" y="1455"/>
                    <a:pt x="2464" y="1455"/>
                  </a:cubicBezTo>
                  <a:cubicBezTo>
                    <a:pt x="2240" y="1455"/>
                    <a:pt x="2034" y="1341"/>
                    <a:pt x="1830" y="1341"/>
                  </a:cubicBezTo>
                  <a:cubicBezTo>
                    <a:pt x="1798" y="1341"/>
                    <a:pt x="1766" y="1344"/>
                    <a:pt x="1735" y="1350"/>
                  </a:cubicBezTo>
                  <a:cubicBezTo>
                    <a:pt x="1592" y="1946"/>
                    <a:pt x="1551" y="2116"/>
                    <a:pt x="1236" y="2116"/>
                  </a:cubicBezTo>
                  <a:cubicBezTo>
                    <a:pt x="1109" y="2116"/>
                    <a:pt x="939" y="2089"/>
                    <a:pt x="701" y="2051"/>
                  </a:cubicBezTo>
                  <a:cubicBezTo>
                    <a:pt x="656" y="2040"/>
                    <a:pt x="608" y="2036"/>
                    <a:pt x="560" y="2036"/>
                  </a:cubicBezTo>
                  <a:cubicBezTo>
                    <a:pt x="464" y="2036"/>
                    <a:pt x="367" y="2051"/>
                    <a:pt x="301" y="2051"/>
                  </a:cubicBezTo>
                  <a:cubicBezTo>
                    <a:pt x="67" y="2384"/>
                    <a:pt x="301" y="2685"/>
                    <a:pt x="367" y="3018"/>
                  </a:cubicBezTo>
                  <a:cubicBezTo>
                    <a:pt x="439" y="3282"/>
                    <a:pt x="373" y="3408"/>
                    <a:pt x="218" y="3408"/>
                  </a:cubicBezTo>
                  <a:cubicBezTo>
                    <a:pt x="158" y="3408"/>
                    <a:pt x="84" y="3389"/>
                    <a:pt x="0" y="3352"/>
                  </a:cubicBezTo>
                  <a:lnTo>
                    <a:pt x="0" y="3352"/>
                  </a:lnTo>
                  <a:cubicBezTo>
                    <a:pt x="0" y="3485"/>
                    <a:pt x="34" y="3652"/>
                    <a:pt x="34" y="3785"/>
                  </a:cubicBezTo>
                  <a:cubicBezTo>
                    <a:pt x="301" y="4219"/>
                    <a:pt x="534" y="4719"/>
                    <a:pt x="834" y="5153"/>
                  </a:cubicBezTo>
                  <a:cubicBezTo>
                    <a:pt x="1001" y="5053"/>
                    <a:pt x="1201" y="4986"/>
                    <a:pt x="1235" y="4853"/>
                  </a:cubicBezTo>
                  <a:cubicBezTo>
                    <a:pt x="1501" y="3885"/>
                    <a:pt x="2302" y="3418"/>
                    <a:pt x="3136" y="3052"/>
                  </a:cubicBezTo>
                  <a:cubicBezTo>
                    <a:pt x="3069" y="2651"/>
                    <a:pt x="3369" y="2518"/>
                    <a:pt x="3703" y="2351"/>
                  </a:cubicBezTo>
                  <a:cubicBezTo>
                    <a:pt x="4070" y="2151"/>
                    <a:pt x="4370" y="1884"/>
                    <a:pt x="3903" y="1484"/>
                  </a:cubicBezTo>
                  <a:cubicBezTo>
                    <a:pt x="3636" y="1184"/>
                    <a:pt x="3703" y="917"/>
                    <a:pt x="3970" y="683"/>
                  </a:cubicBezTo>
                  <a:cubicBezTo>
                    <a:pt x="3520" y="216"/>
                    <a:pt x="3313" y="0"/>
                    <a:pt x="3050" y="0"/>
                  </a:cubicBezTo>
                  <a:close/>
                </a:path>
              </a:pathLst>
            </a:custGeom>
            <a:solidFill>
              <a:srgbClr val="FFC8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88;p40">
              <a:extLst>
                <a:ext uri="{FF2B5EF4-FFF2-40B4-BE49-F238E27FC236}">
                  <a16:creationId xmlns:a16="http://schemas.microsoft.com/office/drawing/2014/main" id="{E286DF75-77B5-1BAA-6942-7B7FE0A38CC6}"/>
                </a:ext>
              </a:extLst>
            </p:cNvPr>
            <p:cNvSpPr/>
            <p:nvPr/>
          </p:nvSpPr>
          <p:spPr>
            <a:xfrm>
              <a:off x="6815725" y="2846556"/>
              <a:ext cx="90100" cy="110025"/>
            </a:xfrm>
            <a:custGeom>
              <a:avLst/>
              <a:gdLst/>
              <a:ahLst/>
              <a:cxnLst/>
              <a:rect l="l" t="t" r="r" b="b"/>
              <a:pathLst>
                <a:path w="3604" h="4401" extrusionOk="0">
                  <a:moveTo>
                    <a:pt x="1129" y="0"/>
                  </a:moveTo>
                  <a:cubicBezTo>
                    <a:pt x="955" y="0"/>
                    <a:pt x="769" y="11"/>
                    <a:pt x="568" y="31"/>
                  </a:cubicBezTo>
                  <a:cubicBezTo>
                    <a:pt x="367" y="197"/>
                    <a:pt x="201" y="297"/>
                    <a:pt x="1" y="464"/>
                  </a:cubicBezTo>
                  <a:cubicBezTo>
                    <a:pt x="1" y="898"/>
                    <a:pt x="301" y="1231"/>
                    <a:pt x="334" y="1598"/>
                  </a:cubicBezTo>
                  <a:cubicBezTo>
                    <a:pt x="833" y="1335"/>
                    <a:pt x="1153" y="1193"/>
                    <a:pt x="1389" y="1193"/>
                  </a:cubicBezTo>
                  <a:cubicBezTo>
                    <a:pt x="1720" y="1193"/>
                    <a:pt x="1882" y="1475"/>
                    <a:pt x="2135" y="2099"/>
                  </a:cubicBezTo>
                  <a:cubicBezTo>
                    <a:pt x="2469" y="2632"/>
                    <a:pt x="2302" y="3233"/>
                    <a:pt x="2402" y="3800"/>
                  </a:cubicBezTo>
                  <a:cubicBezTo>
                    <a:pt x="2469" y="4134"/>
                    <a:pt x="2636" y="4400"/>
                    <a:pt x="3003" y="4400"/>
                  </a:cubicBezTo>
                  <a:cubicBezTo>
                    <a:pt x="3370" y="4400"/>
                    <a:pt x="3503" y="4100"/>
                    <a:pt x="3536" y="3767"/>
                  </a:cubicBezTo>
                  <a:cubicBezTo>
                    <a:pt x="3603" y="3133"/>
                    <a:pt x="3503" y="2532"/>
                    <a:pt x="3336" y="1932"/>
                  </a:cubicBezTo>
                  <a:cubicBezTo>
                    <a:pt x="2955" y="553"/>
                    <a:pt x="2393" y="0"/>
                    <a:pt x="1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89;p40">
              <a:extLst>
                <a:ext uri="{FF2B5EF4-FFF2-40B4-BE49-F238E27FC236}">
                  <a16:creationId xmlns:a16="http://schemas.microsoft.com/office/drawing/2014/main" id="{7D6890EE-2048-ACD7-262C-641691089C35}"/>
                </a:ext>
              </a:extLst>
            </p:cNvPr>
            <p:cNvSpPr/>
            <p:nvPr/>
          </p:nvSpPr>
          <p:spPr>
            <a:xfrm>
              <a:off x="6774025" y="3032606"/>
              <a:ext cx="31725" cy="48350"/>
            </a:xfrm>
            <a:custGeom>
              <a:avLst/>
              <a:gdLst/>
              <a:ahLst/>
              <a:cxnLst/>
              <a:rect l="l" t="t" r="r" b="b"/>
              <a:pathLst>
                <a:path w="1269" h="1934" extrusionOk="0">
                  <a:moveTo>
                    <a:pt x="698" y="0"/>
                  </a:moveTo>
                  <a:cubicBezTo>
                    <a:pt x="619" y="0"/>
                    <a:pt x="537" y="16"/>
                    <a:pt x="468" y="27"/>
                  </a:cubicBezTo>
                  <a:cubicBezTo>
                    <a:pt x="134" y="94"/>
                    <a:pt x="1" y="261"/>
                    <a:pt x="134" y="528"/>
                  </a:cubicBezTo>
                  <a:cubicBezTo>
                    <a:pt x="334" y="995"/>
                    <a:pt x="368" y="1528"/>
                    <a:pt x="835" y="1862"/>
                  </a:cubicBezTo>
                  <a:cubicBezTo>
                    <a:pt x="881" y="1908"/>
                    <a:pt x="920" y="1933"/>
                    <a:pt x="952" y="1933"/>
                  </a:cubicBezTo>
                  <a:cubicBezTo>
                    <a:pt x="989" y="1933"/>
                    <a:pt x="1017" y="1900"/>
                    <a:pt x="1035" y="1829"/>
                  </a:cubicBezTo>
                  <a:cubicBezTo>
                    <a:pt x="1268" y="1328"/>
                    <a:pt x="1035" y="795"/>
                    <a:pt x="1001" y="294"/>
                  </a:cubicBezTo>
                  <a:cubicBezTo>
                    <a:pt x="980" y="55"/>
                    <a:pt x="844" y="0"/>
                    <a:pt x="698" y="0"/>
                  </a:cubicBezTo>
                  <a:close/>
                </a:path>
              </a:pathLst>
            </a:custGeom>
            <a:solidFill>
              <a:srgbClr val="FFC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90;p40">
              <a:extLst>
                <a:ext uri="{FF2B5EF4-FFF2-40B4-BE49-F238E27FC236}">
                  <a16:creationId xmlns:a16="http://schemas.microsoft.com/office/drawing/2014/main" id="{80801775-2B52-2552-B9FF-86E7D16000EB}"/>
                </a:ext>
              </a:extLst>
            </p:cNvPr>
            <p:cNvSpPr/>
            <p:nvPr/>
          </p:nvSpPr>
          <p:spPr>
            <a:xfrm>
              <a:off x="6794875" y="3077981"/>
              <a:ext cx="33175" cy="38750"/>
            </a:xfrm>
            <a:custGeom>
              <a:avLst/>
              <a:gdLst/>
              <a:ahLst/>
              <a:cxnLst/>
              <a:rect l="l" t="t" r="r" b="b"/>
              <a:pathLst>
                <a:path w="1327" h="1550" extrusionOk="0">
                  <a:moveTo>
                    <a:pt x="657" y="1"/>
                  </a:moveTo>
                  <a:cubicBezTo>
                    <a:pt x="509" y="1"/>
                    <a:pt x="341" y="47"/>
                    <a:pt x="201" y="47"/>
                  </a:cubicBezTo>
                  <a:lnTo>
                    <a:pt x="1" y="47"/>
                  </a:lnTo>
                  <a:cubicBezTo>
                    <a:pt x="134" y="381"/>
                    <a:pt x="935" y="347"/>
                    <a:pt x="534" y="1048"/>
                  </a:cubicBezTo>
                  <a:cubicBezTo>
                    <a:pt x="468" y="1181"/>
                    <a:pt x="801" y="1448"/>
                    <a:pt x="1001" y="1515"/>
                  </a:cubicBezTo>
                  <a:cubicBezTo>
                    <a:pt x="1042" y="1539"/>
                    <a:pt x="1083" y="1550"/>
                    <a:pt x="1121" y="1550"/>
                  </a:cubicBezTo>
                  <a:cubicBezTo>
                    <a:pt x="1238" y="1550"/>
                    <a:pt x="1327" y="1449"/>
                    <a:pt x="1302" y="1348"/>
                  </a:cubicBezTo>
                  <a:cubicBezTo>
                    <a:pt x="1201" y="981"/>
                    <a:pt x="1135" y="547"/>
                    <a:pt x="968" y="180"/>
                  </a:cubicBezTo>
                  <a:cubicBezTo>
                    <a:pt x="905" y="38"/>
                    <a:pt x="789" y="1"/>
                    <a:pt x="657" y="1"/>
                  </a:cubicBezTo>
                  <a:close/>
                </a:path>
              </a:pathLst>
            </a:custGeom>
            <a:solidFill>
              <a:srgbClr val="FFBE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91;p40">
              <a:extLst>
                <a:ext uri="{FF2B5EF4-FFF2-40B4-BE49-F238E27FC236}">
                  <a16:creationId xmlns:a16="http://schemas.microsoft.com/office/drawing/2014/main" id="{6650D2BB-4A39-A9C9-EC01-975C38523AD3}"/>
                </a:ext>
              </a:extLst>
            </p:cNvPr>
            <p:cNvSpPr/>
            <p:nvPr/>
          </p:nvSpPr>
          <p:spPr>
            <a:xfrm>
              <a:off x="7037550" y="3009931"/>
              <a:ext cx="10025" cy="7225"/>
            </a:xfrm>
            <a:custGeom>
              <a:avLst/>
              <a:gdLst/>
              <a:ahLst/>
              <a:cxnLst/>
              <a:rect l="l" t="t" r="r" b="b"/>
              <a:pathLst>
                <a:path w="401" h="289" extrusionOk="0">
                  <a:moveTo>
                    <a:pt x="167" y="0"/>
                  </a:moveTo>
                  <a:cubicBezTo>
                    <a:pt x="101" y="0"/>
                    <a:pt x="1" y="34"/>
                    <a:pt x="1" y="67"/>
                  </a:cubicBezTo>
                  <a:cubicBezTo>
                    <a:pt x="53" y="198"/>
                    <a:pt x="105" y="288"/>
                    <a:pt x="207" y="288"/>
                  </a:cubicBezTo>
                  <a:cubicBezTo>
                    <a:pt x="234" y="288"/>
                    <a:pt x="265" y="281"/>
                    <a:pt x="301" y="267"/>
                  </a:cubicBezTo>
                  <a:cubicBezTo>
                    <a:pt x="334" y="267"/>
                    <a:pt x="334" y="200"/>
                    <a:pt x="401" y="167"/>
                  </a:cubicBezTo>
                  <a:cubicBezTo>
                    <a:pt x="334" y="34"/>
                    <a:pt x="267" y="0"/>
                    <a:pt x="167" y="0"/>
                  </a:cubicBezTo>
                  <a:close/>
                </a:path>
              </a:pathLst>
            </a:custGeom>
            <a:solidFill>
              <a:srgbClr val="FFC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92;p40">
              <a:extLst>
                <a:ext uri="{FF2B5EF4-FFF2-40B4-BE49-F238E27FC236}">
                  <a16:creationId xmlns:a16="http://schemas.microsoft.com/office/drawing/2014/main" id="{D6851E3E-F82F-20D6-CB10-CD4D87AD9139}"/>
                </a:ext>
              </a:extLst>
            </p:cNvPr>
            <p:cNvSpPr/>
            <p:nvPr/>
          </p:nvSpPr>
          <p:spPr>
            <a:xfrm>
              <a:off x="6739000" y="3411056"/>
              <a:ext cx="5875" cy="6675"/>
            </a:xfrm>
            <a:custGeom>
              <a:avLst/>
              <a:gdLst/>
              <a:ahLst/>
              <a:cxnLst/>
              <a:rect l="l" t="t" r="r" b="b"/>
              <a:pathLst>
                <a:path w="235" h="267" extrusionOk="0">
                  <a:moveTo>
                    <a:pt x="34" y="0"/>
                  </a:moveTo>
                  <a:cubicBezTo>
                    <a:pt x="34" y="134"/>
                    <a:pt x="1" y="200"/>
                    <a:pt x="1" y="267"/>
                  </a:cubicBezTo>
                  <a:cubicBezTo>
                    <a:pt x="67" y="200"/>
                    <a:pt x="234" y="134"/>
                    <a:pt x="34" y="0"/>
                  </a:cubicBezTo>
                  <a:close/>
                </a:path>
              </a:pathLst>
            </a:custGeom>
            <a:solidFill>
              <a:srgbClr val="FFB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93;p40">
              <a:extLst>
                <a:ext uri="{FF2B5EF4-FFF2-40B4-BE49-F238E27FC236}">
                  <a16:creationId xmlns:a16="http://schemas.microsoft.com/office/drawing/2014/main" id="{41D081C6-0939-73D6-827D-920B88518AB0}"/>
                </a:ext>
              </a:extLst>
            </p:cNvPr>
            <p:cNvSpPr/>
            <p:nvPr/>
          </p:nvSpPr>
          <p:spPr>
            <a:xfrm>
              <a:off x="7273550" y="3364356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1" y="0"/>
                  </a:moveTo>
                  <a:lnTo>
                    <a:pt x="1" y="67"/>
                  </a:lnTo>
                  <a:lnTo>
                    <a:pt x="67" y="6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B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94;p40">
              <a:extLst>
                <a:ext uri="{FF2B5EF4-FFF2-40B4-BE49-F238E27FC236}">
                  <a16:creationId xmlns:a16="http://schemas.microsoft.com/office/drawing/2014/main" id="{50F4274E-7A30-024A-9D56-896918E42ECD}"/>
                </a:ext>
              </a:extLst>
            </p:cNvPr>
            <p:cNvSpPr/>
            <p:nvPr/>
          </p:nvSpPr>
          <p:spPr>
            <a:xfrm>
              <a:off x="7257700" y="2907131"/>
              <a:ext cx="125125" cy="108650"/>
            </a:xfrm>
            <a:custGeom>
              <a:avLst/>
              <a:gdLst/>
              <a:ahLst/>
              <a:cxnLst/>
              <a:rect l="l" t="t" r="r" b="b"/>
              <a:pathLst>
                <a:path w="5005" h="4346" extrusionOk="0">
                  <a:moveTo>
                    <a:pt x="3076" y="0"/>
                  </a:moveTo>
                  <a:cubicBezTo>
                    <a:pt x="2839" y="0"/>
                    <a:pt x="2592" y="60"/>
                    <a:pt x="2336" y="176"/>
                  </a:cubicBezTo>
                  <a:cubicBezTo>
                    <a:pt x="2136" y="276"/>
                    <a:pt x="1902" y="376"/>
                    <a:pt x="1702" y="510"/>
                  </a:cubicBezTo>
                  <a:cubicBezTo>
                    <a:pt x="1569" y="543"/>
                    <a:pt x="1502" y="643"/>
                    <a:pt x="1469" y="777"/>
                  </a:cubicBezTo>
                  <a:cubicBezTo>
                    <a:pt x="1368" y="843"/>
                    <a:pt x="1302" y="943"/>
                    <a:pt x="1235" y="1010"/>
                  </a:cubicBezTo>
                  <a:cubicBezTo>
                    <a:pt x="1135" y="1110"/>
                    <a:pt x="1068" y="1143"/>
                    <a:pt x="1035" y="1277"/>
                  </a:cubicBezTo>
                  <a:cubicBezTo>
                    <a:pt x="868" y="1310"/>
                    <a:pt x="968" y="1544"/>
                    <a:pt x="835" y="1644"/>
                  </a:cubicBezTo>
                  <a:cubicBezTo>
                    <a:pt x="801" y="1711"/>
                    <a:pt x="701" y="1811"/>
                    <a:pt x="668" y="1877"/>
                  </a:cubicBezTo>
                  <a:cubicBezTo>
                    <a:pt x="535" y="2011"/>
                    <a:pt x="568" y="2211"/>
                    <a:pt x="501" y="2344"/>
                  </a:cubicBezTo>
                  <a:cubicBezTo>
                    <a:pt x="368" y="2478"/>
                    <a:pt x="434" y="2678"/>
                    <a:pt x="334" y="2811"/>
                  </a:cubicBezTo>
                  <a:cubicBezTo>
                    <a:pt x="201" y="2978"/>
                    <a:pt x="268" y="3145"/>
                    <a:pt x="168" y="3312"/>
                  </a:cubicBezTo>
                  <a:cubicBezTo>
                    <a:pt x="168" y="3378"/>
                    <a:pt x="168" y="3445"/>
                    <a:pt x="134" y="3479"/>
                  </a:cubicBezTo>
                  <a:cubicBezTo>
                    <a:pt x="1" y="3779"/>
                    <a:pt x="34" y="4046"/>
                    <a:pt x="301" y="4179"/>
                  </a:cubicBezTo>
                  <a:cubicBezTo>
                    <a:pt x="567" y="4271"/>
                    <a:pt x="752" y="4324"/>
                    <a:pt x="891" y="4324"/>
                  </a:cubicBezTo>
                  <a:cubicBezTo>
                    <a:pt x="1154" y="4324"/>
                    <a:pt x="1249" y="4137"/>
                    <a:pt x="1402" y="3679"/>
                  </a:cubicBezTo>
                  <a:cubicBezTo>
                    <a:pt x="1569" y="3278"/>
                    <a:pt x="1702" y="2811"/>
                    <a:pt x="1902" y="2444"/>
                  </a:cubicBezTo>
                  <a:cubicBezTo>
                    <a:pt x="2148" y="1983"/>
                    <a:pt x="2366" y="1295"/>
                    <a:pt x="2921" y="1295"/>
                  </a:cubicBezTo>
                  <a:cubicBezTo>
                    <a:pt x="2968" y="1295"/>
                    <a:pt x="3018" y="1300"/>
                    <a:pt x="3070" y="1310"/>
                  </a:cubicBezTo>
                  <a:cubicBezTo>
                    <a:pt x="3670" y="1444"/>
                    <a:pt x="3637" y="2178"/>
                    <a:pt x="3703" y="2711"/>
                  </a:cubicBezTo>
                  <a:cubicBezTo>
                    <a:pt x="3804" y="3145"/>
                    <a:pt x="3837" y="3512"/>
                    <a:pt x="3904" y="3946"/>
                  </a:cubicBezTo>
                  <a:cubicBezTo>
                    <a:pt x="3970" y="4179"/>
                    <a:pt x="4204" y="4346"/>
                    <a:pt x="4471" y="4346"/>
                  </a:cubicBezTo>
                  <a:cubicBezTo>
                    <a:pt x="4804" y="4312"/>
                    <a:pt x="5004" y="4112"/>
                    <a:pt x="5004" y="3812"/>
                  </a:cubicBezTo>
                  <a:cubicBezTo>
                    <a:pt x="5004" y="2678"/>
                    <a:pt x="4971" y="1544"/>
                    <a:pt x="4271" y="643"/>
                  </a:cubicBezTo>
                  <a:cubicBezTo>
                    <a:pt x="3923" y="208"/>
                    <a:pt x="3518" y="0"/>
                    <a:pt x="3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95;p40">
              <a:extLst>
                <a:ext uri="{FF2B5EF4-FFF2-40B4-BE49-F238E27FC236}">
                  <a16:creationId xmlns:a16="http://schemas.microsoft.com/office/drawing/2014/main" id="{E1D87E96-9CAE-3E2F-59BA-74EC77478418}"/>
                </a:ext>
              </a:extLst>
            </p:cNvPr>
            <p:cNvSpPr/>
            <p:nvPr/>
          </p:nvSpPr>
          <p:spPr>
            <a:xfrm>
              <a:off x="7495375" y="3129181"/>
              <a:ext cx="6700" cy="6700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34" y="0"/>
                  </a:moveTo>
                  <a:cubicBezTo>
                    <a:pt x="34" y="67"/>
                    <a:pt x="1" y="134"/>
                    <a:pt x="1" y="167"/>
                  </a:cubicBezTo>
                  <a:cubicBezTo>
                    <a:pt x="1" y="234"/>
                    <a:pt x="134" y="267"/>
                    <a:pt x="167" y="267"/>
                  </a:cubicBezTo>
                  <a:cubicBezTo>
                    <a:pt x="167" y="234"/>
                    <a:pt x="267" y="134"/>
                    <a:pt x="201" y="100"/>
                  </a:cubicBezTo>
                  <a:cubicBezTo>
                    <a:pt x="201" y="67"/>
                    <a:pt x="101" y="0"/>
                    <a:pt x="34" y="0"/>
                  </a:cubicBezTo>
                  <a:close/>
                </a:path>
              </a:pathLst>
            </a:custGeom>
            <a:solidFill>
              <a:srgbClr val="FFD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96;p40">
              <a:extLst>
                <a:ext uri="{FF2B5EF4-FFF2-40B4-BE49-F238E27FC236}">
                  <a16:creationId xmlns:a16="http://schemas.microsoft.com/office/drawing/2014/main" id="{221444D5-B3A5-65E0-4CF4-3B3F4CD511BE}"/>
                </a:ext>
              </a:extLst>
            </p:cNvPr>
            <p:cNvSpPr/>
            <p:nvPr/>
          </p:nvSpPr>
          <p:spPr>
            <a:xfrm>
              <a:off x="7254375" y="2994081"/>
              <a:ext cx="8350" cy="20875"/>
            </a:xfrm>
            <a:custGeom>
              <a:avLst/>
              <a:gdLst/>
              <a:ahLst/>
              <a:cxnLst/>
              <a:rect l="l" t="t" r="r" b="b"/>
              <a:pathLst>
                <a:path w="334" h="835" extrusionOk="0">
                  <a:moveTo>
                    <a:pt x="267" y="1"/>
                  </a:moveTo>
                  <a:lnTo>
                    <a:pt x="267" y="1"/>
                  </a:lnTo>
                  <a:cubicBezTo>
                    <a:pt x="0" y="301"/>
                    <a:pt x="67" y="568"/>
                    <a:pt x="334" y="834"/>
                  </a:cubicBezTo>
                  <a:cubicBezTo>
                    <a:pt x="301" y="534"/>
                    <a:pt x="301" y="267"/>
                    <a:pt x="267" y="1"/>
                  </a:cubicBezTo>
                  <a:close/>
                </a:path>
              </a:pathLst>
            </a:custGeom>
            <a:solidFill>
              <a:srgbClr val="FFC7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97;p40">
              <a:extLst>
                <a:ext uri="{FF2B5EF4-FFF2-40B4-BE49-F238E27FC236}">
                  <a16:creationId xmlns:a16="http://schemas.microsoft.com/office/drawing/2014/main" id="{07D6CC19-BF42-52BE-AFDE-5B1B01EB112E}"/>
                </a:ext>
              </a:extLst>
            </p:cNvPr>
            <p:cNvSpPr/>
            <p:nvPr/>
          </p:nvSpPr>
          <p:spPr>
            <a:xfrm>
              <a:off x="7270225" y="2930706"/>
              <a:ext cx="6700" cy="9200"/>
            </a:xfrm>
            <a:custGeom>
              <a:avLst/>
              <a:gdLst/>
              <a:ahLst/>
              <a:cxnLst/>
              <a:rect l="l" t="t" r="r" b="b"/>
              <a:pathLst>
                <a:path w="268" h="368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67"/>
                    <a:pt x="67" y="334"/>
                    <a:pt x="267" y="367"/>
                  </a:cubicBezTo>
                  <a:cubicBezTo>
                    <a:pt x="200" y="200"/>
                    <a:pt x="167" y="67"/>
                    <a:pt x="0" y="0"/>
                  </a:cubicBezTo>
                  <a:close/>
                </a:path>
              </a:pathLst>
            </a:custGeom>
            <a:solidFill>
              <a:srgbClr val="FFC7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98;p40">
              <a:extLst>
                <a:ext uri="{FF2B5EF4-FFF2-40B4-BE49-F238E27FC236}">
                  <a16:creationId xmlns:a16="http://schemas.microsoft.com/office/drawing/2014/main" id="{55C1D180-8FEE-402E-8DDA-D2B3F484FFC4}"/>
                </a:ext>
              </a:extLst>
            </p:cNvPr>
            <p:cNvSpPr/>
            <p:nvPr/>
          </p:nvSpPr>
          <p:spPr>
            <a:xfrm>
              <a:off x="7507050" y="3104156"/>
              <a:ext cx="4200" cy="7525"/>
            </a:xfrm>
            <a:custGeom>
              <a:avLst/>
              <a:gdLst/>
              <a:ahLst/>
              <a:cxnLst/>
              <a:rect l="l" t="t" r="r" b="b"/>
              <a:pathLst>
                <a:path w="168" h="301" extrusionOk="0">
                  <a:moveTo>
                    <a:pt x="67" y="1"/>
                  </a:moveTo>
                  <a:cubicBezTo>
                    <a:pt x="1" y="34"/>
                    <a:pt x="1" y="101"/>
                    <a:pt x="34" y="167"/>
                  </a:cubicBezTo>
                  <a:cubicBezTo>
                    <a:pt x="67" y="234"/>
                    <a:pt x="134" y="234"/>
                    <a:pt x="167" y="301"/>
                  </a:cubicBezTo>
                  <a:cubicBezTo>
                    <a:pt x="167" y="234"/>
                    <a:pt x="134" y="134"/>
                    <a:pt x="134" y="101"/>
                  </a:cubicBezTo>
                  <a:cubicBezTo>
                    <a:pt x="134" y="67"/>
                    <a:pt x="67" y="1"/>
                    <a:pt x="67" y="1"/>
                  </a:cubicBezTo>
                  <a:close/>
                </a:path>
              </a:pathLst>
            </a:custGeom>
            <a:solidFill>
              <a:srgbClr val="FFD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99;p40">
              <a:extLst>
                <a:ext uri="{FF2B5EF4-FFF2-40B4-BE49-F238E27FC236}">
                  <a16:creationId xmlns:a16="http://schemas.microsoft.com/office/drawing/2014/main" id="{A7A3A16E-FEEE-050B-1A7F-4B4E56ED3BC3}"/>
                </a:ext>
              </a:extLst>
            </p:cNvPr>
            <p:cNvSpPr/>
            <p:nvPr/>
          </p:nvSpPr>
          <p:spPr>
            <a:xfrm>
              <a:off x="7283550" y="3086656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101" y="0"/>
                  </a:moveTo>
                  <a:cubicBezTo>
                    <a:pt x="101" y="0"/>
                    <a:pt x="68" y="0"/>
                    <a:pt x="1" y="34"/>
                  </a:cubicBezTo>
                  <a:cubicBezTo>
                    <a:pt x="1" y="34"/>
                    <a:pt x="68" y="100"/>
                    <a:pt x="68" y="134"/>
                  </a:cubicBezTo>
                  <a:cubicBezTo>
                    <a:pt x="101" y="134"/>
                    <a:pt x="134" y="100"/>
                    <a:pt x="134" y="100"/>
                  </a:cubicBezTo>
                  <a:cubicBezTo>
                    <a:pt x="134" y="100"/>
                    <a:pt x="101" y="34"/>
                    <a:pt x="101" y="0"/>
                  </a:cubicBezTo>
                  <a:close/>
                </a:path>
              </a:pathLst>
            </a:custGeom>
            <a:solidFill>
              <a:srgbClr val="FFC7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200;p40">
              <a:extLst>
                <a:ext uri="{FF2B5EF4-FFF2-40B4-BE49-F238E27FC236}">
                  <a16:creationId xmlns:a16="http://schemas.microsoft.com/office/drawing/2014/main" id="{7AA8C89D-8D5D-DACD-13D8-C614DE1F698F}"/>
                </a:ext>
              </a:extLst>
            </p:cNvPr>
            <p:cNvSpPr/>
            <p:nvPr/>
          </p:nvSpPr>
          <p:spPr>
            <a:xfrm>
              <a:off x="7276050" y="2939881"/>
              <a:ext cx="6700" cy="10025"/>
            </a:xfrm>
            <a:custGeom>
              <a:avLst/>
              <a:gdLst/>
              <a:ahLst/>
              <a:cxnLst/>
              <a:rect l="l" t="t" r="r" b="b"/>
              <a:pathLst>
                <a:path w="268" h="401" extrusionOk="0">
                  <a:moveTo>
                    <a:pt x="1" y="0"/>
                  </a:moveTo>
                  <a:cubicBezTo>
                    <a:pt x="1" y="167"/>
                    <a:pt x="67" y="300"/>
                    <a:pt x="67" y="401"/>
                  </a:cubicBezTo>
                  <a:cubicBezTo>
                    <a:pt x="201" y="334"/>
                    <a:pt x="268" y="200"/>
                    <a:pt x="268" y="34"/>
                  </a:cubicBezTo>
                  <a:cubicBezTo>
                    <a:pt x="201" y="34"/>
                    <a:pt x="101" y="34"/>
                    <a:pt x="1" y="0"/>
                  </a:cubicBezTo>
                  <a:close/>
                </a:path>
              </a:pathLst>
            </a:custGeom>
            <a:solidFill>
              <a:srgbClr val="FFC7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201;p40">
              <a:extLst>
                <a:ext uri="{FF2B5EF4-FFF2-40B4-BE49-F238E27FC236}">
                  <a16:creationId xmlns:a16="http://schemas.microsoft.com/office/drawing/2014/main" id="{FA587165-BDAD-A668-4411-20BF7DC646AD}"/>
                </a:ext>
              </a:extLst>
            </p:cNvPr>
            <p:cNvSpPr/>
            <p:nvPr/>
          </p:nvSpPr>
          <p:spPr>
            <a:xfrm>
              <a:off x="7260200" y="2978231"/>
              <a:ext cx="5050" cy="12550"/>
            </a:xfrm>
            <a:custGeom>
              <a:avLst/>
              <a:gdLst/>
              <a:ahLst/>
              <a:cxnLst/>
              <a:rect l="l" t="t" r="r" b="b"/>
              <a:pathLst>
                <a:path w="202" h="502" extrusionOk="0">
                  <a:moveTo>
                    <a:pt x="201" y="1"/>
                  </a:moveTo>
                  <a:cubicBezTo>
                    <a:pt x="1" y="134"/>
                    <a:pt x="1" y="301"/>
                    <a:pt x="34" y="501"/>
                  </a:cubicBezTo>
                  <a:cubicBezTo>
                    <a:pt x="201" y="334"/>
                    <a:pt x="201" y="168"/>
                    <a:pt x="201" y="1"/>
                  </a:cubicBezTo>
                  <a:close/>
                </a:path>
              </a:pathLst>
            </a:custGeom>
            <a:solidFill>
              <a:srgbClr val="FFC7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202;p40">
              <a:extLst>
                <a:ext uri="{FF2B5EF4-FFF2-40B4-BE49-F238E27FC236}">
                  <a16:creationId xmlns:a16="http://schemas.microsoft.com/office/drawing/2014/main" id="{F8FEAE20-9D6F-7325-FE3B-A82657A97C7B}"/>
                </a:ext>
              </a:extLst>
            </p:cNvPr>
            <p:cNvSpPr/>
            <p:nvPr/>
          </p:nvSpPr>
          <p:spPr>
            <a:xfrm>
              <a:off x="7264375" y="2966556"/>
              <a:ext cx="5025" cy="11700"/>
            </a:xfrm>
            <a:custGeom>
              <a:avLst/>
              <a:gdLst/>
              <a:ahLst/>
              <a:cxnLst/>
              <a:rect l="l" t="t" r="r" b="b"/>
              <a:pathLst>
                <a:path w="201" h="468" extrusionOk="0">
                  <a:moveTo>
                    <a:pt x="201" y="1"/>
                  </a:moveTo>
                  <a:cubicBezTo>
                    <a:pt x="34" y="134"/>
                    <a:pt x="1" y="301"/>
                    <a:pt x="34" y="468"/>
                  </a:cubicBezTo>
                  <a:cubicBezTo>
                    <a:pt x="167" y="334"/>
                    <a:pt x="201" y="168"/>
                    <a:pt x="201" y="1"/>
                  </a:cubicBezTo>
                  <a:close/>
                </a:path>
              </a:pathLst>
            </a:custGeom>
            <a:solidFill>
              <a:srgbClr val="FFC7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203;p40">
              <a:extLst>
                <a:ext uri="{FF2B5EF4-FFF2-40B4-BE49-F238E27FC236}">
                  <a16:creationId xmlns:a16="http://schemas.microsoft.com/office/drawing/2014/main" id="{4699915C-0D46-622D-D287-18F105CA9F07}"/>
                </a:ext>
              </a:extLst>
            </p:cNvPr>
            <p:cNvSpPr/>
            <p:nvPr/>
          </p:nvSpPr>
          <p:spPr>
            <a:xfrm>
              <a:off x="7268550" y="2956556"/>
              <a:ext cx="5025" cy="11700"/>
            </a:xfrm>
            <a:custGeom>
              <a:avLst/>
              <a:gdLst/>
              <a:ahLst/>
              <a:cxnLst/>
              <a:rect l="l" t="t" r="r" b="b"/>
              <a:pathLst>
                <a:path w="201" h="468" extrusionOk="0">
                  <a:moveTo>
                    <a:pt x="201" y="0"/>
                  </a:moveTo>
                  <a:cubicBezTo>
                    <a:pt x="34" y="67"/>
                    <a:pt x="0" y="234"/>
                    <a:pt x="34" y="467"/>
                  </a:cubicBezTo>
                  <a:cubicBezTo>
                    <a:pt x="134" y="334"/>
                    <a:pt x="201" y="167"/>
                    <a:pt x="201" y="0"/>
                  </a:cubicBezTo>
                  <a:close/>
                </a:path>
              </a:pathLst>
            </a:custGeom>
            <a:solidFill>
              <a:srgbClr val="FFC7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204;p40">
              <a:extLst>
                <a:ext uri="{FF2B5EF4-FFF2-40B4-BE49-F238E27FC236}">
                  <a16:creationId xmlns:a16="http://schemas.microsoft.com/office/drawing/2014/main" id="{47519CF2-F493-2173-EFBE-A3F978B960DB}"/>
                </a:ext>
              </a:extLst>
            </p:cNvPr>
            <p:cNvSpPr/>
            <p:nvPr/>
          </p:nvSpPr>
          <p:spPr>
            <a:xfrm>
              <a:off x="7281050" y="2803956"/>
              <a:ext cx="4200" cy="5850"/>
            </a:xfrm>
            <a:custGeom>
              <a:avLst/>
              <a:gdLst/>
              <a:ahLst/>
              <a:cxnLst/>
              <a:rect l="l" t="t" r="r" b="b"/>
              <a:pathLst>
                <a:path w="168" h="234" extrusionOk="0">
                  <a:moveTo>
                    <a:pt x="168" y="0"/>
                  </a:moveTo>
                  <a:lnTo>
                    <a:pt x="168" y="0"/>
                  </a:lnTo>
                  <a:cubicBezTo>
                    <a:pt x="68" y="100"/>
                    <a:pt x="34" y="167"/>
                    <a:pt x="1" y="234"/>
                  </a:cubicBezTo>
                  <a:cubicBezTo>
                    <a:pt x="34" y="167"/>
                    <a:pt x="101" y="100"/>
                    <a:pt x="168" y="0"/>
                  </a:cubicBezTo>
                  <a:close/>
                </a:path>
              </a:pathLst>
            </a:custGeom>
            <a:solidFill>
              <a:srgbClr val="FFC7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205;p40">
              <a:extLst>
                <a:ext uri="{FF2B5EF4-FFF2-40B4-BE49-F238E27FC236}">
                  <a16:creationId xmlns:a16="http://schemas.microsoft.com/office/drawing/2014/main" id="{332E911C-63FB-82ED-B51E-778F0AE5A6D0}"/>
                </a:ext>
              </a:extLst>
            </p:cNvPr>
            <p:cNvSpPr/>
            <p:nvPr/>
          </p:nvSpPr>
          <p:spPr>
            <a:xfrm>
              <a:off x="7243525" y="2858156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34" y="0"/>
                  </a:moveTo>
                  <a:cubicBezTo>
                    <a:pt x="34" y="0"/>
                    <a:pt x="1" y="67"/>
                    <a:pt x="1" y="100"/>
                  </a:cubicBezTo>
                  <a:cubicBezTo>
                    <a:pt x="67" y="67"/>
                    <a:pt x="101" y="0"/>
                    <a:pt x="34" y="0"/>
                  </a:cubicBezTo>
                  <a:close/>
                </a:path>
              </a:pathLst>
            </a:custGeom>
            <a:solidFill>
              <a:srgbClr val="FFC7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206;p40">
              <a:extLst>
                <a:ext uri="{FF2B5EF4-FFF2-40B4-BE49-F238E27FC236}">
                  <a16:creationId xmlns:a16="http://schemas.microsoft.com/office/drawing/2014/main" id="{C94C065D-3367-FCF8-6F09-DDCB397EDBA5}"/>
                </a:ext>
              </a:extLst>
            </p:cNvPr>
            <p:cNvSpPr/>
            <p:nvPr/>
          </p:nvSpPr>
          <p:spPr>
            <a:xfrm>
              <a:off x="7285225" y="2802281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34" y="0"/>
                  </a:moveTo>
                  <a:lnTo>
                    <a:pt x="1" y="67"/>
                  </a:lnTo>
                  <a:lnTo>
                    <a:pt x="67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C7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207;p40">
              <a:extLst>
                <a:ext uri="{FF2B5EF4-FFF2-40B4-BE49-F238E27FC236}">
                  <a16:creationId xmlns:a16="http://schemas.microsoft.com/office/drawing/2014/main" id="{78F61918-C820-7C20-3351-6A4C9C7461C6}"/>
                </a:ext>
              </a:extLst>
            </p:cNvPr>
            <p:cNvSpPr/>
            <p:nvPr/>
          </p:nvSpPr>
          <p:spPr>
            <a:xfrm>
              <a:off x="7281900" y="2934881"/>
              <a:ext cx="5025" cy="5850"/>
            </a:xfrm>
            <a:custGeom>
              <a:avLst/>
              <a:gdLst/>
              <a:ahLst/>
              <a:cxnLst/>
              <a:rect l="l" t="t" r="r" b="b"/>
              <a:pathLst>
                <a:path w="201" h="234" extrusionOk="0">
                  <a:moveTo>
                    <a:pt x="200" y="0"/>
                  </a:moveTo>
                  <a:lnTo>
                    <a:pt x="200" y="0"/>
                  </a:lnTo>
                  <a:cubicBezTo>
                    <a:pt x="134" y="33"/>
                    <a:pt x="34" y="100"/>
                    <a:pt x="0" y="234"/>
                  </a:cubicBezTo>
                  <a:cubicBezTo>
                    <a:pt x="134" y="200"/>
                    <a:pt x="200" y="100"/>
                    <a:pt x="200" y="0"/>
                  </a:cubicBezTo>
                  <a:close/>
                </a:path>
              </a:pathLst>
            </a:custGeom>
            <a:solidFill>
              <a:srgbClr val="FFC7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208;p40">
              <a:extLst>
                <a:ext uri="{FF2B5EF4-FFF2-40B4-BE49-F238E27FC236}">
                  <a16:creationId xmlns:a16="http://schemas.microsoft.com/office/drawing/2014/main" id="{7AD7C5A9-A083-BDCF-9C27-6DEB237F7724}"/>
                </a:ext>
              </a:extLst>
            </p:cNvPr>
            <p:cNvSpPr/>
            <p:nvPr/>
          </p:nvSpPr>
          <p:spPr>
            <a:xfrm>
              <a:off x="7286900" y="2929031"/>
              <a:ext cx="5025" cy="6700"/>
            </a:xfrm>
            <a:custGeom>
              <a:avLst/>
              <a:gdLst/>
              <a:ahLst/>
              <a:cxnLst/>
              <a:rect l="l" t="t" r="r" b="b"/>
              <a:pathLst>
                <a:path w="201" h="268" extrusionOk="0">
                  <a:moveTo>
                    <a:pt x="200" y="1"/>
                  </a:moveTo>
                  <a:lnTo>
                    <a:pt x="200" y="1"/>
                  </a:lnTo>
                  <a:cubicBezTo>
                    <a:pt x="100" y="67"/>
                    <a:pt x="34" y="101"/>
                    <a:pt x="0" y="267"/>
                  </a:cubicBezTo>
                  <a:cubicBezTo>
                    <a:pt x="134" y="234"/>
                    <a:pt x="200" y="134"/>
                    <a:pt x="200" y="1"/>
                  </a:cubicBezTo>
                  <a:close/>
                </a:path>
              </a:pathLst>
            </a:custGeom>
            <a:solidFill>
              <a:srgbClr val="FFC7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209;p40">
              <a:extLst>
                <a:ext uri="{FF2B5EF4-FFF2-40B4-BE49-F238E27FC236}">
                  <a16:creationId xmlns:a16="http://schemas.microsoft.com/office/drawing/2014/main" id="{71E520A5-30C3-D965-1832-647755D8B17E}"/>
                </a:ext>
              </a:extLst>
            </p:cNvPr>
            <p:cNvSpPr/>
            <p:nvPr/>
          </p:nvSpPr>
          <p:spPr>
            <a:xfrm>
              <a:off x="7291075" y="2923206"/>
              <a:ext cx="6675" cy="5850"/>
            </a:xfrm>
            <a:custGeom>
              <a:avLst/>
              <a:gdLst/>
              <a:ahLst/>
              <a:cxnLst/>
              <a:rect l="l" t="t" r="r" b="b"/>
              <a:pathLst>
                <a:path w="267" h="234" extrusionOk="0">
                  <a:moveTo>
                    <a:pt x="267" y="0"/>
                  </a:moveTo>
                  <a:lnTo>
                    <a:pt x="267" y="0"/>
                  </a:lnTo>
                  <a:cubicBezTo>
                    <a:pt x="134" y="33"/>
                    <a:pt x="33" y="134"/>
                    <a:pt x="0" y="234"/>
                  </a:cubicBezTo>
                  <a:lnTo>
                    <a:pt x="267" y="0"/>
                  </a:lnTo>
                  <a:close/>
                </a:path>
              </a:pathLst>
            </a:custGeom>
            <a:solidFill>
              <a:srgbClr val="FFC7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210;p40">
              <a:extLst>
                <a:ext uri="{FF2B5EF4-FFF2-40B4-BE49-F238E27FC236}">
                  <a16:creationId xmlns:a16="http://schemas.microsoft.com/office/drawing/2014/main" id="{E41C6FC0-7C56-BAD4-AEE2-2B1B0F422736}"/>
                </a:ext>
              </a:extLst>
            </p:cNvPr>
            <p:cNvSpPr/>
            <p:nvPr/>
          </p:nvSpPr>
          <p:spPr>
            <a:xfrm>
              <a:off x="7273550" y="2949881"/>
              <a:ext cx="4200" cy="6700"/>
            </a:xfrm>
            <a:custGeom>
              <a:avLst/>
              <a:gdLst/>
              <a:ahLst/>
              <a:cxnLst/>
              <a:rect l="l" t="t" r="r" b="b"/>
              <a:pathLst>
                <a:path w="168" h="268" extrusionOk="0">
                  <a:moveTo>
                    <a:pt x="167" y="1"/>
                  </a:moveTo>
                  <a:cubicBezTo>
                    <a:pt x="134" y="101"/>
                    <a:pt x="34" y="234"/>
                    <a:pt x="1" y="267"/>
                  </a:cubicBezTo>
                  <a:cubicBezTo>
                    <a:pt x="101" y="234"/>
                    <a:pt x="167" y="134"/>
                    <a:pt x="167" y="1"/>
                  </a:cubicBezTo>
                  <a:close/>
                </a:path>
              </a:pathLst>
            </a:custGeom>
            <a:solidFill>
              <a:srgbClr val="FFC7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211;p40">
              <a:extLst>
                <a:ext uri="{FF2B5EF4-FFF2-40B4-BE49-F238E27FC236}">
                  <a16:creationId xmlns:a16="http://schemas.microsoft.com/office/drawing/2014/main" id="{19A556F2-99A2-E974-E2CB-B8B97852A4AB}"/>
                </a:ext>
              </a:extLst>
            </p:cNvPr>
            <p:cNvSpPr/>
            <p:nvPr/>
          </p:nvSpPr>
          <p:spPr>
            <a:xfrm>
              <a:off x="6879100" y="2765581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1" y="1"/>
                  </a:moveTo>
                  <a:lnTo>
                    <a:pt x="1" y="101"/>
                  </a:lnTo>
                  <a:lnTo>
                    <a:pt x="101" y="101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C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212;p40">
              <a:extLst>
                <a:ext uri="{FF2B5EF4-FFF2-40B4-BE49-F238E27FC236}">
                  <a16:creationId xmlns:a16="http://schemas.microsoft.com/office/drawing/2014/main" id="{7E8AD579-5AC8-2FB0-97DE-D76F37D5AAE0}"/>
                </a:ext>
              </a:extLst>
            </p:cNvPr>
            <p:cNvSpPr/>
            <p:nvPr/>
          </p:nvSpPr>
          <p:spPr>
            <a:xfrm>
              <a:off x="6640600" y="3003256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1" y="0"/>
                  </a:moveTo>
                  <a:lnTo>
                    <a:pt x="1" y="34"/>
                  </a:lnTo>
                  <a:lnTo>
                    <a:pt x="101" y="1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213;p40">
              <a:extLst>
                <a:ext uri="{FF2B5EF4-FFF2-40B4-BE49-F238E27FC236}">
                  <a16:creationId xmlns:a16="http://schemas.microsoft.com/office/drawing/2014/main" id="{A7AAFE15-6D08-3E6B-5EE3-3EE23D6107CA}"/>
                </a:ext>
              </a:extLst>
            </p:cNvPr>
            <p:cNvSpPr/>
            <p:nvPr/>
          </p:nvSpPr>
          <p:spPr>
            <a:xfrm>
              <a:off x="5504800" y="2855281"/>
              <a:ext cx="93425" cy="61275"/>
            </a:xfrm>
            <a:custGeom>
              <a:avLst/>
              <a:gdLst/>
              <a:ahLst/>
              <a:cxnLst/>
              <a:rect l="l" t="t" r="r" b="b"/>
              <a:pathLst>
                <a:path w="3737" h="2451" extrusionOk="0">
                  <a:moveTo>
                    <a:pt x="560" y="0"/>
                  </a:moveTo>
                  <a:cubicBezTo>
                    <a:pt x="508" y="0"/>
                    <a:pt x="455" y="5"/>
                    <a:pt x="400" y="15"/>
                  </a:cubicBezTo>
                  <a:cubicBezTo>
                    <a:pt x="0" y="682"/>
                    <a:pt x="0" y="682"/>
                    <a:pt x="500" y="1416"/>
                  </a:cubicBezTo>
                  <a:cubicBezTo>
                    <a:pt x="567" y="1550"/>
                    <a:pt x="667" y="1583"/>
                    <a:pt x="767" y="1616"/>
                  </a:cubicBezTo>
                  <a:cubicBezTo>
                    <a:pt x="867" y="1683"/>
                    <a:pt x="901" y="1716"/>
                    <a:pt x="1001" y="1750"/>
                  </a:cubicBezTo>
                  <a:cubicBezTo>
                    <a:pt x="1721" y="2038"/>
                    <a:pt x="2366" y="2450"/>
                    <a:pt x="3152" y="2450"/>
                  </a:cubicBezTo>
                  <a:cubicBezTo>
                    <a:pt x="3276" y="2450"/>
                    <a:pt x="3404" y="2440"/>
                    <a:pt x="3536" y="2417"/>
                  </a:cubicBezTo>
                  <a:cubicBezTo>
                    <a:pt x="3736" y="1716"/>
                    <a:pt x="3036" y="1583"/>
                    <a:pt x="2769" y="1216"/>
                  </a:cubicBezTo>
                  <a:cubicBezTo>
                    <a:pt x="2735" y="1183"/>
                    <a:pt x="2635" y="1083"/>
                    <a:pt x="2569" y="1049"/>
                  </a:cubicBezTo>
                  <a:cubicBezTo>
                    <a:pt x="2068" y="1016"/>
                    <a:pt x="1701" y="716"/>
                    <a:pt x="1334" y="382"/>
                  </a:cubicBezTo>
                  <a:cubicBezTo>
                    <a:pt x="1107" y="155"/>
                    <a:pt x="856" y="0"/>
                    <a:pt x="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214;p40">
              <a:extLst>
                <a:ext uri="{FF2B5EF4-FFF2-40B4-BE49-F238E27FC236}">
                  <a16:creationId xmlns:a16="http://schemas.microsoft.com/office/drawing/2014/main" id="{447DDCEE-44D2-FD00-09ED-52201B4F2364}"/>
                </a:ext>
              </a:extLst>
            </p:cNvPr>
            <p:cNvSpPr/>
            <p:nvPr/>
          </p:nvSpPr>
          <p:spPr>
            <a:xfrm>
              <a:off x="5674075" y="3197481"/>
              <a:ext cx="29225" cy="23450"/>
            </a:xfrm>
            <a:custGeom>
              <a:avLst/>
              <a:gdLst/>
              <a:ahLst/>
              <a:cxnLst/>
              <a:rect l="l" t="t" r="r" b="b"/>
              <a:pathLst>
                <a:path w="1169" h="938" extrusionOk="0">
                  <a:moveTo>
                    <a:pt x="592" y="1"/>
                  </a:moveTo>
                  <a:cubicBezTo>
                    <a:pt x="377" y="1"/>
                    <a:pt x="241" y="92"/>
                    <a:pt x="334" y="204"/>
                  </a:cubicBezTo>
                  <a:cubicBezTo>
                    <a:pt x="668" y="738"/>
                    <a:pt x="101" y="704"/>
                    <a:pt x="1" y="938"/>
                  </a:cubicBezTo>
                  <a:cubicBezTo>
                    <a:pt x="835" y="938"/>
                    <a:pt x="835" y="938"/>
                    <a:pt x="1168" y="204"/>
                  </a:cubicBezTo>
                  <a:cubicBezTo>
                    <a:pt x="977" y="57"/>
                    <a:pt x="760" y="1"/>
                    <a:pt x="592" y="1"/>
                  </a:cubicBezTo>
                  <a:close/>
                </a:path>
              </a:pathLst>
            </a:custGeom>
            <a:solidFill>
              <a:srgbClr val="FFC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215;p40">
              <a:extLst>
                <a:ext uri="{FF2B5EF4-FFF2-40B4-BE49-F238E27FC236}">
                  <a16:creationId xmlns:a16="http://schemas.microsoft.com/office/drawing/2014/main" id="{CB814664-6052-01A0-8B7E-73BAABBD7D98}"/>
                </a:ext>
              </a:extLst>
            </p:cNvPr>
            <p:cNvSpPr/>
            <p:nvPr/>
          </p:nvSpPr>
          <p:spPr>
            <a:xfrm>
              <a:off x="5518125" y="2890681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" y="0"/>
                  </a:moveTo>
                  <a:lnTo>
                    <a:pt x="1" y="0"/>
                  </a:lnTo>
                  <a:cubicBezTo>
                    <a:pt x="34" y="134"/>
                    <a:pt x="134" y="200"/>
                    <a:pt x="268" y="200"/>
                  </a:cubicBezTo>
                  <a:cubicBezTo>
                    <a:pt x="168" y="167"/>
                    <a:pt x="68" y="100"/>
                    <a:pt x="1" y="0"/>
                  </a:cubicBezTo>
                  <a:close/>
                </a:path>
              </a:pathLst>
            </a:custGeom>
            <a:solidFill>
              <a:srgbClr val="FFB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216;p40">
              <a:extLst>
                <a:ext uri="{FF2B5EF4-FFF2-40B4-BE49-F238E27FC236}">
                  <a16:creationId xmlns:a16="http://schemas.microsoft.com/office/drawing/2014/main" id="{E77D6D24-D21E-4C2E-ED5B-1E95232BAAEF}"/>
                </a:ext>
              </a:extLst>
            </p:cNvPr>
            <p:cNvSpPr/>
            <p:nvPr/>
          </p:nvSpPr>
          <p:spPr>
            <a:xfrm>
              <a:off x="5492275" y="2816456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101" y="0"/>
                  </a:moveTo>
                  <a:lnTo>
                    <a:pt x="101" y="0"/>
                  </a:lnTo>
                  <a:cubicBezTo>
                    <a:pt x="34" y="67"/>
                    <a:pt x="1" y="67"/>
                    <a:pt x="67" y="100"/>
                  </a:cubicBezTo>
                  <a:cubicBezTo>
                    <a:pt x="67" y="100"/>
                    <a:pt x="101" y="67"/>
                    <a:pt x="101" y="0"/>
                  </a:cubicBezTo>
                  <a:close/>
                </a:path>
              </a:pathLst>
            </a:custGeom>
            <a:solidFill>
              <a:srgbClr val="FFB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217;p40">
              <a:extLst>
                <a:ext uri="{FF2B5EF4-FFF2-40B4-BE49-F238E27FC236}">
                  <a16:creationId xmlns:a16="http://schemas.microsoft.com/office/drawing/2014/main" id="{D2F13717-C590-D414-80DE-F7521C1FD426}"/>
                </a:ext>
              </a:extLst>
            </p:cNvPr>
            <p:cNvSpPr/>
            <p:nvPr/>
          </p:nvSpPr>
          <p:spPr>
            <a:xfrm>
              <a:off x="5463925" y="2812281"/>
              <a:ext cx="5025" cy="6700"/>
            </a:xfrm>
            <a:custGeom>
              <a:avLst/>
              <a:gdLst/>
              <a:ahLst/>
              <a:cxnLst/>
              <a:rect l="l" t="t" r="r" b="b"/>
              <a:pathLst>
                <a:path w="201" h="268" extrusionOk="0">
                  <a:moveTo>
                    <a:pt x="201" y="1"/>
                  </a:moveTo>
                  <a:lnTo>
                    <a:pt x="201" y="1"/>
                  </a:lnTo>
                  <a:cubicBezTo>
                    <a:pt x="101" y="101"/>
                    <a:pt x="34" y="167"/>
                    <a:pt x="1" y="267"/>
                  </a:cubicBezTo>
                  <a:cubicBezTo>
                    <a:pt x="67" y="167"/>
                    <a:pt x="134" y="101"/>
                    <a:pt x="201" y="1"/>
                  </a:cubicBezTo>
                  <a:close/>
                </a:path>
              </a:pathLst>
            </a:custGeom>
            <a:solidFill>
              <a:srgbClr val="FFB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218;p40">
              <a:extLst>
                <a:ext uri="{FF2B5EF4-FFF2-40B4-BE49-F238E27FC236}">
                  <a16:creationId xmlns:a16="http://schemas.microsoft.com/office/drawing/2014/main" id="{6B783FF9-46C1-4087-78F1-8C1E432C7EB7}"/>
                </a:ext>
              </a:extLst>
            </p:cNvPr>
            <p:cNvSpPr/>
            <p:nvPr/>
          </p:nvSpPr>
          <p:spPr>
            <a:xfrm>
              <a:off x="5669075" y="3226756"/>
              <a:ext cx="5025" cy="3350"/>
            </a:xfrm>
            <a:custGeom>
              <a:avLst/>
              <a:gdLst/>
              <a:ahLst/>
              <a:cxnLst/>
              <a:rect l="l" t="t" r="r" b="b"/>
              <a:pathLst>
                <a:path w="201" h="134" extrusionOk="0">
                  <a:moveTo>
                    <a:pt x="0" y="0"/>
                  </a:moveTo>
                  <a:lnTo>
                    <a:pt x="0" y="0"/>
                  </a:lnTo>
                  <a:cubicBezTo>
                    <a:pt x="101" y="67"/>
                    <a:pt x="134" y="100"/>
                    <a:pt x="201" y="134"/>
                  </a:cubicBezTo>
                  <a:cubicBezTo>
                    <a:pt x="167" y="100"/>
                    <a:pt x="67" y="34"/>
                    <a:pt x="0" y="0"/>
                  </a:cubicBezTo>
                  <a:close/>
                </a:path>
              </a:pathLst>
            </a:custGeom>
            <a:solidFill>
              <a:srgbClr val="FFC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219;p40">
              <a:extLst>
                <a:ext uri="{FF2B5EF4-FFF2-40B4-BE49-F238E27FC236}">
                  <a16:creationId xmlns:a16="http://schemas.microsoft.com/office/drawing/2014/main" id="{1E087650-B4FB-9182-299B-17F7754510E4}"/>
                </a:ext>
              </a:extLst>
            </p:cNvPr>
            <p:cNvSpPr/>
            <p:nvPr/>
          </p:nvSpPr>
          <p:spPr>
            <a:xfrm>
              <a:off x="5714100" y="3195881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168" y="1"/>
                  </a:moveTo>
                  <a:cubicBezTo>
                    <a:pt x="134" y="101"/>
                    <a:pt x="34" y="168"/>
                    <a:pt x="1" y="234"/>
                  </a:cubicBezTo>
                  <a:cubicBezTo>
                    <a:pt x="34" y="168"/>
                    <a:pt x="134" y="101"/>
                    <a:pt x="168" y="1"/>
                  </a:cubicBezTo>
                  <a:close/>
                </a:path>
              </a:pathLst>
            </a:custGeom>
            <a:solidFill>
              <a:srgbClr val="FFC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220;p40">
              <a:extLst>
                <a:ext uri="{FF2B5EF4-FFF2-40B4-BE49-F238E27FC236}">
                  <a16:creationId xmlns:a16="http://schemas.microsoft.com/office/drawing/2014/main" id="{51182070-16A3-F527-3486-D67F79AFFB5E}"/>
                </a:ext>
              </a:extLst>
            </p:cNvPr>
            <p:cNvSpPr/>
            <p:nvPr/>
          </p:nvSpPr>
          <p:spPr>
            <a:xfrm>
              <a:off x="5742450" y="3173381"/>
              <a:ext cx="5050" cy="5025"/>
            </a:xfrm>
            <a:custGeom>
              <a:avLst/>
              <a:gdLst/>
              <a:ahLst/>
              <a:cxnLst/>
              <a:rect l="l" t="t" r="r" b="b"/>
              <a:pathLst>
                <a:path w="202" h="201" extrusionOk="0">
                  <a:moveTo>
                    <a:pt x="1" y="200"/>
                  </a:moveTo>
                  <a:cubicBezTo>
                    <a:pt x="68" y="134"/>
                    <a:pt x="101" y="34"/>
                    <a:pt x="201" y="0"/>
                  </a:cubicBezTo>
                  <a:cubicBezTo>
                    <a:pt x="101" y="34"/>
                    <a:pt x="68" y="134"/>
                    <a:pt x="1" y="200"/>
                  </a:cubicBezTo>
                  <a:close/>
                </a:path>
              </a:pathLst>
            </a:custGeom>
            <a:solidFill>
              <a:srgbClr val="FFB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221;p40">
              <a:extLst>
                <a:ext uri="{FF2B5EF4-FFF2-40B4-BE49-F238E27FC236}">
                  <a16:creationId xmlns:a16="http://schemas.microsoft.com/office/drawing/2014/main" id="{00578B60-DB06-D42D-E981-50D2AEFF0C83}"/>
                </a:ext>
              </a:extLst>
            </p:cNvPr>
            <p:cNvSpPr/>
            <p:nvPr/>
          </p:nvSpPr>
          <p:spPr>
            <a:xfrm>
              <a:off x="5738300" y="3178381"/>
              <a:ext cx="4175" cy="5025"/>
            </a:xfrm>
            <a:custGeom>
              <a:avLst/>
              <a:gdLst/>
              <a:ahLst/>
              <a:cxnLst/>
              <a:rect l="l" t="t" r="r" b="b"/>
              <a:pathLst>
                <a:path w="167" h="201" extrusionOk="0">
                  <a:moveTo>
                    <a:pt x="167" y="0"/>
                  </a:moveTo>
                  <a:lnTo>
                    <a:pt x="167" y="0"/>
                  </a:lnTo>
                  <a:cubicBezTo>
                    <a:pt x="100" y="34"/>
                    <a:pt x="33" y="134"/>
                    <a:pt x="0" y="201"/>
                  </a:cubicBezTo>
                  <a:cubicBezTo>
                    <a:pt x="33" y="134"/>
                    <a:pt x="100" y="101"/>
                    <a:pt x="167" y="0"/>
                  </a:cubicBezTo>
                  <a:close/>
                </a:path>
              </a:pathLst>
            </a:custGeom>
            <a:solidFill>
              <a:srgbClr val="FFB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222;p40">
              <a:extLst>
                <a:ext uri="{FF2B5EF4-FFF2-40B4-BE49-F238E27FC236}">
                  <a16:creationId xmlns:a16="http://schemas.microsoft.com/office/drawing/2014/main" id="{82E72AA0-AD10-A9CF-9678-4EF67CDFCB7E}"/>
                </a:ext>
              </a:extLst>
            </p:cNvPr>
            <p:cNvSpPr/>
            <p:nvPr/>
          </p:nvSpPr>
          <p:spPr>
            <a:xfrm>
              <a:off x="5574000" y="2885681"/>
              <a:ext cx="69250" cy="34200"/>
            </a:xfrm>
            <a:custGeom>
              <a:avLst/>
              <a:gdLst/>
              <a:ahLst/>
              <a:cxnLst/>
              <a:rect l="l" t="t" r="r" b="b"/>
              <a:pathLst>
                <a:path w="2770" h="1368" extrusionOk="0">
                  <a:moveTo>
                    <a:pt x="1" y="0"/>
                  </a:moveTo>
                  <a:cubicBezTo>
                    <a:pt x="1" y="267"/>
                    <a:pt x="67" y="534"/>
                    <a:pt x="334" y="667"/>
                  </a:cubicBezTo>
                  <a:cubicBezTo>
                    <a:pt x="601" y="734"/>
                    <a:pt x="735" y="967"/>
                    <a:pt x="768" y="1201"/>
                  </a:cubicBezTo>
                  <a:cubicBezTo>
                    <a:pt x="968" y="1234"/>
                    <a:pt x="1235" y="1301"/>
                    <a:pt x="1368" y="1368"/>
                  </a:cubicBezTo>
                  <a:cubicBezTo>
                    <a:pt x="1635" y="1268"/>
                    <a:pt x="1935" y="1268"/>
                    <a:pt x="2169" y="1201"/>
                  </a:cubicBezTo>
                  <a:cubicBezTo>
                    <a:pt x="2503" y="1101"/>
                    <a:pt x="2769" y="901"/>
                    <a:pt x="2736" y="534"/>
                  </a:cubicBezTo>
                  <a:cubicBezTo>
                    <a:pt x="2675" y="197"/>
                    <a:pt x="2446" y="29"/>
                    <a:pt x="2151" y="29"/>
                  </a:cubicBezTo>
                  <a:cubicBezTo>
                    <a:pt x="2124" y="29"/>
                    <a:pt x="2097" y="31"/>
                    <a:pt x="2069" y="33"/>
                  </a:cubicBezTo>
                  <a:cubicBezTo>
                    <a:pt x="1887" y="61"/>
                    <a:pt x="1700" y="71"/>
                    <a:pt x="1511" y="71"/>
                  </a:cubicBezTo>
                  <a:cubicBezTo>
                    <a:pt x="1006" y="71"/>
                    <a:pt x="48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223;p40">
              <a:extLst>
                <a:ext uri="{FF2B5EF4-FFF2-40B4-BE49-F238E27FC236}">
                  <a16:creationId xmlns:a16="http://schemas.microsoft.com/office/drawing/2014/main" id="{C25C2A83-F54E-F285-97C5-F2C0979604AE}"/>
                </a:ext>
              </a:extLst>
            </p:cNvPr>
            <p:cNvSpPr/>
            <p:nvPr/>
          </p:nvSpPr>
          <p:spPr>
            <a:xfrm>
              <a:off x="5606525" y="2490381"/>
              <a:ext cx="6700" cy="6700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01" y="1"/>
                  </a:moveTo>
                  <a:cubicBezTo>
                    <a:pt x="101" y="34"/>
                    <a:pt x="1" y="134"/>
                    <a:pt x="34" y="168"/>
                  </a:cubicBezTo>
                  <a:cubicBezTo>
                    <a:pt x="34" y="201"/>
                    <a:pt x="167" y="268"/>
                    <a:pt x="201" y="268"/>
                  </a:cubicBezTo>
                  <a:cubicBezTo>
                    <a:pt x="201" y="201"/>
                    <a:pt x="268" y="134"/>
                    <a:pt x="268" y="101"/>
                  </a:cubicBezTo>
                  <a:cubicBezTo>
                    <a:pt x="268" y="34"/>
                    <a:pt x="134" y="1"/>
                    <a:pt x="101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224;p40">
              <a:extLst>
                <a:ext uri="{FF2B5EF4-FFF2-40B4-BE49-F238E27FC236}">
                  <a16:creationId xmlns:a16="http://schemas.microsoft.com/office/drawing/2014/main" id="{A0845363-C09E-4DF4-1C04-5E73EE34AA94}"/>
                </a:ext>
              </a:extLst>
            </p:cNvPr>
            <p:cNvSpPr/>
            <p:nvPr/>
          </p:nvSpPr>
          <p:spPr>
            <a:xfrm>
              <a:off x="5619875" y="2474531"/>
              <a:ext cx="3350" cy="33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100" y="1"/>
                  </a:moveTo>
                  <a:cubicBezTo>
                    <a:pt x="100" y="1"/>
                    <a:pt x="67" y="68"/>
                    <a:pt x="0" y="68"/>
                  </a:cubicBezTo>
                  <a:cubicBezTo>
                    <a:pt x="0" y="101"/>
                    <a:pt x="67" y="134"/>
                    <a:pt x="67" y="134"/>
                  </a:cubicBezTo>
                  <a:cubicBezTo>
                    <a:pt x="67" y="134"/>
                    <a:pt x="100" y="101"/>
                    <a:pt x="134" y="101"/>
                  </a:cubicBezTo>
                  <a:cubicBezTo>
                    <a:pt x="134" y="101"/>
                    <a:pt x="134" y="68"/>
                    <a:pt x="100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225;p40">
              <a:extLst>
                <a:ext uri="{FF2B5EF4-FFF2-40B4-BE49-F238E27FC236}">
                  <a16:creationId xmlns:a16="http://schemas.microsoft.com/office/drawing/2014/main" id="{5F056564-2F5B-D2CF-971F-6837F62766A6}"/>
                </a:ext>
              </a:extLst>
            </p:cNvPr>
            <p:cNvSpPr/>
            <p:nvPr/>
          </p:nvSpPr>
          <p:spPr>
            <a:xfrm>
              <a:off x="6591400" y="2962381"/>
              <a:ext cx="15875" cy="15150"/>
            </a:xfrm>
            <a:custGeom>
              <a:avLst/>
              <a:gdLst/>
              <a:ahLst/>
              <a:cxnLst/>
              <a:rect l="l" t="t" r="r" b="b"/>
              <a:pathLst>
                <a:path w="635" h="606" extrusionOk="0">
                  <a:moveTo>
                    <a:pt x="234" y="1"/>
                  </a:moveTo>
                  <a:cubicBezTo>
                    <a:pt x="67" y="1"/>
                    <a:pt x="0" y="68"/>
                    <a:pt x="67" y="234"/>
                  </a:cubicBezTo>
                  <a:cubicBezTo>
                    <a:pt x="98" y="448"/>
                    <a:pt x="156" y="606"/>
                    <a:pt x="370" y="606"/>
                  </a:cubicBezTo>
                  <a:cubicBezTo>
                    <a:pt x="390" y="606"/>
                    <a:pt x="411" y="604"/>
                    <a:pt x="434" y="601"/>
                  </a:cubicBezTo>
                  <a:cubicBezTo>
                    <a:pt x="634" y="601"/>
                    <a:pt x="568" y="401"/>
                    <a:pt x="568" y="268"/>
                  </a:cubicBezTo>
                  <a:cubicBezTo>
                    <a:pt x="568" y="1"/>
                    <a:pt x="401" y="1"/>
                    <a:pt x="234" y="1"/>
                  </a:cubicBezTo>
                  <a:close/>
                </a:path>
              </a:pathLst>
            </a:custGeom>
            <a:solidFill>
              <a:srgbClr val="FFC4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awaii Watercolor Work Collegues Meeting by Slidesgo">
  <a:themeElements>
    <a:clrScheme name="Simple Light">
      <a:dk1>
        <a:srgbClr val="493D3A"/>
      </a:dk1>
      <a:lt1>
        <a:srgbClr val="FF847C"/>
      </a:lt1>
      <a:dk2>
        <a:srgbClr val="FF9570"/>
      </a:dk2>
      <a:lt2>
        <a:srgbClr val="FFC710"/>
      </a:lt2>
      <a:accent1>
        <a:srgbClr val="FFF1C2"/>
      </a:accent1>
      <a:accent2>
        <a:srgbClr val="DDEDEF"/>
      </a:accent2>
      <a:accent3>
        <a:srgbClr val="85CCD0"/>
      </a:accent3>
      <a:accent4>
        <a:srgbClr val="64B1CD"/>
      </a:accent4>
      <a:accent5>
        <a:srgbClr val="B3E05E"/>
      </a:accent5>
      <a:accent6>
        <a:srgbClr val="449169"/>
      </a:accent6>
      <a:hlink>
        <a:srgbClr val="64B1C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1166</Words>
  <Application>Microsoft Office PowerPoint</Application>
  <PresentationFormat>On-screen Show (16:9)</PresentationFormat>
  <Paragraphs>115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Nunito</vt:lpstr>
      <vt:lpstr>Calibri</vt:lpstr>
      <vt:lpstr>Arial</vt:lpstr>
      <vt:lpstr>Autour One</vt:lpstr>
      <vt:lpstr>Kawaii Watercolor Work Collegues Meeting by Slidesgo</vt:lpstr>
      <vt:lpstr>UNIT 3: MY FRIENDS </vt:lpstr>
      <vt:lpstr>OBJECTIVES</vt:lpstr>
      <vt:lpstr>VOCABULARY</vt:lpstr>
      <vt:lpstr>PRONUNCIATION</vt:lpstr>
      <vt:lpstr>GRAMMAR:  PRESNET CONTINUOUS</vt:lpstr>
      <vt:lpstr>GRAMMAR:  PRESNET CONTINUOUS (cách dùng)</vt:lpstr>
      <vt:lpstr>GRAMMAR:  PRESNET CONTINUOUS (cách dùng)</vt:lpstr>
      <vt:lpstr>Ex1: Choose the correct answer A, B, or C.</vt:lpstr>
      <vt:lpstr>Ex2: Answer questions about your classmates.  </vt:lpstr>
      <vt:lpstr>PowerPoint Presentation</vt:lpstr>
      <vt:lpstr>PowerPoint Presentation</vt:lpstr>
      <vt:lpstr>Ex 4: Put the verbs in brackets in the present simple or present continuous. </vt:lpstr>
      <vt:lpstr>THANK 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3: MY FRIENDS</dc:title>
  <dc:creator>nhi tran</dc:creator>
  <cp:lastModifiedBy>nhi</cp:lastModifiedBy>
  <cp:revision>4</cp:revision>
  <dcterms:modified xsi:type="dcterms:W3CDTF">2022-09-09T02:05:07Z</dcterms:modified>
</cp:coreProperties>
</file>