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9" r:id="rId5"/>
    <p:sldId id="336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279" r:id="rId20"/>
    <p:sldId id="26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63" y="2703953"/>
            <a:ext cx="11952372" cy="14171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4267200" algn="l"/>
              </a:tabLst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</a:t>
            </a:r>
            <a:b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3600" b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CUỐI CHƯƠNG I</a:t>
            </a:r>
            <a:b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7612686" cy="536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2" y="5623560"/>
            <a:ext cx="62549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1457"/>
            <a:ext cx="6497003" cy="59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365125"/>
            <a:ext cx="5349240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" y="593725"/>
            <a:ext cx="11719946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36207"/>
            <a:ext cx="5680710" cy="6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42" y="0"/>
            <a:ext cx="5658167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6016943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0" y="0"/>
            <a:ext cx="55177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1006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/>
              <a:t>HS hoạt động hoàn thành bài tập 6 (SGK – tr28).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859154"/>
            <a:ext cx="10515600" cy="28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" y="3846762"/>
            <a:ext cx="8966272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Ghi nhớ kiến thức trong </a:t>
            </a:r>
            <a:r>
              <a:rPr lang="pt-BR" sz="3600" smtClean="0">
                <a:solidFill>
                  <a:srgbClr val="0070C0"/>
                </a:solidFill>
              </a:rPr>
              <a:t>bài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Hoàn thành các bài tập trong SBT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Chuẩn bị bài mới: "Phân thức đại số</a:t>
            </a:r>
            <a:r>
              <a:rPr lang="en-US" sz="3600" smtClean="0">
                <a:solidFill>
                  <a:srgbClr val="0070C0"/>
                </a:solidFill>
              </a:rPr>
              <a:t>"</a:t>
            </a:r>
            <a:endParaRPr lang="en-US" sz="3600">
              <a:solidFill>
                <a:srgbClr val="0070C0"/>
              </a:solidFill>
            </a:endParaRPr>
          </a:p>
          <a:p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51791"/>
              </p:ext>
            </p:extLst>
          </p:nvPr>
        </p:nvGraphicFramePr>
        <p:xfrm>
          <a:off x="838200" y="1508761"/>
          <a:ext cx="10607039" cy="420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Đúng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a) Thương của các đơn thức cũng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b) Bậc của đa thức là tổng bậc của các hạng tử.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c) Số 0 được gọi là đa thức không và nó có bậc 0.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d) Mỗi đơn thức được coi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735518"/>
            <a:ext cx="8720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khẳng định dưới đây đúng hay sai?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8628" y="2306449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3230"/>
              </p:ext>
            </p:extLst>
          </p:nvPr>
        </p:nvGraphicFramePr>
        <p:xfrm>
          <a:off x="3391515" y="1229981"/>
          <a:ext cx="10271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515" y="1229981"/>
                        <a:ext cx="102711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758" y="319730"/>
            <a:ext cx="6920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ô trống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 bậc là: …..;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042"/>
              </p:ext>
            </p:extLst>
          </p:nvPr>
        </p:nvGraphicFramePr>
        <p:xfrm>
          <a:off x="3274531" y="2236756"/>
          <a:ext cx="1146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31" y="2236756"/>
                        <a:ext cx="11461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2533"/>
              </p:ext>
            </p:extLst>
          </p:nvPr>
        </p:nvGraphicFramePr>
        <p:xfrm>
          <a:off x="2455863" y="3159125"/>
          <a:ext cx="2489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159125"/>
                        <a:ext cx="24892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6896" y="3205846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3: Đa thức 					có bậc là		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2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1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160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3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C. 4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189"/>
              </p:ext>
            </p:extLst>
          </p:nvPr>
        </p:nvGraphicFramePr>
        <p:xfrm>
          <a:off x="4054713" y="615702"/>
          <a:ext cx="4082573" cy="57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" imgW="1676400" imgH="241300" progId="Equation.DSMT4">
                  <p:embed/>
                </p:oleObj>
              </mc:Choice>
              <mc:Fallback>
                <p:oleObj name="Equation" r:id="rId3" imgW="1676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13" y="615702"/>
                        <a:ext cx="4082573" cy="579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Thu gọn đa thức   	            				  là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929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B.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330579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01709" y="738701"/>
            <a:ext cx="2132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77104"/>
              </p:ext>
            </p:extLst>
          </p:nvPr>
        </p:nvGraphicFramePr>
        <p:xfrm>
          <a:off x="5611758" y="799738"/>
          <a:ext cx="5210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758" y="799738"/>
                        <a:ext cx="5210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18110"/>
              </p:ext>
            </p:extLst>
          </p:nvPr>
        </p:nvGraphicFramePr>
        <p:xfrm>
          <a:off x="2063251" y="2353438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251" y="2353438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78230"/>
              </p:ext>
            </p:extLst>
          </p:nvPr>
        </p:nvGraphicFramePr>
        <p:xfrm>
          <a:off x="2019330" y="3683367"/>
          <a:ext cx="1812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30" y="3683367"/>
                        <a:ext cx="18129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3451"/>
              </p:ext>
            </p:extLst>
          </p:nvPr>
        </p:nvGraphicFramePr>
        <p:xfrm>
          <a:off x="7506159" y="2374861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59" y="2374861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626"/>
              </p:ext>
            </p:extLst>
          </p:nvPr>
        </p:nvGraphicFramePr>
        <p:xfrm>
          <a:off x="7669213" y="3789363"/>
          <a:ext cx="17795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11" imgW="698400" imgH="253800" progId="Equation.DSMT4">
                  <p:embed/>
                </p:oleObj>
              </mc:Choice>
              <mc:Fallback>
                <p:oleObj name="Equation" r:id="rId1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789363"/>
                        <a:ext cx="17795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5: Thu gọn đa thức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ta được			 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blipFill rotWithShape="0">
                <a:blip r:embed="rId2"/>
                <a:stretch>
                  <a:fillRect l="-1356" t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b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2500" r="-10061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500" r="-489" b="-101316"/>
                          </a:stretch>
                        </a:blipFill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12500" r="-10061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12500" r="-48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smtClean="0"/>
                  <a:t>Câu 6</a:t>
                </a:r>
                <a:r>
                  <a:rPr lang="en-US" sz="3600" b="1"/>
                  <a:t>.</a:t>
                </a:r>
                <a:r>
                  <a:rPr lang="en-US" sz="3600"/>
                  <a:t> Kết quả của phép nhân hai đa thức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600"/>
                  <a:t> và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3600"/>
                  <a:t> là:</a:t>
                </a:r>
                <a:endParaRPr lang="en-US" altLang="en-US" sz="36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524" t="-13208" b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  <a:blipFill rotWithShape="0">
                <a:blip r:embed="rId3"/>
                <a:stretch>
                  <a:fillRect t="-75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" y="1358583"/>
            <a:ext cx="9466733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690688"/>
            <a:ext cx="9660849" cy="4473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037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2725</TotalTime>
  <Words>401</Words>
  <Application>Microsoft Office PowerPoint</Application>
  <PresentationFormat>Widescreen</PresentationFormat>
  <Paragraphs>81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Chương I: ĐA THỨC BÀI TẬP CUỐI CHƯƠNG I </vt:lpstr>
      <vt:lpstr>PowerPoint Presentation</vt:lpstr>
      <vt:lpstr>PowerPoint Presentation</vt:lpstr>
      <vt:lpstr>                Đáp án: B </vt:lpstr>
      <vt:lpstr>                Đáp án: C </vt:lpstr>
      <vt:lpstr>                Đáp án: C </vt:lpstr>
      <vt:lpstr>                Đáp án: B </vt:lpstr>
      <vt:lpstr>HS thực hiện Bài 1, 2, 3, 4, 5 SGK/28.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hoạt động hoàn thành bài tập 6 (SGK – tr28).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 B13- T1</dc:title>
  <dc:creator>Lê Hải</dc:creator>
  <cp:lastModifiedBy>PC</cp:lastModifiedBy>
  <cp:revision>114</cp:revision>
  <dcterms:created xsi:type="dcterms:W3CDTF">2021-06-07T13:44:30Z</dcterms:created>
  <dcterms:modified xsi:type="dcterms:W3CDTF">2023-10-15T14:12:23Z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