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2" r:id="rId10"/>
    <p:sldId id="268" r:id="rId11"/>
    <p:sldId id="270" r:id="rId12"/>
    <p:sldId id="25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9FD"/>
    <a:srgbClr val="ECF3FA"/>
    <a:srgbClr val="B8D4EE"/>
    <a:srgbClr val="F6F68E"/>
    <a:srgbClr val="FFFF47"/>
    <a:srgbClr val="DCF739"/>
    <a:srgbClr val="FFCCFF"/>
    <a:srgbClr val="CCECFF"/>
    <a:srgbClr val="FFCC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2164-0F5D-4C36-870F-51D1A69F80BE}" type="datetimeFigureOut">
              <a:rPr lang="en-US" smtClean="0"/>
              <a:t>25/4/2021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3EF7-038C-4263-A68E-D20F8EB3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3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2164-0F5D-4C36-870F-51D1A69F80BE}" type="datetimeFigureOut">
              <a:rPr lang="en-US" smtClean="0"/>
              <a:t>25/4/2021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3EF7-038C-4263-A68E-D20F8EB3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81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2164-0F5D-4C36-870F-51D1A69F80BE}" type="datetimeFigureOut">
              <a:rPr lang="en-US" smtClean="0"/>
              <a:t>25/4/2021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3EF7-038C-4263-A68E-D20F8EB3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2164-0F5D-4C36-870F-51D1A69F80BE}" type="datetimeFigureOut">
              <a:rPr lang="en-US" smtClean="0"/>
              <a:t>25/4/2021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3EF7-038C-4263-A68E-D20F8EB3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3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2164-0F5D-4C36-870F-51D1A69F80BE}" type="datetimeFigureOut">
              <a:rPr lang="en-US" smtClean="0"/>
              <a:t>25/4/2021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3EF7-038C-4263-A68E-D20F8EB3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0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2164-0F5D-4C36-870F-51D1A69F80BE}" type="datetimeFigureOut">
              <a:rPr lang="en-US" smtClean="0"/>
              <a:t>25/4/2021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3EF7-038C-4263-A68E-D20F8EB3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8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2164-0F5D-4C36-870F-51D1A69F80BE}" type="datetimeFigureOut">
              <a:rPr lang="en-US" smtClean="0"/>
              <a:t>25/4/2021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3EF7-038C-4263-A68E-D20F8EB3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2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2164-0F5D-4C36-870F-51D1A69F80BE}" type="datetimeFigureOut">
              <a:rPr lang="en-US" smtClean="0"/>
              <a:t>25/4/2021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3EF7-038C-4263-A68E-D20F8EB3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9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2164-0F5D-4C36-870F-51D1A69F80BE}" type="datetimeFigureOut">
              <a:rPr lang="en-US" smtClean="0"/>
              <a:t>25/4/2021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3EF7-038C-4263-A68E-D20F8EB3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5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2164-0F5D-4C36-870F-51D1A69F80BE}" type="datetimeFigureOut">
              <a:rPr lang="en-US" smtClean="0"/>
              <a:t>25/4/2021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3EF7-038C-4263-A68E-D20F8EB3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3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2164-0F5D-4C36-870F-51D1A69F80BE}" type="datetimeFigureOut">
              <a:rPr lang="en-US" smtClean="0"/>
              <a:t>25/4/2021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3EF7-038C-4263-A68E-D20F8EB3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9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02164-0F5D-4C36-870F-51D1A69F80BE}" type="datetimeFigureOut">
              <a:rPr lang="en-US" smtClean="0"/>
              <a:t>25/4/2021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93EF7-038C-4263-A68E-D20F8EB3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7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9077" y="1522420"/>
            <a:ext cx="7672387" cy="28717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20622" y="1665026"/>
            <a:ext cx="77246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002060"/>
                </a:solidFill>
              </a:rPr>
              <a:t>Cách</a:t>
            </a:r>
            <a:r>
              <a:rPr lang="en-US" sz="8000" b="1" dirty="0" smtClean="0">
                <a:solidFill>
                  <a:srgbClr val="002060"/>
                </a:solidFill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</a:rPr>
              <a:t>giới</a:t>
            </a:r>
            <a:r>
              <a:rPr lang="en-US" sz="8000" b="1" dirty="0" smtClean="0">
                <a:solidFill>
                  <a:srgbClr val="002060"/>
                </a:solidFill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</a:rPr>
              <a:t>thiệu</a:t>
            </a:r>
            <a:r>
              <a:rPr lang="en-US" sz="8000" b="1" dirty="0" smtClean="0">
                <a:solidFill>
                  <a:srgbClr val="002060"/>
                </a:solidFill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</a:rPr>
              <a:t>một</a:t>
            </a:r>
            <a:r>
              <a:rPr lang="en-US" sz="8000" b="1" dirty="0" smtClean="0">
                <a:solidFill>
                  <a:srgbClr val="002060"/>
                </a:solidFill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</a:rPr>
              <a:t>cuốn</a:t>
            </a:r>
            <a:r>
              <a:rPr lang="en-US" sz="8000" b="1" dirty="0" smtClean="0">
                <a:solidFill>
                  <a:srgbClr val="002060"/>
                </a:solidFill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</a:rPr>
              <a:t>sách</a:t>
            </a:r>
            <a:endParaRPr lang="en-US" sz="8000" b="1" dirty="0">
              <a:solidFill>
                <a:srgbClr val="002060"/>
              </a:solidFill>
            </a:endParaRPr>
          </a:p>
        </p:txBody>
      </p:sp>
      <p:grpSp>
        <p:nvGrpSpPr>
          <p:cNvPr id="133" name="Google Shape;221;p23"/>
          <p:cNvGrpSpPr/>
          <p:nvPr/>
        </p:nvGrpSpPr>
        <p:grpSpPr>
          <a:xfrm>
            <a:off x="9494646" y="3881535"/>
            <a:ext cx="2261925" cy="2687216"/>
            <a:chOff x="6213775" y="2023909"/>
            <a:chExt cx="2134050" cy="2399049"/>
          </a:xfrm>
        </p:grpSpPr>
        <p:grpSp>
          <p:nvGrpSpPr>
            <p:cNvPr id="134" name="Google Shape;222;p23"/>
            <p:cNvGrpSpPr/>
            <p:nvPr/>
          </p:nvGrpSpPr>
          <p:grpSpPr>
            <a:xfrm>
              <a:off x="6213775" y="2023909"/>
              <a:ext cx="2134050" cy="2399049"/>
              <a:chOff x="6213775" y="2023909"/>
              <a:chExt cx="2134050" cy="2399049"/>
            </a:xfrm>
          </p:grpSpPr>
          <p:sp>
            <p:nvSpPr>
              <p:cNvPr id="136" name="Google Shape;223;p23"/>
              <p:cNvSpPr/>
              <p:nvPr/>
            </p:nvSpPr>
            <p:spPr>
              <a:xfrm>
                <a:off x="6407554" y="3091427"/>
                <a:ext cx="670015" cy="492601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1109" extrusionOk="0">
                    <a:moveTo>
                      <a:pt x="2620" y="0"/>
                    </a:moveTo>
                    <a:cubicBezTo>
                      <a:pt x="2536" y="0"/>
                      <a:pt x="2429" y="60"/>
                      <a:pt x="2381" y="143"/>
                    </a:cubicBezTo>
                    <a:cubicBezTo>
                      <a:pt x="2358" y="203"/>
                      <a:pt x="2358" y="274"/>
                      <a:pt x="2369" y="334"/>
                    </a:cubicBezTo>
                    <a:cubicBezTo>
                      <a:pt x="2381" y="393"/>
                      <a:pt x="2429" y="441"/>
                      <a:pt x="2500" y="489"/>
                    </a:cubicBezTo>
                    <a:cubicBezTo>
                      <a:pt x="2548" y="512"/>
                      <a:pt x="2572" y="536"/>
                      <a:pt x="2620" y="560"/>
                    </a:cubicBezTo>
                    <a:cubicBezTo>
                      <a:pt x="2381" y="691"/>
                      <a:pt x="2155" y="881"/>
                      <a:pt x="1917" y="1108"/>
                    </a:cubicBezTo>
                    <a:cubicBezTo>
                      <a:pt x="1596" y="1441"/>
                      <a:pt x="1310" y="1870"/>
                      <a:pt x="1024" y="2405"/>
                    </a:cubicBezTo>
                    <a:cubicBezTo>
                      <a:pt x="786" y="2870"/>
                      <a:pt x="607" y="3370"/>
                      <a:pt x="476" y="3929"/>
                    </a:cubicBezTo>
                    <a:cubicBezTo>
                      <a:pt x="405" y="4251"/>
                      <a:pt x="345" y="4560"/>
                      <a:pt x="334" y="4846"/>
                    </a:cubicBezTo>
                    <a:lnTo>
                      <a:pt x="274" y="4846"/>
                    </a:lnTo>
                    <a:cubicBezTo>
                      <a:pt x="214" y="4846"/>
                      <a:pt x="167" y="4858"/>
                      <a:pt x="119" y="4894"/>
                    </a:cubicBezTo>
                    <a:cubicBezTo>
                      <a:pt x="60" y="4941"/>
                      <a:pt x="36" y="5001"/>
                      <a:pt x="24" y="5060"/>
                    </a:cubicBezTo>
                    <a:cubicBezTo>
                      <a:pt x="0" y="5120"/>
                      <a:pt x="24" y="5191"/>
                      <a:pt x="60" y="5239"/>
                    </a:cubicBezTo>
                    <a:cubicBezTo>
                      <a:pt x="953" y="6203"/>
                      <a:pt x="1953" y="7061"/>
                      <a:pt x="3024" y="7823"/>
                    </a:cubicBezTo>
                    <a:cubicBezTo>
                      <a:pt x="4108" y="8585"/>
                      <a:pt x="5287" y="9240"/>
                      <a:pt x="6525" y="9763"/>
                    </a:cubicBezTo>
                    <a:cubicBezTo>
                      <a:pt x="8275" y="10502"/>
                      <a:pt x="10085" y="10930"/>
                      <a:pt x="11883" y="11085"/>
                    </a:cubicBezTo>
                    <a:cubicBezTo>
                      <a:pt x="11906" y="11097"/>
                      <a:pt x="11954" y="11097"/>
                      <a:pt x="11990" y="11097"/>
                    </a:cubicBezTo>
                    <a:cubicBezTo>
                      <a:pt x="12014" y="11097"/>
                      <a:pt x="12025" y="11097"/>
                      <a:pt x="12061" y="11085"/>
                    </a:cubicBezTo>
                    <a:cubicBezTo>
                      <a:pt x="12383" y="11097"/>
                      <a:pt x="12728" y="11109"/>
                      <a:pt x="13061" y="11109"/>
                    </a:cubicBezTo>
                    <a:cubicBezTo>
                      <a:pt x="13478" y="11109"/>
                      <a:pt x="13871" y="11097"/>
                      <a:pt x="14276" y="11073"/>
                    </a:cubicBezTo>
                    <a:cubicBezTo>
                      <a:pt x="14383" y="11049"/>
                      <a:pt x="14478" y="11049"/>
                      <a:pt x="14585" y="11037"/>
                    </a:cubicBezTo>
                    <a:cubicBezTo>
                      <a:pt x="14645" y="11037"/>
                      <a:pt x="14704" y="10990"/>
                      <a:pt x="14752" y="10954"/>
                    </a:cubicBezTo>
                    <a:cubicBezTo>
                      <a:pt x="14800" y="10895"/>
                      <a:pt x="14812" y="10835"/>
                      <a:pt x="14812" y="10752"/>
                    </a:cubicBezTo>
                    <a:cubicBezTo>
                      <a:pt x="14800" y="10621"/>
                      <a:pt x="14692" y="10537"/>
                      <a:pt x="14561" y="10537"/>
                    </a:cubicBezTo>
                    <a:lnTo>
                      <a:pt x="14526" y="10537"/>
                    </a:lnTo>
                    <a:cubicBezTo>
                      <a:pt x="14026" y="10573"/>
                      <a:pt x="13538" y="10609"/>
                      <a:pt x="13037" y="10609"/>
                    </a:cubicBezTo>
                    <a:cubicBezTo>
                      <a:pt x="13097" y="10573"/>
                      <a:pt x="13157" y="10537"/>
                      <a:pt x="13216" y="10490"/>
                    </a:cubicBezTo>
                    <a:cubicBezTo>
                      <a:pt x="13549" y="10252"/>
                      <a:pt x="13835" y="9966"/>
                      <a:pt x="14085" y="9644"/>
                    </a:cubicBezTo>
                    <a:cubicBezTo>
                      <a:pt x="14550" y="9025"/>
                      <a:pt x="14859" y="8251"/>
                      <a:pt x="14990" y="7406"/>
                    </a:cubicBezTo>
                    <a:cubicBezTo>
                      <a:pt x="15109" y="6608"/>
                      <a:pt x="15062" y="5775"/>
                      <a:pt x="14847" y="4918"/>
                    </a:cubicBezTo>
                    <a:cubicBezTo>
                      <a:pt x="14633" y="4120"/>
                      <a:pt x="14264" y="3370"/>
                      <a:pt x="13752" y="2763"/>
                    </a:cubicBezTo>
                    <a:cubicBezTo>
                      <a:pt x="13395" y="2346"/>
                      <a:pt x="12978" y="1989"/>
                      <a:pt x="12502" y="1727"/>
                    </a:cubicBezTo>
                    <a:cubicBezTo>
                      <a:pt x="12383" y="1643"/>
                      <a:pt x="12252" y="1584"/>
                      <a:pt x="12121" y="1524"/>
                    </a:cubicBezTo>
                    <a:lnTo>
                      <a:pt x="12145" y="1524"/>
                    </a:lnTo>
                    <a:cubicBezTo>
                      <a:pt x="12204" y="1512"/>
                      <a:pt x="12252" y="1465"/>
                      <a:pt x="12287" y="1429"/>
                    </a:cubicBezTo>
                    <a:cubicBezTo>
                      <a:pt x="12311" y="1370"/>
                      <a:pt x="12323" y="1274"/>
                      <a:pt x="12299" y="1215"/>
                    </a:cubicBezTo>
                    <a:cubicBezTo>
                      <a:pt x="12287" y="1155"/>
                      <a:pt x="12228" y="1096"/>
                      <a:pt x="12168" y="1072"/>
                    </a:cubicBezTo>
                    <a:cubicBezTo>
                      <a:pt x="12133" y="1048"/>
                      <a:pt x="12109" y="1036"/>
                      <a:pt x="12061" y="1036"/>
                    </a:cubicBezTo>
                    <a:cubicBezTo>
                      <a:pt x="12025" y="1036"/>
                      <a:pt x="12002" y="1036"/>
                      <a:pt x="11966" y="1048"/>
                    </a:cubicBezTo>
                    <a:cubicBezTo>
                      <a:pt x="11823" y="1084"/>
                      <a:pt x="11656" y="1131"/>
                      <a:pt x="11513" y="1155"/>
                    </a:cubicBezTo>
                    <a:cubicBezTo>
                      <a:pt x="11371" y="1191"/>
                      <a:pt x="11228" y="1215"/>
                      <a:pt x="11097" y="1227"/>
                    </a:cubicBezTo>
                    <a:cubicBezTo>
                      <a:pt x="11037" y="1215"/>
                      <a:pt x="10954" y="1215"/>
                      <a:pt x="10894" y="1203"/>
                    </a:cubicBezTo>
                    <a:lnTo>
                      <a:pt x="10871" y="1203"/>
                    </a:lnTo>
                    <a:cubicBezTo>
                      <a:pt x="10799" y="1203"/>
                      <a:pt x="10716" y="1227"/>
                      <a:pt x="10656" y="1286"/>
                    </a:cubicBezTo>
                    <a:cubicBezTo>
                      <a:pt x="9989" y="1381"/>
                      <a:pt x="9287" y="1429"/>
                      <a:pt x="8608" y="1429"/>
                    </a:cubicBezTo>
                    <a:cubicBezTo>
                      <a:pt x="8335" y="1429"/>
                      <a:pt x="8073" y="1429"/>
                      <a:pt x="7799" y="1405"/>
                    </a:cubicBezTo>
                    <a:lnTo>
                      <a:pt x="7834" y="1405"/>
                    </a:lnTo>
                    <a:cubicBezTo>
                      <a:pt x="6632" y="1334"/>
                      <a:pt x="5501" y="1131"/>
                      <a:pt x="4453" y="798"/>
                    </a:cubicBezTo>
                    <a:lnTo>
                      <a:pt x="4465" y="798"/>
                    </a:lnTo>
                    <a:cubicBezTo>
                      <a:pt x="4072" y="667"/>
                      <a:pt x="3679" y="500"/>
                      <a:pt x="3322" y="334"/>
                    </a:cubicBezTo>
                    <a:cubicBezTo>
                      <a:pt x="3310" y="322"/>
                      <a:pt x="3298" y="322"/>
                      <a:pt x="3298" y="322"/>
                    </a:cubicBezTo>
                    <a:lnTo>
                      <a:pt x="3262" y="310"/>
                    </a:lnTo>
                    <a:cubicBezTo>
                      <a:pt x="3072" y="215"/>
                      <a:pt x="2881" y="119"/>
                      <a:pt x="2703" y="12"/>
                    </a:cubicBezTo>
                    <a:cubicBezTo>
                      <a:pt x="2703" y="0"/>
                      <a:pt x="2655" y="0"/>
                      <a:pt x="2620" y="0"/>
                    </a:cubicBezTo>
                    <a:close/>
                  </a:path>
                </a:pathLst>
              </a:custGeom>
              <a:solidFill>
                <a:srgbClr val="004D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224;p23"/>
              <p:cNvSpPr/>
              <p:nvPr/>
            </p:nvSpPr>
            <p:spPr>
              <a:xfrm>
                <a:off x="6213775" y="2838538"/>
                <a:ext cx="371723" cy="51002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11502" extrusionOk="0">
                    <a:moveTo>
                      <a:pt x="5716" y="0"/>
                    </a:moveTo>
                    <a:cubicBezTo>
                      <a:pt x="5466" y="60"/>
                      <a:pt x="5227" y="119"/>
                      <a:pt x="5001" y="203"/>
                    </a:cubicBezTo>
                    <a:cubicBezTo>
                      <a:pt x="4775" y="298"/>
                      <a:pt x="4537" y="405"/>
                      <a:pt x="4287" y="548"/>
                    </a:cubicBezTo>
                    <a:cubicBezTo>
                      <a:pt x="3858" y="786"/>
                      <a:pt x="3441" y="1119"/>
                      <a:pt x="2989" y="1536"/>
                    </a:cubicBezTo>
                    <a:cubicBezTo>
                      <a:pt x="2227" y="2251"/>
                      <a:pt x="1572" y="3167"/>
                      <a:pt x="1024" y="4275"/>
                    </a:cubicBezTo>
                    <a:cubicBezTo>
                      <a:pt x="727" y="4882"/>
                      <a:pt x="477" y="5525"/>
                      <a:pt x="298" y="6192"/>
                    </a:cubicBezTo>
                    <a:cubicBezTo>
                      <a:pt x="203" y="6489"/>
                      <a:pt x="143" y="6799"/>
                      <a:pt x="108" y="7096"/>
                    </a:cubicBezTo>
                    <a:cubicBezTo>
                      <a:pt x="72" y="7251"/>
                      <a:pt x="60" y="7406"/>
                      <a:pt x="48" y="7561"/>
                    </a:cubicBezTo>
                    <a:lnTo>
                      <a:pt x="48" y="7608"/>
                    </a:lnTo>
                    <a:cubicBezTo>
                      <a:pt x="12" y="7846"/>
                      <a:pt x="1" y="8108"/>
                      <a:pt x="12" y="8370"/>
                    </a:cubicBezTo>
                    <a:cubicBezTo>
                      <a:pt x="60" y="8442"/>
                      <a:pt x="108" y="8525"/>
                      <a:pt x="143" y="8608"/>
                    </a:cubicBezTo>
                    <a:cubicBezTo>
                      <a:pt x="370" y="8906"/>
                      <a:pt x="655" y="9204"/>
                      <a:pt x="977" y="9513"/>
                    </a:cubicBezTo>
                    <a:cubicBezTo>
                      <a:pt x="1334" y="9859"/>
                      <a:pt x="1727" y="10168"/>
                      <a:pt x="2156" y="10466"/>
                    </a:cubicBezTo>
                    <a:cubicBezTo>
                      <a:pt x="2620" y="10775"/>
                      <a:pt x="3049" y="11014"/>
                      <a:pt x="3477" y="11192"/>
                    </a:cubicBezTo>
                    <a:cubicBezTo>
                      <a:pt x="3703" y="11287"/>
                      <a:pt x="3930" y="11359"/>
                      <a:pt x="4168" y="11418"/>
                    </a:cubicBezTo>
                    <a:cubicBezTo>
                      <a:pt x="4346" y="11466"/>
                      <a:pt x="4537" y="11490"/>
                      <a:pt x="4751" y="11502"/>
                    </a:cubicBezTo>
                    <a:lnTo>
                      <a:pt x="4870" y="11502"/>
                    </a:lnTo>
                    <a:cubicBezTo>
                      <a:pt x="4930" y="11502"/>
                      <a:pt x="5001" y="11466"/>
                      <a:pt x="5049" y="11418"/>
                    </a:cubicBezTo>
                    <a:cubicBezTo>
                      <a:pt x="5061" y="11395"/>
                      <a:pt x="5061" y="11383"/>
                      <a:pt x="5073" y="11371"/>
                    </a:cubicBezTo>
                    <a:lnTo>
                      <a:pt x="5120" y="11275"/>
                    </a:lnTo>
                    <a:cubicBezTo>
                      <a:pt x="5132" y="11240"/>
                      <a:pt x="5144" y="11180"/>
                      <a:pt x="5168" y="11133"/>
                    </a:cubicBezTo>
                    <a:cubicBezTo>
                      <a:pt x="5204" y="10763"/>
                      <a:pt x="5287" y="10359"/>
                      <a:pt x="5406" y="9966"/>
                    </a:cubicBezTo>
                    <a:cubicBezTo>
                      <a:pt x="5596" y="9347"/>
                      <a:pt x="5882" y="8739"/>
                      <a:pt x="6239" y="8144"/>
                    </a:cubicBezTo>
                    <a:cubicBezTo>
                      <a:pt x="6609" y="7549"/>
                      <a:pt x="7073" y="6989"/>
                      <a:pt x="7573" y="6513"/>
                    </a:cubicBezTo>
                    <a:lnTo>
                      <a:pt x="7585" y="6501"/>
                    </a:lnTo>
                    <a:lnTo>
                      <a:pt x="7609" y="6489"/>
                    </a:lnTo>
                    <a:cubicBezTo>
                      <a:pt x="7704" y="6394"/>
                      <a:pt x="7811" y="6311"/>
                      <a:pt x="7930" y="6215"/>
                    </a:cubicBezTo>
                    <a:cubicBezTo>
                      <a:pt x="7990" y="6180"/>
                      <a:pt x="8025" y="6120"/>
                      <a:pt x="8037" y="6061"/>
                    </a:cubicBezTo>
                    <a:cubicBezTo>
                      <a:pt x="8049" y="6001"/>
                      <a:pt x="8037" y="5941"/>
                      <a:pt x="8002" y="5894"/>
                    </a:cubicBezTo>
                    <a:cubicBezTo>
                      <a:pt x="7942" y="5822"/>
                      <a:pt x="7906" y="5763"/>
                      <a:pt x="7847" y="5680"/>
                    </a:cubicBezTo>
                    <a:lnTo>
                      <a:pt x="7823" y="5668"/>
                    </a:lnTo>
                    <a:lnTo>
                      <a:pt x="7692" y="5489"/>
                    </a:lnTo>
                    <a:cubicBezTo>
                      <a:pt x="7692" y="5477"/>
                      <a:pt x="7680" y="5465"/>
                      <a:pt x="7680" y="5441"/>
                    </a:cubicBezTo>
                    <a:cubicBezTo>
                      <a:pt x="7680" y="5441"/>
                      <a:pt x="7680" y="5430"/>
                      <a:pt x="7668" y="5430"/>
                    </a:cubicBezTo>
                    <a:cubicBezTo>
                      <a:pt x="7644" y="5406"/>
                      <a:pt x="7632" y="5370"/>
                      <a:pt x="7632" y="5322"/>
                    </a:cubicBezTo>
                    <a:cubicBezTo>
                      <a:pt x="7621" y="5263"/>
                      <a:pt x="7621" y="5227"/>
                      <a:pt x="7621" y="5168"/>
                    </a:cubicBezTo>
                    <a:cubicBezTo>
                      <a:pt x="7632" y="5072"/>
                      <a:pt x="7644" y="4989"/>
                      <a:pt x="7680" y="4882"/>
                    </a:cubicBezTo>
                    <a:cubicBezTo>
                      <a:pt x="7752" y="4691"/>
                      <a:pt x="7847" y="4513"/>
                      <a:pt x="7930" y="4334"/>
                    </a:cubicBezTo>
                    <a:lnTo>
                      <a:pt x="7942" y="4298"/>
                    </a:lnTo>
                    <a:cubicBezTo>
                      <a:pt x="8049" y="4096"/>
                      <a:pt x="8168" y="3870"/>
                      <a:pt x="8240" y="3620"/>
                    </a:cubicBezTo>
                    <a:cubicBezTo>
                      <a:pt x="8323" y="3382"/>
                      <a:pt x="8347" y="3144"/>
                      <a:pt x="8359" y="2858"/>
                    </a:cubicBezTo>
                    <a:cubicBezTo>
                      <a:pt x="8383" y="2620"/>
                      <a:pt x="8335" y="2370"/>
                      <a:pt x="8275" y="2072"/>
                    </a:cubicBezTo>
                    <a:cubicBezTo>
                      <a:pt x="8156" y="1596"/>
                      <a:pt x="7871" y="1131"/>
                      <a:pt x="7466" y="774"/>
                    </a:cubicBezTo>
                    <a:cubicBezTo>
                      <a:pt x="7275" y="596"/>
                      <a:pt x="7037" y="441"/>
                      <a:pt x="6751" y="298"/>
                    </a:cubicBezTo>
                    <a:cubicBezTo>
                      <a:pt x="6501" y="167"/>
                      <a:pt x="6204" y="72"/>
                      <a:pt x="5894" y="0"/>
                    </a:cubicBezTo>
                    <a:close/>
                  </a:path>
                </a:pathLst>
              </a:custGeom>
              <a:solidFill>
                <a:srgbClr val="8001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225;p23"/>
              <p:cNvSpPr/>
              <p:nvPr/>
            </p:nvSpPr>
            <p:spPr>
              <a:xfrm>
                <a:off x="6214307" y="2838538"/>
                <a:ext cx="370659" cy="430832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9716" extrusionOk="0">
                    <a:moveTo>
                      <a:pt x="5704" y="0"/>
                    </a:moveTo>
                    <a:cubicBezTo>
                      <a:pt x="5454" y="60"/>
                      <a:pt x="5215" y="119"/>
                      <a:pt x="4989" y="203"/>
                    </a:cubicBezTo>
                    <a:cubicBezTo>
                      <a:pt x="4763" y="298"/>
                      <a:pt x="4525" y="405"/>
                      <a:pt x="4275" y="548"/>
                    </a:cubicBezTo>
                    <a:cubicBezTo>
                      <a:pt x="3858" y="786"/>
                      <a:pt x="3429" y="1096"/>
                      <a:pt x="2977" y="1536"/>
                    </a:cubicBezTo>
                    <a:cubicBezTo>
                      <a:pt x="2215" y="2251"/>
                      <a:pt x="1560" y="3167"/>
                      <a:pt x="1012" y="4287"/>
                    </a:cubicBezTo>
                    <a:cubicBezTo>
                      <a:pt x="715" y="4894"/>
                      <a:pt x="465" y="5537"/>
                      <a:pt x="286" y="6203"/>
                    </a:cubicBezTo>
                    <a:cubicBezTo>
                      <a:pt x="191" y="6513"/>
                      <a:pt x="131" y="6811"/>
                      <a:pt x="96" y="7108"/>
                    </a:cubicBezTo>
                    <a:cubicBezTo>
                      <a:pt x="72" y="7251"/>
                      <a:pt x="60" y="7394"/>
                      <a:pt x="48" y="7525"/>
                    </a:cubicBezTo>
                    <a:lnTo>
                      <a:pt x="48" y="7573"/>
                    </a:lnTo>
                    <a:lnTo>
                      <a:pt x="48" y="7620"/>
                    </a:lnTo>
                    <a:cubicBezTo>
                      <a:pt x="12" y="7858"/>
                      <a:pt x="0" y="8120"/>
                      <a:pt x="12" y="8382"/>
                    </a:cubicBezTo>
                    <a:cubicBezTo>
                      <a:pt x="60" y="8466"/>
                      <a:pt x="108" y="8549"/>
                      <a:pt x="167" y="8620"/>
                    </a:cubicBezTo>
                    <a:cubicBezTo>
                      <a:pt x="405" y="8918"/>
                      <a:pt x="667" y="9216"/>
                      <a:pt x="1001" y="9525"/>
                    </a:cubicBezTo>
                    <a:cubicBezTo>
                      <a:pt x="1072" y="9585"/>
                      <a:pt x="1132" y="9656"/>
                      <a:pt x="1203" y="9716"/>
                    </a:cubicBezTo>
                    <a:lnTo>
                      <a:pt x="1203" y="9656"/>
                    </a:lnTo>
                    <a:cubicBezTo>
                      <a:pt x="1203" y="9037"/>
                      <a:pt x="1286" y="8406"/>
                      <a:pt x="1405" y="7787"/>
                    </a:cubicBezTo>
                    <a:cubicBezTo>
                      <a:pt x="1536" y="7156"/>
                      <a:pt x="1727" y="6549"/>
                      <a:pt x="1965" y="5953"/>
                    </a:cubicBezTo>
                    <a:cubicBezTo>
                      <a:pt x="2441" y="4798"/>
                      <a:pt x="3144" y="3703"/>
                      <a:pt x="4037" y="2834"/>
                    </a:cubicBezTo>
                    <a:cubicBezTo>
                      <a:pt x="4037" y="2810"/>
                      <a:pt x="4049" y="2810"/>
                      <a:pt x="4049" y="2798"/>
                    </a:cubicBezTo>
                    <a:cubicBezTo>
                      <a:pt x="4060" y="2786"/>
                      <a:pt x="4084" y="2786"/>
                      <a:pt x="4096" y="2786"/>
                    </a:cubicBezTo>
                    <a:cubicBezTo>
                      <a:pt x="4108" y="2786"/>
                      <a:pt x="4120" y="2798"/>
                      <a:pt x="4144" y="2798"/>
                    </a:cubicBezTo>
                    <a:cubicBezTo>
                      <a:pt x="4334" y="3036"/>
                      <a:pt x="4561" y="3251"/>
                      <a:pt x="4775" y="3441"/>
                    </a:cubicBezTo>
                    <a:lnTo>
                      <a:pt x="4763" y="3429"/>
                    </a:lnTo>
                    <a:lnTo>
                      <a:pt x="4763" y="3429"/>
                    </a:lnTo>
                    <a:cubicBezTo>
                      <a:pt x="5120" y="3703"/>
                      <a:pt x="5513" y="3941"/>
                      <a:pt x="5906" y="4120"/>
                    </a:cubicBezTo>
                    <a:lnTo>
                      <a:pt x="5894" y="4120"/>
                    </a:lnTo>
                    <a:cubicBezTo>
                      <a:pt x="6061" y="4203"/>
                      <a:pt x="6227" y="4263"/>
                      <a:pt x="6406" y="4298"/>
                    </a:cubicBezTo>
                    <a:cubicBezTo>
                      <a:pt x="6549" y="4346"/>
                      <a:pt x="6716" y="4382"/>
                      <a:pt x="6870" y="4406"/>
                    </a:cubicBezTo>
                    <a:cubicBezTo>
                      <a:pt x="6978" y="4417"/>
                      <a:pt x="7085" y="4441"/>
                      <a:pt x="7204" y="4441"/>
                    </a:cubicBezTo>
                    <a:cubicBezTo>
                      <a:pt x="7311" y="4441"/>
                      <a:pt x="7394" y="4441"/>
                      <a:pt x="7489" y="4417"/>
                    </a:cubicBezTo>
                    <a:cubicBezTo>
                      <a:pt x="7573" y="4406"/>
                      <a:pt x="7644" y="4394"/>
                      <a:pt x="7740" y="4382"/>
                    </a:cubicBezTo>
                    <a:cubicBezTo>
                      <a:pt x="7799" y="4358"/>
                      <a:pt x="7859" y="4346"/>
                      <a:pt x="7918" y="4322"/>
                    </a:cubicBezTo>
                    <a:lnTo>
                      <a:pt x="7930" y="4298"/>
                    </a:lnTo>
                    <a:cubicBezTo>
                      <a:pt x="8037" y="4096"/>
                      <a:pt x="8156" y="3858"/>
                      <a:pt x="8228" y="3620"/>
                    </a:cubicBezTo>
                    <a:cubicBezTo>
                      <a:pt x="8299" y="3382"/>
                      <a:pt x="8347" y="3144"/>
                      <a:pt x="8347" y="2858"/>
                    </a:cubicBezTo>
                    <a:cubicBezTo>
                      <a:pt x="8359" y="2620"/>
                      <a:pt x="8335" y="2370"/>
                      <a:pt x="8263" y="2072"/>
                    </a:cubicBezTo>
                    <a:cubicBezTo>
                      <a:pt x="8144" y="1596"/>
                      <a:pt x="7859" y="1131"/>
                      <a:pt x="7454" y="774"/>
                    </a:cubicBezTo>
                    <a:cubicBezTo>
                      <a:pt x="7263" y="596"/>
                      <a:pt x="7025" y="441"/>
                      <a:pt x="6739" y="298"/>
                    </a:cubicBezTo>
                    <a:cubicBezTo>
                      <a:pt x="6489" y="179"/>
                      <a:pt x="6204" y="72"/>
                      <a:pt x="5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226;p23"/>
              <p:cNvSpPr/>
              <p:nvPr/>
            </p:nvSpPr>
            <p:spPr>
              <a:xfrm>
                <a:off x="6492028" y="3048237"/>
                <a:ext cx="77644" cy="2793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630" extrusionOk="0">
                    <a:moveTo>
                      <a:pt x="243" y="0"/>
                    </a:moveTo>
                    <a:cubicBezTo>
                      <a:pt x="198" y="0"/>
                      <a:pt x="153" y="17"/>
                      <a:pt x="119" y="34"/>
                    </a:cubicBezTo>
                    <a:cubicBezTo>
                      <a:pt x="60" y="69"/>
                      <a:pt x="36" y="129"/>
                      <a:pt x="24" y="200"/>
                    </a:cubicBezTo>
                    <a:cubicBezTo>
                      <a:pt x="0" y="260"/>
                      <a:pt x="24" y="331"/>
                      <a:pt x="48" y="379"/>
                    </a:cubicBezTo>
                    <a:cubicBezTo>
                      <a:pt x="95" y="439"/>
                      <a:pt x="143" y="462"/>
                      <a:pt x="214" y="486"/>
                    </a:cubicBezTo>
                    <a:cubicBezTo>
                      <a:pt x="478" y="567"/>
                      <a:pt x="756" y="629"/>
                      <a:pt x="1031" y="629"/>
                    </a:cubicBezTo>
                    <a:cubicBezTo>
                      <a:pt x="1202" y="629"/>
                      <a:pt x="1371" y="605"/>
                      <a:pt x="1536" y="546"/>
                    </a:cubicBezTo>
                    <a:cubicBezTo>
                      <a:pt x="1667" y="498"/>
                      <a:pt x="1750" y="367"/>
                      <a:pt x="1703" y="224"/>
                    </a:cubicBezTo>
                    <a:cubicBezTo>
                      <a:pt x="1667" y="141"/>
                      <a:pt x="1584" y="58"/>
                      <a:pt x="1477" y="46"/>
                    </a:cubicBezTo>
                    <a:cubicBezTo>
                      <a:pt x="1465" y="58"/>
                      <a:pt x="1417" y="58"/>
                      <a:pt x="1393" y="81"/>
                    </a:cubicBezTo>
                    <a:lnTo>
                      <a:pt x="1215" y="117"/>
                    </a:lnTo>
                    <a:cubicBezTo>
                      <a:pt x="1119" y="141"/>
                      <a:pt x="1036" y="141"/>
                      <a:pt x="929" y="141"/>
                    </a:cubicBezTo>
                    <a:cubicBezTo>
                      <a:pt x="715" y="117"/>
                      <a:pt x="512" y="69"/>
                      <a:pt x="298" y="10"/>
                    </a:cubicBezTo>
                    <a:cubicBezTo>
                      <a:pt x="280" y="3"/>
                      <a:pt x="262" y="0"/>
                      <a:pt x="2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227;p23"/>
              <p:cNvSpPr/>
              <p:nvPr/>
            </p:nvSpPr>
            <p:spPr>
              <a:xfrm>
                <a:off x="6499921" y="3083046"/>
                <a:ext cx="78708" cy="308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96" extrusionOk="0">
                    <a:moveTo>
                      <a:pt x="1446" y="1"/>
                    </a:moveTo>
                    <a:cubicBezTo>
                      <a:pt x="1397" y="1"/>
                      <a:pt x="1359" y="18"/>
                      <a:pt x="1334" y="35"/>
                    </a:cubicBezTo>
                    <a:cubicBezTo>
                      <a:pt x="1299" y="58"/>
                      <a:pt x="1275" y="70"/>
                      <a:pt x="1251" y="82"/>
                    </a:cubicBezTo>
                    <a:cubicBezTo>
                      <a:pt x="1156" y="130"/>
                      <a:pt x="1060" y="154"/>
                      <a:pt x="953" y="177"/>
                    </a:cubicBezTo>
                    <a:cubicBezTo>
                      <a:pt x="863" y="191"/>
                      <a:pt x="772" y="197"/>
                      <a:pt x="679" y="197"/>
                    </a:cubicBezTo>
                    <a:cubicBezTo>
                      <a:pt x="613" y="197"/>
                      <a:pt x="546" y="194"/>
                      <a:pt x="477" y="189"/>
                    </a:cubicBezTo>
                    <a:cubicBezTo>
                      <a:pt x="417" y="189"/>
                      <a:pt x="358" y="177"/>
                      <a:pt x="322" y="177"/>
                    </a:cubicBezTo>
                    <a:cubicBezTo>
                      <a:pt x="263" y="177"/>
                      <a:pt x="179" y="177"/>
                      <a:pt x="144" y="201"/>
                    </a:cubicBezTo>
                    <a:cubicBezTo>
                      <a:pt x="84" y="225"/>
                      <a:pt x="36" y="297"/>
                      <a:pt x="36" y="368"/>
                    </a:cubicBezTo>
                    <a:cubicBezTo>
                      <a:pt x="1" y="487"/>
                      <a:pt x="96" y="654"/>
                      <a:pt x="227" y="666"/>
                    </a:cubicBezTo>
                    <a:cubicBezTo>
                      <a:pt x="370" y="681"/>
                      <a:pt x="518" y="696"/>
                      <a:pt x="664" y="696"/>
                    </a:cubicBezTo>
                    <a:cubicBezTo>
                      <a:pt x="750" y="696"/>
                      <a:pt x="834" y="691"/>
                      <a:pt x="918" y="678"/>
                    </a:cubicBezTo>
                    <a:cubicBezTo>
                      <a:pt x="1168" y="654"/>
                      <a:pt x="1406" y="570"/>
                      <a:pt x="1632" y="451"/>
                    </a:cubicBezTo>
                    <a:cubicBezTo>
                      <a:pt x="1751" y="392"/>
                      <a:pt x="1775" y="213"/>
                      <a:pt x="1703" y="118"/>
                    </a:cubicBezTo>
                    <a:cubicBezTo>
                      <a:pt x="1656" y="35"/>
                      <a:pt x="1584" y="11"/>
                      <a:pt x="1513" y="11"/>
                    </a:cubicBezTo>
                    <a:cubicBezTo>
                      <a:pt x="1488" y="4"/>
                      <a:pt x="1466" y="1"/>
                      <a:pt x="14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228;p23"/>
              <p:cNvSpPr/>
              <p:nvPr/>
            </p:nvSpPr>
            <p:spPr>
              <a:xfrm>
                <a:off x="6299313" y="3119230"/>
                <a:ext cx="104028" cy="13923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3140" extrusionOk="0">
                    <a:moveTo>
                      <a:pt x="1235" y="1"/>
                    </a:moveTo>
                    <a:cubicBezTo>
                      <a:pt x="668" y="1"/>
                      <a:pt x="152" y="636"/>
                      <a:pt x="84" y="1469"/>
                    </a:cubicBezTo>
                    <a:cubicBezTo>
                      <a:pt x="0" y="2326"/>
                      <a:pt x="417" y="3076"/>
                      <a:pt x="1036" y="3136"/>
                    </a:cubicBezTo>
                    <a:cubicBezTo>
                      <a:pt x="1061" y="3138"/>
                      <a:pt x="1086" y="3139"/>
                      <a:pt x="1111" y="3139"/>
                    </a:cubicBezTo>
                    <a:cubicBezTo>
                      <a:pt x="1678" y="3139"/>
                      <a:pt x="2194" y="2504"/>
                      <a:pt x="2263" y="1671"/>
                    </a:cubicBezTo>
                    <a:cubicBezTo>
                      <a:pt x="2346" y="802"/>
                      <a:pt x="1929" y="52"/>
                      <a:pt x="1310" y="4"/>
                    </a:cubicBezTo>
                    <a:cubicBezTo>
                      <a:pt x="1285" y="2"/>
                      <a:pt x="1260" y="1"/>
                      <a:pt x="1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229;p23"/>
              <p:cNvSpPr/>
              <p:nvPr/>
            </p:nvSpPr>
            <p:spPr>
              <a:xfrm>
                <a:off x="6214307" y="2839070"/>
                <a:ext cx="250269" cy="43136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9728" extrusionOk="0">
                    <a:moveTo>
                      <a:pt x="5644" y="0"/>
                    </a:moveTo>
                    <a:lnTo>
                      <a:pt x="5644" y="0"/>
                    </a:lnTo>
                    <a:cubicBezTo>
                      <a:pt x="5370" y="60"/>
                      <a:pt x="5168" y="119"/>
                      <a:pt x="4989" y="179"/>
                    </a:cubicBezTo>
                    <a:cubicBezTo>
                      <a:pt x="4763" y="250"/>
                      <a:pt x="4525" y="369"/>
                      <a:pt x="4275" y="524"/>
                    </a:cubicBezTo>
                    <a:cubicBezTo>
                      <a:pt x="3858" y="762"/>
                      <a:pt x="3429" y="1072"/>
                      <a:pt x="2977" y="1512"/>
                    </a:cubicBezTo>
                    <a:cubicBezTo>
                      <a:pt x="2215" y="2227"/>
                      <a:pt x="1560" y="3143"/>
                      <a:pt x="1012" y="4263"/>
                    </a:cubicBezTo>
                    <a:cubicBezTo>
                      <a:pt x="715" y="4870"/>
                      <a:pt x="465" y="5513"/>
                      <a:pt x="286" y="6180"/>
                    </a:cubicBezTo>
                    <a:cubicBezTo>
                      <a:pt x="191" y="6489"/>
                      <a:pt x="131" y="6799"/>
                      <a:pt x="96" y="7084"/>
                    </a:cubicBezTo>
                    <a:cubicBezTo>
                      <a:pt x="72" y="7215"/>
                      <a:pt x="60" y="7370"/>
                      <a:pt x="48" y="7501"/>
                    </a:cubicBezTo>
                    <a:lnTo>
                      <a:pt x="48" y="7549"/>
                    </a:lnTo>
                    <a:lnTo>
                      <a:pt x="48" y="7596"/>
                    </a:lnTo>
                    <a:cubicBezTo>
                      <a:pt x="12" y="7846"/>
                      <a:pt x="0" y="8096"/>
                      <a:pt x="12" y="8358"/>
                    </a:cubicBezTo>
                    <a:cubicBezTo>
                      <a:pt x="60" y="8442"/>
                      <a:pt x="108" y="8513"/>
                      <a:pt x="167" y="8608"/>
                    </a:cubicBezTo>
                    <a:cubicBezTo>
                      <a:pt x="405" y="8906"/>
                      <a:pt x="667" y="9204"/>
                      <a:pt x="1001" y="9525"/>
                    </a:cubicBezTo>
                    <a:cubicBezTo>
                      <a:pt x="1072" y="9585"/>
                      <a:pt x="1132" y="9668"/>
                      <a:pt x="1203" y="9728"/>
                    </a:cubicBezTo>
                    <a:lnTo>
                      <a:pt x="1227" y="9692"/>
                    </a:lnTo>
                    <a:lnTo>
                      <a:pt x="1227" y="9668"/>
                    </a:lnTo>
                    <a:cubicBezTo>
                      <a:pt x="1227" y="9454"/>
                      <a:pt x="1239" y="9228"/>
                      <a:pt x="1251" y="9013"/>
                    </a:cubicBezTo>
                    <a:cubicBezTo>
                      <a:pt x="1286" y="8608"/>
                      <a:pt x="1346" y="8192"/>
                      <a:pt x="1429" y="7787"/>
                    </a:cubicBezTo>
                    <a:cubicBezTo>
                      <a:pt x="1501" y="7406"/>
                      <a:pt x="1608" y="7013"/>
                      <a:pt x="1739" y="6656"/>
                    </a:cubicBezTo>
                    <a:lnTo>
                      <a:pt x="1739" y="6596"/>
                    </a:lnTo>
                    <a:cubicBezTo>
                      <a:pt x="1715" y="6334"/>
                      <a:pt x="1715" y="6060"/>
                      <a:pt x="1727" y="5799"/>
                    </a:cubicBezTo>
                    <a:cubicBezTo>
                      <a:pt x="1774" y="5167"/>
                      <a:pt x="1941" y="4572"/>
                      <a:pt x="2179" y="3989"/>
                    </a:cubicBezTo>
                    <a:cubicBezTo>
                      <a:pt x="2429" y="3393"/>
                      <a:pt x="2775" y="2834"/>
                      <a:pt x="3168" y="2310"/>
                    </a:cubicBezTo>
                    <a:cubicBezTo>
                      <a:pt x="3870" y="1417"/>
                      <a:pt x="4715" y="655"/>
                      <a:pt x="5644" y="0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230;p23"/>
              <p:cNvSpPr/>
              <p:nvPr/>
            </p:nvSpPr>
            <p:spPr>
              <a:xfrm>
                <a:off x="6300377" y="3183794"/>
                <a:ext cx="57024" cy="7449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680" extrusionOk="0">
                    <a:moveTo>
                      <a:pt x="60" y="1"/>
                    </a:moveTo>
                    <a:lnTo>
                      <a:pt x="60" y="13"/>
                    </a:lnTo>
                    <a:lnTo>
                      <a:pt x="60" y="60"/>
                    </a:lnTo>
                    <a:cubicBezTo>
                      <a:pt x="0" y="894"/>
                      <a:pt x="417" y="1620"/>
                      <a:pt x="1012" y="1680"/>
                    </a:cubicBezTo>
                    <a:cubicBezTo>
                      <a:pt x="1107" y="1680"/>
                      <a:pt x="1203" y="1680"/>
                      <a:pt x="1286" y="1644"/>
                    </a:cubicBezTo>
                    <a:cubicBezTo>
                      <a:pt x="1036" y="1430"/>
                      <a:pt x="786" y="1168"/>
                      <a:pt x="595" y="894"/>
                    </a:cubicBezTo>
                    <a:cubicBezTo>
                      <a:pt x="441" y="692"/>
                      <a:pt x="310" y="489"/>
                      <a:pt x="191" y="263"/>
                    </a:cubicBez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231;p23"/>
              <p:cNvSpPr/>
              <p:nvPr/>
            </p:nvSpPr>
            <p:spPr>
              <a:xfrm>
                <a:off x="6266587" y="3131558"/>
                <a:ext cx="179011" cy="217012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894" extrusionOk="0">
                    <a:moveTo>
                      <a:pt x="488" y="0"/>
                    </a:moveTo>
                    <a:cubicBezTo>
                      <a:pt x="381" y="417"/>
                      <a:pt x="286" y="786"/>
                      <a:pt x="203" y="1179"/>
                    </a:cubicBezTo>
                    <a:cubicBezTo>
                      <a:pt x="119" y="1572"/>
                      <a:pt x="60" y="1989"/>
                      <a:pt x="24" y="2393"/>
                    </a:cubicBezTo>
                    <a:cubicBezTo>
                      <a:pt x="12" y="2620"/>
                      <a:pt x="0" y="2846"/>
                      <a:pt x="0" y="3048"/>
                    </a:cubicBezTo>
                    <a:lnTo>
                      <a:pt x="0" y="3084"/>
                    </a:lnTo>
                    <a:cubicBezTo>
                      <a:pt x="262" y="3346"/>
                      <a:pt x="584" y="3596"/>
                      <a:pt x="953" y="3858"/>
                    </a:cubicBezTo>
                    <a:cubicBezTo>
                      <a:pt x="1417" y="4167"/>
                      <a:pt x="1846" y="4406"/>
                      <a:pt x="2274" y="4584"/>
                    </a:cubicBezTo>
                    <a:cubicBezTo>
                      <a:pt x="2500" y="4667"/>
                      <a:pt x="2715" y="4751"/>
                      <a:pt x="2965" y="4810"/>
                    </a:cubicBezTo>
                    <a:cubicBezTo>
                      <a:pt x="3143" y="4846"/>
                      <a:pt x="3334" y="4882"/>
                      <a:pt x="3536" y="4894"/>
                    </a:cubicBezTo>
                    <a:lnTo>
                      <a:pt x="3655" y="4894"/>
                    </a:lnTo>
                    <a:cubicBezTo>
                      <a:pt x="3715" y="4894"/>
                      <a:pt x="3786" y="4846"/>
                      <a:pt x="3834" y="4810"/>
                    </a:cubicBezTo>
                    <a:lnTo>
                      <a:pt x="3870" y="4763"/>
                    </a:lnTo>
                    <a:lnTo>
                      <a:pt x="3882" y="4727"/>
                    </a:lnTo>
                    <a:cubicBezTo>
                      <a:pt x="3894" y="4703"/>
                      <a:pt x="3905" y="4691"/>
                      <a:pt x="3905" y="4667"/>
                    </a:cubicBezTo>
                    <a:lnTo>
                      <a:pt x="3953" y="4525"/>
                    </a:lnTo>
                    <a:cubicBezTo>
                      <a:pt x="3977" y="4358"/>
                      <a:pt x="4001" y="4179"/>
                      <a:pt x="4036" y="4001"/>
                    </a:cubicBezTo>
                    <a:cubicBezTo>
                      <a:pt x="3953" y="3977"/>
                      <a:pt x="3870" y="3941"/>
                      <a:pt x="3786" y="3894"/>
                    </a:cubicBezTo>
                    <a:cubicBezTo>
                      <a:pt x="3298" y="3679"/>
                      <a:pt x="2846" y="3417"/>
                      <a:pt x="2405" y="3096"/>
                    </a:cubicBezTo>
                    <a:cubicBezTo>
                      <a:pt x="2274" y="2989"/>
                      <a:pt x="2143" y="2882"/>
                      <a:pt x="2024" y="2786"/>
                    </a:cubicBezTo>
                    <a:cubicBezTo>
                      <a:pt x="1954" y="2804"/>
                      <a:pt x="1878" y="2815"/>
                      <a:pt x="1810" y="2815"/>
                    </a:cubicBezTo>
                    <a:cubicBezTo>
                      <a:pt x="1785" y="2815"/>
                      <a:pt x="1761" y="2813"/>
                      <a:pt x="1738" y="2810"/>
                    </a:cubicBezTo>
                    <a:cubicBezTo>
                      <a:pt x="1155" y="2751"/>
                      <a:pt x="726" y="2024"/>
                      <a:pt x="786" y="1191"/>
                    </a:cubicBezTo>
                    <a:lnTo>
                      <a:pt x="786" y="1143"/>
                    </a:lnTo>
                    <a:lnTo>
                      <a:pt x="786" y="1131"/>
                    </a:lnTo>
                    <a:cubicBezTo>
                      <a:pt x="726" y="1000"/>
                      <a:pt x="679" y="857"/>
                      <a:pt x="631" y="715"/>
                    </a:cubicBezTo>
                    <a:cubicBezTo>
                      <a:pt x="560" y="476"/>
                      <a:pt x="512" y="250"/>
                      <a:pt x="488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232;p23"/>
              <p:cNvSpPr/>
              <p:nvPr/>
            </p:nvSpPr>
            <p:spPr>
              <a:xfrm>
                <a:off x="6921763" y="3308925"/>
                <a:ext cx="650456" cy="827050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18551" extrusionOk="0">
                    <a:moveTo>
                      <a:pt x="2632" y="1"/>
                    </a:moveTo>
                    <a:cubicBezTo>
                      <a:pt x="2596" y="48"/>
                      <a:pt x="2573" y="48"/>
                      <a:pt x="2549" y="60"/>
                    </a:cubicBezTo>
                    <a:cubicBezTo>
                      <a:pt x="2489" y="72"/>
                      <a:pt x="2442" y="120"/>
                      <a:pt x="2418" y="179"/>
                    </a:cubicBezTo>
                    <a:cubicBezTo>
                      <a:pt x="1846" y="1179"/>
                      <a:pt x="1120" y="2513"/>
                      <a:pt x="644" y="3942"/>
                    </a:cubicBezTo>
                    <a:cubicBezTo>
                      <a:pt x="406" y="4632"/>
                      <a:pt x="239" y="5311"/>
                      <a:pt x="132" y="5978"/>
                    </a:cubicBezTo>
                    <a:cubicBezTo>
                      <a:pt x="37" y="6668"/>
                      <a:pt x="1" y="7371"/>
                      <a:pt x="48" y="8073"/>
                    </a:cubicBezTo>
                    <a:cubicBezTo>
                      <a:pt x="96" y="8657"/>
                      <a:pt x="179" y="9252"/>
                      <a:pt x="346" y="9823"/>
                    </a:cubicBezTo>
                    <a:cubicBezTo>
                      <a:pt x="489" y="10359"/>
                      <a:pt x="703" y="10883"/>
                      <a:pt x="989" y="11419"/>
                    </a:cubicBezTo>
                    <a:cubicBezTo>
                      <a:pt x="1477" y="12359"/>
                      <a:pt x="2156" y="13252"/>
                      <a:pt x="3025" y="14086"/>
                    </a:cubicBezTo>
                    <a:cubicBezTo>
                      <a:pt x="3799" y="14824"/>
                      <a:pt x="4716" y="15503"/>
                      <a:pt x="5823" y="16134"/>
                    </a:cubicBezTo>
                    <a:cubicBezTo>
                      <a:pt x="7180" y="16931"/>
                      <a:pt x="8609" y="17550"/>
                      <a:pt x="9823" y="18074"/>
                    </a:cubicBezTo>
                    <a:cubicBezTo>
                      <a:pt x="10193" y="18241"/>
                      <a:pt x="10574" y="18384"/>
                      <a:pt x="10943" y="18539"/>
                    </a:cubicBezTo>
                    <a:cubicBezTo>
                      <a:pt x="10966" y="18551"/>
                      <a:pt x="11014" y="18551"/>
                      <a:pt x="11050" y="18551"/>
                    </a:cubicBezTo>
                    <a:cubicBezTo>
                      <a:pt x="11074" y="18551"/>
                      <a:pt x="11109" y="18551"/>
                      <a:pt x="11133" y="18539"/>
                    </a:cubicBezTo>
                    <a:lnTo>
                      <a:pt x="11145" y="18539"/>
                    </a:lnTo>
                    <a:cubicBezTo>
                      <a:pt x="11181" y="18539"/>
                      <a:pt x="11205" y="18539"/>
                      <a:pt x="11228" y="18515"/>
                    </a:cubicBezTo>
                    <a:cubicBezTo>
                      <a:pt x="12098" y="18193"/>
                      <a:pt x="12907" y="17503"/>
                      <a:pt x="13586" y="16527"/>
                    </a:cubicBezTo>
                    <a:cubicBezTo>
                      <a:pt x="13907" y="16074"/>
                      <a:pt x="14145" y="15586"/>
                      <a:pt x="14324" y="15086"/>
                    </a:cubicBezTo>
                    <a:cubicBezTo>
                      <a:pt x="14479" y="14610"/>
                      <a:pt x="14562" y="14145"/>
                      <a:pt x="14562" y="13693"/>
                    </a:cubicBezTo>
                    <a:cubicBezTo>
                      <a:pt x="14538" y="13681"/>
                      <a:pt x="14526" y="13669"/>
                      <a:pt x="14515" y="13669"/>
                    </a:cubicBezTo>
                    <a:cubicBezTo>
                      <a:pt x="13979" y="13264"/>
                      <a:pt x="13491" y="12824"/>
                      <a:pt x="12991" y="12371"/>
                    </a:cubicBezTo>
                    <a:cubicBezTo>
                      <a:pt x="12752" y="12145"/>
                      <a:pt x="12514" y="11931"/>
                      <a:pt x="12300" y="11693"/>
                    </a:cubicBezTo>
                    <a:cubicBezTo>
                      <a:pt x="12240" y="11633"/>
                      <a:pt x="12181" y="11550"/>
                      <a:pt x="12121" y="11490"/>
                    </a:cubicBezTo>
                    <a:cubicBezTo>
                      <a:pt x="11979" y="11359"/>
                      <a:pt x="11848" y="11216"/>
                      <a:pt x="11728" y="11062"/>
                    </a:cubicBezTo>
                    <a:lnTo>
                      <a:pt x="11717" y="11050"/>
                    </a:lnTo>
                    <a:lnTo>
                      <a:pt x="11538" y="10823"/>
                    </a:lnTo>
                    <a:cubicBezTo>
                      <a:pt x="11478" y="10752"/>
                      <a:pt x="11419" y="10657"/>
                      <a:pt x="11371" y="10585"/>
                    </a:cubicBezTo>
                    <a:cubicBezTo>
                      <a:pt x="11193" y="10347"/>
                      <a:pt x="11050" y="10109"/>
                      <a:pt x="10931" y="9871"/>
                    </a:cubicBezTo>
                    <a:cubicBezTo>
                      <a:pt x="10788" y="9609"/>
                      <a:pt x="10705" y="9347"/>
                      <a:pt x="10645" y="9085"/>
                    </a:cubicBezTo>
                    <a:cubicBezTo>
                      <a:pt x="10597" y="8859"/>
                      <a:pt x="10585" y="8657"/>
                      <a:pt x="10597" y="8442"/>
                    </a:cubicBezTo>
                    <a:cubicBezTo>
                      <a:pt x="10609" y="8204"/>
                      <a:pt x="10657" y="7978"/>
                      <a:pt x="10728" y="7740"/>
                    </a:cubicBezTo>
                    <a:cubicBezTo>
                      <a:pt x="10824" y="7490"/>
                      <a:pt x="10943" y="7240"/>
                      <a:pt x="11109" y="6978"/>
                    </a:cubicBezTo>
                    <a:cubicBezTo>
                      <a:pt x="11300" y="6680"/>
                      <a:pt x="11538" y="6406"/>
                      <a:pt x="11836" y="6085"/>
                    </a:cubicBezTo>
                    <a:cubicBezTo>
                      <a:pt x="11883" y="6049"/>
                      <a:pt x="11895" y="5990"/>
                      <a:pt x="11895" y="5930"/>
                    </a:cubicBezTo>
                    <a:cubicBezTo>
                      <a:pt x="11895" y="5847"/>
                      <a:pt x="11859" y="5787"/>
                      <a:pt x="11800" y="5751"/>
                    </a:cubicBezTo>
                    <a:cubicBezTo>
                      <a:pt x="11752" y="5716"/>
                      <a:pt x="11717" y="5692"/>
                      <a:pt x="11657" y="5692"/>
                    </a:cubicBezTo>
                    <a:cubicBezTo>
                      <a:pt x="11574" y="5692"/>
                      <a:pt x="11514" y="5716"/>
                      <a:pt x="11455" y="5775"/>
                    </a:cubicBezTo>
                    <a:cubicBezTo>
                      <a:pt x="11371" y="5870"/>
                      <a:pt x="11300" y="5954"/>
                      <a:pt x="11217" y="6025"/>
                    </a:cubicBezTo>
                    <a:cubicBezTo>
                      <a:pt x="11193" y="5811"/>
                      <a:pt x="11133" y="5573"/>
                      <a:pt x="11038" y="5359"/>
                    </a:cubicBezTo>
                    <a:cubicBezTo>
                      <a:pt x="10919" y="5085"/>
                      <a:pt x="10764" y="4811"/>
                      <a:pt x="10550" y="4525"/>
                    </a:cubicBezTo>
                    <a:cubicBezTo>
                      <a:pt x="10193" y="4061"/>
                      <a:pt x="9764" y="3608"/>
                      <a:pt x="9216" y="3144"/>
                    </a:cubicBezTo>
                    <a:cubicBezTo>
                      <a:pt x="8180" y="2251"/>
                      <a:pt x="7049" y="1608"/>
                      <a:pt x="5883" y="1239"/>
                    </a:cubicBezTo>
                    <a:cubicBezTo>
                      <a:pt x="5263" y="1048"/>
                      <a:pt x="4644" y="941"/>
                      <a:pt x="3989" y="929"/>
                    </a:cubicBezTo>
                    <a:lnTo>
                      <a:pt x="3823" y="929"/>
                    </a:lnTo>
                    <a:cubicBezTo>
                      <a:pt x="3358" y="929"/>
                      <a:pt x="2906" y="989"/>
                      <a:pt x="2442" y="1084"/>
                    </a:cubicBezTo>
                    <a:cubicBezTo>
                      <a:pt x="2573" y="834"/>
                      <a:pt x="2727" y="596"/>
                      <a:pt x="2858" y="346"/>
                    </a:cubicBezTo>
                    <a:cubicBezTo>
                      <a:pt x="2882" y="298"/>
                      <a:pt x="2882" y="239"/>
                      <a:pt x="2870" y="179"/>
                    </a:cubicBezTo>
                    <a:cubicBezTo>
                      <a:pt x="2858" y="120"/>
                      <a:pt x="2799" y="60"/>
                      <a:pt x="2739" y="36"/>
                    </a:cubicBezTo>
                    <a:cubicBezTo>
                      <a:pt x="2704" y="13"/>
                      <a:pt x="2668" y="1"/>
                      <a:pt x="2632" y="1"/>
                    </a:cubicBezTo>
                    <a:close/>
                  </a:path>
                </a:pathLst>
              </a:custGeom>
              <a:solidFill>
                <a:srgbClr val="004D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233;p23"/>
              <p:cNvSpPr/>
              <p:nvPr/>
            </p:nvSpPr>
            <p:spPr>
              <a:xfrm>
                <a:off x="7489838" y="3873331"/>
                <a:ext cx="117774" cy="8868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00" extrusionOk="0">
                    <a:moveTo>
                      <a:pt x="287" y="0"/>
                    </a:moveTo>
                    <a:cubicBezTo>
                      <a:pt x="215" y="0"/>
                      <a:pt x="120" y="48"/>
                      <a:pt x="84" y="120"/>
                    </a:cubicBezTo>
                    <a:cubicBezTo>
                      <a:pt x="1" y="239"/>
                      <a:pt x="49" y="381"/>
                      <a:pt x="156" y="465"/>
                    </a:cubicBezTo>
                    <a:cubicBezTo>
                      <a:pt x="870" y="941"/>
                      <a:pt x="1525" y="1501"/>
                      <a:pt x="2239" y="1965"/>
                    </a:cubicBezTo>
                    <a:cubicBezTo>
                      <a:pt x="2279" y="1989"/>
                      <a:pt x="2321" y="1999"/>
                      <a:pt x="2363" y="1999"/>
                    </a:cubicBezTo>
                    <a:cubicBezTo>
                      <a:pt x="2447" y="1999"/>
                      <a:pt x="2529" y="1957"/>
                      <a:pt x="2585" y="1894"/>
                    </a:cubicBezTo>
                    <a:cubicBezTo>
                      <a:pt x="2656" y="1774"/>
                      <a:pt x="2608" y="1620"/>
                      <a:pt x="2501" y="1548"/>
                    </a:cubicBezTo>
                    <a:cubicBezTo>
                      <a:pt x="1775" y="1084"/>
                      <a:pt x="1132" y="501"/>
                      <a:pt x="418" y="48"/>
                    </a:cubicBezTo>
                    <a:cubicBezTo>
                      <a:pt x="382" y="12"/>
                      <a:pt x="334" y="0"/>
                      <a:pt x="287" y="0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234;p23"/>
              <p:cNvSpPr/>
              <p:nvPr/>
            </p:nvSpPr>
            <p:spPr>
              <a:xfrm>
                <a:off x="7493562" y="3870670"/>
                <a:ext cx="116709" cy="90281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036" extrusionOk="0">
                    <a:moveTo>
                      <a:pt x="250" y="1"/>
                    </a:moveTo>
                    <a:cubicBezTo>
                      <a:pt x="238" y="13"/>
                      <a:pt x="215" y="13"/>
                      <a:pt x="203" y="13"/>
                    </a:cubicBezTo>
                    <a:cubicBezTo>
                      <a:pt x="143" y="37"/>
                      <a:pt x="84" y="72"/>
                      <a:pt x="36" y="120"/>
                    </a:cubicBezTo>
                    <a:cubicBezTo>
                      <a:pt x="12" y="180"/>
                      <a:pt x="0" y="239"/>
                      <a:pt x="12" y="299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798" y="1001"/>
                      <a:pt x="1489" y="1537"/>
                      <a:pt x="2227" y="2001"/>
                    </a:cubicBezTo>
                    <a:cubicBezTo>
                      <a:pt x="2266" y="2025"/>
                      <a:pt x="2308" y="2035"/>
                      <a:pt x="2351" y="2035"/>
                    </a:cubicBezTo>
                    <a:cubicBezTo>
                      <a:pt x="2438" y="2035"/>
                      <a:pt x="2524" y="1990"/>
                      <a:pt x="2572" y="1918"/>
                    </a:cubicBezTo>
                    <a:cubicBezTo>
                      <a:pt x="2632" y="1834"/>
                      <a:pt x="2620" y="1727"/>
                      <a:pt x="2572" y="1656"/>
                    </a:cubicBezTo>
                    <a:cubicBezTo>
                      <a:pt x="2227" y="1453"/>
                      <a:pt x="1917" y="1251"/>
                      <a:pt x="1608" y="1013"/>
                    </a:cubicBezTo>
                    <a:lnTo>
                      <a:pt x="929" y="477"/>
                    </a:lnTo>
                    <a:cubicBezTo>
                      <a:pt x="738" y="322"/>
                      <a:pt x="560" y="191"/>
                      <a:pt x="381" y="49"/>
                    </a:cubicBezTo>
                    <a:cubicBezTo>
                      <a:pt x="357" y="13"/>
                      <a:pt x="298" y="1"/>
                      <a:pt x="250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235;p23"/>
              <p:cNvSpPr/>
              <p:nvPr/>
            </p:nvSpPr>
            <p:spPr>
              <a:xfrm>
                <a:off x="7488818" y="3865925"/>
                <a:ext cx="126199" cy="96977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187" extrusionOk="0">
                    <a:moveTo>
                      <a:pt x="262" y="1"/>
                    </a:moveTo>
                    <a:cubicBezTo>
                      <a:pt x="179" y="25"/>
                      <a:pt x="83" y="60"/>
                      <a:pt x="48" y="120"/>
                    </a:cubicBezTo>
                    <a:cubicBezTo>
                      <a:pt x="12" y="179"/>
                      <a:pt x="0" y="239"/>
                      <a:pt x="12" y="298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881" y="1049"/>
                      <a:pt x="1631" y="1644"/>
                      <a:pt x="2453" y="2144"/>
                    </a:cubicBezTo>
                    <a:cubicBezTo>
                      <a:pt x="2495" y="2173"/>
                      <a:pt x="2541" y="2186"/>
                      <a:pt x="2587" y="2186"/>
                    </a:cubicBezTo>
                    <a:cubicBezTo>
                      <a:pt x="2671" y="2186"/>
                      <a:pt x="2752" y="2142"/>
                      <a:pt x="2798" y="2072"/>
                    </a:cubicBezTo>
                    <a:cubicBezTo>
                      <a:pt x="2846" y="2001"/>
                      <a:pt x="2846" y="1906"/>
                      <a:pt x="2810" y="1822"/>
                    </a:cubicBezTo>
                    <a:cubicBezTo>
                      <a:pt x="2429" y="1608"/>
                      <a:pt x="2072" y="1370"/>
                      <a:pt x="1727" y="1120"/>
                    </a:cubicBezTo>
                    <a:cubicBezTo>
                      <a:pt x="1381" y="870"/>
                      <a:pt x="1060" y="584"/>
                      <a:pt x="726" y="298"/>
                    </a:cubicBezTo>
                    <a:cubicBezTo>
                      <a:pt x="607" y="215"/>
                      <a:pt x="500" y="144"/>
                      <a:pt x="381" y="48"/>
                    </a:cubicBezTo>
                    <a:cubicBezTo>
                      <a:pt x="357" y="25"/>
                      <a:pt x="310" y="1"/>
                      <a:pt x="262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236;p23"/>
              <p:cNvSpPr/>
              <p:nvPr/>
            </p:nvSpPr>
            <p:spPr>
              <a:xfrm>
                <a:off x="7261781" y="3433535"/>
                <a:ext cx="355893" cy="564436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2729" extrusionOk="0">
                    <a:moveTo>
                      <a:pt x="1096" y="1"/>
                    </a:moveTo>
                    <a:cubicBezTo>
                      <a:pt x="1072" y="36"/>
                      <a:pt x="1060" y="60"/>
                      <a:pt x="1036" y="84"/>
                    </a:cubicBezTo>
                    <a:cubicBezTo>
                      <a:pt x="834" y="382"/>
                      <a:pt x="643" y="715"/>
                      <a:pt x="489" y="1108"/>
                    </a:cubicBezTo>
                    <a:cubicBezTo>
                      <a:pt x="298" y="1608"/>
                      <a:pt x="167" y="2168"/>
                      <a:pt x="84" y="2763"/>
                    </a:cubicBezTo>
                    <a:cubicBezTo>
                      <a:pt x="0" y="3453"/>
                      <a:pt x="12" y="4168"/>
                      <a:pt x="108" y="4846"/>
                    </a:cubicBezTo>
                    <a:cubicBezTo>
                      <a:pt x="143" y="5156"/>
                      <a:pt x="203" y="5442"/>
                      <a:pt x="286" y="5692"/>
                    </a:cubicBezTo>
                    <a:cubicBezTo>
                      <a:pt x="370" y="5989"/>
                      <a:pt x="477" y="6299"/>
                      <a:pt x="608" y="6632"/>
                    </a:cubicBezTo>
                    <a:cubicBezTo>
                      <a:pt x="774" y="7001"/>
                      <a:pt x="953" y="7359"/>
                      <a:pt x="1143" y="7668"/>
                    </a:cubicBezTo>
                    <a:cubicBezTo>
                      <a:pt x="1334" y="8002"/>
                      <a:pt x="1560" y="8311"/>
                      <a:pt x="1810" y="8621"/>
                    </a:cubicBezTo>
                    <a:cubicBezTo>
                      <a:pt x="2155" y="9037"/>
                      <a:pt x="2525" y="9442"/>
                      <a:pt x="2929" y="9811"/>
                    </a:cubicBezTo>
                    <a:cubicBezTo>
                      <a:pt x="3298" y="10157"/>
                      <a:pt x="3715" y="10502"/>
                      <a:pt x="4168" y="10835"/>
                    </a:cubicBezTo>
                    <a:cubicBezTo>
                      <a:pt x="4596" y="11157"/>
                      <a:pt x="5073" y="11466"/>
                      <a:pt x="5561" y="11776"/>
                    </a:cubicBezTo>
                    <a:cubicBezTo>
                      <a:pt x="6073" y="12085"/>
                      <a:pt x="6620" y="12407"/>
                      <a:pt x="7263" y="12728"/>
                    </a:cubicBezTo>
                    <a:cubicBezTo>
                      <a:pt x="7311" y="12716"/>
                      <a:pt x="7347" y="12705"/>
                      <a:pt x="7382" y="12669"/>
                    </a:cubicBezTo>
                    <a:cubicBezTo>
                      <a:pt x="7430" y="12621"/>
                      <a:pt x="7454" y="12562"/>
                      <a:pt x="7466" y="12490"/>
                    </a:cubicBezTo>
                    <a:cubicBezTo>
                      <a:pt x="7466" y="12443"/>
                      <a:pt x="7454" y="12383"/>
                      <a:pt x="7442" y="12359"/>
                    </a:cubicBezTo>
                    <a:lnTo>
                      <a:pt x="7454" y="12359"/>
                    </a:lnTo>
                    <a:cubicBezTo>
                      <a:pt x="7489" y="12359"/>
                      <a:pt x="7525" y="12347"/>
                      <a:pt x="7561" y="12312"/>
                    </a:cubicBezTo>
                    <a:cubicBezTo>
                      <a:pt x="7585" y="12288"/>
                      <a:pt x="7609" y="12252"/>
                      <a:pt x="7620" y="12204"/>
                    </a:cubicBezTo>
                    <a:cubicBezTo>
                      <a:pt x="7692" y="12204"/>
                      <a:pt x="7763" y="12169"/>
                      <a:pt x="7811" y="12085"/>
                    </a:cubicBezTo>
                    <a:cubicBezTo>
                      <a:pt x="7847" y="12050"/>
                      <a:pt x="7859" y="11990"/>
                      <a:pt x="7859" y="11931"/>
                    </a:cubicBezTo>
                    <a:cubicBezTo>
                      <a:pt x="7882" y="11907"/>
                      <a:pt x="7930" y="11883"/>
                      <a:pt x="7966" y="11835"/>
                    </a:cubicBezTo>
                    <a:cubicBezTo>
                      <a:pt x="8001" y="11764"/>
                      <a:pt x="8025" y="11657"/>
                      <a:pt x="7978" y="11585"/>
                    </a:cubicBezTo>
                    <a:lnTo>
                      <a:pt x="7918" y="11550"/>
                    </a:lnTo>
                    <a:lnTo>
                      <a:pt x="7847" y="11514"/>
                    </a:lnTo>
                    <a:cubicBezTo>
                      <a:pt x="7561" y="11347"/>
                      <a:pt x="7263" y="11157"/>
                      <a:pt x="6930" y="10919"/>
                    </a:cubicBezTo>
                    <a:lnTo>
                      <a:pt x="6906" y="10895"/>
                    </a:lnTo>
                    <a:lnTo>
                      <a:pt x="6870" y="10883"/>
                    </a:lnTo>
                    <a:cubicBezTo>
                      <a:pt x="6620" y="10692"/>
                      <a:pt x="6394" y="10514"/>
                      <a:pt x="6204" y="10347"/>
                    </a:cubicBezTo>
                    <a:cubicBezTo>
                      <a:pt x="6144" y="10288"/>
                      <a:pt x="6085" y="10240"/>
                      <a:pt x="6025" y="10204"/>
                    </a:cubicBezTo>
                    <a:cubicBezTo>
                      <a:pt x="5799" y="10002"/>
                      <a:pt x="5584" y="9799"/>
                      <a:pt x="5358" y="9585"/>
                    </a:cubicBezTo>
                    <a:lnTo>
                      <a:pt x="5311" y="9561"/>
                    </a:lnTo>
                    <a:lnTo>
                      <a:pt x="5287" y="9526"/>
                    </a:lnTo>
                    <a:cubicBezTo>
                      <a:pt x="5073" y="9335"/>
                      <a:pt x="4846" y="9133"/>
                      <a:pt x="4644" y="8906"/>
                    </a:cubicBezTo>
                    <a:cubicBezTo>
                      <a:pt x="4584" y="8847"/>
                      <a:pt x="4525" y="8775"/>
                      <a:pt x="4465" y="8716"/>
                    </a:cubicBezTo>
                    <a:cubicBezTo>
                      <a:pt x="4311" y="8573"/>
                      <a:pt x="4191" y="8430"/>
                      <a:pt x="4072" y="8275"/>
                    </a:cubicBezTo>
                    <a:cubicBezTo>
                      <a:pt x="4001" y="8192"/>
                      <a:pt x="3941" y="8121"/>
                      <a:pt x="3882" y="8037"/>
                    </a:cubicBezTo>
                    <a:cubicBezTo>
                      <a:pt x="3822" y="7966"/>
                      <a:pt x="3763" y="7894"/>
                      <a:pt x="3715" y="7799"/>
                    </a:cubicBezTo>
                    <a:cubicBezTo>
                      <a:pt x="3537" y="7549"/>
                      <a:pt x="3394" y="7323"/>
                      <a:pt x="3275" y="7085"/>
                    </a:cubicBezTo>
                    <a:cubicBezTo>
                      <a:pt x="3144" y="6823"/>
                      <a:pt x="3048" y="6573"/>
                      <a:pt x="2989" y="6299"/>
                    </a:cubicBezTo>
                    <a:cubicBezTo>
                      <a:pt x="2941" y="6097"/>
                      <a:pt x="2929" y="5870"/>
                      <a:pt x="2941" y="5656"/>
                    </a:cubicBezTo>
                    <a:cubicBezTo>
                      <a:pt x="2965" y="5442"/>
                      <a:pt x="3001" y="5204"/>
                      <a:pt x="3084" y="4977"/>
                    </a:cubicBezTo>
                    <a:cubicBezTo>
                      <a:pt x="3168" y="4727"/>
                      <a:pt x="3287" y="4465"/>
                      <a:pt x="3453" y="4215"/>
                    </a:cubicBezTo>
                    <a:cubicBezTo>
                      <a:pt x="3644" y="3918"/>
                      <a:pt x="3882" y="3620"/>
                      <a:pt x="4180" y="3322"/>
                    </a:cubicBezTo>
                    <a:cubicBezTo>
                      <a:pt x="4227" y="3275"/>
                      <a:pt x="4239" y="3215"/>
                      <a:pt x="4239" y="3156"/>
                    </a:cubicBezTo>
                    <a:cubicBezTo>
                      <a:pt x="4239" y="3084"/>
                      <a:pt x="4191" y="3025"/>
                      <a:pt x="4156" y="2977"/>
                    </a:cubicBezTo>
                    <a:cubicBezTo>
                      <a:pt x="4108" y="2941"/>
                      <a:pt x="4049" y="2918"/>
                      <a:pt x="3989" y="2918"/>
                    </a:cubicBezTo>
                    <a:cubicBezTo>
                      <a:pt x="3918" y="2918"/>
                      <a:pt x="3834" y="2953"/>
                      <a:pt x="3787" y="3013"/>
                    </a:cubicBezTo>
                    <a:cubicBezTo>
                      <a:pt x="3703" y="3096"/>
                      <a:pt x="3632" y="3191"/>
                      <a:pt x="3549" y="3275"/>
                    </a:cubicBezTo>
                    <a:cubicBezTo>
                      <a:pt x="3537" y="3072"/>
                      <a:pt x="3489" y="2846"/>
                      <a:pt x="3394" y="2608"/>
                    </a:cubicBezTo>
                    <a:cubicBezTo>
                      <a:pt x="3275" y="2322"/>
                      <a:pt x="3108" y="2060"/>
                      <a:pt x="2894" y="1775"/>
                    </a:cubicBezTo>
                    <a:cubicBezTo>
                      <a:pt x="2536" y="1298"/>
                      <a:pt x="2096" y="858"/>
                      <a:pt x="1560" y="393"/>
                    </a:cubicBezTo>
                    <a:cubicBezTo>
                      <a:pt x="1393" y="239"/>
                      <a:pt x="1251" y="120"/>
                      <a:pt x="1096" y="1"/>
                    </a:cubicBezTo>
                    <a:close/>
                  </a:path>
                </a:pathLst>
              </a:custGeom>
              <a:solidFill>
                <a:srgbClr val="004D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237;p23"/>
              <p:cNvSpPr/>
              <p:nvPr/>
            </p:nvSpPr>
            <p:spPr>
              <a:xfrm>
                <a:off x="7384257" y="3920201"/>
                <a:ext cx="401300" cy="50173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11315" extrusionOk="0">
                    <a:moveTo>
                      <a:pt x="4679" y="1"/>
                    </a:moveTo>
                    <a:cubicBezTo>
                      <a:pt x="4625" y="1"/>
                      <a:pt x="4566" y="32"/>
                      <a:pt x="4525" y="63"/>
                    </a:cubicBezTo>
                    <a:lnTo>
                      <a:pt x="4489" y="110"/>
                    </a:lnTo>
                    <a:cubicBezTo>
                      <a:pt x="4466" y="134"/>
                      <a:pt x="4442" y="170"/>
                      <a:pt x="4430" y="194"/>
                    </a:cubicBezTo>
                    <a:cubicBezTo>
                      <a:pt x="4406" y="241"/>
                      <a:pt x="4382" y="289"/>
                      <a:pt x="4370" y="348"/>
                    </a:cubicBezTo>
                    <a:cubicBezTo>
                      <a:pt x="4275" y="717"/>
                      <a:pt x="4144" y="1087"/>
                      <a:pt x="3977" y="1456"/>
                    </a:cubicBezTo>
                    <a:cubicBezTo>
                      <a:pt x="3692" y="2051"/>
                      <a:pt x="3334" y="2622"/>
                      <a:pt x="2894" y="3158"/>
                    </a:cubicBezTo>
                    <a:cubicBezTo>
                      <a:pt x="2430" y="3694"/>
                      <a:pt x="1906" y="4182"/>
                      <a:pt x="1346" y="4575"/>
                    </a:cubicBezTo>
                    <a:lnTo>
                      <a:pt x="1334" y="4587"/>
                    </a:lnTo>
                    <a:lnTo>
                      <a:pt x="1310" y="4599"/>
                    </a:lnTo>
                    <a:lnTo>
                      <a:pt x="953" y="4825"/>
                    </a:lnTo>
                    <a:cubicBezTo>
                      <a:pt x="882" y="4873"/>
                      <a:pt x="858" y="4908"/>
                      <a:pt x="822" y="4968"/>
                    </a:cubicBezTo>
                    <a:cubicBezTo>
                      <a:pt x="810" y="5028"/>
                      <a:pt x="810" y="5087"/>
                      <a:pt x="834" y="5147"/>
                    </a:cubicBezTo>
                    <a:cubicBezTo>
                      <a:pt x="882" y="5230"/>
                      <a:pt x="929" y="5301"/>
                      <a:pt x="953" y="5385"/>
                    </a:cubicBezTo>
                    <a:cubicBezTo>
                      <a:pt x="953" y="5409"/>
                      <a:pt x="977" y="5409"/>
                      <a:pt x="977" y="5420"/>
                    </a:cubicBezTo>
                    <a:cubicBezTo>
                      <a:pt x="1013" y="5480"/>
                      <a:pt x="1048" y="5540"/>
                      <a:pt x="1072" y="5611"/>
                    </a:cubicBezTo>
                    <a:cubicBezTo>
                      <a:pt x="1072" y="5623"/>
                      <a:pt x="1072" y="5647"/>
                      <a:pt x="1096" y="5659"/>
                    </a:cubicBezTo>
                    <a:lnTo>
                      <a:pt x="1096" y="5670"/>
                    </a:lnTo>
                    <a:cubicBezTo>
                      <a:pt x="1108" y="5706"/>
                      <a:pt x="1108" y="5742"/>
                      <a:pt x="1108" y="5778"/>
                    </a:cubicBezTo>
                    <a:cubicBezTo>
                      <a:pt x="1108" y="5837"/>
                      <a:pt x="1108" y="5897"/>
                      <a:pt x="1096" y="5944"/>
                    </a:cubicBezTo>
                    <a:cubicBezTo>
                      <a:pt x="1072" y="6028"/>
                      <a:pt x="1037" y="6123"/>
                      <a:pt x="1001" y="6206"/>
                    </a:cubicBezTo>
                    <a:cubicBezTo>
                      <a:pt x="917" y="6385"/>
                      <a:pt x="798" y="6563"/>
                      <a:pt x="679" y="6730"/>
                    </a:cubicBezTo>
                    <a:lnTo>
                      <a:pt x="656" y="6754"/>
                    </a:lnTo>
                    <a:cubicBezTo>
                      <a:pt x="525" y="6933"/>
                      <a:pt x="382" y="7159"/>
                      <a:pt x="275" y="7397"/>
                    </a:cubicBezTo>
                    <a:cubicBezTo>
                      <a:pt x="167" y="7623"/>
                      <a:pt x="96" y="7861"/>
                      <a:pt x="48" y="8123"/>
                    </a:cubicBezTo>
                    <a:cubicBezTo>
                      <a:pt x="1" y="8361"/>
                      <a:pt x="1" y="8623"/>
                      <a:pt x="36" y="8921"/>
                    </a:cubicBezTo>
                    <a:cubicBezTo>
                      <a:pt x="96" y="9409"/>
                      <a:pt x="298" y="9897"/>
                      <a:pt x="644" y="10314"/>
                    </a:cubicBezTo>
                    <a:cubicBezTo>
                      <a:pt x="810" y="10504"/>
                      <a:pt x="1037" y="10707"/>
                      <a:pt x="1287" y="10885"/>
                    </a:cubicBezTo>
                    <a:cubicBezTo>
                      <a:pt x="1525" y="11040"/>
                      <a:pt x="1787" y="11183"/>
                      <a:pt x="2084" y="11302"/>
                    </a:cubicBezTo>
                    <a:lnTo>
                      <a:pt x="2072" y="11290"/>
                    </a:lnTo>
                    <a:lnTo>
                      <a:pt x="2072" y="11290"/>
                    </a:lnTo>
                    <a:cubicBezTo>
                      <a:pt x="2120" y="11290"/>
                      <a:pt x="2168" y="11314"/>
                      <a:pt x="2227" y="11314"/>
                    </a:cubicBezTo>
                    <a:cubicBezTo>
                      <a:pt x="2489" y="11290"/>
                      <a:pt x="2727" y="11266"/>
                      <a:pt x="2953" y="11207"/>
                    </a:cubicBezTo>
                    <a:cubicBezTo>
                      <a:pt x="3192" y="11159"/>
                      <a:pt x="3430" y="11076"/>
                      <a:pt x="3715" y="10969"/>
                    </a:cubicBezTo>
                    <a:cubicBezTo>
                      <a:pt x="4168" y="10790"/>
                      <a:pt x="4632" y="10540"/>
                      <a:pt x="5120" y="10183"/>
                    </a:cubicBezTo>
                    <a:cubicBezTo>
                      <a:pt x="5978" y="9564"/>
                      <a:pt x="6763" y="8754"/>
                      <a:pt x="7466" y="7742"/>
                    </a:cubicBezTo>
                    <a:cubicBezTo>
                      <a:pt x="7847" y="7171"/>
                      <a:pt x="8180" y="6575"/>
                      <a:pt x="8454" y="5956"/>
                    </a:cubicBezTo>
                    <a:cubicBezTo>
                      <a:pt x="8573" y="5670"/>
                      <a:pt x="8692" y="5373"/>
                      <a:pt x="8788" y="5075"/>
                    </a:cubicBezTo>
                    <a:cubicBezTo>
                      <a:pt x="8835" y="4920"/>
                      <a:pt x="8859" y="4778"/>
                      <a:pt x="8907" y="4623"/>
                    </a:cubicBezTo>
                    <a:lnTo>
                      <a:pt x="8918" y="4587"/>
                    </a:lnTo>
                    <a:cubicBezTo>
                      <a:pt x="8978" y="4349"/>
                      <a:pt x="9038" y="4087"/>
                      <a:pt x="9049" y="3837"/>
                    </a:cubicBezTo>
                    <a:cubicBezTo>
                      <a:pt x="9026" y="3754"/>
                      <a:pt x="8978" y="3658"/>
                      <a:pt x="8954" y="3587"/>
                    </a:cubicBezTo>
                    <a:cubicBezTo>
                      <a:pt x="8776" y="3265"/>
                      <a:pt x="8537" y="2932"/>
                      <a:pt x="8252" y="2563"/>
                    </a:cubicBezTo>
                    <a:cubicBezTo>
                      <a:pt x="7954" y="2170"/>
                      <a:pt x="7597" y="1801"/>
                      <a:pt x="7228" y="1456"/>
                    </a:cubicBezTo>
                    <a:cubicBezTo>
                      <a:pt x="6823" y="1087"/>
                      <a:pt x="6418" y="789"/>
                      <a:pt x="6013" y="539"/>
                    </a:cubicBezTo>
                    <a:cubicBezTo>
                      <a:pt x="5811" y="420"/>
                      <a:pt x="5585" y="301"/>
                      <a:pt x="5382" y="206"/>
                    </a:cubicBezTo>
                    <a:cubicBezTo>
                      <a:pt x="5216" y="134"/>
                      <a:pt x="5025" y="75"/>
                      <a:pt x="4823" y="27"/>
                    </a:cubicBezTo>
                    <a:cubicBezTo>
                      <a:pt x="4787" y="15"/>
                      <a:pt x="4751" y="15"/>
                      <a:pt x="4704" y="3"/>
                    </a:cubicBezTo>
                    <a:cubicBezTo>
                      <a:pt x="4696" y="2"/>
                      <a:pt x="4687" y="1"/>
                      <a:pt x="4679" y="1"/>
                    </a:cubicBezTo>
                    <a:close/>
                  </a:path>
                </a:pathLst>
              </a:custGeom>
              <a:solidFill>
                <a:srgbClr val="8001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238;p23"/>
              <p:cNvSpPr/>
              <p:nvPr/>
            </p:nvSpPr>
            <p:spPr>
              <a:xfrm>
                <a:off x="7383724" y="4023787"/>
                <a:ext cx="402896" cy="398639"/>
              </a:xfrm>
              <a:custGeom>
                <a:avLst/>
                <a:gdLst/>
                <a:ahLst/>
                <a:cxnLst/>
                <a:rect l="l" t="t" r="r" b="b"/>
                <a:pathLst>
                  <a:path w="9086" h="8990" extrusionOk="0">
                    <a:moveTo>
                      <a:pt x="2637" y="4871"/>
                    </a:moveTo>
                    <a:cubicBezTo>
                      <a:pt x="2643" y="4875"/>
                      <a:pt x="2650" y="4878"/>
                      <a:pt x="2656" y="4882"/>
                    </a:cubicBezTo>
                    <a:cubicBezTo>
                      <a:pt x="2656" y="4874"/>
                      <a:pt x="2644" y="4871"/>
                      <a:pt x="2637" y="4871"/>
                    </a:cubicBezTo>
                    <a:close/>
                    <a:moveTo>
                      <a:pt x="8097" y="1"/>
                    </a:moveTo>
                    <a:cubicBezTo>
                      <a:pt x="8097" y="13"/>
                      <a:pt x="8097" y="48"/>
                      <a:pt x="8085" y="60"/>
                    </a:cubicBezTo>
                    <a:cubicBezTo>
                      <a:pt x="7990" y="679"/>
                      <a:pt x="7847" y="1299"/>
                      <a:pt x="7621" y="1894"/>
                    </a:cubicBezTo>
                    <a:cubicBezTo>
                      <a:pt x="7395" y="2489"/>
                      <a:pt x="7133" y="3061"/>
                      <a:pt x="6799" y="3620"/>
                    </a:cubicBezTo>
                    <a:cubicBezTo>
                      <a:pt x="6168" y="4704"/>
                      <a:pt x="5335" y="5668"/>
                      <a:pt x="4299" y="6418"/>
                    </a:cubicBezTo>
                    <a:cubicBezTo>
                      <a:pt x="4299" y="6430"/>
                      <a:pt x="4287" y="6430"/>
                      <a:pt x="4287" y="6442"/>
                    </a:cubicBezTo>
                    <a:cubicBezTo>
                      <a:pt x="4275" y="6454"/>
                      <a:pt x="4263" y="6454"/>
                      <a:pt x="4239" y="6454"/>
                    </a:cubicBezTo>
                    <a:cubicBezTo>
                      <a:pt x="4228" y="6454"/>
                      <a:pt x="4216" y="6442"/>
                      <a:pt x="4216" y="6430"/>
                    </a:cubicBezTo>
                    <a:cubicBezTo>
                      <a:pt x="4061" y="6156"/>
                      <a:pt x="3870" y="5918"/>
                      <a:pt x="3668" y="5704"/>
                    </a:cubicBezTo>
                    <a:lnTo>
                      <a:pt x="3668" y="5704"/>
                    </a:lnTo>
                    <a:lnTo>
                      <a:pt x="3680" y="5716"/>
                    </a:lnTo>
                    <a:cubicBezTo>
                      <a:pt x="3370" y="5382"/>
                      <a:pt x="3025" y="5109"/>
                      <a:pt x="2632" y="4870"/>
                    </a:cubicBezTo>
                    <a:lnTo>
                      <a:pt x="2632" y="4870"/>
                    </a:lnTo>
                    <a:cubicBezTo>
                      <a:pt x="2632" y="4870"/>
                      <a:pt x="2634" y="4870"/>
                      <a:pt x="2637" y="4871"/>
                    </a:cubicBezTo>
                    <a:lnTo>
                      <a:pt x="2637" y="4871"/>
                    </a:lnTo>
                    <a:cubicBezTo>
                      <a:pt x="2487" y="4780"/>
                      <a:pt x="2328" y="4701"/>
                      <a:pt x="2180" y="4632"/>
                    </a:cubicBezTo>
                    <a:cubicBezTo>
                      <a:pt x="2025" y="4573"/>
                      <a:pt x="1882" y="4513"/>
                      <a:pt x="1727" y="4466"/>
                    </a:cubicBezTo>
                    <a:cubicBezTo>
                      <a:pt x="1620" y="4430"/>
                      <a:pt x="1525" y="4406"/>
                      <a:pt x="1418" y="4394"/>
                    </a:cubicBezTo>
                    <a:cubicBezTo>
                      <a:pt x="1322" y="4370"/>
                      <a:pt x="1227" y="4358"/>
                      <a:pt x="1132" y="4358"/>
                    </a:cubicBezTo>
                    <a:cubicBezTo>
                      <a:pt x="1049" y="4358"/>
                      <a:pt x="965" y="4358"/>
                      <a:pt x="882" y="4370"/>
                    </a:cubicBezTo>
                    <a:cubicBezTo>
                      <a:pt x="822" y="4370"/>
                      <a:pt x="751" y="4394"/>
                      <a:pt x="691" y="4406"/>
                    </a:cubicBezTo>
                    <a:lnTo>
                      <a:pt x="668" y="4418"/>
                    </a:lnTo>
                    <a:cubicBezTo>
                      <a:pt x="537" y="4597"/>
                      <a:pt x="394" y="4823"/>
                      <a:pt x="275" y="5061"/>
                    </a:cubicBezTo>
                    <a:cubicBezTo>
                      <a:pt x="167" y="5287"/>
                      <a:pt x="96" y="5525"/>
                      <a:pt x="48" y="5787"/>
                    </a:cubicBezTo>
                    <a:cubicBezTo>
                      <a:pt x="1" y="6025"/>
                      <a:pt x="1" y="6275"/>
                      <a:pt x="37" y="6573"/>
                    </a:cubicBezTo>
                    <a:cubicBezTo>
                      <a:pt x="72" y="7073"/>
                      <a:pt x="298" y="7573"/>
                      <a:pt x="644" y="7978"/>
                    </a:cubicBezTo>
                    <a:cubicBezTo>
                      <a:pt x="810" y="8168"/>
                      <a:pt x="1025" y="8359"/>
                      <a:pt x="1287" y="8538"/>
                    </a:cubicBezTo>
                    <a:cubicBezTo>
                      <a:pt x="1501" y="8704"/>
                      <a:pt x="1787" y="8835"/>
                      <a:pt x="2084" y="8966"/>
                    </a:cubicBezTo>
                    <a:lnTo>
                      <a:pt x="2084" y="8978"/>
                    </a:lnTo>
                    <a:cubicBezTo>
                      <a:pt x="2132" y="8978"/>
                      <a:pt x="2180" y="8990"/>
                      <a:pt x="2239" y="8990"/>
                    </a:cubicBezTo>
                    <a:cubicBezTo>
                      <a:pt x="2501" y="8978"/>
                      <a:pt x="2739" y="8942"/>
                      <a:pt x="2977" y="8883"/>
                    </a:cubicBezTo>
                    <a:cubicBezTo>
                      <a:pt x="3215" y="8835"/>
                      <a:pt x="3454" y="8752"/>
                      <a:pt x="3739" y="8645"/>
                    </a:cubicBezTo>
                    <a:cubicBezTo>
                      <a:pt x="4180" y="8466"/>
                      <a:pt x="4644" y="8216"/>
                      <a:pt x="5156" y="7859"/>
                    </a:cubicBezTo>
                    <a:cubicBezTo>
                      <a:pt x="6002" y="7252"/>
                      <a:pt x="6787" y="6430"/>
                      <a:pt x="7490" y="5418"/>
                    </a:cubicBezTo>
                    <a:cubicBezTo>
                      <a:pt x="7871" y="4847"/>
                      <a:pt x="8204" y="4251"/>
                      <a:pt x="8490" y="3632"/>
                    </a:cubicBezTo>
                    <a:cubicBezTo>
                      <a:pt x="8609" y="3334"/>
                      <a:pt x="8728" y="3049"/>
                      <a:pt x="8811" y="2751"/>
                    </a:cubicBezTo>
                    <a:cubicBezTo>
                      <a:pt x="8859" y="2620"/>
                      <a:pt x="8883" y="2489"/>
                      <a:pt x="8919" y="2346"/>
                    </a:cubicBezTo>
                    <a:lnTo>
                      <a:pt x="8930" y="2311"/>
                    </a:lnTo>
                    <a:lnTo>
                      <a:pt x="8942" y="2263"/>
                    </a:lnTo>
                    <a:cubicBezTo>
                      <a:pt x="9002" y="2025"/>
                      <a:pt x="9061" y="1775"/>
                      <a:pt x="9085" y="1513"/>
                    </a:cubicBezTo>
                    <a:cubicBezTo>
                      <a:pt x="9050" y="1429"/>
                      <a:pt x="9002" y="1334"/>
                      <a:pt x="8978" y="1251"/>
                    </a:cubicBezTo>
                    <a:cubicBezTo>
                      <a:pt x="8800" y="918"/>
                      <a:pt x="8561" y="584"/>
                      <a:pt x="8276" y="227"/>
                    </a:cubicBez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239;p23"/>
              <p:cNvSpPr/>
              <p:nvPr/>
            </p:nvSpPr>
            <p:spPr>
              <a:xfrm>
                <a:off x="7412769" y="4175086"/>
                <a:ext cx="75560" cy="34144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770" extrusionOk="0">
                    <a:moveTo>
                      <a:pt x="504" y="1"/>
                    </a:moveTo>
                    <a:cubicBezTo>
                      <a:pt x="412" y="1"/>
                      <a:pt x="319" y="10"/>
                      <a:pt x="227" y="30"/>
                    </a:cubicBezTo>
                    <a:cubicBezTo>
                      <a:pt x="96" y="53"/>
                      <a:pt x="1" y="173"/>
                      <a:pt x="13" y="303"/>
                    </a:cubicBezTo>
                    <a:cubicBezTo>
                      <a:pt x="36" y="411"/>
                      <a:pt x="120" y="482"/>
                      <a:pt x="215" y="518"/>
                    </a:cubicBezTo>
                    <a:cubicBezTo>
                      <a:pt x="236" y="532"/>
                      <a:pt x="257" y="538"/>
                      <a:pt x="275" y="538"/>
                    </a:cubicBezTo>
                    <a:cubicBezTo>
                      <a:pt x="288" y="538"/>
                      <a:pt x="300" y="535"/>
                      <a:pt x="310" y="530"/>
                    </a:cubicBezTo>
                    <a:cubicBezTo>
                      <a:pt x="370" y="518"/>
                      <a:pt x="429" y="518"/>
                      <a:pt x="489" y="506"/>
                    </a:cubicBezTo>
                    <a:cubicBezTo>
                      <a:pt x="584" y="506"/>
                      <a:pt x="667" y="518"/>
                      <a:pt x="763" y="530"/>
                    </a:cubicBezTo>
                    <a:cubicBezTo>
                      <a:pt x="965" y="577"/>
                      <a:pt x="1167" y="661"/>
                      <a:pt x="1358" y="756"/>
                    </a:cubicBezTo>
                    <a:cubicBezTo>
                      <a:pt x="1383" y="766"/>
                      <a:pt x="1410" y="770"/>
                      <a:pt x="1438" y="770"/>
                    </a:cubicBezTo>
                    <a:cubicBezTo>
                      <a:pt x="1476" y="770"/>
                      <a:pt x="1514" y="763"/>
                      <a:pt x="1548" y="756"/>
                    </a:cubicBezTo>
                    <a:cubicBezTo>
                      <a:pt x="1608" y="720"/>
                      <a:pt x="1656" y="684"/>
                      <a:pt x="1679" y="601"/>
                    </a:cubicBezTo>
                    <a:cubicBezTo>
                      <a:pt x="1703" y="542"/>
                      <a:pt x="1703" y="470"/>
                      <a:pt x="1668" y="411"/>
                    </a:cubicBezTo>
                    <a:cubicBezTo>
                      <a:pt x="1644" y="351"/>
                      <a:pt x="1596" y="303"/>
                      <a:pt x="1525" y="280"/>
                    </a:cubicBezTo>
                    <a:cubicBezTo>
                      <a:pt x="1205" y="129"/>
                      <a:pt x="855" y="1"/>
                      <a:pt x="5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240;p23"/>
              <p:cNvSpPr/>
              <p:nvPr/>
            </p:nvSpPr>
            <p:spPr>
              <a:xfrm>
                <a:off x="7410153" y="4139833"/>
                <a:ext cx="78708" cy="26916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07" extrusionOk="0">
                    <a:moveTo>
                      <a:pt x="813" y="1"/>
                    </a:moveTo>
                    <a:cubicBezTo>
                      <a:pt x="596" y="1"/>
                      <a:pt x="387" y="39"/>
                      <a:pt x="179" y="122"/>
                    </a:cubicBezTo>
                    <a:cubicBezTo>
                      <a:pt x="48" y="170"/>
                      <a:pt x="0" y="325"/>
                      <a:pt x="60" y="444"/>
                    </a:cubicBezTo>
                    <a:cubicBezTo>
                      <a:pt x="95" y="527"/>
                      <a:pt x="167" y="563"/>
                      <a:pt x="226" y="587"/>
                    </a:cubicBezTo>
                    <a:cubicBezTo>
                      <a:pt x="236" y="597"/>
                      <a:pt x="253" y="600"/>
                      <a:pt x="272" y="600"/>
                    </a:cubicBezTo>
                    <a:cubicBezTo>
                      <a:pt x="298" y="600"/>
                      <a:pt x="330" y="593"/>
                      <a:pt x="357" y="587"/>
                    </a:cubicBezTo>
                    <a:cubicBezTo>
                      <a:pt x="393" y="563"/>
                      <a:pt x="417" y="563"/>
                      <a:pt x="453" y="551"/>
                    </a:cubicBezTo>
                    <a:cubicBezTo>
                      <a:pt x="548" y="527"/>
                      <a:pt x="655" y="503"/>
                      <a:pt x="762" y="503"/>
                    </a:cubicBezTo>
                    <a:cubicBezTo>
                      <a:pt x="929" y="503"/>
                      <a:pt x="1072" y="527"/>
                      <a:pt x="1238" y="551"/>
                    </a:cubicBezTo>
                    <a:cubicBezTo>
                      <a:pt x="1298" y="563"/>
                      <a:pt x="1346" y="587"/>
                      <a:pt x="1405" y="598"/>
                    </a:cubicBezTo>
                    <a:cubicBezTo>
                      <a:pt x="1430" y="603"/>
                      <a:pt x="1454" y="606"/>
                      <a:pt x="1480" y="606"/>
                    </a:cubicBezTo>
                    <a:cubicBezTo>
                      <a:pt x="1516" y="606"/>
                      <a:pt x="1554" y="600"/>
                      <a:pt x="1596" y="587"/>
                    </a:cubicBezTo>
                    <a:cubicBezTo>
                      <a:pt x="1655" y="551"/>
                      <a:pt x="1703" y="503"/>
                      <a:pt x="1727" y="432"/>
                    </a:cubicBezTo>
                    <a:cubicBezTo>
                      <a:pt x="1774" y="313"/>
                      <a:pt x="1715" y="146"/>
                      <a:pt x="1584" y="122"/>
                    </a:cubicBezTo>
                    <a:cubicBezTo>
                      <a:pt x="1357" y="63"/>
                      <a:pt x="1131" y="15"/>
                      <a:pt x="905" y="3"/>
                    </a:cubicBezTo>
                    <a:cubicBezTo>
                      <a:pt x="874" y="2"/>
                      <a:pt x="844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241;p23"/>
              <p:cNvSpPr/>
              <p:nvPr/>
            </p:nvSpPr>
            <p:spPr>
              <a:xfrm>
                <a:off x="7590186" y="4024408"/>
                <a:ext cx="112985" cy="136087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3069" extrusionOk="0">
                    <a:moveTo>
                      <a:pt x="1458" y="1"/>
                    </a:moveTo>
                    <a:cubicBezTo>
                      <a:pt x="920" y="1"/>
                      <a:pt x="385" y="537"/>
                      <a:pt x="214" y="1285"/>
                    </a:cubicBezTo>
                    <a:cubicBezTo>
                      <a:pt x="0" y="2118"/>
                      <a:pt x="322" y="2916"/>
                      <a:pt x="917" y="3047"/>
                    </a:cubicBezTo>
                    <a:cubicBezTo>
                      <a:pt x="978" y="3061"/>
                      <a:pt x="1040" y="3069"/>
                      <a:pt x="1102" y="3069"/>
                    </a:cubicBezTo>
                    <a:cubicBezTo>
                      <a:pt x="1638" y="3069"/>
                      <a:pt x="2164" y="2532"/>
                      <a:pt x="2346" y="1785"/>
                    </a:cubicBezTo>
                    <a:cubicBezTo>
                      <a:pt x="2548" y="951"/>
                      <a:pt x="2227" y="153"/>
                      <a:pt x="1643" y="22"/>
                    </a:cubicBezTo>
                    <a:cubicBezTo>
                      <a:pt x="1582" y="8"/>
                      <a:pt x="1520" y="1"/>
                      <a:pt x="14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242;p23"/>
              <p:cNvSpPr/>
              <p:nvPr/>
            </p:nvSpPr>
            <p:spPr>
              <a:xfrm>
                <a:off x="7487221" y="4023787"/>
                <a:ext cx="298336" cy="399171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9002" extrusionOk="0">
                    <a:moveTo>
                      <a:pt x="5751" y="1"/>
                    </a:moveTo>
                    <a:lnTo>
                      <a:pt x="5739" y="25"/>
                    </a:lnTo>
                    <a:lnTo>
                      <a:pt x="5739" y="60"/>
                    </a:lnTo>
                    <a:cubicBezTo>
                      <a:pt x="5704" y="263"/>
                      <a:pt x="5656" y="477"/>
                      <a:pt x="5620" y="703"/>
                    </a:cubicBezTo>
                    <a:cubicBezTo>
                      <a:pt x="5525" y="1096"/>
                      <a:pt x="5406" y="1501"/>
                      <a:pt x="5275" y="1894"/>
                    </a:cubicBezTo>
                    <a:cubicBezTo>
                      <a:pt x="5144" y="2263"/>
                      <a:pt x="4977" y="2620"/>
                      <a:pt x="4811" y="2977"/>
                    </a:cubicBezTo>
                    <a:lnTo>
                      <a:pt x="4811" y="3037"/>
                    </a:lnTo>
                    <a:cubicBezTo>
                      <a:pt x="4799" y="3299"/>
                      <a:pt x="4763" y="3573"/>
                      <a:pt x="4703" y="3835"/>
                    </a:cubicBezTo>
                    <a:cubicBezTo>
                      <a:pt x="4572" y="4454"/>
                      <a:pt x="4322" y="5025"/>
                      <a:pt x="4013" y="5549"/>
                    </a:cubicBezTo>
                    <a:cubicBezTo>
                      <a:pt x="3668" y="6121"/>
                      <a:pt x="3251" y="6621"/>
                      <a:pt x="2775" y="7073"/>
                    </a:cubicBezTo>
                    <a:cubicBezTo>
                      <a:pt x="1953" y="7859"/>
                      <a:pt x="1001" y="8478"/>
                      <a:pt x="0" y="9002"/>
                    </a:cubicBezTo>
                    <a:cubicBezTo>
                      <a:pt x="227" y="8978"/>
                      <a:pt x="441" y="8930"/>
                      <a:pt x="631" y="8883"/>
                    </a:cubicBezTo>
                    <a:cubicBezTo>
                      <a:pt x="858" y="8835"/>
                      <a:pt x="1108" y="8752"/>
                      <a:pt x="1393" y="8645"/>
                    </a:cubicBezTo>
                    <a:cubicBezTo>
                      <a:pt x="1834" y="8466"/>
                      <a:pt x="2298" y="8216"/>
                      <a:pt x="2798" y="7859"/>
                    </a:cubicBezTo>
                    <a:cubicBezTo>
                      <a:pt x="3656" y="7252"/>
                      <a:pt x="4441" y="6430"/>
                      <a:pt x="5144" y="5418"/>
                    </a:cubicBezTo>
                    <a:cubicBezTo>
                      <a:pt x="5525" y="4847"/>
                      <a:pt x="5858" y="4251"/>
                      <a:pt x="6132" y="3632"/>
                    </a:cubicBezTo>
                    <a:cubicBezTo>
                      <a:pt x="6275" y="3334"/>
                      <a:pt x="6370" y="3037"/>
                      <a:pt x="6466" y="2751"/>
                    </a:cubicBezTo>
                    <a:cubicBezTo>
                      <a:pt x="6513" y="2620"/>
                      <a:pt x="6537" y="2489"/>
                      <a:pt x="6573" y="2346"/>
                    </a:cubicBezTo>
                    <a:lnTo>
                      <a:pt x="6585" y="2311"/>
                    </a:lnTo>
                    <a:lnTo>
                      <a:pt x="6596" y="2263"/>
                    </a:lnTo>
                    <a:cubicBezTo>
                      <a:pt x="6656" y="2013"/>
                      <a:pt x="6716" y="1775"/>
                      <a:pt x="6727" y="1513"/>
                    </a:cubicBezTo>
                    <a:cubicBezTo>
                      <a:pt x="6704" y="1429"/>
                      <a:pt x="6656" y="1334"/>
                      <a:pt x="6632" y="1251"/>
                    </a:cubicBezTo>
                    <a:cubicBezTo>
                      <a:pt x="6454" y="918"/>
                      <a:pt x="6215" y="584"/>
                      <a:pt x="5930" y="227"/>
                    </a:cubicBezTo>
                    <a:lnTo>
                      <a:pt x="5751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243;p23"/>
              <p:cNvSpPr/>
              <p:nvPr/>
            </p:nvSpPr>
            <p:spPr>
              <a:xfrm>
                <a:off x="7650360" y="4023565"/>
                <a:ext cx="52324" cy="79994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804" extrusionOk="0">
                    <a:moveTo>
                      <a:pt x="84" y="1"/>
                    </a:moveTo>
                    <a:cubicBezTo>
                      <a:pt x="56" y="1"/>
                      <a:pt x="28" y="2"/>
                      <a:pt x="0" y="6"/>
                    </a:cubicBezTo>
                    <a:cubicBezTo>
                      <a:pt x="227" y="268"/>
                      <a:pt x="429" y="553"/>
                      <a:pt x="596" y="851"/>
                    </a:cubicBezTo>
                    <a:cubicBezTo>
                      <a:pt x="715" y="1065"/>
                      <a:pt x="822" y="1304"/>
                      <a:pt x="905" y="1518"/>
                    </a:cubicBezTo>
                    <a:cubicBezTo>
                      <a:pt x="929" y="1625"/>
                      <a:pt x="953" y="1732"/>
                      <a:pt x="989" y="1804"/>
                    </a:cubicBezTo>
                    <a:lnTo>
                      <a:pt x="1001" y="1756"/>
                    </a:lnTo>
                    <a:cubicBezTo>
                      <a:pt x="1179" y="946"/>
                      <a:pt x="870" y="149"/>
                      <a:pt x="286" y="18"/>
                    </a:cubicBezTo>
                    <a:cubicBezTo>
                      <a:pt x="219" y="9"/>
                      <a:pt x="151" y="1"/>
                      <a:pt x="84" y="1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244;p23"/>
              <p:cNvSpPr/>
              <p:nvPr/>
            </p:nvSpPr>
            <p:spPr>
              <a:xfrm>
                <a:off x="7569567" y="3920201"/>
                <a:ext cx="172182" cy="235104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5302" extrusionOk="0">
                    <a:moveTo>
                      <a:pt x="487" y="1"/>
                    </a:moveTo>
                    <a:cubicBezTo>
                      <a:pt x="429" y="1"/>
                      <a:pt x="353" y="32"/>
                      <a:pt x="322" y="63"/>
                    </a:cubicBezTo>
                    <a:lnTo>
                      <a:pt x="275" y="110"/>
                    </a:lnTo>
                    <a:lnTo>
                      <a:pt x="263" y="134"/>
                    </a:lnTo>
                    <a:cubicBezTo>
                      <a:pt x="239" y="146"/>
                      <a:pt x="227" y="182"/>
                      <a:pt x="215" y="194"/>
                    </a:cubicBezTo>
                    <a:lnTo>
                      <a:pt x="156" y="336"/>
                    </a:lnTo>
                    <a:cubicBezTo>
                      <a:pt x="108" y="503"/>
                      <a:pt x="60" y="670"/>
                      <a:pt x="1" y="848"/>
                    </a:cubicBezTo>
                    <a:lnTo>
                      <a:pt x="227" y="979"/>
                    </a:lnTo>
                    <a:cubicBezTo>
                      <a:pt x="679" y="1265"/>
                      <a:pt x="1108" y="1587"/>
                      <a:pt x="1489" y="1968"/>
                    </a:cubicBezTo>
                    <a:cubicBezTo>
                      <a:pt x="1608" y="2087"/>
                      <a:pt x="1715" y="2206"/>
                      <a:pt x="1834" y="2325"/>
                    </a:cubicBezTo>
                    <a:cubicBezTo>
                      <a:pt x="1877" y="2314"/>
                      <a:pt x="1920" y="2308"/>
                      <a:pt x="1963" y="2308"/>
                    </a:cubicBezTo>
                    <a:cubicBezTo>
                      <a:pt x="2015" y="2308"/>
                      <a:pt x="2068" y="2317"/>
                      <a:pt x="2120" y="2337"/>
                    </a:cubicBezTo>
                    <a:cubicBezTo>
                      <a:pt x="2704" y="2468"/>
                      <a:pt x="3013" y="3254"/>
                      <a:pt x="2834" y="4075"/>
                    </a:cubicBezTo>
                    <a:lnTo>
                      <a:pt x="2823" y="4123"/>
                    </a:lnTo>
                    <a:lnTo>
                      <a:pt x="2823" y="4135"/>
                    </a:lnTo>
                    <a:cubicBezTo>
                      <a:pt x="2858" y="4289"/>
                      <a:pt x="2894" y="4420"/>
                      <a:pt x="2906" y="4563"/>
                    </a:cubicBezTo>
                    <a:cubicBezTo>
                      <a:pt x="2954" y="4801"/>
                      <a:pt x="2965" y="5039"/>
                      <a:pt x="2965" y="5301"/>
                    </a:cubicBezTo>
                    <a:cubicBezTo>
                      <a:pt x="3120" y="4956"/>
                      <a:pt x="3287" y="4599"/>
                      <a:pt x="3418" y="4230"/>
                    </a:cubicBezTo>
                    <a:cubicBezTo>
                      <a:pt x="3549" y="3837"/>
                      <a:pt x="3668" y="3432"/>
                      <a:pt x="3763" y="3039"/>
                    </a:cubicBezTo>
                    <a:cubicBezTo>
                      <a:pt x="3799" y="2813"/>
                      <a:pt x="3847" y="2611"/>
                      <a:pt x="3882" y="2396"/>
                    </a:cubicBezTo>
                    <a:lnTo>
                      <a:pt x="3882" y="2372"/>
                    </a:lnTo>
                    <a:cubicBezTo>
                      <a:pt x="3656" y="2075"/>
                      <a:pt x="3370" y="1777"/>
                      <a:pt x="3049" y="1456"/>
                    </a:cubicBezTo>
                    <a:cubicBezTo>
                      <a:pt x="2632" y="1087"/>
                      <a:pt x="2239" y="789"/>
                      <a:pt x="1834" y="539"/>
                    </a:cubicBezTo>
                    <a:cubicBezTo>
                      <a:pt x="1632" y="420"/>
                      <a:pt x="1418" y="301"/>
                      <a:pt x="1191" y="206"/>
                    </a:cubicBezTo>
                    <a:cubicBezTo>
                      <a:pt x="1013" y="134"/>
                      <a:pt x="846" y="75"/>
                      <a:pt x="632" y="27"/>
                    </a:cubicBezTo>
                    <a:cubicBezTo>
                      <a:pt x="584" y="15"/>
                      <a:pt x="560" y="15"/>
                      <a:pt x="513" y="3"/>
                    </a:cubicBezTo>
                    <a:cubicBezTo>
                      <a:pt x="505" y="2"/>
                      <a:pt x="496" y="1"/>
                      <a:pt x="48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245;p23"/>
              <p:cNvSpPr/>
              <p:nvPr/>
            </p:nvSpPr>
            <p:spPr>
              <a:xfrm>
                <a:off x="7257568" y="3561820"/>
                <a:ext cx="2323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897" extrusionOk="0">
                    <a:moveTo>
                      <a:pt x="274" y="1"/>
                    </a:moveTo>
                    <a:cubicBezTo>
                      <a:pt x="143" y="1"/>
                      <a:pt x="24" y="84"/>
                      <a:pt x="24" y="203"/>
                    </a:cubicBezTo>
                    <a:cubicBezTo>
                      <a:pt x="0" y="346"/>
                      <a:pt x="0" y="477"/>
                      <a:pt x="0" y="608"/>
                    </a:cubicBezTo>
                    <a:cubicBezTo>
                      <a:pt x="0" y="679"/>
                      <a:pt x="0" y="739"/>
                      <a:pt x="48" y="799"/>
                    </a:cubicBezTo>
                    <a:cubicBezTo>
                      <a:pt x="95" y="846"/>
                      <a:pt x="155" y="894"/>
                      <a:pt x="215" y="894"/>
                    </a:cubicBezTo>
                    <a:cubicBezTo>
                      <a:pt x="225" y="896"/>
                      <a:pt x="236" y="897"/>
                      <a:pt x="247" y="897"/>
                    </a:cubicBezTo>
                    <a:cubicBezTo>
                      <a:pt x="299" y="897"/>
                      <a:pt x="356" y="876"/>
                      <a:pt x="405" y="846"/>
                    </a:cubicBezTo>
                    <a:cubicBezTo>
                      <a:pt x="453" y="822"/>
                      <a:pt x="500" y="739"/>
                      <a:pt x="500" y="679"/>
                    </a:cubicBezTo>
                    <a:cubicBezTo>
                      <a:pt x="500" y="548"/>
                      <a:pt x="500" y="418"/>
                      <a:pt x="512" y="287"/>
                    </a:cubicBezTo>
                    <a:cubicBezTo>
                      <a:pt x="524" y="144"/>
                      <a:pt x="441" y="13"/>
                      <a:pt x="298" y="1"/>
                    </a:cubicBezTo>
                    <a:close/>
                  </a:path>
                </a:pathLst>
              </a:custGeom>
              <a:solidFill>
                <a:srgbClr val="26C2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246;p23"/>
              <p:cNvSpPr/>
              <p:nvPr/>
            </p:nvSpPr>
            <p:spPr>
              <a:xfrm>
                <a:off x="7259120" y="3636804"/>
                <a:ext cx="24344" cy="3875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874" extrusionOk="0">
                    <a:moveTo>
                      <a:pt x="203" y="0"/>
                    </a:moveTo>
                    <a:cubicBezTo>
                      <a:pt x="144" y="24"/>
                      <a:pt x="72" y="48"/>
                      <a:pt x="49" y="108"/>
                    </a:cubicBezTo>
                    <a:cubicBezTo>
                      <a:pt x="1" y="167"/>
                      <a:pt x="1" y="227"/>
                      <a:pt x="1" y="286"/>
                    </a:cubicBezTo>
                    <a:cubicBezTo>
                      <a:pt x="1" y="405"/>
                      <a:pt x="13" y="536"/>
                      <a:pt x="25" y="655"/>
                    </a:cubicBezTo>
                    <a:cubicBezTo>
                      <a:pt x="57" y="783"/>
                      <a:pt x="137" y="873"/>
                      <a:pt x="264" y="873"/>
                    </a:cubicBezTo>
                    <a:cubicBezTo>
                      <a:pt x="279" y="873"/>
                      <a:pt x="294" y="872"/>
                      <a:pt x="310" y="870"/>
                    </a:cubicBezTo>
                    <a:cubicBezTo>
                      <a:pt x="441" y="858"/>
                      <a:pt x="549" y="715"/>
                      <a:pt x="513" y="584"/>
                    </a:cubicBezTo>
                    <a:cubicBezTo>
                      <a:pt x="501" y="465"/>
                      <a:pt x="489" y="334"/>
                      <a:pt x="477" y="215"/>
                    </a:cubicBezTo>
                    <a:cubicBezTo>
                      <a:pt x="477" y="155"/>
                      <a:pt x="430" y="84"/>
                      <a:pt x="370" y="48"/>
                    </a:cubicBezTo>
                    <a:cubicBezTo>
                      <a:pt x="322" y="24"/>
                      <a:pt x="275" y="0"/>
                      <a:pt x="215" y="0"/>
                    </a:cubicBezTo>
                    <a:close/>
                  </a:path>
                </a:pathLst>
              </a:custGeom>
              <a:solidFill>
                <a:srgbClr val="26C2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247;p23"/>
              <p:cNvSpPr/>
              <p:nvPr/>
            </p:nvSpPr>
            <p:spPr>
              <a:xfrm>
                <a:off x="7274995" y="3702787"/>
                <a:ext cx="31173" cy="41593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38" extrusionOk="0">
                    <a:moveTo>
                      <a:pt x="262" y="1"/>
                    </a:moveTo>
                    <a:cubicBezTo>
                      <a:pt x="226" y="1"/>
                      <a:pt x="191" y="1"/>
                      <a:pt x="167" y="25"/>
                    </a:cubicBezTo>
                    <a:cubicBezTo>
                      <a:pt x="107" y="48"/>
                      <a:pt x="60" y="96"/>
                      <a:pt x="24" y="156"/>
                    </a:cubicBezTo>
                    <a:cubicBezTo>
                      <a:pt x="0" y="215"/>
                      <a:pt x="12" y="275"/>
                      <a:pt x="24" y="346"/>
                    </a:cubicBezTo>
                    <a:cubicBezTo>
                      <a:pt x="72" y="501"/>
                      <a:pt x="119" y="644"/>
                      <a:pt x="179" y="775"/>
                    </a:cubicBezTo>
                    <a:cubicBezTo>
                      <a:pt x="225" y="867"/>
                      <a:pt x="320" y="937"/>
                      <a:pt x="416" y="937"/>
                    </a:cubicBezTo>
                    <a:cubicBezTo>
                      <a:pt x="445" y="937"/>
                      <a:pt x="473" y="931"/>
                      <a:pt x="500" y="918"/>
                    </a:cubicBezTo>
                    <a:cubicBezTo>
                      <a:pt x="619" y="858"/>
                      <a:pt x="703" y="703"/>
                      <a:pt x="643" y="584"/>
                    </a:cubicBezTo>
                    <a:cubicBezTo>
                      <a:pt x="584" y="441"/>
                      <a:pt x="536" y="298"/>
                      <a:pt x="488" y="156"/>
                    </a:cubicBezTo>
                    <a:cubicBezTo>
                      <a:pt x="476" y="96"/>
                      <a:pt x="393" y="36"/>
                      <a:pt x="357" y="25"/>
                    </a:cubicBezTo>
                    <a:cubicBezTo>
                      <a:pt x="322" y="1"/>
                      <a:pt x="298" y="1"/>
                      <a:pt x="262" y="1"/>
                    </a:cubicBezTo>
                    <a:close/>
                  </a:path>
                </a:pathLst>
              </a:custGeom>
              <a:solidFill>
                <a:srgbClr val="26C2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248;p23"/>
              <p:cNvSpPr/>
              <p:nvPr/>
            </p:nvSpPr>
            <p:spPr>
              <a:xfrm>
                <a:off x="7308785" y="3771430"/>
                <a:ext cx="33301" cy="36627"/>
              </a:xfrm>
              <a:custGeom>
                <a:avLst/>
                <a:gdLst/>
                <a:ahLst/>
                <a:cxnLst/>
                <a:rect l="l" t="t" r="r" b="b"/>
                <a:pathLst>
                  <a:path w="751" h="826" extrusionOk="0">
                    <a:moveTo>
                      <a:pt x="298" y="1"/>
                    </a:moveTo>
                    <a:cubicBezTo>
                      <a:pt x="262" y="1"/>
                      <a:pt x="238" y="24"/>
                      <a:pt x="191" y="36"/>
                    </a:cubicBezTo>
                    <a:cubicBezTo>
                      <a:pt x="72" y="84"/>
                      <a:pt x="0" y="239"/>
                      <a:pt x="60" y="358"/>
                    </a:cubicBezTo>
                    <a:cubicBezTo>
                      <a:pt x="119" y="501"/>
                      <a:pt x="191" y="620"/>
                      <a:pt x="274" y="739"/>
                    </a:cubicBezTo>
                    <a:cubicBezTo>
                      <a:pt x="322" y="794"/>
                      <a:pt x="403" y="825"/>
                      <a:pt x="481" y="825"/>
                    </a:cubicBezTo>
                    <a:cubicBezTo>
                      <a:pt x="537" y="825"/>
                      <a:pt x="591" y="809"/>
                      <a:pt x="631" y="774"/>
                    </a:cubicBezTo>
                    <a:cubicBezTo>
                      <a:pt x="738" y="691"/>
                      <a:pt x="750" y="536"/>
                      <a:pt x="679" y="417"/>
                    </a:cubicBezTo>
                    <a:cubicBezTo>
                      <a:pt x="655" y="382"/>
                      <a:pt x="631" y="346"/>
                      <a:pt x="607" y="298"/>
                    </a:cubicBezTo>
                    <a:cubicBezTo>
                      <a:pt x="572" y="263"/>
                      <a:pt x="548" y="203"/>
                      <a:pt x="536" y="155"/>
                    </a:cubicBezTo>
                    <a:cubicBezTo>
                      <a:pt x="488" y="60"/>
                      <a:pt x="393" y="1"/>
                      <a:pt x="298" y="1"/>
                    </a:cubicBezTo>
                    <a:close/>
                  </a:path>
                </a:pathLst>
              </a:custGeom>
              <a:solidFill>
                <a:srgbClr val="26C2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249;p23"/>
              <p:cNvSpPr/>
              <p:nvPr/>
            </p:nvSpPr>
            <p:spPr>
              <a:xfrm>
                <a:off x="7360001" y="3833599"/>
                <a:ext cx="34321" cy="33523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6" extrusionOk="0">
                    <a:moveTo>
                      <a:pt x="242" y="0"/>
                    </a:moveTo>
                    <a:cubicBezTo>
                      <a:pt x="194" y="0"/>
                      <a:pt x="146" y="22"/>
                      <a:pt x="107" y="51"/>
                    </a:cubicBezTo>
                    <a:cubicBezTo>
                      <a:pt x="60" y="87"/>
                      <a:pt x="12" y="146"/>
                      <a:pt x="12" y="206"/>
                    </a:cubicBezTo>
                    <a:cubicBezTo>
                      <a:pt x="0" y="265"/>
                      <a:pt x="36" y="349"/>
                      <a:pt x="60" y="408"/>
                    </a:cubicBezTo>
                    <a:cubicBezTo>
                      <a:pt x="131" y="492"/>
                      <a:pt x="226" y="575"/>
                      <a:pt x="310" y="658"/>
                    </a:cubicBezTo>
                    <a:cubicBezTo>
                      <a:pt x="357" y="706"/>
                      <a:pt x="405" y="754"/>
                      <a:pt x="476" y="754"/>
                    </a:cubicBezTo>
                    <a:cubicBezTo>
                      <a:pt x="484" y="755"/>
                      <a:pt x="493" y="756"/>
                      <a:pt x="501" y="756"/>
                    </a:cubicBezTo>
                    <a:cubicBezTo>
                      <a:pt x="555" y="756"/>
                      <a:pt x="615" y="727"/>
                      <a:pt x="667" y="706"/>
                    </a:cubicBezTo>
                    <a:cubicBezTo>
                      <a:pt x="714" y="658"/>
                      <a:pt x="762" y="599"/>
                      <a:pt x="762" y="539"/>
                    </a:cubicBezTo>
                    <a:cubicBezTo>
                      <a:pt x="774" y="480"/>
                      <a:pt x="762" y="385"/>
                      <a:pt x="714" y="349"/>
                    </a:cubicBezTo>
                    <a:lnTo>
                      <a:pt x="464" y="87"/>
                    </a:lnTo>
                    <a:cubicBezTo>
                      <a:pt x="417" y="51"/>
                      <a:pt x="369" y="4"/>
                      <a:pt x="298" y="4"/>
                    </a:cubicBezTo>
                    <a:lnTo>
                      <a:pt x="274" y="4"/>
                    </a:ln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26C2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250;p23"/>
              <p:cNvSpPr/>
              <p:nvPr/>
            </p:nvSpPr>
            <p:spPr>
              <a:xfrm>
                <a:off x="7415430" y="3884417"/>
                <a:ext cx="36450" cy="30552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89" extrusionOk="0">
                    <a:moveTo>
                      <a:pt x="274" y="1"/>
                    </a:moveTo>
                    <a:cubicBezTo>
                      <a:pt x="191" y="12"/>
                      <a:pt x="119" y="48"/>
                      <a:pt x="72" y="108"/>
                    </a:cubicBezTo>
                    <a:cubicBezTo>
                      <a:pt x="0" y="215"/>
                      <a:pt x="12" y="370"/>
                      <a:pt x="119" y="453"/>
                    </a:cubicBezTo>
                    <a:cubicBezTo>
                      <a:pt x="214" y="524"/>
                      <a:pt x="310" y="584"/>
                      <a:pt x="405" y="643"/>
                    </a:cubicBezTo>
                    <a:cubicBezTo>
                      <a:pt x="455" y="673"/>
                      <a:pt x="508" y="688"/>
                      <a:pt x="560" y="688"/>
                    </a:cubicBezTo>
                    <a:cubicBezTo>
                      <a:pt x="633" y="688"/>
                      <a:pt x="702" y="658"/>
                      <a:pt x="750" y="596"/>
                    </a:cubicBezTo>
                    <a:cubicBezTo>
                      <a:pt x="822" y="501"/>
                      <a:pt x="810" y="334"/>
                      <a:pt x="703" y="239"/>
                    </a:cubicBezTo>
                    <a:cubicBezTo>
                      <a:pt x="607" y="179"/>
                      <a:pt x="512" y="108"/>
                      <a:pt x="417" y="48"/>
                    </a:cubicBezTo>
                    <a:cubicBezTo>
                      <a:pt x="369" y="24"/>
                      <a:pt x="310" y="1"/>
                      <a:pt x="274" y="1"/>
                    </a:cubicBezTo>
                    <a:close/>
                  </a:path>
                </a:pathLst>
              </a:custGeom>
              <a:solidFill>
                <a:srgbClr val="26C2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251;p23"/>
              <p:cNvSpPr/>
              <p:nvPr/>
            </p:nvSpPr>
            <p:spPr>
              <a:xfrm>
                <a:off x="7471391" y="3926676"/>
                <a:ext cx="32237" cy="27271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15" extrusionOk="0">
                    <a:moveTo>
                      <a:pt x="238" y="0"/>
                    </a:moveTo>
                    <a:cubicBezTo>
                      <a:pt x="179" y="12"/>
                      <a:pt x="107" y="48"/>
                      <a:pt x="84" y="107"/>
                    </a:cubicBezTo>
                    <a:cubicBezTo>
                      <a:pt x="0" y="214"/>
                      <a:pt x="24" y="393"/>
                      <a:pt x="119" y="452"/>
                    </a:cubicBezTo>
                    <a:cubicBezTo>
                      <a:pt x="215" y="488"/>
                      <a:pt x="286" y="548"/>
                      <a:pt x="381" y="595"/>
                    </a:cubicBezTo>
                    <a:cubicBezTo>
                      <a:pt x="400" y="609"/>
                      <a:pt x="424" y="614"/>
                      <a:pt x="450" y="614"/>
                    </a:cubicBezTo>
                    <a:cubicBezTo>
                      <a:pt x="491" y="614"/>
                      <a:pt x="536" y="603"/>
                      <a:pt x="572" y="595"/>
                    </a:cubicBezTo>
                    <a:cubicBezTo>
                      <a:pt x="631" y="571"/>
                      <a:pt x="679" y="524"/>
                      <a:pt x="703" y="464"/>
                    </a:cubicBezTo>
                    <a:cubicBezTo>
                      <a:pt x="727" y="405"/>
                      <a:pt x="727" y="333"/>
                      <a:pt x="703" y="274"/>
                    </a:cubicBezTo>
                    <a:cubicBezTo>
                      <a:pt x="679" y="214"/>
                      <a:pt x="631" y="167"/>
                      <a:pt x="572" y="143"/>
                    </a:cubicBezTo>
                    <a:lnTo>
                      <a:pt x="441" y="48"/>
                    </a:lnTo>
                    <a:cubicBezTo>
                      <a:pt x="393" y="12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rgbClr val="26C2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252;p23"/>
              <p:cNvSpPr/>
              <p:nvPr/>
            </p:nvSpPr>
            <p:spPr>
              <a:xfrm>
                <a:off x="7521543" y="3958337"/>
                <a:ext cx="29089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24" extrusionOk="0">
                    <a:moveTo>
                      <a:pt x="286" y="0"/>
                    </a:moveTo>
                    <a:cubicBezTo>
                      <a:pt x="203" y="0"/>
                      <a:pt x="119" y="36"/>
                      <a:pt x="84" y="108"/>
                    </a:cubicBezTo>
                    <a:cubicBezTo>
                      <a:pt x="0" y="215"/>
                      <a:pt x="36" y="393"/>
                      <a:pt x="155" y="453"/>
                    </a:cubicBezTo>
                    <a:lnTo>
                      <a:pt x="238" y="489"/>
                    </a:lnTo>
                    <a:cubicBezTo>
                      <a:pt x="284" y="511"/>
                      <a:pt x="334" y="523"/>
                      <a:pt x="383" y="523"/>
                    </a:cubicBezTo>
                    <a:cubicBezTo>
                      <a:pt x="463" y="523"/>
                      <a:pt x="539" y="491"/>
                      <a:pt x="584" y="417"/>
                    </a:cubicBezTo>
                    <a:cubicBezTo>
                      <a:pt x="655" y="322"/>
                      <a:pt x="631" y="143"/>
                      <a:pt x="512" y="72"/>
                    </a:cubicBezTo>
                    <a:lnTo>
                      <a:pt x="417" y="36"/>
                    </a:lnTo>
                    <a:cubicBezTo>
                      <a:pt x="381" y="0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rgbClr val="26C2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253;p23"/>
              <p:cNvSpPr/>
              <p:nvPr/>
            </p:nvSpPr>
            <p:spPr>
              <a:xfrm>
                <a:off x="6871605" y="2948332"/>
                <a:ext cx="793021" cy="664206"/>
              </a:xfrm>
              <a:custGeom>
                <a:avLst/>
                <a:gdLst/>
                <a:ahLst/>
                <a:cxnLst/>
                <a:rect l="l" t="t" r="r" b="b"/>
                <a:pathLst>
                  <a:path w="17884" h="14979" extrusionOk="0">
                    <a:moveTo>
                      <a:pt x="4668" y="1"/>
                    </a:moveTo>
                    <a:cubicBezTo>
                      <a:pt x="4704" y="25"/>
                      <a:pt x="4692" y="25"/>
                      <a:pt x="4680" y="25"/>
                    </a:cubicBezTo>
                    <a:cubicBezTo>
                      <a:pt x="4597" y="25"/>
                      <a:pt x="4525" y="48"/>
                      <a:pt x="4477" y="120"/>
                    </a:cubicBezTo>
                    <a:cubicBezTo>
                      <a:pt x="4466" y="96"/>
                      <a:pt x="4442" y="96"/>
                      <a:pt x="4418" y="96"/>
                    </a:cubicBezTo>
                    <a:cubicBezTo>
                      <a:pt x="4347" y="96"/>
                      <a:pt x="4275" y="132"/>
                      <a:pt x="4227" y="191"/>
                    </a:cubicBezTo>
                    <a:cubicBezTo>
                      <a:pt x="3858" y="668"/>
                      <a:pt x="3406" y="1132"/>
                      <a:pt x="2870" y="1608"/>
                    </a:cubicBezTo>
                    <a:cubicBezTo>
                      <a:pt x="1965" y="2406"/>
                      <a:pt x="989" y="3120"/>
                      <a:pt x="156" y="3692"/>
                    </a:cubicBezTo>
                    <a:cubicBezTo>
                      <a:pt x="48" y="3763"/>
                      <a:pt x="1" y="3906"/>
                      <a:pt x="60" y="4013"/>
                    </a:cubicBezTo>
                    <a:cubicBezTo>
                      <a:pt x="48" y="4263"/>
                      <a:pt x="60" y="4537"/>
                      <a:pt x="108" y="4799"/>
                    </a:cubicBezTo>
                    <a:cubicBezTo>
                      <a:pt x="156" y="5085"/>
                      <a:pt x="215" y="5382"/>
                      <a:pt x="310" y="5716"/>
                    </a:cubicBezTo>
                    <a:cubicBezTo>
                      <a:pt x="489" y="6263"/>
                      <a:pt x="739" y="6823"/>
                      <a:pt x="1132" y="7466"/>
                    </a:cubicBezTo>
                    <a:cubicBezTo>
                      <a:pt x="1715" y="8430"/>
                      <a:pt x="2489" y="9407"/>
                      <a:pt x="3513" y="10443"/>
                    </a:cubicBezTo>
                    <a:cubicBezTo>
                      <a:pt x="4501" y="11431"/>
                      <a:pt x="5537" y="12276"/>
                      <a:pt x="6633" y="12979"/>
                    </a:cubicBezTo>
                    <a:cubicBezTo>
                      <a:pt x="7252" y="13360"/>
                      <a:pt x="7871" y="13705"/>
                      <a:pt x="8502" y="13991"/>
                    </a:cubicBezTo>
                    <a:cubicBezTo>
                      <a:pt x="9121" y="14264"/>
                      <a:pt x="9788" y="14503"/>
                      <a:pt x="10478" y="14681"/>
                    </a:cubicBezTo>
                    <a:cubicBezTo>
                      <a:pt x="11252" y="14884"/>
                      <a:pt x="12026" y="14979"/>
                      <a:pt x="12740" y="14979"/>
                    </a:cubicBezTo>
                    <a:cubicBezTo>
                      <a:pt x="12931" y="14979"/>
                      <a:pt x="13133" y="14967"/>
                      <a:pt x="13324" y="14955"/>
                    </a:cubicBezTo>
                    <a:cubicBezTo>
                      <a:pt x="13348" y="14967"/>
                      <a:pt x="13395" y="14967"/>
                      <a:pt x="13419" y="14967"/>
                    </a:cubicBezTo>
                    <a:cubicBezTo>
                      <a:pt x="13467" y="14967"/>
                      <a:pt x="13526" y="14955"/>
                      <a:pt x="13562" y="14919"/>
                    </a:cubicBezTo>
                    <a:cubicBezTo>
                      <a:pt x="14348" y="14348"/>
                      <a:pt x="15110" y="13598"/>
                      <a:pt x="15896" y="12657"/>
                    </a:cubicBezTo>
                    <a:cubicBezTo>
                      <a:pt x="16515" y="11919"/>
                      <a:pt x="17134" y="11085"/>
                      <a:pt x="17824" y="10014"/>
                    </a:cubicBezTo>
                    <a:cubicBezTo>
                      <a:pt x="17872" y="9954"/>
                      <a:pt x="17884" y="9895"/>
                      <a:pt x="17884" y="9823"/>
                    </a:cubicBezTo>
                    <a:cubicBezTo>
                      <a:pt x="17884" y="9764"/>
                      <a:pt x="17848" y="9681"/>
                      <a:pt x="17801" y="9645"/>
                    </a:cubicBezTo>
                    <a:cubicBezTo>
                      <a:pt x="17801" y="9609"/>
                      <a:pt x="17789" y="9561"/>
                      <a:pt x="17753" y="9538"/>
                    </a:cubicBezTo>
                    <a:cubicBezTo>
                      <a:pt x="16896" y="8418"/>
                      <a:pt x="15800" y="7502"/>
                      <a:pt x="14657" y="6573"/>
                    </a:cubicBezTo>
                    <a:lnTo>
                      <a:pt x="14455" y="6406"/>
                    </a:lnTo>
                    <a:cubicBezTo>
                      <a:pt x="13979" y="6025"/>
                      <a:pt x="13514" y="5656"/>
                      <a:pt x="13050" y="5263"/>
                    </a:cubicBezTo>
                    <a:cubicBezTo>
                      <a:pt x="12800" y="5037"/>
                      <a:pt x="12526" y="4823"/>
                      <a:pt x="12276" y="4597"/>
                    </a:cubicBezTo>
                    <a:cubicBezTo>
                      <a:pt x="12038" y="4382"/>
                      <a:pt x="11800" y="4192"/>
                      <a:pt x="11562" y="3989"/>
                    </a:cubicBezTo>
                    <a:cubicBezTo>
                      <a:pt x="10585" y="3132"/>
                      <a:pt x="9490" y="2263"/>
                      <a:pt x="8335" y="1513"/>
                    </a:cubicBezTo>
                    <a:cubicBezTo>
                      <a:pt x="7049" y="715"/>
                      <a:pt x="5859" y="203"/>
                      <a:pt x="4704" y="1"/>
                    </a:cubicBezTo>
                    <a:close/>
                  </a:path>
                </a:pathLst>
              </a:custGeom>
              <a:solidFill>
                <a:srgbClr val="26C2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254;p23"/>
              <p:cNvSpPr/>
              <p:nvPr/>
            </p:nvSpPr>
            <p:spPr>
              <a:xfrm>
                <a:off x="6929163" y="3020168"/>
                <a:ext cx="694315" cy="518453"/>
              </a:xfrm>
              <a:custGeom>
                <a:avLst/>
                <a:gdLst/>
                <a:ahLst/>
                <a:cxnLst/>
                <a:rect l="l" t="t" r="r" b="b"/>
                <a:pathLst>
                  <a:path w="15658" h="11692" extrusionOk="0">
                    <a:moveTo>
                      <a:pt x="1525" y="0"/>
                    </a:moveTo>
                    <a:cubicBezTo>
                      <a:pt x="1036" y="452"/>
                      <a:pt x="501" y="869"/>
                      <a:pt x="1" y="1262"/>
                    </a:cubicBezTo>
                    <a:cubicBezTo>
                      <a:pt x="251" y="1881"/>
                      <a:pt x="536" y="2477"/>
                      <a:pt x="858" y="3072"/>
                    </a:cubicBezTo>
                    <a:lnTo>
                      <a:pt x="858" y="3096"/>
                    </a:lnTo>
                    <a:cubicBezTo>
                      <a:pt x="1239" y="3762"/>
                      <a:pt x="1655" y="4417"/>
                      <a:pt x="2096" y="5024"/>
                    </a:cubicBezTo>
                    <a:cubicBezTo>
                      <a:pt x="2548" y="5644"/>
                      <a:pt x="3037" y="6215"/>
                      <a:pt x="3572" y="6751"/>
                    </a:cubicBezTo>
                    <a:lnTo>
                      <a:pt x="3549" y="6739"/>
                    </a:lnTo>
                    <a:lnTo>
                      <a:pt x="3549" y="6739"/>
                    </a:lnTo>
                    <a:cubicBezTo>
                      <a:pt x="4072" y="7275"/>
                      <a:pt x="4644" y="7775"/>
                      <a:pt x="5239" y="8251"/>
                    </a:cubicBezTo>
                    <a:cubicBezTo>
                      <a:pt x="5835" y="8715"/>
                      <a:pt x="6442" y="9144"/>
                      <a:pt x="7097" y="9537"/>
                    </a:cubicBezTo>
                    <a:lnTo>
                      <a:pt x="7085" y="9525"/>
                    </a:lnTo>
                    <a:lnTo>
                      <a:pt x="7085" y="9525"/>
                    </a:lnTo>
                    <a:cubicBezTo>
                      <a:pt x="7680" y="9882"/>
                      <a:pt x="8299" y="10192"/>
                      <a:pt x="8930" y="10454"/>
                    </a:cubicBezTo>
                    <a:cubicBezTo>
                      <a:pt x="9549" y="10728"/>
                      <a:pt x="10192" y="10966"/>
                      <a:pt x="10847" y="11144"/>
                    </a:cubicBezTo>
                    <a:lnTo>
                      <a:pt x="10835" y="11144"/>
                    </a:lnTo>
                    <a:cubicBezTo>
                      <a:pt x="11454" y="11323"/>
                      <a:pt x="12097" y="11454"/>
                      <a:pt x="12740" y="11561"/>
                    </a:cubicBezTo>
                    <a:cubicBezTo>
                      <a:pt x="13169" y="11620"/>
                      <a:pt x="13609" y="11680"/>
                      <a:pt x="14062" y="11692"/>
                    </a:cubicBezTo>
                    <a:cubicBezTo>
                      <a:pt x="14252" y="11490"/>
                      <a:pt x="14431" y="11275"/>
                      <a:pt x="14621" y="11049"/>
                    </a:cubicBezTo>
                    <a:cubicBezTo>
                      <a:pt x="14967" y="10656"/>
                      <a:pt x="15312" y="10216"/>
                      <a:pt x="15657" y="9727"/>
                    </a:cubicBezTo>
                    <a:cubicBezTo>
                      <a:pt x="15514" y="9715"/>
                      <a:pt x="15371" y="9715"/>
                      <a:pt x="15241" y="9704"/>
                    </a:cubicBezTo>
                    <a:cubicBezTo>
                      <a:pt x="14288" y="9596"/>
                      <a:pt x="13347" y="9406"/>
                      <a:pt x="12419" y="9108"/>
                    </a:cubicBezTo>
                    <a:cubicBezTo>
                      <a:pt x="10061" y="8346"/>
                      <a:pt x="7894" y="7001"/>
                      <a:pt x="6037" y="5358"/>
                    </a:cubicBezTo>
                    <a:cubicBezTo>
                      <a:pt x="4287" y="3810"/>
                      <a:pt x="2775" y="1988"/>
                      <a:pt x="1525" y="0"/>
                    </a:cubicBezTo>
                    <a:close/>
                  </a:path>
                </a:pathLst>
              </a:custGeom>
              <a:solidFill>
                <a:srgbClr val="FCF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255;p23"/>
              <p:cNvSpPr/>
              <p:nvPr/>
            </p:nvSpPr>
            <p:spPr>
              <a:xfrm>
                <a:off x="6966633" y="315634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256;p23"/>
              <p:cNvSpPr/>
              <p:nvPr/>
            </p:nvSpPr>
            <p:spPr>
              <a:xfrm>
                <a:off x="7188925" y="3382318"/>
                <a:ext cx="434024" cy="156839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3537" extrusionOk="0">
                    <a:moveTo>
                      <a:pt x="4275" y="1"/>
                    </a:moveTo>
                    <a:cubicBezTo>
                      <a:pt x="3929" y="132"/>
                      <a:pt x="3560" y="239"/>
                      <a:pt x="3191" y="310"/>
                    </a:cubicBezTo>
                    <a:cubicBezTo>
                      <a:pt x="2371" y="490"/>
                      <a:pt x="1550" y="585"/>
                      <a:pt x="709" y="585"/>
                    </a:cubicBezTo>
                    <a:cubicBezTo>
                      <a:pt x="659" y="585"/>
                      <a:pt x="610" y="585"/>
                      <a:pt x="560" y="584"/>
                    </a:cubicBezTo>
                    <a:cubicBezTo>
                      <a:pt x="381" y="584"/>
                      <a:pt x="179" y="560"/>
                      <a:pt x="0" y="560"/>
                    </a:cubicBezTo>
                    <a:cubicBezTo>
                      <a:pt x="405" y="846"/>
                      <a:pt x="810" y="1120"/>
                      <a:pt x="1227" y="1370"/>
                    </a:cubicBezTo>
                    <a:cubicBezTo>
                      <a:pt x="1822" y="1727"/>
                      <a:pt x="2441" y="2037"/>
                      <a:pt x="3060" y="2310"/>
                    </a:cubicBezTo>
                    <a:cubicBezTo>
                      <a:pt x="3679" y="2572"/>
                      <a:pt x="4334" y="2811"/>
                      <a:pt x="4977" y="2989"/>
                    </a:cubicBezTo>
                    <a:lnTo>
                      <a:pt x="5156" y="3037"/>
                    </a:lnTo>
                    <a:cubicBezTo>
                      <a:pt x="5715" y="3180"/>
                      <a:pt x="6299" y="3323"/>
                      <a:pt x="6870" y="3394"/>
                    </a:cubicBezTo>
                    <a:lnTo>
                      <a:pt x="7025" y="3418"/>
                    </a:lnTo>
                    <a:cubicBezTo>
                      <a:pt x="7323" y="3465"/>
                      <a:pt x="7644" y="3501"/>
                      <a:pt x="7966" y="3525"/>
                    </a:cubicBezTo>
                    <a:cubicBezTo>
                      <a:pt x="8037" y="3525"/>
                      <a:pt x="8120" y="3537"/>
                      <a:pt x="8192" y="3537"/>
                    </a:cubicBezTo>
                    <a:cubicBezTo>
                      <a:pt x="8382" y="3346"/>
                      <a:pt x="8561" y="3120"/>
                      <a:pt x="8751" y="2906"/>
                    </a:cubicBezTo>
                    <a:cubicBezTo>
                      <a:pt x="9097" y="2501"/>
                      <a:pt x="9442" y="2049"/>
                      <a:pt x="9787" y="1572"/>
                    </a:cubicBezTo>
                    <a:lnTo>
                      <a:pt x="9585" y="1560"/>
                    </a:lnTo>
                    <a:lnTo>
                      <a:pt x="9371" y="1537"/>
                    </a:lnTo>
                    <a:cubicBezTo>
                      <a:pt x="8418" y="1429"/>
                      <a:pt x="7478" y="1239"/>
                      <a:pt x="6549" y="941"/>
                    </a:cubicBezTo>
                    <a:cubicBezTo>
                      <a:pt x="5775" y="679"/>
                      <a:pt x="5025" y="382"/>
                      <a:pt x="427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257;p23"/>
              <p:cNvSpPr/>
              <p:nvPr/>
            </p:nvSpPr>
            <p:spPr>
              <a:xfrm>
                <a:off x="6967697" y="3346445"/>
                <a:ext cx="585011" cy="266631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60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5" y="500"/>
                      <a:pt x="846" y="976"/>
                      <a:pt x="1334" y="1476"/>
                    </a:cubicBezTo>
                    <a:cubicBezTo>
                      <a:pt x="2310" y="2465"/>
                      <a:pt x="3358" y="3310"/>
                      <a:pt x="4454" y="4012"/>
                    </a:cubicBezTo>
                    <a:cubicBezTo>
                      <a:pt x="5073" y="4393"/>
                      <a:pt x="5692" y="4739"/>
                      <a:pt x="6323" y="5024"/>
                    </a:cubicBezTo>
                    <a:cubicBezTo>
                      <a:pt x="6954" y="5298"/>
                      <a:pt x="7609" y="5536"/>
                      <a:pt x="8299" y="5715"/>
                    </a:cubicBezTo>
                    <a:cubicBezTo>
                      <a:pt x="9073" y="5929"/>
                      <a:pt x="9847" y="6013"/>
                      <a:pt x="10573" y="6013"/>
                    </a:cubicBezTo>
                    <a:cubicBezTo>
                      <a:pt x="10752" y="6013"/>
                      <a:pt x="10966" y="6001"/>
                      <a:pt x="11169" y="5989"/>
                    </a:cubicBezTo>
                    <a:cubicBezTo>
                      <a:pt x="11216" y="6001"/>
                      <a:pt x="11240" y="6001"/>
                      <a:pt x="11276" y="6001"/>
                    </a:cubicBezTo>
                    <a:cubicBezTo>
                      <a:pt x="11324" y="6001"/>
                      <a:pt x="11383" y="5989"/>
                      <a:pt x="11419" y="5953"/>
                    </a:cubicBezTo>
                    <a:cubicBezTo>
                      <a:pt x="12014" y="5513"/>
                      <a:pt x="12597" y="4977"/>
                      <a:pt x="13193" y="4346"/>
                    </a:cubicBezTo>
                    <a:cubicBezTo>
                      <a:pt x="12776" y="4322"/>
                      <a:pt x="12407" y="4274"/>
                      <a:pt x="12038" y="4215"/>
                    </a:cubicBezTo>
                    <a:lnTo>
                      <a:pt x="11871" y="4191"/>
                    </a:lnTo>
                    <a:cubicBezTo>
                      <a:pt x="11300" y="4096"/>
                      <a:pt x="10716" y="3977"/>
                      <a:pt x="10157" y="3834"/>
                    </a:cubicBezTo>
                    <a:lnTo>
                      <a:pt x="9978" y="3786"/>
                    </a:lnTo>
                    <a:cubicBezTo>
                      <a:pt x="9323" y="3596"/>
                      <a:pt x="8680" y="3370"/>
                      <a:pt x="8061" y="3096"/>
                    </a:cubicBezTo>
                    <a:cubicBezTo>
                      <a:pt x="7430" y="2834"/>
                      <a:pt x="6823" y="2524"/>
                      <a:pt x="6228" y="2167"/>
                    </a:cubicBezTo>
                    <a:cubicBezTo>
                      <a:pt x="5811" y="1905"/>
                      <a:pt x="5394" y="1643"/>
                      <a:pt x="4989" y="1357"/>
                    </a:cubicBezTo>
                    <a:cubicBezTo>
                      <a:pt x="4299" y="1310"/>
                      <a:pt x="3596" y="1226"/>
                      <a:pt x="2894" y="1060"/>
                    </a:cubicBezTo>
                    <a:cubicBezTo>
                      <a:pt x="2025" y="869"/>
                      <a:pt x="1191" y="583"/>
                      <a:pt x="405" y="202"/>
                    </a:cubicBezTo>
                    <a:cubicBezTo>
                      <a:pt x="275" y="143"/>
                      <a:pt x="144" y="71"/>
                      <a:pt x="1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258;p23"/>
              <p:cNvSpPr/>
              <p:nvPr/>
            </p:nvSpPr>
            <p:spPr>
              <a:xfrm>
                <a:off x="7380044" y="3260907"/>
                <a:ext cx="287783" cy="191693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4323" extrusionOk="0">
                    <a:moveTo>
                      <a:pt x="3775" y="0"/>
                    </a:moveTo>
                    <a:cubicBezTo>
                      <a:pt x="3608" y="238"/>
                      <a:pt x="3429" y="465"/>
                      <a:pt x="3239" y="667"/>
                    </a:cubicBezTo>
                    <a:cubicBezTo>
                      <a:pt x="2953" y="965"/>
                      <a:pt x="2656" y="1250"/>
                      <a:pt x="2322" y="1500"/>
                    </a:cubicBezTo>
                    <a:cubicBezTo>
                      <a:pt x="1989" y="1750"/>
                      <a:pt x="1632" y="1977"/>
                      <a:pt x="1274" y="2167"/>
                    </a:cubicBezTo>
                    <a:cubicBezTo>
                      <a:pt x="858" y="2393"/>
                      <a:pt x="441" y="2572"/>
                      <a:pt x="0" y="2739"/>
                    </a:cubicBezTo>
                    <a:cubicBezTo>
                      <a:pt x="739" y="3108"/>
                      <a:pt x="1501" y="3429"/>
                      <a:pt x="2275" y="3679"/>
                    </a:cubicBezTo>
                    <a:cubicBezTo>
                      <a:pt x="3179" y="3977"/>
                      <a:pt x="4132" y="4167"/>
                      <a:pt x="5084" y="4275"/>
                    </a:cubicBezTo>
                    <a:lnTo>
                      <a:pt x="5311" y="4298"/>
                    </a:lnTo>
                    <a:lnTo>
                      <a:pt x="5501" y="4322"/>
                    </a:lnTo>
                    <a:cubicBezTo>
                      <a:pt x="5799" y="3917"/>
                      <a:pt x="6096" y="3489"/>
                      <a:pt x="6406" y="2989"/>
                    </a:cubicBezTo>
                    <a:cubicBezTo>
                      <a:pt x="6454" y="2929"/>
                      <a:pt x="6489" y="2870"/>
                      <a:pt x="6466" y="2798"/>
                    </a:cubicBezTo>
                    <a:cubicBezTo>
                      <a:pt x="6454" y="2727"/>
                      <a:pt x="6430" y="2667"/>
                      <a:pt x="6382" y="2620"/>
                    </a:cubicBezTo>
                    <a:cubicBezTo>
                      <a:pt x="6382" y="2596"/>
                      <a:pt x="6358" y="2548"/>
                      <a:pt x="6335" y="2512"/>
                    </a:cubicBezTo>
                    <a:cubicBezTo>
                      <a:pt x="5608" y="1584"/>
                      <a:pt x="4715" y="774"/>
                      <a:pt x="3775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259;p23"/>
              <p:cNvSpPr/>
              <p:nvPr/>
            </p:nvSpPr>
            <p:spPr>
              <a:xfrm>
                <a:off x="7228977" y="2023909"/>
                <a:ext cx="1009776" cy="786677"/>
              </a:xfrm>
              <a:custGeom>
                <a:avLst/>
                <a:gdLst/>
                <a:ahLst/>
                <a:cxnLst/>
                <a:rect l="l" t="t" r="r" b="b"/>
                <a:pathLst>
                  <a:path w="25111" h="19563" extrusionOk="0">
                    <a:moveTo>
                      <a:pt x="20515" y="0"/>
                    </a:moveTo>
                    <a:cubicBezTo>
                      <a:pt x="19717" y="24"/>
                      <a:pt x="18943" y="274"/>
                      <a:pt x="18181" y="524"/>
                    </a:cubicBezTo>
                    <a:cubicBezTo>
                      <a:pt x="17705" y="667"/>
                      <a:pt x="17217" y="834"/>
                      <a:pt x="16717" y="929"/>
                    </a:cubicBezTo>
                    <a:cubicBezTo>
                      <a:pt x="16360" y="1012"/>
                      <a:pt x="15979" y="1036"/>
                      <a:pt x="15586" y="1036"/>
                    </a:cubicBezTo>
                    <a:cubicBezTo>
                      <a:pt x="15443" y="1036"/>
                      <a:pt x="15276" y="1036"/>
                      <a:pt x="15121" y="1024"/>
                    </a:cubicBezTo>
                    <a:lnTo>
                      <a:pt x="15098" y="1024"/>
                    </a:lnTo>
                    <a:cubicBezTo>
                      <a:pt x="14395" y="965"/>
                      <a:pt x="13693" y="834"/>
                      <a:pt x="13014" y="691"/>
                    </a:cubicBezTo>
                    <a:lnTo>
                      <a:pt x="12859" y="667"/>
                    </a:lnTo>
                    <a:cubicBezTo>
                      <a:pt x="12145" y="536"/>
                      <a:pt x="11395" y="381"/>
                      <a:pt x="10621" y="357"/>
                    </a:cubicBezTo>
                    <a:lnTo>
                      <a:pt x="10335" y="357"/>
                    </a:lnTo>
                    <a:cubicBezTo>
                      <a:pt x="9799" y="357"/>
                      <a:pt x="9252" y="417"/>
                      <a:pt x="8692" y="512"/>
                    </a:cubicBezTo>
                    <a:cubicBezTo>
                      <a:pt x="8061" y="655"/>
                      <a:pt x="7430" y="845"/>
                      <a:pt x="6870" y="1107"/>
                    </a:cubicBezTo>
                    <a:cubicBezTo>
                      <a:pt x="6275" y="1393"/>
                      <a:pt x="5751" y="1738"/>
                      <a:pt x="5275" y="2155"/>
                    </a:cubicBezTo>
                    <a:cubicBezTo>
                      <a:pt x="5263" y="1858"/>
                      <a:pt x="5180" y="1584"/>
                      <a:pt x="5061" y="1334"/>
                    </a:cubicBezTo>
                    <a:cubicBezTo>
                      <a:pt x="4965" y="1131"/>
                      <a:pt x="4811" y="953"/>
                      <a:pt x="4620" y="845"/>
                    </a:cubicBezTo>
                    <a:cubicBezTo>
                      <a:pt x="4501" y="786"/>
                      <a:pt x="4382" y="750"/>
                      <a:pt x="4310" y="738"/>
                    </a:cubicBezTo>
                    <a:cubicBezTo>
                      <a:pt x="4263" y="738"/>
                      <a:pt x="4215" y="726"/>
                      <a:pt x="4191" y="726"/>
                    </a:cubicBezTo>
                    <a:cubicBezTo>
                      <a:pt x="4084" y="726"/>
                      <a:pt x="3989" y="738"/>
                      <a:pt x="3870" y="774"/>
                    </a:cubicBezTo>
                    <a:cubicBezTo>
                      <a:pt x="3668" y="810"/>
                      <a:pt x="3453" y="953"/>
                      <a:pt x="3298" y="1131"/>
                    </a:cubicBezTo>
                    <a:cubicBezTo>
                      <a:pt x="3156" y="1286"/>
                      <a:pt x="3060" y="1488"/>
                      <a:pt x="2977" y="1750"/>
                    </a:cubicBezTo>
                    <a:cubicBezTo>
                      <a:pt x="2906" y="2000"/>
                      <a:pt x="2894" y="2274"/>
                      <a:pt x="2894" y="2465"/>
                    </a:cubicBezTo>
                    <a:cubicBezTo>
                      <a:pt x="2894" y="2679"/>
                      <a:pt x="2906" y="2881"/>
                      <a:pt x="2941" y="3120"/>
                    </a:cubicBezTo>
                    <a:cubicBezTo>
                      <a:pt x="2906" y="3108"/>
                      <a:pt x="2858" y="3072"/>
                      <a:pt x="2834" y="3060"/>
                    </a:cubicBezTo>
                    <a:cubicBezTo>
                      <a:pt x="2644" y="2977"/>
                      <a:pt x="2441" y="2929"/>
                      <a:pt x="2227" y="2929"/>
                    </a:cubicBezTo>
                    <a:lnTo>
                      <a:pt x="2179" y="2929"/>
                    </a:lnTo>
                    <a:cubicBezTo>
                      <a:pt x="1870" y="2929"/>
                      <a:pt x="1572" y="3060"/>
                      <a:pt x="1405" y="3286"/>
                    </a:cubicBezTo>
                    <a:cubicBezTo>
                      <a:pt x="1310" y="3417"/>
                      <a:pt x="1251" y="3548"/>
                      <a:pt x="1239" y="3691"/>
                    </a:cubicBezTo>
                    <a:cubicBezTo>
                      <a:pt x="1227" y="3774"/>
                      <a:pt x="1239" y="3870"/>
                      <a:pt x="1251" y="3953"/>
                    </a:cubicBezTo>
                    <a:cubicBezTo>
                      <a:pt x="1274" y="4048"/>
                      <a:pt x="1298" y="4120"/>
                      <a:pt x="1346" y="4179"/>
                    </a:cubicBezTo>
                    <a:cubicBezTo>
                      <a:pt x="1417" y="4310"/>
                      <a:pt x="1524" y="4441"/>
                      <a:pt x="1667" y="4560"/>
                    </a:cubicBezTo>
                    <a:cubicBezTo>
                      <a:pt x="1751" y="4620"/>
                      <a:pt x="1822" y="4679"/>
                      <a:pt x="1905" y="4727"/>
                    </a:cubicBezTo>
                    <a:cubicBezTo>
                      <a:pt x="1667" y="4917"/>
                      <a:pt x="1453" y="5132"/>
                      <a:pt x="1251" y="5382"/>
                    </a:cubicBezTo>
                    <a:cubicBezTo>
                      <a:pt x="989" y="5715"/>
                      <a:pt x="762" y="6096"/>
                      <a:pt x="584" y="6525"/>
                    </a:cubicBezTo>
                    <a:cubicBezTo>
                      <a:pt x="239" y="7334"/>
                      <a:pt x="60" y="8239"/>
                      <a:pt x="36" y="9347"/>
                    </a:cubicBezTo>
                    <a:cubicBezTo>
                      <a:pt x="0" y="10275"/>
                      <a:pt x="108" y="11287"/>
                      <a:pt x="334" y="12347"/>
                    </a:cubicBezTo>
                    <a:cubicBezTo>
                      <a:pt x="536" y="13311"/>
                      <a:pt x="858" y="14240"/>
                      <a:pt x="1251" y="15073"/>
                    </a:cubicBezTo>
                    <a:cubicBezTo>
                      <a:pt x="1453" y="15478"/>
                      <a:pt x="1655" y="15812"/>
                      <a:pt x="1882" y="16145"/>
                    </a:cubicBezTo>
                    <a:cubicBezTo>
                      <a:pt x="2132" y="16502"/>
                      <a:pt x="2429" y="16824"/>
                      <a:pt x="2775" y="17145"/>
                    </a:cubicBezTo>
                    <a:cubicBezTo>
                      <a:pt x="3501" y="17800"/>
                      <a:pt x="4430" y="18336"/>
                      <a:pt x="5525" y="18752"/>
                    </a:cubicBezTo>
                    <a:cubicBezTo>
                      <a:pt x="6549" y="19122"/>
                      <a:pt x="7668" y="19372"/>
                      <a:pt x="8847" y="19491"/>
                    </a:cubicBezTo>
                    <a:cubicBezTo>
                      <a:pt x="9323" y="19538"/>
                      <a:pt x="9811" y="19562"/>
                      <a:pt x="10287" y="19562"/>
                    </a:cubicBezTo>
                    <a:cubicBezTo>
                      <a:pt x="10942" y="19562"/>
                      <a:pt x="11585" y="19526"/>
                      <a:pt x="12228" y="19431"/>
                    </a:cubicBezTo>
                    <a:cubicBezTo>
                      <a:pt x="12764" y="19360"/>
                      <a:pt x="13276" y="19252"/>
                      <a:pt x="13788" y="19122"/>
                    </a:cubicBezTo>
                    <a:cubicBezTo>
                      <a:pt x="14324" y="18967"/>
                      <a:pt x="14871" y="18776"/>
                      <a:pt x="15407" y="18526"/>
                    </a:cubicBezTo>
                    <a:cubicBezTo>
                      <a:pt x="16586" y="17979"/>
                      <a:pt x="17729" y="17205"/>
                      <a:pt x="19027" y="16085"/>
                    </a:cubicBezTo>
                    <a:cubicBezTo>
                      <a:pt x="19384" y="15788"/>
                      <a:pt x="19741" y="15454"/>
                      <a:pt x="20122" y="15085"/>
                    </a:cubicBezTo>
                    <a:cubicBezTo>
                      <a:pt x="20146" y="15085"/>
                      <a:pt x="20170" y="15085"/>
                      <a:pt x="20181" y="15073"/>
                    </a:cubicBezTo>
                    <a:cubicBezTo>
                      <a:pt x="20443" y="14966"/>
                      <a:pt x="20658" y="14847"/>
                      <a:pt x="20872" y="14704"/>
                    </a:cubicBezTo>
                    <a:cubicBezTo>
                      <a:pt x="21063" y="14561"/>
                      <a:pt x="21253" y="14383"/>
                      <a:pt x="21455" y="14192"/>
                    </a:cubicBezTo>
                    <a:cubicBezTo>
                      <a:pt x="21777" y="13847"/>
                      <a:pt x="22051" y="13418"/>
                      <a:pt x="22265" y="12918"/>
                    </a:cubicBezTo>
                    <a:cubicBezTo>
                      <a:pt x="22658" y="12037"/>
                      <a:pt x="22884" y="10990"/>
                      <a:pt x="22896" y="9823"/>
                    </a:cubicBezTo>
                    <a:cubicBezTo>
                      <a:pt x="22908" y="9466"/>
                      <a:pt x="22884" y="9085"/>
                      <a:pt x="22848" y="8751"/>
                    </a:cubicBezTo>
                    <a:cubicBezTo>
                      <a:pt x="23075" y="8668"/>
                      <a:pt x="23277" y="8537"/>
                      <a:pt x="23491" y="8346"/>
                    </a:cubicBezTo>
                    <a:cubicBezTo>
                      <a:pt x="23599" y="8251"/>
                      <a:pt x="23682" y="8132"/>
                      <a:pt x="23789" y="8001"/>
                    </a:cubicBezTo>
                    <a:cubicBezTo>
                      <a:pt x="23896" y="7858"/>
                      <a:pt x="23968" y="7703"/>
                      <a:pt x="24027" y="7561"/>
                    </a:cubicBezTo>
                    <a:cubicBezTo>
                      <a:pt x="24146" y="7227"/>
                      <a:pt x="24158" y="6930"/>
                      <a:pt x="24087" y="6632"/>
                    </a:cubicBezTo>
                    <a:cubicBezTo>
                      <a:pt x="24039" y="6453"/>
                      <a:pt x="23932" y="6310"/>
                      <a:pt x="23789" y="6156"/>
                    </a:cubicBezTo>
                    <a:cubicBezTo>
                      <a:pt x="23908" y="6084"/>
                      <a:pt x="24027" y="6013"/>
                      <a:pt x="24134" y="5906"/>
                    </a:cubicBezTo>
                    <a:cubicBezTo>
                      <a:pt x="24325" y="5727"/>
                      <a:pt x="24503" y="5513"/>
                      <a:pt x="24670" y="5263"/>
                    </a:cubicBezTo>
                    <a:cubicBezTo>
                      <a:pt x="24801" y="5036"/>
                      <a:pt x="24908" y="4786"/>
                      <a:pt x="24992" y="4489"/>
                    </a:cubicBezTo>
                    <a:cubicBezTo>
                      <a:pt x="25063" y="4239"/>
                      <a:pt x="25099" y="3953"/>
                      <a:pt x="25111" y="3655"/>
                    </a:cubicBezTo>
                    <a:cubicBezTo>
                      <a:pt x="25111" y="3120"/>
                      <a:pt x="24968" y="2536"/>
                      <a:pt x="24646" y="1988"/>
                    </a:cubicBezTo>
                    <a:cubicBezTo>
                      <a:pt x="24384" y="1512"/>
                      <a:pt x="23991" y="1096"/>
                      <a:pt x="23503" y="750"/>
                    </a:cubicBezTo>
                    <a:cubicBezTo>
                      <a:pt x="22718" y="274"/>
                      <a:pt x="21765" y="0"/>
                      <a:pt x="20705" y="0"/>
                    </a:cubicBezTo>
                    <a:close/>
                  </a:path>
                </a:pathLst>
              </a:custGeom>
              <a:solidFill>
                <a:srgbClr val="8001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260;p23"/>
              <p:cNvSpPr/>
              <p:nvPr/>
            </p:nvSpPr>
            <p:spPr>
              <a:xfrm>
                <a:off x="7228012" y="2051656"/>
                <a:ext cx="163303" cy="598523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14884" extrusionOk="0">
                    <a:moveTo>
                      <a:pt x="4061" y="1"/>
                    </a:moveTo>
                    <a:lnTo>
                      <a:pt x="4001" y="60"/>
                    </a:lnTo>
                    <a:cubicBezTo>
                      <a:pt x="4000" y="62"/>
                      <a:pt x="3998" y="63"/>
                      <a:pt x="3997" y="65"/>
                    </a:cubicBezTo>
                    <a:lnTo>
                      <a:pt x="3997" y="65"/>
                    </a:lnTo>
                    <a:cubicBezTo>
                      <a:pt x="4026" y="50"/>
                      <a:pt x="4049" y="29"/>
                      <a:pt x="4061" y="1"/>
                    </a:cubicBezTo>
                    <a:close/>
                    <a:moveTo>
                      <a:pt x="3997" y="65"/>
                    </a:moveTo>
                    <a:cubicBezTo>
                      <a:pt x="3965" y="80"/>
                      <a:pt x="3925" y="90"/>
                      <a:pt x="3882" y="96"/>
                    </a:cubicBezTo>
                    <a:cubicBezTo>
                      <a:pt x="3680" y="144"/>
                      <a:pt x="3465" y="275"/>
                      <a:pt x="3311" y="453"/>
                    </a:cubicBezTo>
                    <a:cubicBezTo>
                      <a:pt x="3168" y="596"/>
                      <a:pt x="3072" y="810"/>
                      <a:pt x="2989" y="1072"/>
                    </a:cubicBezTo>
                    <a:cubicBezTo>
                      <a:pt x="2918" y="1334"/>
                      <a:pt x="2906" y="1596"/>
                      <a:pt x="2906" y="1787"/>
                    </a:cubicBezTo>
                    <a:cubicBezTo>
                      <a:pt x="2906" y="2001"/>
                      <a:pt x="2918" y="2203"/>
                      <a:pt x="2953" y="2441"/>
                    </a:cubicBezTo>
                    <a:cubicBezTo>
                      <a:pt x="2918" y="2418"/>
                      <a:pt x="2894" y="2406"/>
                      <a:pt x="2846" y="2382"/>
                    </a:cubicBezTo>
                    <a:cubicBezTo>
                      <a:pt x="2656" y="2299"/>
                      <a:pt x="2441" y="2251"/>
                      <a:pt x="2239" y="2251"/>
                    </a:cubicBezTo>
                    <a:lnTo>
                      <a:pt x="2191" y="2251"/>
                    </a:lnTo>
                    <a:cubicBezTo>
                      <a:pt x="1882" y="2251"/>
                      <a:pt x="1584" y="2382"/>
                      <a:pt x="1406" y="2608"/>
                    </a:cubicBezTo>
                    <a:cubicBezTo>
                      <a:pt x="1298" y="2739"/>
                      <a:pt x="1251" y="2882"/>
                      <a:pt x="1239" y="3013"/>
                    </a:cubicBezTo>
                    <a:cubicBezTo>
                      <a:pt x="1215" y="3108"/>
                      <a:pt x="1239" y="3192"/>
                      <a:pt x="1251" y="3275"/>
                    </a:cubicBezTo>
                    <a:cubicBezTo>
                      <a:pt x="1263" y="3370"/>
                      <a:pt x="1310" y="3442"/>
                      <a:pt x="1346" y="3501"/>
                    </a:cubicBezTo>
                    <a:cubicBezTo>
                      <a:pt x="1417" y="3656"/>
                      <a:pt x="1525" y="3775"/>
                      <a:pt x="1667" y="3906"/>
                    </a:cubicBezTo>
                    <a:cubicBezTo>
                      <a:pt x="1739" y="3965"/>
                      <a:pt x="1822" y="4025"/>
                      <a:pt x="1906" y="4073"/>
                    </a:cubicBezTo>
                    <a:cubicBezTo>
                      <a:pt x="1667" y="4251"/>
                      <a:pt x="1441" y="4477"/>
                      <a:pt x="1251" y="4704"/>
                    </a:cubicBezTo>
                    <a:cubicBezTo>
                      <a:pt x="989" y="5037"/>
                      <a:pt x="763" y="5418"/>
                      <a:pt x="584" y="5859"/>
                    </a:cubicBezTo>
                    <a:cubicBezTo>
                      <a:pt x="239" y="6656"/>
                      <a:pt x="60" y="7585"/>
                      <a:pt x="36" y="8668"/>
                    </a:cubicBezTo>
                    <a:cubicBezTo>
                      <a:pt x="1" y="9609"/>
                      <a:pt x="108" y="10621"/>
                      <a:pt x="334" y="11693"/>
                    </a:cubicBezTo>
                    <a:cubicBezTo>
                      <a:pt x="536" y="12657"/>
                      <a:pt x="846" y="13574"/>
                      <a:pt x="1251" y="14407"/>
                    </a:cubicBezTo>
                    <a:cubicBezTo>
                      <a:pt x="1322" y="14574"/>
                      <a:pt x="1417" y="14741"/>
                      <a:pt x="1501" y="14883"/>
                    </a:cubicBezTo>
                    <a:cubicBezTo>
                      <a:pt x="1298" y="14312"/>
                      <a:pt x="1132" y="13717"/>
                      <a:pt x="1001" y="13098"/>
                    </a:cubicBezTo>
                    <a:cubicBezTo>
                      <a:pt x="870" y="12526"/>
                      <a:pt x="774" y="11931"/>
                      <a:pt x="715" y="11335"/>
                    </a:cubicBezTo>
                    <a:cubicBezTo>
                      <a:pt x="655" y="10704"/>
                      <a:pt x="632" y="10085"/>
                      <a:pt x="667" y="9466"/>
                    </a:cubicBezTo>
                    <a:cubicBezTo>
                      <a:pt x="703" y="8859"/>
                      <a:pt x="786" y="8264"/>
                      <a:pt x="941" y="7668"/>
                    </a:cubicBezTo>
                    <a:cubicBezTo>
                      <a:pt x="1084" y="7109"/>
                      <a:pt x="1298" y="6537"/>
                      <a:pt x="1608" y="6037"/>
                    </a:cubicBezTo>
                    <a:cubicBezTo>
                      <a:pt x="1679" y="5894"/>
                      <a:pt x="1763" y="5775"/>
                      <a:pt x="1846" y="5656"/>
                    </a:cubicBezTo>
                    <a:cubicBezTo>
                      <a:pt x="1941" y="5537"/>
                      <a:pt x="2013" y="5442"/>
                      <a:pt x="2096" y="5323"/>
                    </a:cubicBezTo>
                    <a:cubicBezTo>
                      <a:pt x="2203" y="5204"/>
                      <a:pt x="2310" y="5108"/>
                      <a:pt x="2429" y="5001"/>
                    </a:cubicBezTo>
                    <a:cubicBezTo>
                      <a:pt x="2532" y="4921"/>
                      <a:pt x="2646" y="4820"/>
                      <a:pt x="2739" y="4738"/>
                    </a:cubicBezTo>
                    <a:lnTo>
                      <a:pt x="2739" y="4738"/>
                    </a:lnTo>
                    <a:cubicBezTo>
                      <a:pt x="2739" y="4738"/>
                      <a:pt x="2739" y="4739"/>
                      <a:pt x="2739" y="4739"/>
                    </a:cubicBezTo>
                    <a:cubicBezTo>
                      <a:pt x="2894" y="4608"/>
                      <a:pt x="3037" y="4477"/>
                      <a:pt x="3156" y="4311"/>
                    </a:cubicBezTo>
                    <a:cubicBezTo>
                      <a:pt x="3168" y="4275"/>
                      <a:pt x="3203" y="4251"/>
                      <a:pt x="3215" y="4204"/>
                    </a:cubicBezTo>
                    <a:lnTo>
                      <a:pt x="3215" y="4168"/>
                    </a:lnTo>
                    <a:cubicBezTo>
                      <a:pt x="3215" y="4144"/>
                      <a:pt x="3215" y="4108"/>
                      <a:pt x="3203" y="4073"/>
                    </a:cubicBezTo>
                    <a:cubicBezTo>
                      <a:pt x="3191" y="4025"/>
                      <a:pt x="3191" y="3977"/>
                      <a:pt x="3168" y="3930"/>
                    </a:cubicBezTo>
                    <a:cubicBezTo>
                      <a:pt x="3156" y="3894"/>
                      <a:pt x="3156" y="3846"/>
                      <a:pt x="3156" y="3799"/>
                    </a:cubicBezTo>
                    <a:cubicBezTo>
                      <a:pt x="3156" y="3715"/>
                      <a:pt x="3156" y="3620"/>
                      <a:pt x="3203" y="3549"/>
                    </a:cubicBezTo>
                    <a:cubicBezTo>
                      <a:pt x="3227" y="3501"/>
                      <a:pt x="3263" y="3453"/>
                      <a:pt x="3287" y="3430"/>
                    </a:cubicBezTo>
                    <a:cubicBezTo>
                      <a:pt x="3322" y="3394"/>
                      <a:pt x="3346" y="3382"/>
                      <a:pt x="3382" y="3358"/>
                    </a:cubicBezTo>
                    <a:cubicBezTo>
                      <a:pt x="3441" y="3311"/>
                      <a:pt x="3513" y="3263"/>
                      <a:pt x="3572" y="3203"/>
                    </a:cubicBezTo>
                    <a:cubicBezTo>
                      <a:pt x="3608" y="3192"/>
                      <a:pt x="3620" y="3156"/>
                      <a:pt x="3632" y="3132"/>
                    </a:cubicBezTo>
                    <a:cubicBezTo>
                      <a:pt x="3644" y="3096"/>
                      <a:pt x="3680" y="3061"/>
                      <a:pt x="3692" y="3025"/>
                    </a:cubicBezTo>
                    <a:cubicBezTo>
                      <a:pt x="3703" y="3001"/>
                      <a:pt x="3727" y="2977"/>
                      <a:pt x="3739" y="2953"/>
                    </a:cubicBezTo>
                    <a:cubicBezTo>
                      <a:pt x="3751" y="2918"/>
                      <a:pt x="3763" y="2894"/>
                      <a:pt x="3787" y="2882"/>
                    </a:cubicBezTo>
                    <a:lnTo>
                      <a:pt x="3787" y="2846"/>
                    </a:lnTo>
                    <a:lnTo>
                      <a:pt x="3787" y="2763"/>
                    </a:lnTo>
                    <a:cubicBezTo>
                      <a:pt x="3787" y="2715"/>
                      <a:pt x="3763" y="2680"/>
                      <a:pt x="3763" y="2644"/>
                    </a:cubicBezTo>
                    <a:cubicBezTo>
                      <a:pt x="3739" y="2489"/>
                      <a:pt x="3703" y="2346"/>
                      <a:pt x="3680" y="2180"/>
                    </a:cubicBezTo>
                    <a:cubicBezTo>
                      <a:pt x="3668" y="2060"/>
                      <a:pt x="3644" y="1929"/>
                      <a:pt x="3632" y="1810"/>
                    </a:cubicBezTo>
                    <a:cubicBezTo>
                      <a:pt x="3620" y="1668"/>
                      <a:pt x="3620" y="1537"/>
                      <a:pt x="3620" y="1394"/>
                    </a:cubicBezTo>
                    <a:cubicBezTo>
                      <a:pt x="3620" y="1251"/>
                      <a:pt x="3632" y="1120"/>
                      <a:pt x="3644" y="989"/>
                    </a:cubicBezTo>
                    <a:cubicBezTo>
                      <a:pt x="3668" y="834"/>
                      <a:pt x="3692" y="691"/>
                      <a:pt x="3751" y="560"/>
                    </a:cubicBezTo>
                    <a:cubicBezTo>
                      <a:pt x="3799" y="441"/>
                      <a:pt x="3834" y="322"/>
                      <a:pt x="3894" y="215"/>
                    </a:cubicBezTo>
                    <a:cubicBezTo>
                      <a:pt x="3929" y="169"/>
                      <a:pt x="3952" y="112"/>
                      <a:pt x="3997" y="65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261;p23"/>
              <p:cNvSpPr/>
              <p:nvPr/>
            </p:nvSpPr>
            <p:spPr>
              <a:xfrm>
                <a:off x="7986423" y="2270456"/>
                <a:ext cx="136964" cy="369674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9193" extrusionOk="0">
                    <a:moveTo>
                      <a:pt x="1143" y="620"/>
                    </a:moveTo>
                    <a:cubicBezTo>
                      <a:pt x="1137" y="620"/>
                      <a:pt x="1134" y="626"/>
                      <a:pt x="1133" y="632"/>
                    </a:cubicBezTo>
                    <a:lnTo>
                      <a:pt x="1133" y="632"/>
                    </a:lnTo>
                    <a:cubicBezTo>
                      <a:pt x="1136" y="628"/>
                      <a:pt x="1140" y="624"/>
                      <a:pt x="1143" y="620"/>
                    </a:cubicBezTo>
                    <a:close/>
                    <a:moveTo>
                      <a:pt x="2107" y="1"/>
                    </a:moveTo>
                    <a:cubicBezTo>
                      <a:pt x="2072" y="1"/>
                      <a:pt x="2024" y="13"/>
                      <a:pt x="1977" y="25"/>
                    </a:cubicBezTo>
                    <a:lnTo>
                      <a:pt x="1846" y="72"/>
                    </a:lnTo>
                    <a:lnTo>
                      <a:pt x="1857" y="72"/>
                    </a:lnTo>
                    <a:cubicBezTo>
                      <a:pt x="1750" y="120"/>
                      <a:pt x="1655" y="156"/>
                      <a:pt x="1560" y="239"/>
                    </a:cubicBezTo>
                    <a:cubicBezTo>
                      <a:pt x="1393" y="358"/>
                      <a:pt x="1262" y="489"/>
                      <a:pt x="1131" y="644"/>
                    </a:cubicBezTo>
                    <a:cubicBezTo>
                      <a:pt x="1131" y="644"/>
                      <a:pt x="1131" y="638"/>
                      <a:pt x="1133" y="632"/>
                    </a:cubicBezTo>
                    <a:lnTo>
                      <a:pt x="1133" y="632"/>
                    </a:lnTo>
                    <a:cubicBezTo>
                      <a:pt x="888" y="915"/>
                      <a:pt x="700" y="1244"/>
                      <a:pt x="536" y="1572"/>
                    </a:cubicBezTo>
                    <a:cubicBezTo>
                      <a:pt x="441" y="1751"/>
                      <a:pt x="369" y="1942"/>
                      <a:pt x="310" y="2144"/>
                    </a:cubicBezTo>
                    <a:cubicBezTo>
                      <a:pt x="238" y="2394"/>
                      <a:pt x="167" y="2644"/>
                      <a:pt x="119" y="2894"/>
                    </a:cubicBezTo>
                    <a:cubicBezTo>
                      <a:pt x="60" y="3227"/>
                      <a:pt x="24" y="3573"/>
                      <a:pt x="12" y="3906"/>
                    </a:cubicBezTo>
                    <a:cubicBezTo>
                      <a:pt x="0" y="4263"/>
                      <a:pt x="12" y="4609"/>
                      <a:pt x="48" y="4966"/>
                    </a:cubicBezTo>
                    <a:lnTo>
                      <a:pt x="48" y="4954"/>
                    </a:lnTo>
                    <a:cubicBezTo>
                      <a:pt x="119" y="5752"/>
                      <a:pt x="286" y="6561"/>
                      <a:pt x="488" y="7335"/>
                    </a:cubicBezTo>
                    <a:cubicBezTo>
                      <a:pt x="655" y="7954"/>
                      <a:pt x="857" y="8585"/>
                      <a:pt x="1084" y="9192"/>
                    </a:cubicBezTo>
                    <a:cubicBezTo>
                      <a:pt x="1143" y="9133"/>
                      <a:pt x="1215" y="9073"/>
                      <a:pt x="1298" y="9002"/>
                    </a:cubicBezTo>
                    <a:cubicBezTo>
                      <a:pt x="1310" y="9002"/>
                      <a:pt x="1322" y="9002"/>
                      <a:pt x="1357" y="8990"/>
                    </a:cubicBezTo>
                    <a:cubicBezTo>
                      <a:pt x="1607" y="8883"/>
                      <a:pt x="1834" y="8764"/>
                      <a:pt x="2036" y="8609"/>
                    </a:cubicBezTo>
                    <a:cubicBezTo>
                      <a:pt x="2227" y="8478"/>
                      <a:pt x="2429" y="8311"/>
                      <a:pt x="2619" y="8109"/>
                    </a:cubicBezTo>
                    <a:cubicBezTo>
                      <a:pt x="2727" y="7990"/>
                      <a:pt x="2822" y="7871"/>
                      <a:pt x="2929" y="7740"/>
                    </a:cubicBezTo>
                    <a:cubicBezTo>
                      <a:pt x="2941" y="7645"/>
                      <a:pt x="2965" y="7573"/>
                      <a:pt x="2977" y="7478"/>
                    </a:cubicBezTo>
                    <a:lnTo>
                      <a:pt x="2977" y="7502"/>
                    </a:lnTo>
                    <a:cubicBezTo>
                      <a:pt x="3179" y="6323"/>
                      <a:pt x="3334" y="5121"/>
                      <a:pt x="3381" y="3930"/>
                    </a:cubicBezTo>
                    <a:cubicBezTo>
                      <a:pt x="3381" y="3716"/>
                      <a:pt x="3393" y="3513"/>
                      <a:pt x="3393" y="3299"/>
                    </a:cubicBezTo>
                    <a:cubicBezTo>
                      <a:pt x="3393" y="3156"/>
                      <a:pt x="3405" y="2989"/>
                      <a:pt x="3405" y="2835"/>
                    </a:cubicBezTo>
                    <a:cubicBezTo>
                      <a:pt x="3405" y="2477"/>
                      <a:pt x="3405" y="2108"/>
                      <a:pt x="3381" y="1751"/>
                    </a:cubicBezTo>
                    <a:lnTo>
                      <a:pt x="3381" y="1763"/>
                    </a:lnTo>
                    <a:cubicBezTo>
                      <a:pt x="3346" y="1441"/>
                      <a:pt x="3298" y="1108"/>
                      <a:pt x="3179" y="799"/>
                    </a:cubicBezTo>
                    <a:cubicBezTo>
                      <a:pt x="3144" y="672"/>
                      <a:pt x="3088" y="556"/>
                      <a:pt x="2998" y="441"/>
                    </a:cubicBezTo>
                    <a:lnTo>
                      <a:pt x="2998" y="441"/>
                    </a:lnTo>
                    <a:cubicBezTo>
                      <a:pt x="2999" y="441"/>
                      <a:pt x="2999" y="441"/>
                      <a:pt x="3000" y="441"/>
                    </a:cubicBezTo>
                    <a:cubicBezTo>
                      <a:pt x="2944" y="374"/>
                      <a:pt x="2888" y="306"/>
                      <a:pt x="2822" y="249"/>
                    </a:cubicBezTo>
                    <a:lnTo>
                      <a:pt x="2822" y="249"/>
                    </a:lnTo>
                    <a:cubicBezTo>
                      <a:pt x="2822" y="250"/>
                      <a:pt x="2822" y="250"/>
                      <a:pt x="2822" y="251"/>
                    </a:cubicBezTo>
                    <a:cubicBezTo>
                      <a:pt x="2821" y="249"/>
                      <a:pt x="2820" y="248"/>
                      <a:pt x="2819" y="246"/>
                    </a:cubicBezTo>
                    <a:lnTo>
                      <a:pt x="2819" y="246"/>
                    </a:lnTo>
                    <a:cubicBezTo>
                      <a:pt x="2820" y="247"/>
                      <a:pt x="2821" y="248"/>
                      <a:pt x="2822" y="249"/>
                    </a:cubicBezTo>
                    <a:lnTo>
                      <a:pt x="2822" y="249"/>
                    </a:lnTo>
                    <a:cubicBezTo>
                      <a:pt x="2821" y="243"/>
                      <a:pt x="2816" y="240"/>
                      <a:pt x="2813" y="239"/>
                    </a:cubicBezTo>
                    <a:lnTo>
                      <a:pt x="2813" y="239"/>
                    </a:lnTo>
                    <a:cubicBezTo>
                      <a:pt x="2815" y="242"/>
                      <a:pt x="2817" y="244"/>
                      <a:pt x="2819" y="246"/>
                    </a:cubicBezTo>
                    <a:lnTo>
                      <a:pt x="2819" y="246"/>
                    </a:lnTo>
                    <a:cubicBezTo>
                      <a:pt x="2816" y="244"/>
                      <a:pt x="2813" y="241"/>
                      <a:pt x="2810" y="239"/>
                    </a:cubicBezTo>
                    <a:lnTo>
                      <a:pt x="2810" y="239"/>
                    </a:lnTo>
                    <a:cubicBezTo>
                      <a:pt x="2810" y="239"/>
                      <a:pt x="2811" y="239"/>
                      <a:pt x="2813" y="239"/>
                    </a:cubicBezTo>
                    <a:lnTo>
                      <a:pt x="2813" y="239"/>
                    </a:lnTo>
                    <a:cubicBezTo>
                      <a:pt x="2790" y="212"/>
                      <a:pt x="2760" y="201"/>
                      <a:pt x="2739" y="179"/>
                    </a:cubicBezTo>
                    <a:cubicBezTo>
                      <a:pt x="2691" y="144"/>
                      <a:pt x="2667" y="132"/>
                      <a:pt x="2619" y="120"/>
                    </a:cubicBezTo>
                    <a:lnTo>
                      <a:pt x="2488" y="72"/>
                    </a:lnTo>
                    <a:cubicBezTo>
                      <a:pt x="2441" y="60"/>
                      <a:pt x="2405" y="48"/>
                      <a:pt x="2369" y="48"/>
                    </a:cubicBezTo>
                    <a:cubicBezTo>
                      <a:pt x="2310" y="25"/>
                      <a:pt x="2262" y="25"/>
                      <a:pt x="2203" y="25"/>
                    </a:cubicBezTo>
                    <a:cubicBezTo>
                      <a:pt x="2167" y="1"/>
                      <a:pt x="2143" y="1"/>
                      <a:pt x="210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262;p23"/>
              <p:cNvSpPr/>
              <p:nvPr/>
            </p:nvSpPr>
            <p:spPr>
              <a:xfrm>
                <a:off x="8007936" y="2333188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B46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263;p23"/>
              <p:cNvSpPr/>
              <p:nvPr/>
            </p:nvSpPr>
            <p:spPr>
              <a:xfrm>
                <a:off x="7995511" y="2537632"/>
                <a:ext cx="158518" cy="195393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4859" extrusionOk="0">
                    <a:moveTo>
                      <a:pt x="2417" y="1"/>
                    </a:moveTo>
                    <a:cubicBezTo>
                      <a:pt x="2286" y="1"/>
                      <a:pt x="2155" y="24"/>
                      <a:pt x="2001" y="60"/>
                    </a:cubicBezTo>
                    <a:cubicBezTo>
                      <a:pt x="1810" y="120"/>
                      <a:pt x="1620" y="227"/>
                      <a:pt x="1465" y="382"/>
                    </a:cubicBezTo>
                    <a:cubicBezTo>
                      <a:pt x="1417" y="417"/>
                      <a:pt x="1370" y="465"/>
                      <a:pt x="1322" y="524"/>
                    </a:cubicBezTo>
                    <a:cubicBezTo>
                      <a:pt x="1298" y="524"/>
                      <a:pt x="1286" y="548"/>
                      <a:pt x="1274" y="560"/>
                    </a:cubicBezTo>
                    <a:cubicBezTo>
                      <a:pt x="1143" y="691"/>
                      <a:pt x="1024" y="834"/>
                      <a:pt x="917" y="989"/>
                    </a:cubicBezTo>
                    <a:cubicBezTo>
                      <a:pt x="810" y="1132"/>
                      <a:pt x="715" y="1310"/>
                      <a:pt x="596" y="1536"/>
                    </a:cubicBezTo>
                    <a:cubicBezTo>
                      <a:pt x="381" y="1929"/>
                      <a:pt x="238" y="2322"/>
                      <a:pt x="131" y="2763"/>
                    </a:cubicBezTo>
                    <a:cubicBezTo>
                      <a:pt x="12" y="3203"/>
                      <a:pt x="0" y="3572"/>
                      <a:pt x="60" y="3906"/>
                    </a:cubicBezTo>
                    <a:cubicBezTo>
                      <a:pt x="96" y="4096"/>
                      <a:pt x="155" y="4275"/>
                      <a:pt x="262" y="4406"/>
                    </a:cubicBezTo>
                    <a:cubicBezTo>
                      <a:pt x="357" y="4561"/>
                      <a:pt x="500" y="4668"/>
                      <a:pt x="679" y="4751"/>
                    </a:cubicBezTo>
                    <a:cubicBezTo>
                      <a:pt x="869" y="4846"/>
                      <a:pt x="1096" y="4858"/>
                      <a:pt x="1262" y="4858"/>
                    </a:cubicBezTo>
                    <a:lnTo>
                      <a:pt x="1286" y="4858"/>
                    </a:lnTo>
                    <a:cubicBezTo>
                      <a:pt x="1524" y="4858"/>
                      <a:pt x="1798" y="4799"/>
                      <a:pt x="2060" y="4692"/>
                    </a:cubicBezTo>
                    <a:cubicBezTo>
                      <a:pt x="2334" y="4608"/>
                      <a:pt x="2596" y="4442"/>
                      <a:pt x="2834" y="4215"/>
                    </a:cubicBezTo>
                    <a:cubicBezTo>
                      <a:pt x="3072" y="4025"/>
                      <a:pt x="3263" y="3775"/>
                      <a:pt x="3441" y="3501"/>
                    </a:cubicBezTo>
                    <a:cubicBezTo>
                      <a:pt x="3620" y="3215"/>
                      <a:pt x="3739" y="2918"/>
                      <a:pt x="3834" y="2596"/>
                    </a:cubicBezTo>
                    <a:cubicBezTo>
                      <a:pt x="3906" y="2298"/>
                      <a:pt x="3941" y="1965"/>
                      <a:pt x="3929" y="1644"/>
                    </a:cubicBezTo>
                    <a:cubicBezTo>
                      <a:pt x="3882" y="1060"/>
                      <a:pt x="3608" y="560"/>
                      <a:pt x="3191" y="274"/>
                    </a:cubicBezTo>
                    <a:cubicBezTo>
                      <a:pt x="3036" y="155"/>
                      <a:pt x="2834" y="84"/>
                      <a:pt x="2632" y="36"/>
                    </a:cubicBezTo>
                    <a:cubicBezTo>
                      <a:pt x="2560" y="1"/>
                      <a:pt x="2501" y="1"/>
                      <a:pt x="2417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264;p23"/>
              <p:cNvSpPr/>
              <p:nvPr/>
            </p:nvSpPr>
            <p:spPr>
              <a:xfrm>
                <a:off x="8049114" y="2567792"/>
                <a:ext cx="67557" cy="52598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308" extrusionOk="0">
                    <a:moveTo>
                      <a:pt x="1322" y="1"/>
                    </a:moveTo>
                    <a:cubicBezTo>
                      <a:pt x="1251" y="1"/>
                      <a:pt x="1180" y="24"/>
                      <a:pt x="1108" y="48"/>
                    </a:cubicBezTo>
                    <a:cubicBezTo>
                      <a:pt x="1025" y="60"/>
                      <a:pt x="953" y="108"/>
                      <a:pt x="882" y="132"/>
                    </a:cubicBezTo>
                    <a:cubicBezTo>
                      <a:pt x="810" y="179"/>
                      <a:pt x="727" y="227"/>
                      <a:pt x="656" y="286"/>
                    </a:cubicBezTo>
                    <a:cubicBezTo>
                      <a:pt x="370" y="489"/>
                      <a:pt x="167" y="810"/>
                      <a:pt x="37" y="1120"/>
                    </a:cubicBezTo>
                    <a:cubicBezTo>
                      <a:pt x="1" y="1191"/>
                      <a:pt x="37" y="1263"/>
                      <a:pt x="96" y="1298"/>
                    </a:cubicBezTo>
                    <a:cubicBezTo>
                      <a:pt x="111" y="1305"/>
                      <a:pt x="128" y="1308"/>
                      <a:pt x="146" y="1308"/>
                    </a:cubicBezTo>
                    <a:cubicBezTo>
                      <a:pt x="195" y="1308"/>
                      <a:pt x="248" y="1283"/>
                      <a:pt x="275" y="1239"/>
                    </a:cubicBezTo>
                    <a:cubicBezTo>
                      <a:pt x="334" y="1108"/>
                      <a:pt x="394" y="965"/>
                      <a:pt x="465" y="834"/>
                    </a:cubicBezTo>
                    <a:cubicBezTo>
                      <a:pt x="548" y="715"/>
                      <a:pt x="644" y="596"/>
                      <a:pt x="751" y="489"/>
                    </a:cubicBezTo>
                    <a:cubicBezTo>
                      <a:pt x="834" y="417"/>
                      <a:pt x="906" y="358"/>
                      <a:pt x="1013" y="298"/>
                    </a:cubicBezTo>
                    <a:cubicBezTo>
                      <a:pt x="1084" y="251"/>
                      <a:pt x="1180" y="227"/>
                      <a:pt x="1263" y="215"/>
                    </a:cubicBezTo>
                    <a:cubicBezTo>
                      <a:pt x="1346" y="191"/>
                      <a:pt x="1418" y="191"/>
                      <a:pt x="1489" y="191"/>
                    </a:cubicBezTo>
                    <a:lnTo>
                      <a:pt x="1549" y="191"/>
                    </a:lnTo>
                    <a:cubicBezTo>
                      <a:pt x="1608" y="191"/>
                      <a:pt x="1656" y="167"/>
                      <a:pt x="1668" y="120"/>
                    </a:cubicBezTo>
                    <a:cubicBezTo>
                      <a:pt x="1680" y="72"/>
                      <a:pt x="1644" y="13"/>
                      <a:pt x="1596" y="13"/>
                    </a:cubicBezTo>
                    <a:cubicBezTo>
                      <a:pt x="1549" y="13"/>
                      <a:pt x="1501" y="1"/>
                      <a:pt x="1465" y="1"/>
                    </a:cubicBezTo>
                    <a:close/>
                  </a:path>
                </a:pathLst>
              </a:custGeom>
              <a:solidFill>
                <a:srgbClr val="562B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265;p23"/>
              <p:cNvSpPr/>
              <p:nvPr/>
            </p:nvSpPr>
            <p:spPr>
              <a:xfrm>
                <a:off x="7205975" y="2133530"/>
                <a:ext cx="875265" cy="831192"/>
              </a:xfrm>
              <a:custGeom>
                <a:avLst/>
                <a:gdLst/>
                <a:ahLst/>
                <a:cxnLst/>
                <a:rect l="l" t="t" r="r" b="b"/>
                <a:pathLst>
                  <a:path w="21766" h="20670" extrusionOk="0">
                    <a:moveTo>
                      <a:pt x="13943" y="1"/>
                    </a:moveTo>
                    <a:cubicBezTo>
                      <a:pt x="13714" y="22"/>
                      <a:pt x="13494" y="26"/>
                      <a:pt x="13280" y="26"/>
                    </a:cubicBezTo>
                    <a:cubicBezTo>
                      <a:pt x="13138" y="26"/>
                      <a:pt x="12998" y="24"/>
                      <a:pt x="12860" y="24"/>
                    </a:cubicBezTo>
                    <a:cubicBezTo>
                      <a:pt x="12086" y="24"/>
                      <a:pt x="11312" y="84"/>
                      <a:pt x="10538" y="191"/>
                    </a:cubicBezTo>
                    <a:cubicBezTo>
                      <a:pt x="9300" y="370"/>
                      <a:pt x="8204" y="691"/>
                      <a:pt x="7240" y="1156"/>
                    </a:cubicBezTo>
                    <a:cubicBezTo>
                      <a:pt x="6752" y="1394"/>
                      <a:pt x="6275" y="1703"/>
                      <a:pt x="5859" y="2060"/>
                    </a:cubicBezTo>
                    <a:cubicBezTo>
                      <a:pt x="5454" y="2406"/>
                      <a:pt x="5073" y="2858"/>
                      <a:pt x="4704" y="3406"/>
                    </a:cubicBezTo>
                    <a:cubicBezTo>
                      <a:pt x="4192" y="4168"/>
                      <a:pt x="3823" y="5025"/>
                      <a:pt x="3585" y="5954"/>
                    </a:cubicBezTo>
                    <a:cubicBezTo>
                      <a:pt x="3406" y="6668"/>
                      <a:pt x="3287" y="7454"/>
                      <a:pt x="3251" y="8359"/>
                    </a:cubicBezTo>
                    <a:cubicBezTo>
                      <a:pt x="3227" y="8311"/>
                      <a:pt x="3180" y="8275"/>
                      <a:pt x="3108" y="8216"/>
                    </a:cubicBezTo>
                    <a:cubicBezTo>
                      <a:pt x="2930" y="8073"/>
                      <a:pt x="2716" y="7990"/>
                      <a:pt x="2477" y="7954"/>
                    </a:cubicBezTo>
                    <a:cubicBezTo>
                      <a:pt x="2394" y="7942"/>
                      <a:pt x="2323" y="7942"/>
                      <a:pt x="2227" y="7942"/>
                    </a:cubicBezTo>
                    <a:cubicBezTo>
                      <a:pt x="1858" y="7942"/>
                      <a:pt x="1465" y="8061"/>
                      <a:pt x="1096" y="8287"/>
                    </a:cubicBezTo>
                    <a:cubicBezTo>
                      <a:pt x="894" y="8406"/>
                      <a:pt x="715" y="8585"/>
                      <a:pt x="549" y="8764"/>
                    </a:cubicBezTo>
                    <a:cubicBezTo>
                      <a:pt x="382" y="8954"/>
                      <a:pt x="251" y="9168"/>
                      <a:pt x="156" y="9407"/>
                    </a:cubicBezTo>
                    <a:cubicBezTo>
                      <a:pt x="72" y="9621"/>
                      <a:pt x="25" y="9895"/>
                      <a:pt x="13" y="10192"/>
                    </a:cubicBezTo>
                    <a:cubicBezTo>
                      <a:pt x="1" y="10442"/>
                      <a:pt x="25" y="10716"/>
                      <a:pt x="96" y="10990"/>
                    </a:cubicBezTo>
                    <a:cubicBezTo>
                      <a:pt x="156" y="11276"/>
                      <a:pt x="275" y="11562"/>
                      <a:pt x="441" y="11859"/>
                    </a:cubicBezTo>
                    <a:cubicBezTo>
                      <a:pt x="596" y="12121"/>
                      <a:pt x="787" y="12395"/>
                      <a:pt x="1025" y="12621"/>
                    </a:cubicBezTo>
                    <a:cubicBezTo>
                      <a:pt x="1251" y="12824"/>
                      <a:pt x="1501" y="13014"/>
                      <a:pt x="1751" y="13157"/>
                    </a:cubicBezTo>
                    <a:cubicBezTo>
                      <a:pt x="2001" y="13288"/>
                      <a:pt x="2287" y="13371"/>
                      <a:pt x="2585" y="13407"/>
                    </a:cubicBezTo>
                    <a:cubicBezTo>
                      <a:pt x="2823" y="14193"/>
                      <a:pt x="3180" y="14967"/>
                      <a:pt x="3656" y="15693"/>
                    </a:cubicBezTo>
                    <a:cubicBezTo>
                      <a:pt x="3966" y="16193"/>
                      <a:pt x="4359" y="16669"/>
                      <a:pt x="4775" y="17110"/>
                    </a:cubicBezTo>
                    <a:cubicBezTo>
                      <a:pt x="5156" y="17527"/>
                      <a:pt x="5609" y="17931"/>
                      <a:pt x="6133" y="18336"/>
                    </a:cubicBezTo>
                    <a:cubicBezTo>
                      <a:pt x="7085" y="19063"/>
                      <a:pt x="8157" y="19646"/>
                      <a:pt x="9312" y="20063"/>
                    </a:cubicBezTo>
                    <a:cubicBezTo>
                      <a:pt x="10336" y="20432"/>
                      <a:pt x="11443" y="20634"/>
                      <a:pt x="12586" y="20670"/>
                    </a:cubicBezTo>
                    <a:lnTo>
                      <a:pt x="12991" y="20670"/>
                    </a:lnTo>
                    <a:cubicBezTo>
                      <a:pt x="13776" y="20670"/>
                      <a:pt x="14598" y="20598"/>
                      <a:pt x="15419" y="20444"/>
                    </a:cubicBezTo>
                    <a:cubicBezTo>
                      <a:pt x="16408" y="20265"/>
                      <a:pt x="17348" y="19967"/>
                      <a:pt x="18194" y="19563"/>
                    </a:cubicBezTo>
                    <a:cubicBezTo>
                      <a:pt x="19110" y="19134"/>
                      <a:pt x="19849" y="18574"/>
                      <a:pt x="20396" y="17896"/>
                    </a:cubicBezTo>
                    <a:cubicBezTo>
                      <a:pt x="20718" y="17527"/>
                      <a:pt x="20956" y="17146"/>
                      <a:pt x="21134" y="16729"/>
                    </a:cubicBezTo>
                    <a:cubicBezTo>
                      <a:pt x="21230" y="16491"/>
                      <a:pt x="21313" y="16265"/>
                      <a:pt x="21373" y="16038"/>
                    </a:cubicBezTo>
                    <a:cubicBezTo>
                      <a:pt x="21432" y="15812"/>
                      <a:pt x="21468" y="15574"/>
                      <a:pt x="21504" y="15276"/>
                    </a:cubicBezTo>
                    <a:cubicBezTo>
                      <a:pt x="21551" y="14907"/>
                      <a:pt x="21551" y="14526"/>
                      <a:pt x="21527" y="14193"/>
                    </a:cubicBezTo>
                    <a:cubicBezTo>
                      <a:pt x="21515" y="13788"/>
                      <a:pt x="21492" y="13395"/>
                      <a:pt x="21444" y="12978"/>
                    </a:cubicBezTo>
                    <a:cubicBezTo>
                      <a:pt x="21408" y="12621"/>
                      <a:pt x="21373" y="12181"/>
                      <a:pt x="21349" y="11800"/>
                    </a:cubicBezTo>
                    <a:cubicBezTo>
                      <a:pt x="21337" y="11371"/>
                      <a:pt x="21349" y="10931"/>
                      <a:pt x="21408" y="10538"/>
                    </a:cubicBezTo>
                    <a:cubicBezTo>
                      <a:pt x="21432" y="10419"/>
                      <a:pt x="21444" y="10300"/>
                      <a:pt x="21468" y="10192"/>
                    </a:cubicBezTo>
                    <a:lnTo>
                      <a:pt x="21492" y="10133"/>
                    </a:lnTo>
                    <a:lnTo>
                      <a:pt x="21504" y="10073"/>
                    </a:lnTo>
                    <a:cubicBezTo>
                      <a:pt x="21515" y="9954"/>
                      <a:pt x="21551" y="9847"/>
                      <a:pt x="21563" y="9728"/>
                    </a:cubicBezTo>
                    <a:cubicBezTo>
                      <a:pt x="21611" y="9442"/>
                      <a:pt x="21646" y="9180"/>
                      <a:pt x="21682" y="8883"/>
                    </a:cubicBezTo>
                    <a:cubicBezTo>
                      <a:pt x="21742" y="8287"/>
                      <a:pt x="21766" y="7740"/>
                      <a:pt x="21754" y="7180"/>
                    </a:cubicBezTo>
                    <a:cubicBezTo>
                      <a:pt x="21706" y="5989"/>
                      <a:pt x="21444" y="4966"/>
                      <a:pt x="20956" y="4132"/>
                    </a:cubicBezTo>
                    <a:cubicBezTo>
                      <a:pt x="20968" y="4108"/>
                      <a:pt x="20980" y="4061"/>
                      <a:pt x="20980" y="4025"/>
                    </a:cubicBezTo>
                    <a:cubicBezTo>
                      <a:pt x="20968" y="3811"/>
                      <a:pt x="20920" y="3549"/>
                      <a:pt x="20813" y="3287"/>
                    </a:cubicBezTo>
                    <a:cubicBezTo>
                      <a:pt x="20742" y="3061"/>
                      <a:pt x="20634" y="2834"/>
                      <a:pt x="20503" y="2632"/>
                    </a:cubicBezTo>
                    <a:cubicBezTo>
                      <a:pt x="20265" y="2263"/>
                      <a:pt x="19944" y="1918"/>
                      <a:pt x="19503" y="1584"/>
                    </a:cubicBezTo>
                    <a:cubicBezTo>
                      <a:pt x="19146" y="1334"/>
                      <a:pt x="18753" y="1096"/>
                      <a:pt x="18194" y="870"/>
                    </a:cubicBezTo>
                    <a:cubicBezTo>
                      <a:pt x="17777" y="691"/>
                      <a:pt x="17301" y="548"/>
                      <a:pt x="16765" y="417"/>
                    </a:cubicBezTo>
                    <a:cubicBezTo>
                      <a:pt x="15908" y="203"/>
                      <a:pt x="14979" y="72"/>
                      <a:pt x="13943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266;p23"/>
              <p:cNvSpPr/>
              <p:nvPr/>
            </p:nvSpPr>
            <p:spPr>
              <a:xfrm>
                <a:off x="7338154" y="2132083"/>
                <a:ext cx="733034" cy="375424"/>
              </a:xfrm>
              <a:custGeom>
                <a:avLst/>
                <a:gdLst/>
                <a:ahLst/>
                <a:cxnLst/>
                <a:rect l="l" t="t" r="r" b="b"/>
                <a:pathLst>
                  <a:path w="18229" h="9336" extrusionOk="0">
                    <a:moveTo>
                      <a:pt x="9596" y="1"/>
                    </a:moveTo>
                    <a:cubicBezTo>
                      <a:pt x="8799" y="60"/>
                      <a:pt x="8025" y="120"/>
                      <a:pt x="7251" y="227"/>
                    </a:cubicBezTo>
                    <a:cubicBezTo>
                      <a:pt x="6013" y="406"/>
                      <a:pt x="4893" y="727"/>
                      <a:pt x="3965" y="1203"/>
                    </a:cubicBezTo>
                    <a:cubicBezTo>
                      <a:pt x="3465" y="1442"/>
                      <a:pt x="2988" y="1751"/>
                      <a:pt x="2572" y="2108"/>
                    </a:cubicBezTo>
                    <a:cubicBezTo>
                      <a:pt x="2155" y="2454"/>
                      <a:pt x="1786" y="2906"/>
                      <a:pt x="1417" y="3454"/>
                    </a:cubicBezTo>
                    <a:cubicBezTo>
                      <a:pt x="905" y="4216"/>
                      <a:pt x="536" y="5061"/>
                      <a:pt x="298" y="5978"/>
                    </a:cubicBezTo>
                    <a:cubicBezTo>
                      <a:pt x="155" y="6549"/>
                      <a:pt x="60" y="7157"/>
                      <a:pt x="0" y="7847"/>
                    </a:cubicBezTo>
                    <a:cubicBezTo>
                      <a:pt x="48" y="7978"/>
                      <a:pt x="95" y="8097"/>
                      <a:pt x="131" y="8216"/>
                    </a:cubicBezTo>
                    <a:lnTo>
                      <a:pt x="131" y="8204"/>
                    </a:lnTo>
                    <a:cubicBezTo>
                      <a:pt x="238" y="8442"/>
                      <a:pt x="357" y="8681"/>
                      <a:pt x="500" y="8883"/>
                    </a:cubicBezTo>
                    <a:cubicBezTo>
                      <a:pt x="583" y="8990"/>
                      <a:pt x="667" y="9073"/>
                      <a:pt x="774" y="9157"/>
                    </a:cubicBezTo>
                    <a:cubicBezTo>
                      <a:pt x="845" y="9193"/>
                      <a:pt x="905" y="9240"/>
                      <a:pt x="1000" y="9276"/>
                    </a:cubicBezTo>
                    <a:cubicBezTo>
                      <a:pt x="1060" y="9300"/>
                      <a:pt x="1131" y="9312"/>
                      <a:pt x="1203" y="9335"/>
                    </a:cubicBezTo>
                    <a:lnTo>
                      <a:pt x="1417" y="9335"/>
                    </a:lnTo>
                    <a:cubicBezTo>
                      <a:pt x="1500" y="9312"/>
                      <a:pt x="1595" y="9300"/>
                      <a:pt x="1667" y="9252"/>
                    </a:cubicBezTo>
                    <a:cubicBezTo>
                      <a:pt x="1857" y="9181"/>
                      <a:pt x="2024" y="9062"/>
                      <a:pt x="2191" y="8943"/>
                    </a:cubicBezTo>
                    <a:cubicBezTo>
                      <a:pt x="2322" y="8835"/>
                      <a:pt x="2453" y="8716"/>
                      <a:pt x="2572" y="8597"/>
                    </a:cubicBezTo>
                    <a:cubicBezTo>
                      <a:pt x="2691" y="8478"/>
                      <a:pt x="2810" y="8347"/>
                      <a:pt x="2917" y="8204"/>
                    </a:cubicBezTo>
                    <a:lnTo>
                      <a:pt x="2929" y="8181"/>
                    </a:lnTo>
                    <a:cubicBezTo>
                      <a:pt x="3262" y="7752"/>
                      <a:pt x="3512" y="7276"/>
                      <a:pt x="3703" y="6787"/>
                    </a:cubicBezTo>
                    <a:lnTo>
                      <a:pt x="3703" y="6799"/>
                    </a:lnTo>
                    <a:cubicBezTo>
                      <a:pt x="3977" y="6133"/>
                      <a:pt x="4155" y="5442"/>
                      <a:pt x="4239" y="4728"/>
                    </a:cubicBezTo>
                    <a:cubicBezTo>
                      <a:pt x="4262" y="4632"/>
                      <a:pt x="4274" y="4513"/>
                      <a:pt x="4274" y="4406"/>
                    </a:cubicBezTo>
                    <a:cubicBezTo>
                      <a:pt x="4274" y="4394"/>
                      <a:pt x="4274" y="4371"/>
                      <a:pt x="4286" y="4359"/>
                    </a:cubicBezTo>
                    <a:cubicBezTo>
                      <a:pt x="4298" y="4347"/>
                      <a:pt x="4322" y="4347"/>
                      <a:pt x="4334" y="4347"/>
                    </a:cubicBezTo>
                    <a:cubicBezTo>
                      <a:pt x="4346" y="4347"/>
                      <a:pt x="4358" y="4347"/>
                      <a:pt x="4358" y="4359"/>
                    </a:cubicBezTo>
                    <a:lnTo>
                      <a:pt x="4382" y="4359"/>
                    </a:lnTo>
                    <a:cubicBezTo>
                      <a:pt x="4453" y="4371"/>
                      <a:pt x="4524" y="4394"/>
                      <a:pt x="4620" y="4394"/>
                    </a:cubicBezTo>
                    <a:lnTo>
                      <a:pt x="4810" y="4394"/>
                    </a:lnTo>
                    <a:cubicBezTo>
                      <a:pt x="4917" y="4394"/>
                      <a:pt x="5013" y="4371"/>
                      <a:pt x="5120" y="4347"/>
                    </a:cubicBezTo>
                    <a:cubicBezTo>
                      <a:pt x="5215" y="4335"/>
                      <a:pt x="5298" y="4299"/>
                      <a:pt x="5405" y="4275"/>
                    </a:cubicBezTo>
                    <a:lnTo>
                      <a:pt x="5394" y="4275"/>
                    </a:lnTo>
                    <a:cubicBezTo>
                      <a:pt x="5489" y="4240"/>
                      <a:pt x="5596" y="4192"/>
                      <a:pt x="5691" y="4156"/>
                    </a:cubicBezTo>
                    <a:cubicBezTo>
                      <a:pt x="5775" y="4109"/>
                      <a:pt x="5870" y="4061"/>
                      <a:pt x="5953" y="4001"/>
                    </a:cubicBezTo>
                    <a:cubicBezTo>
                      <a:pt x="6048" y="3942"/>
                      <a:pt x="6120" y="3882"/>
                      <a:pt x="6203" y="3811"/>
                    </a:cubicBezTo>
                    <a:cubicBezTo>
                      <a:pt x="6287" y="3751"/>
                      <a:pt x="6346" y="3692"/>
                      <a:pt x="6406" y="3620"/>
                    </a:cubicBezTo>
                    <a:lnTo>
                      <a:pt x="6537" y="3442"/>
                    </a:lnTo>
                    <a:cubicBezTo>
                      <a:pt x="6548" y="3430"/>
                      <a:pt x="6560" y="3406"/>
                      <a:pt x="6584" y="3406"/>
                    </a:cubicBezTo>
                    <a:lnTo>
                      <a:pt x="6620" y="3406"/>
                    </a:lnTo>
                    <a:cubicBezTo>
                      <a:pt x="6644" y="3406"/>
                      <a:pt x="6656" y="3406"/>
                      <a:pt x="6668" y="3430"/>
                    </a:cubicBezTo>
                    <a:cubicBezTo>
                      <a:pt x="6739" y="3513"/>
                      <a:pt x="6834" y="3585"/>
                      <a:pt x="6906" y="3668"/>
                    </a:cubicBezTo>
                    <a:cubicBezTo>
                      <a:pt x="7072" y="3811"/>
                      <a:pt x="7239" y="3942"/>
                      <a:pt x="7418" y="4061"/>
                    </a:cubicBezTo>
                    <a:cubicBezTo>
                      <a:pt x="7560" y="4180"/>
                      <a:pt x="7727" y="4299"/>
                      <a:pt x="7894" y="4406"/>
                    </a:cubicBezTo>
                    <a:cubicBezTo>
                      <a:pt x="8203" y="4621"/>
                      <a:pt x="8549" y="4811"/>
                      <a:pt x="8882" y="4990"/>
                    </a:cubicBezTo>
                    <a:cubicBezTo>
                      <a:pt x="9323" y="5216"/>
                      <a:pt x="9751" y="5394"/>
                      <a:pt x="10192" y="5549"/>
                    </a:cubicBezTo>
                    <a:cubicBezTo>
                      <a:pt x="10632" y="5704"/>
                      <a:pt x="11073" y="5835"/>
                      <a:pt x="11537" y="5918"/>
                    </a:cubicBezTo>
                    <a:lnTo>
                      <a:pt x="11525" y="5918"/>
                    </a:lnTo>
                    <a:cubicBezTo>
                      <a:pt x="12061" y="6037"/>
                      <a:pt x="12597" y="6121"/>
                      <a:pt x="13133" y="6168"/>
                    </a:cubicBezTo>
                    <a:cubicBezTo>
                      <a:pt x="13472" y="6191"/>
                      <a:pt x="13817" y="6199"/>
                      <a:pt x="14163" y="6199"/>
                    </a:cubicBezTo>
                    <a:cubicBezTo>
                      <a:pt x="14363" y="6199"/>
                      <a:pt x="14563" y="6197"/>
                      <a:pt x="14764" y="6192"/>
                    </a:cubicBezTo>
                    <a:cubicBezTo>
                      <a:pt x="15347" y="6168"/>
                      <a:pt x="15907" y="6109"/>
                      <a:pt x="16490" y="5990"/>
                    </a:cubicBezTo>
                    <a:cubicBezTo>
                      <a:pt x="17038" y="5883"/>
                      <a:pt x="17597" y="5752"/>
                      <a:pt x="18133" y="5573"/>
                    </a:cubicBezTo>
                    <a:lnTo>
                      <a:pt x="18109" y="5573"/>
                    </a:lnTo>
                    <a:lnTo>
                      <a:pt x="18228" y="5525"/>
                    </a:lnTo>
                    <a:cubicBezTo>
                      <a:pt x="18098" y="5037"/>
                      <a:pt x="17919" y="4573"/>
                      <a:pt x="17681" y="4168"/>
                    </a:cubicBezTo>
                    <a:cubicBezTo>
                      <a:pt x="17693" y="4144"/>
                      <a:pt x="17717" y="4109"/>
                      <a:pt x="17717" y="4061"/>
                    </a:cubicBezTo>
                    <a:cubicBezTo>
                      <a:pt x="17693" y="3847"/>
                      <a:pt x="17657" y="3585"/>
                      <a:pt x="17550" y="3323"/>
                    </a:cubicBezTo>
                    <a:cubicBezTo>
                      <a:pt x="17478" y="3097"/>
                      <a:pt x="17371" y="2870"/>
                      <a:pt x="17240" y="2668"/>
                    </a:cubicBezTo>
                    <a:cubicBezTo>
                      <a:pt x="17002" y="2299"/>
                      <a:pt x="16669" y="1954"/>
                      <a:pt x="16240" y="1620"/>
                    </a:cubicBezTo>
                    <a:cubicBezTo>
                      <a:pt x="15883" y="1358"/>
                      <a:pt x="15466" y="1132"/>
                      <a:pt x="14930" y="906"/>
                    </a:cubicBezTo>
                    <a:cubicBezTo>
                      <a:pt x="14514" y="727"/>
                      <a:pt x="14037" y="584"/>
                      <a:pt x="13502" y="453"/>
                    </a:cubicBezTo>
                    <a:cubicBezTo>
                      <a:pt x="12633" y="239"/>
                      <a:pt x="11716" y="96"/>
                      <a:pt x="10668" y="37"/>
                    </a:cubicBezTo>
                    <a:cubicBezTo>
                      <a:pt x="10287" y="13"/>
                      <a:pt x="9930" y="1"/>
                      <a:pt x="9596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267;p23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268;p23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269;p23"/>
              <p:cNvSpPr/>
              <p:nvPr/>
            </p:nvSpPr>
            <p:spPr>
              <a:xfrm>
                <a:off x="7576575" y="2294423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270;p23"/>
              <p:cNvSpPr/>
              <p:nvPr/>
            </p:nvSpPr>
            <p:spPr>
              <a:xfrm>
                <a:off x="7694358" y="2335119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271;p23"/>
              <p:cNvSpPr/>
              <p:nvPr/>
            </p:nvSpPr>
            <p:spPr>
              <a:xfrm>
                <a:off x="7237100" y="2489577"/>
                <a:ext cx="69487" cy="3007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48" extrusionOk="0">
                    <a:moveTo>
                      <a:pt x="586" y="0"/>
                    </a:moveTo>
                    <a:cubicBezTo>
                      <a:pt x="510" y="0"/>
                      <a:pt x="458" y="11"/>
                      <a:pt x="406" y="29"/>
                    </a:cubicBezTo>
                    <a:cubicBezTo>
                      <a:pt x="251" y="53"/>
                      <a:pt x="132" y="148"/>
                      <a:pt x="25" y="255"/>
                    </a:cubicBezTo>
                    <a:cubicBezTo>
                      <a:pt x="1" y="279"/>
                      <a:pt x="1" y="350"/>
                      <a:pt x="48" y="386"/>
                    </a:cubicBezTo>
                    <a:cubicBezTo>
                      <a:pt x="63" y="396"/>
                      <a:pt x="80" y="402"/>
                      <a:pt x="98" y="402"/>
                    </a:cubicBezTo>
                    <a:cubicBezTo>
                      <a:pt x="124" y="402"/>
                      <a:pt x="151" y="390"/>
                      <a:pt x="179" y="362"/>
                    </a:cubicBezTo>
                    <a:cubicBezTo>
                      <a:pt x="191" y="350"/>
                      <a:pt x="203" y="338"/>
                      <a:pt x="227" y="338"/>
                    </a:cubicBezTo>
                    <a:cubicBezTo>
                      <a:pt x="263" y="303"/>
                      <a:pt x="298" y="279"/>
                      <a:pt x="346" y="267"/>
                    </a:cubicBezTo>
                    <a:lnTo>
                      <a:pt x="477" y="219"/>
                    </a:lnTo>
                    <a:cubicBezTo>
                      <a:pt x="537" y="207"/>
                      <a:pt x="584" y="207"/>
                      <a:pt x="644" y="207"/>
                    </a:cubicBezTo>
                    <a:cubicBezTo>
                      <a:pt x="703" y="207"/>
                      <a:pt x="775" y="219"/>
                      <a:pt x="834" y="243"/>
                    </a:cubicBezTo>
                    <a:cubicBezTo>
                      <a:pt x="918" y="279"/>
                      <a:pt x="1013" y="326"/>
                      <a:pt x="1096" y="386"/>
                    </a:cubicBezTo>
                    <a:cubicBezTo>
                      <a:pt x="1191" y="445"/>
                      <a:pt x="1275" y="517"/>
                      <a:pt x="1358" y="588"/>
                    </a:cubicBezTo>
                    <a:cubicBezTo>
                      <a:pt x="1382" y="624"/>
                      <a:pt x="1394" y="648"/>
                      <a:pt x="1418" y="684"/>
                    </a:cubicBezTo>
                    <a:cubicBezTo>
                      <a:pt x="1439" y="726"/>
                      <a:pt x="1486" y="748"/>
                      <a:pt x="1536" y="748"/>
                    </a:cubicBezTo>
                    <a:cubicBezTo>
                      <a:pt x="1569" y="748"/>
                      <a:pt x="1603" y="738"/>
                      <a:pt x="1632" y="719"/>
                    </a:cubicBezTo>
                    <a:cubicBezTo>
                      <a:pt x="1668" y="695"/>
                      <a:pt x="1691" y="660"/>
                      <a:pt x="1715" y="624"/>
                    </a:cubicBezTo>
                    <a:cubicBezTo>
                      <a:pt x="1727" y="564"/>
                      <a:pt x="1691" y="517"/>
                      <a:pt x="1668" y="469"/>
                    </a:cubicBezTo>
                    <a:cubicBezTo>
                      <a:pt x="1608" y="422"/>
                      <a:pt x="1561" y="362"/>
                      <a:pt x="1501" y="326"/>
                    </a:cubicBezTo>
                    <a:cubicBezTo>
                      <a:pt x="1441" y="279"/>
                      <a:pt x="1370" y="231"/>
                      <a:pt x="1310" y="183"/>
                    </a:cubicBezTo>
                    <a:cubicBezTo>
                      <a:pt x="1180" y="112"/>
                      <a:pt x="1025" y="53"/>
                      <a:pt x="882" y="29"/>
                    </a:cubicBezTo>
                    <a:cubicBezTo>
                      <a:pt x="822" y="5"/>
                      <a:pt x="739" y="5"/>
                      <a:pt x="679" y="5"/>
                    </a:cubicBezTo>
                    <a:cubicBezTo>
                      <a:pt x="644" y="2"/>
                      <a:pt x="614" y="0"/>
                      <a:pt x="586" y="0"/>
                    </a:cubicBezTo>
                    <a:close/>
                  </a:path>
                </a:pathLst>
              </a:custGeom>
              <a:solidFill>
                <a:srgbClr val="562B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272;p23"/>
              <p:cNvSpPr/>
              <p:nvPr/>
            </p:nvSpPr>
            <p:spPr>
              <a:xfrm>
                <a:off x="7301762" y="2094765"/>
                <a:ext cx="814906" cy="432365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10752" extrusionOk="0">
                    <a:moveTo>
                      <a:pt x="9489" y="0"/>
                    </a:moveTo>
                    <a:cubicBezTo>
                      <a:pt x="8346" y="0"/>
                      <a:pt x="7334" y="119"/>
                      <a:pt x="6382" y="357"/>
                    </a:cubicBezTo>
                    <a:cubicBezTo>
                      <a:pt x="5775" y="512"/>
                      <a:pt x="5179" y="738"/>
                      <a:pt x="4608" y="1036"/>
                    </a:cubicBezTo>
                    <a:cubicBezTo>
                      <a:pt x="4096" y="1298"/>
                      <a:pt x="3584" y="1643"/>
                      <a:pt x="3096" y="2048"/>
                    </a:cubicBezTo>
                    <a:cubicBezTo>
                      <a:pt x="2167" y="2822"/>
                      <a:pt x="1417" y="3798"/>
                      <a:pt x="917" y="4882"/>
                    </a:cubicBezTo>
                    <a:cubicBezTo>
                      <a:pt x="619" y="5537"/>
                      <a:pt x="417" y="6239"/>
                      <a:pt x="322" y="6942"/>
                    </a:cubicBezTo>
                    <a:cubicBezTo>
                      <a:pt x="262" y="6965"/>
                      <a:pt x="203" y="7013"/>
                      <a:pt x="191" y="7073"/>
                    </a:cubicBezTo>
                    <a:cubicBezTo>
                      <a:pt x="83" y="7525"/>
                      <a:pt x="24" y="7906"/>
                      <a:pt x="12" y="8263"/>
                    </a:cubicBezTo>
                    <a:cubicBezTo>
                      <a:pt x="0" y="8620"/>
                      <a:pt x="48" y="8978"/>
                      <a:pt x="119" y="9323"/>
                    </a:cubicBezTo>
                    <a:cubicBezTo>
                      <a:pt x="203" y="9728"/>
                      <a:pt x="417" y="10275"/>
                      <a:pt x="857" y="10561"/>
                    </a:cubicBezTo>
                    <a:cubicBezTo>
                      <a:pt x="1036" y="10680"/>
                      <a:pt x="1250" y="10740"/>
                      <a:pt x="1453" y="10752"/>
                    </a:cubicBezTo>
                    <a:lnTo>
                      <a:pt x="1500" y="10752"/>
                    </a:lnTo>
                    <a:cubicBezTo>
                      <a:pt x="1691" y="10752"/>
                      <a:pt x="1905" y="10704"/>
                      <a:pt x="2108" y="10597"/>
                    </a:cubicBezTo>
                    <a:cubicBezTo>
                      <a:pt x="2322" y="10513"/>
                      <a:pt x="2524" y="10359"/>
                      <a:pt x="2750" y="10156"/>
                    </a:cubicBezTo>
                    <a:cubicBezTo>
                      <a:pt x="2941" y="9966"/>
                      <a:pt x="3143" y="9740"/>
                      <a:pt x="3334" y="9466"/>
                    </a:cubicBezTo>
                    <a:cubicBezTo>
                      <a:pt x="3560" y="9144"/>
                      <a:pt x="3763" y="8775"/>
                      <a:pt x="3953" y="8335"/>
                    </a:cubicBezTo>
                    <a:cubicBezTo>
                      <a:pt x="4132" y="7942"/>
                      <a:pt x="4286" y="7501"/>
                      <a:pt x="4405" y="7025"/>
                    </a:cubicBezTo>
                    <a:cubicBezTo>
                      <a:pt x="4525" y="6549"/>
                      <a:pt x="4596" y="6096"/>
                      <a:pt x="4632" y="5656"/>
                    </a:cubicBezTo>
                    <a:cubicBezTo>
                      <a:pt x="4644" y="5322"/>
                      <a:pt x="4632" y="4977"/>
                      <a:pt x="4584" y="4679"/>
                    </a:cubicBezTo>
                    <a:lnTo>
                      <a:pt x="4584" y="4679"/>
                    </a:lnTo>
                    <a:cubicBezTo>
                      <a:pt x="4644" y="4691"/>
                      <a:pt x="4691" y="4691"/>
                      <a:pt x="4751" y="4691"/>
                    </a:cubicBezTo>
                    <a:lnTo>
                      <a:pt x="4929" y="4691"/>
                    </a:lnTo>
                    <a:cubicBezTo>
                      <a:pt x="5048" y="4691"/>
                      <a:pt x="5179" y="4679"/>
                      <a:pt x="5310" y="4667"/>
                    </a:cubicBezTo>
                    <a:cubicBezTo>
                      <a:pt x="5644" y="4620"/>
                      <a:pt x="5977" y="4513"/>
                      <a:pt x="6310" y="4334"/>
                    </a:cubicBezTo>
                    <a:cubicBezTo>
                      <a:pt x="6453" y="4263"/>
                      <a:pt x="6608" y="4156"/>
                      <a:pt x="6739" y="4048"/>
                    </a:cubicBezTo>
                    <a:cubicBezTo>
                      <a:pt x="6906" y="3929"/>
                      <a:pt x="7037" y="3786"/>
                      <a:pt x="7156" y="3667"/>
                    </a:cubicBezTo>
                    <a:cubicBezTo>
                      <a:pt x="7334" y="3489"/>
                      <a:pt x="7489" y="3263"/>
                      <a:pt x="7632" y="3013"/>
                    </a:cubicBezTo>
                    <a:cubicBezTo>
                      <a:pt x="8537" y="3834"/>
                      <a:pt x="9573" y="4513"/>
                      <a:pt x="10680" y="5060"/>
                    </a:cubicBezTo>
                    <a:cubicBezTo>
                      <a:pt x="11930" y="5691"/>
                      <a:pt x="13228" y="6072"/>
                      <a:pt x="14514" y="6227"/>
                    </a:cubicBezTo>
                    <a:cubicBezTo>
                      <a:pt x="14847" y="6275"/>
                      <a:pt x="15193" y="6287"/>
                      <a:pt x="15538" y="6287"/>
                    </a:cubicBezTo>
                    <a:cubicBezTo>
                      <a:pt x="16181" y="6287"/>
                      <a:pt x="16800" y="6215"/>
                      <a:pt x="17395" y="6096"/>
                    </a:cubicBezTo>
                    <a:cubicBezTo>
                      <a:pt x="17919" y="5977"/>
                      <a:pt x="18395" y="5810"/>
                      <a:pt x="18824" y="5596"/>
                    </a:cubicBezTo>
                    <a:cubicBezTo>
                      <a:pt x="19288" y="5382"/>
                      <a:pt x="19717" y="5096"/>
                      <a:pt x="20134" y="4763"/>
                    </a:cubicBezTo>
                    <a:cubicBezTo>
                      <a:pt x="20229" y="4691"/>
                      <a:pt x="20265" y="4572"/>
                      <a:pt x="20229" y="4465"/>
                    </a:cubicBezTo>
                    <a:cubicBezTo>
                      <a:pt x="20241" y="4429"/>
                      <a:pt x="20241" y="4382"/>
                      <a:pt x="20229" y="4334"/>
                    </a:cubicBezTo>
                    <a:cubicBezTo>
                      <a:pt x="20134" y="3739"/>
                      <a:pt x="19931" y="3191"/>
                      <a:pt x="19610" y="2739"/>
                    </a:cubicBezTo>
                    <a:cubicBezTo>
                      <a:pt x="19312" y="2322"/>
                      <a:pt x="18919" y="1953"/>
                      <a:pt x="18419" y="1655"/>
                    </a:cubicBezTo>
                    <a:cubicBezTo>
                      <a:pt x="18002" y="1405"/>
                      <a:pt x="17514" y="1191"/>
                      <a:pt x="16907" y="1000"/>
                    </a:cubicBezTo>
                    <a:cubicBezTo>
                      <a:pt x="16359" y="834"/>
                      <a:pt x="15788" y="738"/>
                      <a:pt x="15240" y="631"/>
                    </a:cubicBezTo>
                    <a:lnTo>
                      <a:pt x="15169" y="619"/>
                    </a:lnTo>
                    <a:cubicBezTo>
                      <a:pt x="13776" y="357"/>
                      <a:pt x="12287" y="107"/>
                      <a:pt x="10775" y="0"/>
                    </a:cubicBezTo>
                    <a:cubicBezTo>
                      <a:pt x="10624" y="8"/>
                      <a:pt x="10476" y="11"/>
                      <a:pt x="10331" y="11"/>
                    </a:cubicBezTo>
                    <a:cubicBezTo>
                      <a:pt x="10040" y="11"/>
                      <a:pt x="9759" y="0"/>
                      <a:pt x="9489" y="0"/>
                    </a:cubicBezTo>
                    <a:close/>
                  </a:path>
                </a:pathLst>
              </a:custGeom>
              <a:solidFill>
                <a:srgbClr val="8001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273;p23"/>
              <p:cNvSpPr/>
              <p:nvPr/>
            </p:nvSpPr>
            <p:spPr>
              <a:xfrm>
                <a:off x="7655553" y="2201531"/>
                <a:ext cx="504225" cy="111348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2769" extrusionOk="0">
                    <a:moveTo>
                      <a:pt x="12086" y="0"/>
                    </a:moveTo>
                    <a:cubicBezTo>
                      <a:pt x="12002" y="12"/>
                      <a:pt x="11919" y="48"/>
                      <a:pt x="11824" y="84"/>
                    </a:cubicBezTo>
                    <a:cubicBezTo>
                      <a:pt x="11407" y="369"/>
                      <a:pt x="10990" y="643"/>
                      <a:pt x="10550" y="881"/>
                    </a:cubicBezTo>
                    <a:cubicBezTo>
                      <a:pt x="9776" y="1274"/>
                      <a:pt x="8954" y="1572"/>
                      <a:pt x="8109" y="1786"/>
                    </a:cubicBezTo>
                    <a:cubicBezTo>
                      <a:pt x="7585" y="1905"/>
                      <a:pt x="7061" y="1989"/>
                      <a:pt x="6525" y="2036"/>
                    </a:cubicBezTo>
                    <a:cubicBezTo>
                      <a:pt x="6125" y="2073"/>
                      <a:pt x="5718" y="2088"/>
                      <a:pt x="5315" y="2088"/>
                    </a:cubicBezTo>
                    <a:cubicBezTo>
                      <a:pt x="5190" y="2088"/>
                      <a:pt x="5066" y="2087"/>
                      <a:pt x="4942" y="2084"/>
                    </a:cubicBezTo>
                    <a:cubicBezTo>
                      <a:pt x="4501" y="2072"/>
                      <a:pt x="4073" y="2012"/>
                      <a:pt x="3644" y="1929"/>
                    </a:cubicBezTo>
                    <a:cubicBezTo>
                      <a:pt x="3216" y="1858"/>
                      <a:pt x="2763" y="1751"/>
                      <a:pt x="2346" y="1620"/>
                    </a:cubicBezTo>
                    <a:lnTo>
                      <a:pt x="2358" y="1620"/>
                    </a:lnTo>
                    <a:cubicBezTo>
                      <a:pt x="1644" y="1381"/>
                      <a:pt x="953" y="1072"/>
                      <a:pt x="322" y="667"/>
                    </a:cubicBezTo>
                    <a:cubicBezTo>
                      <a:pt x="275" y="643"/>
                      <a:pt x="215" y="596"/>
                      <a:pt x="179" y="560"/>
                    </a:cubicBezTo>
                    <a:cubicBezTo>
                      <a:pt x="160" y="550"/>
                      <a:pt x="138" y="544"/>
                      <a:pt x="116" y="544"/>
                    </a:cubicBezTo>
                    <a:cubicBezTo>
                      <a:pt x="85" y="544"/>
                      <a:pt x="53" y="556"/>
                      <a:pt x="25" y="584"/>
                    </a:cubicBezTo>
                    <a:cubicBezTo>
                      <a:pt x="1" y="619"/>
                      <a:pt x="1" y="703"/>
                      <a:pt x="37" y="727"/>
                    </a:cubicBezTo>
                    <a:cubicBezTo>
                      <a:pt x="489" y="1060"/>
                      <a:pt x="953" y="1358"/>
                      <a:pt x="1442" y="1608"/>
                    </a:cubicBezTo>
                    <a:cubicBezTo>
                      <a:pt x="1680" y="1727"/>
                      <a:pt x="1930" y="1846"/>
                      <a:pt x="2180" y="1953"/>
                    </a:cubicBezTo>
                    <a:cubicBezTo>
                      <a:pt x="2454" y="2072"/>
                      <a:pt x="2739" y="2155"/>
                      <a:pt x="3001" y="2251"/>
                    </a:cubicBezTo>
                    <a:lnTo>
                      <a:pt x="2942" y="2227"/>
                    </a:lnTo>
                    <a:lnTo>
                      <a:pt x="2942" y="2227"/>
                    </a:lnTo>
                    <a:cubicBezTo>
                      <a:pt x="3275" y="2334"/>
                      <a:pt x="3608" y="2429"/>
                      <a:pt x="3954" y="2501"/>
                    </a:cubicBezTo>
                    <a:cubicBezTo>
                      <a:pt x="4299" y="2572"/>
                      <a:pt x="4620" y="2620"/>
                      <a:pt x="4966" y="2679"/>
                    </a:cubicBezTo>
                    <a:cubicBezTo>
                      <a:pt x="5428" y="2734"/>
                      <a:pt x="5896" y="2768"/>
                      <a:pt x="6362" y="2768"/>
                    </a:cubicBezTo>
                    <a:cubicBezTo>
                      <a:pt x="6604" y="2768"/>
                      <a:pt x="6845" y="2759"/>
                      <a:pt x="7085" y="2739"/>
                    </a:cubicBezTo>
                    <a:cubicBezTo>
                      <a:pt x="8466" y="2632"/>
                      <a:pt x="9835" y="2286"/>
                      <a:pt x="11074" y="1655"/>
                    </a:cubicBezTo>
                    <a:cubicBezTo>
                      <a:pt x="11514" y="1417"/>
                      <a:pt x="11967" y="1155"/>
                      <a:pt x="12348" y="834"/>
                    </a:cubicBezTo>
                    <a:cubicBezTo>
                      <a:pt x="12443" y="762"/>
                      <a:pt x="12514" y="667"/>
                      <a:pt x="12526" y="536"/>
                    </a:cubicBezTo>
                    <a:cubicBezTo>
                      <a:pt x="12538" y="417"/>
                      <a:pt x="12526" y="298"/>
                      <a:pt x="12455" y="191"/>
                    </a:cubicBezTo>
                    <a:cubicBezTo>
                      <a:pt x="12360" y="72"/>
                      <a:pt x="12229" y="0"/>
                      <a:pt x="1208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274;p23"/>
              <p:cNvSpPr/>
              <p:nvPr/>
            </p:nvSpPr>
            <p:spPr>
              <a:xfrm>
                <a:off x="7912190" y="2133048"/>
                <a:ext cx="234640" cy="111308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768" extrusionOk="0">
                    <a:moveTo>
                      <a:pt x="5501" y="1"/>
                    </a:moveTo>
                    <a:cubicBezTo>
                      <a:pt x="5477" y="1"/>
                      <a:pt x="5466" y="25"/>
                      <a:pt x="5430" y="25"/>
                    </a:cubicBezTo>
                    <a:cubicBezTo>
                      <a:pt x="5382" y="36"/>
                      <a:pt x="5347" y="60"/>
                      <a:pt x="5311" y="108"/>
                    </a:cubicBezTo>
                    <a:cubicBezTo>
                      <a:pt x="5192" y="215"/>
                      <a:pt x="5073" y="334"/>
                      <a:pt x="4966" y="441"/>
                    </a:cubicBezTo>
                    <a:cubicBezTo>
                      <a:pt x="4668" y="703"/>
                      <a:pt x="4358" y="977"/>
                      <a:pt x="4037" y="1203"/>
                    </a:cubicBezTo>
                    <a:cubicBezTo>
                      <a:pt x="3692" y="1453"/>
                      <a:pt x="3334" y="1680"/>
                      <a:pt x="2941" y="1870"/>
                    </a:cubicBezTo>
                    <a:cubicBezTo>
                      <a:pt x="2703" y="2001"/>
                      <a:pt x="2453" y="2108"/>
                      <a:pt x="2179" y="2215"/>
                    </a:cubicBezTo>
                    <a:cubicBezTo>
                      <a:pt x="1937" y="2308"/>
                      <a:pt x="1695" y="2389"/>
                      <a:pt x="1431" y="2448"/>
                    </a:cubicBezTo>
                    <a:lnTo>
                      <a:pt x="1431" y="2448"/>
                    </a:lnTo>
                    <a:cubicBezTo>
                      <a:pt x="1434" y="2444"/>
                      <a:pt x="1437" y="2439"/>
                      <a:pt x="1441" y="2430"/>
                    </a:cubicBezTo>
                    <a:lnTo>
                      <a:pt x="1441" y="2430"/>
                    </a:lnTo>
                    <a:cubicBezTo>
                      <a:pt x="1048" y="2525"/>
                      <a:pt x="655" y="2572"/>
                      <a:pt x="251" y="2572"/>
                    </a:cubicBezTo>
                    <a:cubicBezTo>
                      <a:pt x="203" y="2572"/>
                      <a:pt x="155" y="2572"/>
                      <a:pt x="120" y="2549"/>
                    </a:cubicBezTo>
                    <a:cubicBezTo>
                      <a:pt x="72" y="2549"/>
                      <a:pt x="24" y="2572"/>
                      <a:pt x="13" y="2620"/>
                    </a:cubicBezTo>
                    <a:cubicBezTo>
                      <a:pt x="1" y="2668"/>
                      <a:pt x="48" y="2715"/>
                      <a:pt x="84" y="2727"/>
                    </a:cubicBezTo>
                    <a:cubicBezTo>
                      <a:pt x="263" y="2754"/>
                      <a:pt x="441" y="2767"/>
                      <a:pt x="620" y="2767"/>
                    </a:cubicBezTo>
                    <a:cubicBezTo>
                      <a:pt x="679" y="2767"/>
                      <a:pt x="739" y="2766"/>
                      <a:pt x="798" y="2763"/>
                    </a:cubicBezTo>
                    <a:cubicBezTo>
                      <a:pt x="1072" y="2751"/>
                      <a:pt x="1322" y="2715"/>
                      <a:pt x="1596" y="2668"/>
                    </a:cubicBezTo>
                    <a:cubicBezTo>
                      <a:pt x="1846" y="2632"/>
                      <a:pt x="2096" y="2572"/>
                      <a:pt x="2334" y="2489"/>
                    </a:cubicBezTo>
                    <a:cubicBezTo>
                      <a:pt x="2608" y="2418"/>
                      <a:pt x="2858" y="2311"/>
                      <a:pt x="3108" y="2215"/>
                    </a:cubicBezTo>
                    <a:cubicBezTo>
                      <a:pt x="3358" y="2108"/>
                      <a:pt x="3596" y="1989"/>
                      <a:pt x="3834" y="1870"/>
                    </a:cubicBezTo>
                    <a:cubicBezTo>
                      <a:pt x="4073" y="1739"/>
                      <a:pt x="4311" y="1596"/>
                      <a:pt x="4549" y="1453"/>
                    </a:cubicBezTo>
                    <a:cubicBezTo>
                      <a:pt x="4763" y="1322"/>
                      <a:pt x="4966" y="1168"/>
                      <a:pt x="5168" y="1025"/>
                    </a:cubicBezTo>
                    <a:cubicBezTo>
                      <a:pt x="5370" y="858"/>
                      <a:pt x="5585" y="679"/>
                      <a:pt x="5763" y="501"/>
                    </a:cubicBezTo>
                    <a:cubicBezTo>
                      <a:pt x="5823" y="441"/>
                      <a:pt x="5835" y="346"/>
                      <a:pt x="5835" y="275"/>
                    </a:cubicBezTo>
                    <a:cubicBezTo>
                      <a:pt x="5835" y="203"/>
                      <a:pt x="5787" y="132"/>
                      <a:pt x="5728" y="84"/>
                    </a:cubicBezTo>
                    <a:cubicBezTo>
                      <a:pt x="5668" y="36"/>
                      <a:pt x="5608" y="13"/>
                      <a:pt x="5537" y="13"/>
                    </a:cubicBezTo>
                    <a:lnTo>
                      <a:pt x="5501" y="1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275;p23"/>
              <p:cNvSpPr/>
              <p:nvPr/>
            </p:nvSpPr>
            <p:spPr>
              <a:xfrm>
                <a:off x="7356330" y="2297278"/>
                <a:ext cx="103467" cy="196639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4890" extrusionOk="0">
                    <a:moveTo>
                      <a:pt x="1786" y="2370"/>
                    </a:moveTo>
                    <a:cubicBezTo>
                      <a:pt x="1786" y="2382"/>
                      <a:pt x="1763" y="2394"/>
                      <a:pt x="1763" y="2406"/>
                    </a:cubicBezTo>
                    <a:cubicBezTo>
                      <a:pt x="1763" y="2394"/>
                      <a:pt x="1763" y="2382"/>
                      <a:pt x="1786" y="2370"/>
                    </a:cubicBezTo>
                    <a:close/>
                    <a:moveTo>
                      <a:pt x="2453" y="1"/>
                    </a:moveTo>
                    <a:cubicBezTo>
                      <a:pt x="2417" y="24"/>
                      <a:pt x="2358" y="72"/>
                      <a:pt x="2346" y="132"/>
                    </a:cubicBezTo>
                    <a:cubicBezTo>
                      <a:pt x="2346" y="477"/>
                      <a:pt x="2286" y="798"/>
                      <a:pt x="2215" y="1132"/>
                    </a:cubicBezTo>
                    <a:cubicBezTo>
                      <a:pt x="2108" y="1572"/>
                      <a:pt x="1965" y="2013"/>
                      <a:pt x="1739" y="2406"/>
                    </a:cubicBezTo>
                    <a:lnTo>
                      <a:pt x="1560" y="2727"/>
                    </a:lnTo>
                    <a:cubicBezTo>
                      <a:pt x="1489" y="2858"/>
                      <a:pt x="1405" y="2977"/>
                      <a:pt x="1322" y="3096"/>
                    </a:cubicBezTo>
                    <a:cubicBezTo>
                      <a:pt x="1191" y="3299"/>
                      <a:pt x="1024" y="3513"/>
                      <a:pt x="846" y="3703"/>
                    </a:cubicBezTo>
                    <a:cubicBezTo>
                      <a:pt x="751" y="3799"/>
                      <a:pt x="667" y="3870"/>
                      <a:pt x="572" y="3942"/>
                    </a:cubicBezTo>
                    <a:cubicBezTo>
                      <a:pt x="477" y="4037"/>
                      <a:pt x="370" y="4108"/>
                      <a:pt x="262" y="4168"/>
                    </a:cubicBezTo>
                    <a:cubicBezTo>
                      <a:pt x="250" y="4168"/>
                      <a:pt x="250" y="4180"/>
                      <a:pt x="239" y="4180"/>
                    </a:cubicBezTo>
                    <a:lnTo>
                      <a:pt x="143" y="4227"/>
                    </a:lnTo>
                    <a:cubicBezTo>
                      <a:pt x="84" y="4275"/>
                      <a:pt x="48" y="4323"/>
                      <a:pt x="24" y="4394"/>
                    </a:cubicBezTo>
                    <a:cubicBezTo>
                      <a:pt x="0" y="4477"/>
                      <a:pt x="0" y="4584"/>
                      <a:pt x="36" y="4680"/>
                    </a:cubicBezTo>
                    <a:cubicBezTo>
                      <a:pt x="84" y="4763"/>
                      <a:pt x="155" y="4835"/>
                      <a:pt x="250" y="4870"/>
                    </a:cubicBezTo>
                    <a:cubicBezTo>
                      <a:pt x="289" y="4881"/>
                      <a:pt x="335" y="4890"/>
                      <a:pt x="381" y="4890"/>
                    </a:cubicBezTo>
                    <a:cubicBezTo>
                      <a:pt x="434" y="4890"/>
                      <a:pt x="486" y="4878"/>
                      <a:pt x="524" y="4846"/>
                    </a:cubicBezTo>
                    <a:cubicBezTo>
                      <a:pt x="631" y="4787"/>
                      <a:pt x="727" y="4739"/>
                      <a:pt x="822" y="4656"/>
                    </a:cubicBezTo>
                    <a:cubicBezTo>
                      <a:pt x="917" y="4584"/>
                      <a:pt x="1001" y="4489"/>
                      <a:pt x="1096" y="4406"/>
                    </a:cubicBezTo>
                    <a:cubicBezTo>
                      <a:pt x="1227" y="4251"/>
                      <a:pt x="1370" y="4096"/>
                      <a:pt x="1489" y="3930"/>
                    </a:cubicBezTo>
                    <a:cubicBezTo>
                      <a:pt x="1620" y="3739"/>
                      <a:pt x="1739" y="3525"/>
                      <a:pt x="1834" y="3322"/>
                    </a:cubicBezTo>
                    <a:cubicBezTo>
                      <a:pt x="1941" y="3108"/>
                      <a:pt x="2036" y="2906"/>
                      <a:pt x="2096" y="2679"/>
                    </a:cubicBezTo>
                    <a:cubicBezTo>
                      <a:pt x="2155" y="2453"/>
                      <a:pt x="2227" y="2227"/>
                      <a:pt x="2286" y="2013"/>
                    </a:cubicBezTo>
                    <a:cubicBezTo>
                      <a:pt x="2346" y="1787"/>
                      <a:pt x="2394" y="1560"/>
                      <a:pt x="2429" y="1358"/>
                    </a:cubicBezTo>
                    <a:cubicBezTo>
                      <a:pt x="2525" y="953"/>
                      <a:pt x="2572" y="548"/>
                      <a:pt x="2572" y="132"/>
                    </a:cubicBezTo>
                    <a:cubicBezTo>
                      <a:pt x="2572" y="72"/>
                      <a:pt x="2525" y="12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276;p23"/>
              <p:cNvSpPr/>
              <p:nvPr/>
            </p:nvSpPr>
            <p:spPr>
              <a:xfrm>
                <a:off x="7387937" y="2358080"/>
                <a:ext cx="31607" cy="54488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355" extrusionOk="0">
                    <a:moveTo>
                      <a:pt x="619" y="1"/>
                    </a:moveTo>
                    <a:cubicBezTo>
                      <a:pt x="596" y="24"/>
                      <a:pt x="560" y="36"/>
                      <a:pt x="560" y="60"/>
                    </a:cubicBezTo>
                    <a:cubicBezTo>
                      <a:pt x="500" y="286"/>
                      <a:pt x="417" y="513"/>
                      <a:pt x="310" y="715"/>
                    </a:cubicBezTo>
                    <a:cubicBezTo>
                      <a:pt x="238" y="858"/>
                      <a:pt x="131" y="1001"/>
                      <a:pt x="48" y="1120"/>
                    </a:cubicBezTo>
                    <a:cubicBezTo>
                      <a:pt x="0" y="1179"/>
                      <a:pt x="12" y="1287"/>
                      <a:pt x="72" y="1334"/>
                    </a:cubicBezTo>
                    <a:cubicBezTo>
                      <a:pt x="94" y="1348"/>
                      <a:pt x="123" y="1354"/>
                      <a:pt x="153" y="1354"/>
                    </a:cubicBezTo>
                    <a:cubicBezTo>
                      <a:pt x="203" y="1354"/>
                      <a:pt x="256" y="1336"/>
                      <a:pt x="286" y="1298"/>
                    </a:cubicBezTo>
                    <a:cubicBezTo>
                      <a:pt x="405" y="1120"/>
                      <a:pt x="500" y="941"/>
                      <a:pt x="584" y="751"/>
                    </a:cubicBezTo>
                    <a:cubicBezTo>
                      <a:pt x="667" y="536"/>
                      <a:pt x="727" y="334"/>
                      <a:pt x="774" y="120"/>
                    </a:cubicBezTo>
                    <a:cubicBezTo>
                      <a:pt x="786" y="84"/>
                      <a:pt x="738" y="24"/>
                      <a:pt x="70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277;p23"/>
              <p:cNvSpPr/>
              <p:nvPr/>
            </p:nvSpPr>
            <p:spPr>
              <a:xfrm>
                <a:off x="7443954" y="2050691"/>
                <a:ext cx="273405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2487" extrusionOk="0">
                    <a:moveTo>
                      <a:pt x="1036" y="1775"/>
                    </a:moveTo>
                    <a:cubicBezTo>
                      <a:pt x="1012" y="1775"/>
                      <a:pt x="1012" y="1775"/>
                      <a:pt x="1012" y="1787"/>
                    </a:cubicBezTo>
                    <a:cubicBezTo>
                      <a:pt x="1012" y="1775"/>
                      <a:pt x="1036" y="1775"/>
                      <a:pt x="1036" y="1775"/>
                    </a:cubicBezTo>
                    <a:close/>
                    <a:moveTo>
                      <a:pt x="5072" y="1"/>
                    </a:moveTo>
                    <a:cubicBezTo>
                      <a:pt x="5049" y="1"/>
                      <a:pt x="4977" y="13"/>
                      <a:pt x="4906" y="13"/>
                    </a:cubicBezTo>
                    <a:cubicBezTo>
                      <a:pt x="4263" y="25"/>
                      <a:pt x="3620" y="120"/>
                      <a:pt x="3001" y="287"/>
                    </a:cubicBezTo>
                    <a:cubicBezTo>
                      <a:pt x="2679" y="370"/>
                      <a:pt x="2370" y="477"/>
                      <a:pt x="2060" y="596"/>
                    </a:cubicBezTo>
                    <a:cubicBezTo>
                      <a:pt x="1774" y="715"/>
                      <a:pt x="1489" y="882"/>
                      <a:pt x="1227" y="1037"/>
                    </a:cubicBezTo>
                    <a:cubicBezTo>
                      <a:pt x="1108" y="1120"/>
                      <a:pt x="989" y="1192"/>
                      <a:pt x="881" y="1275"/>
                    </a:cubicBezTo>
                    <a:cubicBezTo>
                      <a:pt x="762" y="1370"/>
                      <a:pt x="679" y="1477"/>
                      <a:pt x="572" y="1572"/>
                    </a:cubicBezTo>
                    <a:cubicBezTo>
                      <a:pt x="369" y="1775"/>
                      <a:pt x="215" y="1977"/>
                      <a:pt x="60" y="2204"/>
                    </a:cubicBezTo>
                    <a:lnTo>
                      <a:pt x="48" y="2239"/>
                    </a:lnTo>
                    <a:cubicBezTo>
                      <a:pt x="0" y="2311"/>
                      <a:pt x="0" y="2418"/>
                      <a:pt x="72" y="2454"/>
                    </a:cubicBezTo>
                    <a:cubicBezTo>
                      <a:pt x="109" y="2475"/>
                      <a:pt x="149" y="2487"/>
                      <a:pt x="186" y="2487"/>
                    </a:cubicBezTo>
                    <a:cubicBezTo>
                      <a:pt x="231" y="2487"/>
                      <a:pt x="272" y="2469"/>
                      <a:pt x="298" y="2430"/>
                    </a:cubicBezTo>
                    <a:cubicBezTo>
                      <a:pt x="346" y="2346"/>
                      <a:pt x="405" y="2275"/>
                      <a:pt x="465" y="2204"/>
                    </a:cubicBezTo>
                    <a:cubicBezTo>
                      <a:pt x="631" y="2037"/>
                      <a:pt x="822" y="1894"/>
                      <a:pt x="1012" y="1751"/>
                    </a:cubicBezTo>
                    <a:cubicBezTo>
                      <a:pt x="1227" y="1644"/>
                      <a:pt x="1441" y="1513"/>
                      <a:pt x="1667" y="1418"/>
                    </a:cubicBezTo>
                    <a:cubicBezTo>
                      <a:pt x="1941" y="1299"/>
                      <a:pt x="2203" y="1203"/>
                      <a:pt x="2489" y="1132"/>
                    </a:cubicBezTo>
                    <a:cubicBezTo>
                      <a:pt x="3144" y="953"/>
                      <a:pt x="3810" y="846"/>
                      <a:pt x="4477" y="834"/>
                    </a:cubicBezTo>
                    <a:cubicBezTo>
                      <a:pt x="4775" y="834"/>
                      <a:pt x="5096" y="846"/>
                      <a:pt x="5394" y="870"/>
                    </a:cubicBezTo>
                    <a:cubicBezTo>
                      <a:pt x="5537" y="882"/>
                      <a:pt x="5691" y="894"/>
                      <a:pt x="5834" y="930"/>
                    </a:cubicBezTo>
                    <a:cubicBezTo>
                      <a:pt x="5965" y="941"/>
                      <a:pt x="6084" y="965"/>
                      <a:pt x="6227" y="1001"/>
                    </a:cubicBezTo>
                    <a:cubicBezTo>
                      <a:pt x="6270" y="1012"/>
                      <a:pt x="6315" y="1018"/>
                      <a:pt x="6362" y="1018"/>
                    </a:cubicBezTo>
                    <a:cubicBezTo>
                      <a:pt x="6419" y="1018"/>
                      <a:pt x="6478" y="1009"/>
                      <a:pt x="6537" y="989"/>
                    </a:cubicBezTo>
                    <a:cubicBezTo>
                      <a:pt x="6644" y="941"/>
                      <a:pt x="6715" y="846"/>
                      <a:pt x="6763" y="751"/>
                    </a:cubicBezTo>
                    <a:cubicBezTo>
                      <a:pt x="6799" y="644"/>
                      <a:pt x="6787" y="537"/>
                      <a:pt x="6739" y="430"/>
                    </a:cubicBezTo>
                    <a:cubicBezTo>
                      <a:pt x="6704" y="346"/>
                      <a:pt x="6608" y="239"/>
                      <a:pt x="6501" y="203"/>
                    </a:cubicBezTo>
                    <a:cubicBezTo>
                      <a:pt x="6442" y="191"/>
                      <a:pt x="6406" y="168"/>
                      <a:pt x="6346" y="156"/>
                    </a:cubicBezTo>
                    <a:cubicBezTo>
                      <a:pt x="6251" y="120"/>
                      <a:pt x="6180" y="108"/>
                      <a:pt x="6084" y="96"/>
                    </a:cubicBezTo>
                    <a:cubicBezTo>
                      <a:pt x="5953" y="60"/>
                      <a:pt x="5822" y="49"/>
                      <a:pt x="5691" y="37"/>
                    </a:cubicBezTo>
                    <a:cubicBezTo>
                      <a:pt x="5477" y="1"/>
                      <a:pt x="5275" y="1"/>
                      <a:pt x="5072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278;p23"/>
              <p:cNvSpPr/>
              <p:nvPr/>
            </p:nvSpPr>
            <p:spPr>
              <a:xfrm>
                <a:off x="7536362" y="2292975"/>
                <a:ext cx="124015" cy="69447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727" extrusionOk="0">
                    <a:moveTo>
                      <a:pt x="2286" y="0"/>
                    </a:moveTo>
                    <a:cubicBezTo>
                      <a:pt x="1989" y="0"/>
                      <a:pt x="1631" y="84"/>
                      <a:pt x="1298" y="215"/>
                    </a:cubicBezTo>
                    <a:cubicBezTo>
                      <a:pt x="905" y="358"/>
                      <a:pt x="560" y="572"/>
                      <a:pt x="322" y="786"/>
                    </a:cubicBezTo>
                    <a:cubicBezTo>
                      <a:pt x="84" y="1012"/>
                      <a:pt x="0" y="1239"/>
                      <a:pt x="72" y="1417"/>
                    </a:cubicBezTo>
                    <a:cubicBezTo>
                      <a:pt x="143" y="1608"/>
                      <a:pt x="405" y="1727"/>
                      <a:pt x="786" y="1727"/>
                    </a:cubicBezTo>
                    <a:cubicBezTo>
                      <a:pt x="1084" y="1727"/>
                      <a:pt x="1441" y="1655"/>
                      <a:pt x="1786" y="1524"/>
                    </a:cubicBezTo>
                    <a:cubicBezTo>
                      <a:pt x="2167" y="1370"/>
                      <a:pt x="2512" y="1167"/>
                      <a:pt x="2751" y="941"/>
                    </a:cubicBezTo>
                    <a:cubicBezTo>
                      <a:pt x="2989" y="715"/>
                      <a:pt x="3084" y="500"/>
                      <a:pt x="3001" y="322"/>
                    </a:cubicBezTo>
                    <a:cubicBezTo>
                      <a:pt x="2929" y="119"/>
                      <a:pt x="2667" y="0"/>
                      <a:pt x="2286" y="0"/>
                    </a:cubicBezTo>
                    <a:close/>
                  </a:path>
                </a:pathLst>
              </a:custGeom>
              <a:solidFill>
                <a:srgbClr val="562B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279;p23"/>
              <p:cNvSpPr/>
              <p:nvPr/>
            </p:nvSpPr>
            <p:spPr>
              <a:xfrm>
                <a:off x="7925139" y="2359045"/>
                <a:ext cx="119230" cy="89111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216" extrusionOk="0">
                    <a:moveTo>
                      <a:pt x="631" y="0"/>
                    </a:moveTo>
                    <a:cubicBezTo>
                      <a:pt x="453" y="0"/>
                      <a:pt x="322" y="36"/>
                      <a:pt x="238" y="143"/>
                    </a:cubicBezTo>
                    <a:cubicBezTo>
                      <a:pt x="0" y="465"/>
                      <a:pt x="357" y="1132"/>
                      <a:pt x="1048" y="1667"/>
                    </a:cubicBezTo>
                    <a:cubicBezTo>
                      <a:pt x="1488" y="2013"/>
                      <a:pt x="1977" y="2215"/>
                      <a:pt x="2334" y="2215"/>
                    </a:cubicBezTo>
                    <a:cubicBezTo>
                      <a:pt x="2512" y="2215"/>
                      <a:pt x="2655" y="2167"/>
                      <a:pt x="2727" y="2072"/>
                    </a:cubicBezTo>
                    <a:cubicBezTo>
                      <a:pt x="2965" y="1751"/>
                      <a:pt x="2608" y="1072"/>
                      <a:pt x="1929" y="548"/>
                    </a:cubicBezTo>
                    <a:cubicBezTo>
                      <a:pt x="1476" y="203"/>
                      <a:pt x="988" y="0"/>
                      <a:pt x="631" y="0"/>
                    </a:cubicBezTo>
                    <a:close/>
                  </a:path>
                </a:pathLst>
              </a:custGeom>
              <a:solidFill>
                <a:srgbClr val="562B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280;p23"/>
              <p:cNvSpPr/>
              <p:nvPr/>
            </p:nvSpPr>
            <p:spPr>
              <a:xfrm>
                <a:off x="7749409" y="2488813"/>
                <a:ext cx="62772" cy="92408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98" extrusionOk="0">
                    <a:moveTo>
                      <a:pt x="298" y="0"/>
                    </a:moveTo>
                    <a:cubicBezTo>
                      <a:pt x="299" y="0"/>
                      <a:pt x="299" y="1"/>
                      <a:pt x="300" y="1"/>
                    </a:cubicBezTo>
                    <a:lnTo>
                      <a:pt x="300" y="1"/>
                    </a:lnTo>
                    <a:cubicBezTo>
                      <a:pt x="303" y="0"/>
                      <a:pt x="307" y="0"/>
                      <a:pt x="310" y="0"/>
                    </a:cubicBezTo>
                    <a:close/>
                    <a:moveTo>
                      <a:pt x="300" y="1"/>
                    </a:moveTo>
                    <a:cubicBezTo>
                      <a:pt x="279" y="4"/>
                      <a:pt x="261" y="14"/>
                      <a:pt x="251" y="24"/>
                    </a:cubicBezTo>
                    <a:cubicBezTo>
                      <a:pt x="191" y="167"/>
                      <a:pt x="143" y="298"/>
                      <a:pt x="108" y="429"/>
                    </a:cubicBezTo>
                    <a:cubicBezTo>
                      <a:pt x="60" y="583"/>
                      <a:pt x="24" y="726"/>
                      <a:pt x="0" y="869"/>
                    </a:cubicBezTo>
                    <a:cubicBezTo>
                      <a:pt x="0" y="893"/>
                      <a:pt x="0" y="917"/>
                      <a:pt x="24" y="941"/>
                    </a:cubicBezTo>
                    <a:cubicBezTo>
                      <a:pt x="48" y="941"/>
                      <a:pt x="60" y="953"/>
                      <a:pt x="60" y="953"/>
                    </a:cubicBezTo>
                    <a:cubicBezTo>
                      <a:pt x="72" y="953"/>
                      <a:pt x="84" y="953"/>
                      <a:pt x="108" y="941"/>
                    </a:cubicBezTo>
                    <a:cubicBezTo>
                      <a:pt x="143" y="881"/>
                      <a:pt x="203" y="834"/>
                      <a:pt x="262" y="786"/>
                    </a:cubicBezTo>
                    <a:cubicBezTo>
                      <a:pt x="322" y="750"/>
                      <a:pt x="370" y="714"/>
                      <a:pt x="429" y="703"/>
                    </a:cubicBezTo>
                    <a:cubicBezTo>
                      <a:pt x="489" y="679"/>
                      <a:pt x="536" y="667"/>
                      <a:pt x="596" y="655"/>
                    </a:cubicBezTo>
                    <a:lnTo>
                      <a:pt x="727" y="655"/>
                    </a:lnTo>
                    <a:cubicBezTo>
                      <a:pt x="786" y="667"/>
                      <a:pt x="846" y="691"/>
                      <a:pt x="893" y="703"/>
                    </a:cubicBezTo>
                    <a:cubicBezTo>
                      <a:pt x="953" y="726"/>
                      <a:pt x="1001" y="762"/>
                      <a:pt x="1036" y="786"/>
                    </a:cubicBezTo>
                    <a:cubicBezTo>
                      <a:pt x="1084" y="834"/>
                      <a:pt x="1143" y="881"/>
                      <a:pt x="1191" y="941"/>
                    </a:cubicBezTo>
                    <a:cubicBezTo>
                      <a:pt x="1239" y="1000"/>
                      <a:pt x="1263" y="1048"/>
                      <a:pt x="1274" y="1107"/>
                    </a:cubicBezTo>
                    <a:cubicBezTo>
                      <a:pt x="1310" y="1179"/>
                      <a:pt x="1322" y="1238"/>
                      <a:pt x="1322" y="1298"/>
                    </a:cubicBezTo>
                    <a:lnTo>
                      <a:pt x="1322" y="1441"/>
                    </a:lnTo>
                    <a:lnTo>
                      <a:pt x="1274" y="1619"/>
                    </a:lnTo>
                    <a:cubicBezTo>
                      <a:pt x="1263" y="1667"/>
                      <a:pt x="1239" y="1715"/>
                      <a:pt x="1203" y="1762"/>
                    </a:cubicBezTo>
                    <a:cubicBezTo>
                      <a:pt x="1155" y="1798"/>
                      <a:pt x="1132" y="1846"/>
                      <a:pt x="1084" y="1881"/>
                    </a:cubicBezTo>
                    <a:cubicBezTo>
                      <a:pt x="1024" y="1917"/>
                      <a:pt x="965" y="1953"/>
                      <a:pt x="893" y="2000"/>
                    </a:cubicBezTo>
                    <a:cubicBezTo>
                      <a:pt x="858" y="2012"/>
                      <a:pt x="834" y="2024"/>
                      <a:pt x="786" y="2024"/>
                    </a:cubicBezTo>
                    <a:cubicBezTo>
                      <a:pt x="739" y="2036"/>
                      <a:pt x="715" y="2060"/>
                      <a:pt x="703" y="2084"/>
                    </a:cubicBezTo>
                    <a:cubicBezTo>
                      <a:pt x="679" y="2107"/>
                      <a:pt x="667" y="2155"/>
                      <a:pt x="679" y="2191"/>
                    </a:cubicBezTo>
                    <a:cubicBezTo>
                      <a:pt x="703" y="2215"/>
                      <a:pt x="715" y="2262"/>
                      <a:pt x="739" y="2274"/>
                    </a:cubicBezTo>
                    <a:cubicBezTo>
                      <a:pt x="774" y="2298"/>
                      <a:pt x="786" y="2298"/>
                      <a:pt x="822" y="2298"/>
                    </a:cubicBezTo>
                    <a:lnTo>
                      <a:pt x="846" y="2298"/>
                    </a:lnTo>
                    <a:cubicBezTo>
                      <a:pt x="953" y="2250"/>
                      <a:pt x="1024" y="2215"/>
                      <a:pt x="1084" y="2179"/>
                    </a:cubicBezTo>
                    <a:cubicBezTo>
                      <a:pt x="1155" y="2131"/>
                      <a:pt x="1215" y="2084"/>
                      <a:pt x="1298" y="2012"/>
                    </a:cubicBezTo>
                    <a:cubicBezTo>
                      <a:pt x="1394" y="1905"/>
                      <a:pt x="1477" y="1786"/>
                      <a:pt x="1513" y="1631"/>
                    </a:cubicBezTo>
                    <a:cubicBezTo>
                      <a:pt x="1548" y="1512"/>
                      <a:pt x="1560" y="1393"/>
                      <a:pt x="1536" y="1250"/>
                    </a:cubicBezTo>
                    <a:cubicBezTo>
                      <a:pt x="1513" y="1131"/>
                      <a:pt x="1453" y="1000"/>
                      <a:pt x="1382" y="881"/>
                    </a:cubicBezTo>
                    <a:cubicBezTo>
                      <a:pt x="1239" y="655"/>
                      <a:pt x="1013" y="500"/>
                      <a:pt x="774" y="476"/>
                    </a:cubicBezTo>
                    <a:lnTo>
                      <a:pt x="667" y="476"/>
                    </a:lnTo>
                    <a:cubicBezTo>
                      <a:pt x="560" y="476"/>
                      <a:pt x="477" y="488"/>
                      <a:pt x="381" y="536"/>
                    </a:cubicBezTo>
                    <a:cubicBezTo>
                      <a:pt x="298" y="560"/>
                      <a:pt x="203" y="619"/>
                      <a:pt x="131" y="679"/>
                    </a:cubicBezTo>
                    <a:cubicBezTo>
                      <a:pt x="191" y="488"/>
                      <a:pt x="251" y="298"/>
                      <a:pt x="310" y="119"/>
                    </a:cubicBezTo>
                    <a:lnTo>
                      <a:pt x="322" y="83"/>
                    </a:lnTo>
                    <a:cubicBezTo>
                      <a:pt x="345" y="60"/>
                      <a:pt x="323" y="14"/>
                      <a:pt x="300" y="1"/>
                    </a:cubicBezTo>
                    <a:close/>
                  </a:path>
                </a:pathLst>
              </a:custGeom>
              <a:solidFill>
                <a:srgbClr val="562B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281;p23"/>
              <p:cNvSpPr/>
              <p:nvPr/>
            </p:nvSpPr>
            <p:spPr>
              <a:xfrm>
                <a:off x="6657251" y="2289436"/>
                <a:ext cx="1355329" cy="1247088"/>
              </a:xfrm>
              <a:custGeom>
                <a:avLst/>
                <a:gdLst/>
                <a:ahLst/>
                <a:cxnLst/>
                <a:rect l="l" t="t" r="r" b="b"/>
                <a:pathLst>
                  <a:path w="30565" h="28124" extrusionOk="0">
                    <a:moveTo>
                      <a:pt x="7228" y="1"/>
                    </a:moveTo>
                    <a:cubicBezTo>
                      <a:pt x="7311" y="96"/>
                      <a:pt x="7371" y="227"/>
                      <a:pt x="7430" y="370"/>
                    </a:cubicBezTo>
                    <a:cubicBezTo>
                      <a:pt x="7514" y="608"/>
                      <a:pt x="7609" y="858"/>
                      <a:pt x="7692" y="1120"/>
                    </a:cubicBezTo>
                    <a:cubicBezTo>
                      <a:pt x="7764" y="1358"/>
                      <a:pt x="7847" y="1608"/>
                      <a:pt x="7883" y="1846"/>
                    </a:cubicBezTo>
                    <a:cubicBezTo>
                      <a:pt x="7930" y="2072"/>
                      <a:pt x="7978" y="2287"/>
                      <a:pt x="7990" y="2525"/>
                    </a:cubicBezTo>
                    <a:cubicBezTo>
                      <a:pt x="7990" y="2644"/>
                      <a:pt x="7990" y="2787"/>
                      <a:pt x="7978" y="2906"/>
                    </a:cubicBezTo>
                    <a:cubicBezTo>
                      <a:pt x="7966" y="3013"/>
                      <a:pt x="7942" y="3108"/>
                      <a:pt x="7907" y="3215"/>
                    </a:cubicBezTo>
                    <a:cubicBezTo>
                      <a:pt x="7883" y="3263"/>
                      <a:pt x="7859" y="3323"/>
                      <a:pt x="7847" y="3370"/>
                    </a:cubicBezTo>
                    <a:cubicBezTo>
                      <a:pt x="7811" y="3406"/>
                      <a:pt x="7799" y="3454"/>
                      <a:pt x="7764" y="3477"/>
                    </a:cubicBezTo>
                    <a:cubicBezTo>
                      <a:pt x="7704" y="3561"/>
                      <a:pt x="7645" y="3620"/>
                      <a:pt x="7573" y="3680"/>
                    </a:cubicBezTo>
                    <a:cubicBezTo>
                      <a:pt x="7284" y="3899"/>
                      <a:pt x="6920" y="3960"/>
                      <a:pt x="6551" y="3960"/>
                    </a:cubicBezTo>
                    <a:cubicBezTo>
                      <a:pt x="6479" y="3960"/>
                      <a:pt x="6407" y="3958"/>
                      <a:pt x="6335" y="3954"/>
                    </a:cubicBezTo>
                    <a:cubicBezTo>
                      <a:pt x="5966" y="3942"/>
                      <a:pt x="5585" y="3882"/>
                      <a:pt x="5204" y="3858"/>
                    </a:cubicBezTo>
                    <a:lnTo>
                      <a:pt x="5228" y="3858"/>
                    </a:lnTo>
                    <a:cubicBezTo>
                      <a:pt x="4942" y="3823"/>
                      <a:pt x="4644" y="3799"/>
                      <a:pt x="4358" y="3775"/>
                    </a:cubicBezTo>
                    <a:cubicBezTo>
                      <a:pt x="4271" y="3771"/>
                      <a:pt x="4183" y="3768"/>
                      <a:pt x="4093" y="3768"/>
                    </a:cubicBezTo>
                    <a:cubicBezTo>
                      <a:pt x="3915" y="3768"/>
                      <a:pt x="3735" y="3779"/>
                      <a:pt x="3561" y="3811"/>
                    </a:cubicBezTo>
                    <a:lnTo>
                      <a:pt x="3573" y="3811"/>
                    </a:lnTo>
                    <a:cubicBezTo>
                      <a:pt x="3406" y="3835"/>
                      <a:pt x="3263" y="3870"/>
                      <a:pt x="3108" y="3930"/>
                    </a:cubicBezTo>
                    <a:cubicBezTo>
                      <a:pt x="3025" y="3977"/>
                      <a:pt x="2942" y="4013"/>
                      <a:pt x="2870" y="4073"/>
                    </a:cubicBezTo>
                    <a:cubicBezTo>
                      <a:pt x="2799" y="4132"/>
                      <a:pt x="2751" y="4192"/>
                      <a:pt x="2692" y="4251"/>
                    </a:cubicBezTo>
                    <a:cubicBezTo>
                      <a:pt x="2644" y="4335"/>
                      <a:pt x="2608" y="4394"/>
                      <a:pt x="2573" y="4466"/>
                    </a:cubicBezTo>
                    <a:cubicBezTo>
                      <a:pt x="2525" y="4573"/>
                      <a:pt x="2513" y="4668"/>
                      <a:pt x="2501" y="4775"/>
                    </a:cubicBezTo>
                    <a:lnTo>
                      <a:pt x="2501" y="4787"/>
                    </a:lnTo>
                    <a:cubicBezTo>
                      <a:pt x="2489" y="5001"/>
                      <a:pt x="2501" y="5192"/>
                      <a:pt x="2513" y="5406"/>
                    </a:cubicBezTo>
                    <a:cubicBezTo>
                      <a:pt x="2525" y="5501"/>
                      <a:pt x="2549" y="5609"/>
                      <a:pt x="2573" y="5704"/>
                    </a:cubicBezTo>
                    <a:cubicBezTo>
                      <a:pt x="2608" y="5787"/>
                      <a:pt x="2632" y="5882"/>
                      <a:pt x="2668" y="5978"/>
                    </a:cubicBezTo>
                    <a:cubicBezTo>
                      <a:pt x="2739" y="6192"/>
                      <a:pt x="2823" y="6394"/>
                      <a:pt x="2918" y="6621"/>
                    </a:cubicBezTo>
                    <a:cubicBezTo>
                      <a:pt x="3001" y="6847"/>
                      <a:pt x="3108" y="7085"/>
                      <a:pt x="3204" y="7323"/>
                    </a:cubicBezTo>
                    <a:cubicBezTo>
                      <a:pt x="3275" y="7549"/>
                      <a:pt x="3346" y="7752"/>
                      <a:pt x="3406" y="7990"/>
                    </a:cubicBezTo>
                    <a:cubicBezTo>
                      <a:pt x="3454" y="8228"/>
                      <a:pt x="3501" y="8466"/>
                      <a:pt x="3466" y="8704"/>
                    </a:cubicBezTo>
                    <a:cubicBezTo>
                      <a:pt x="3454" y="8895"/>
                      <a:pt x="3370" y="9073"/>
                      <a:pt x="3263" y="9228"/>
                    </a:cubicBezTo>
                    <a:cubicBezTo>
                      <a:pt x="3132" y="9371"/>
                      <a:pt x="2989" y="9478"/>
                      <a:pt x="2823" y="9550"/>
                    </a:cubicBezTo>
                    <a:cubicBezTo>
                      <a:pt x="2632" y="9645"/>
                      <a:pt x="2430" y="9716"/>
                      <a:pt x="2215" y="9764"/>
                    </a:cubicBezTo>
                    <a:cubicBezTo>
                      <a:pt x="1977" y="9823"/>
                      <a:pt x="1739" y="9847"/>
                      <a:pt x="1501" y="9871"/>
                    </a:cubicBezTo>
                    <a:cubicBezTo>
                      <a:pt x="1251" y="9883"/>
                      <a:pt x="1013" y="9895"/>
                      <a:pt x="751" y="9895"/>
                    </a:cubicBezTo>
                    <a:cubicBezTo>
                      <a:pt x="501" y="9895"/>
                      <a:pt x="251" y="9883"/>
                      <a:pt x="1" y="9871"/>
                    </a:cubicBezTo>
                    <a:lnTo>
                      <a:pt x="1" y="9871"/>
                    </a:lnTo>
                    <a:cubicBezTo>
                      <a:pt x="13" y="9883"/>
                      <a:pt x="25" y="9907"/>
                      <a:pt x="60" y="9931"/>
                    </a:cubicBezTo>
                    <a:lnTo>
                      <a:pt x="4549" y="13538"/>
                    </a:lnTo>
                    <a:lnTo>
                      <a:pt x="7145" y="15622"/>
                    </a:lnTo>
                    <a:lnTo>
                      <a:pt x="14467" y="21503"/>
                    </a:lnTo>
                    <a:lnTo>
                      <a:pt x="17991" y="24337"/>
                    </a:lnTo>
                    <a:lnTo>
                      <a:pt x="21515" y="27171"/>
                    </a:lnTo>
                    <a:lnTo>
                      <a:pt x="21908" y="27492"/>
                    </a:lnTo>
                    <a:lnTo>
                      <a:pt x="22599" y="28040"/>
                    </a:lnTo>
                    <a:lnTo>
                      <a:pt x="22623" y="28052"/>
                    </a:lnTo>
                    <a:lnTo>
                      <a:pt x="22635" y="28064"/>
                    </a:lnTo>
                    <a:cubicBezTo>
                      <a:pt x="22682" y="28099"/>
                      <a:pt x="22742" y="28123"/>
                      <a:pt x="22801" y="28123"/>
                    </a:cubicBezTo>
                    <a:cubicBezTo>
                      <a:pt x="22861" y="28123"/>
                      <a:pt x="22920" y="28099"/>
                      <a:pt x="22956" y="28064"/>
                    </a:cubicBezTo>
                    <a:cubicBezTo>
                      <a:pt x="22980" y="28064"/>
                      <a:pt x="22992" y="28064"/>
                      <a:pt x="22992" y="28052"/>
                    </a:cubicBezTo>
                    <a:cubicBezTo>
                      <a:pt x="23599" y="27814"/>
                      <a:pt x="24230" y="27457"/>
                      <a:pt x="24885" y="26956"/>
                    </a:cubicBezTo>
                    <a:cubicBezTo>
                      <a:pt x="25337" y="26599"/>
                      <a:pt x="25814" y="26183"/>
                      <a:pt x="26397" y="25647"/>
                    </a:cubicBezTo>
                    <a:cubicBezTo>
                      <a:pt x="27445" y="24659"/>
                      <a:pt x="28290" y="23694"/>
                      <a:pt x="28993" y="22706"/>
                    </a:cubicBezTo>
                    <a:cubicBezTo>
                      <a:pt x="29469" y="22015"/>
                      <a:pt x="29826" y="21372"/>
                      <a:pt x="30088" y="20730"/>
                    </a:cubicBezTo>
                    <a:cubicBezTo>
                      <a:pt x="30243" y="20372"/>
                      <a:pt x="30338" y="20015"/>
                      <a:pt x="30433" y="19670"/>
                    </a:cubicBezTo>
                    <a:cubicBezTo>
                      <a:pt x="30505" y="19337"/>
                      <a:pt x="30564" y="18979"/>
                      <a:pt x="30564" y="18598"/>
                    </a:cubicBezTo>
                    <a:cubicBezTo>
                      <a:pt x="30564" y="18539"/>
                      <a:pt x="30552" y="18503"/>
                      <a:pt x="30505" y="18455"/>
                    </a:cubicBezTo>
                    <a:cubicBezTo>
                      <a:pt x="30457" y="18408"/>
                      <a:pt x="30386" y="18360"/>
                      <a:pt x="30314" y="18360"/>
                    </a:cubicBezTo>
                    <a:lnTo>
                      <a:pt x="29945" y="18086"/>
                    </a:lnTo>
                    <a:lnTo>
                      <a:pt x="29231" y="17503"/>
                    </a:lnTo>
                    <a:lnTo>
                      <a:pt x="26278" y="15134"/>
                    </a:lnTo>
                    <a:lnTo>
                      <a:pt x="22158" y="11836"/>
                    </a:lnTo>
                    <a:cubicBezTo>
                      <a:pt x="19718" y="9871"/>
                      <a:pt x="17277" y="7918"/>
                      <a:pt x="14836" y="5954"/>
                    </a:cubicBezTo>
                    <a:lnTo>
                      <a:pt x="11205" y="3037"/>
                    </a:lnTo>
                    <a:lnTo>
                      <a:pt x="7657" y="191"/>
                    </a:lnTo>
                    <a:cubicBezTo>
                      <a:pt x="7621" y="179"/>
                      <a:pt x="7585" y="144"/>
                      <a:pt x="7537" y="132"/>
                    </a:cubicBezTo>
                    <a:cubicBezTo>
                      <a:pt x="7502" y="120"/>
                      <a:pt x="7466" y="96"/>
                      <a:pt x="7418" y="72"/>
                    </a:cubicBezTo>
                    <a:cubicBezTo>
                      <a:pt x="7359" y="60"/>
                      <a:pt x="7299" y="37"/>
                      <a:pt x="7228" y="1"/>
                    </a:cubicBezTo>
                    <a:close/>
                  </a:path>
                </a:pathLst>
              </a:custGeom>
              <a:solidFill>
                <a:srgbClr val="F8D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282;p23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283;p23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284;p23"/>
              <p:cNvSpPr/>
              <p:nvPr/>
            </p:nvSpPr>
            <p:spPr>
              <a:xfrm>
                <a:off x="6768153" y="2456078"/>
                <a:ext cx="1193744" cy="1008659"/>
              </a:xfrm>
              <a:custGeom>
                <a:avLst/>
                <a:gdLst/>
                <a:ahLst/>
                <a:cxnLst/>
                <a:rect l="l" t="t" r="r" b="b"/>
                <a:pathLst>
                  <a:path w="26921" h="22747" extrusionOk="0">
                    <a:moveTo>
                      <a:pt x="1452" y="1"/>
                    </a:moveTo>
                    <a:cubicBezTo>
                      <a:pt x="1328" y="1"/>
                      <a:pt x="1197" y="14"/>
                      <a:pt x="1072" y="41"/>
                    </a:cubicBezTo>
                    <a:lnTo>
                      <a:pt x="1084" y="41"/>
                    </a:lnTo>
                    <a:cubicBezTo>
                      <a:pt x="917" y="65"/>
                      <a:pt x="774" y="100"/>
                      <a:pt x="619" y="160"/>
                    </a:cubicBezTo>
                    <a:cubicBezTo>
                      <a:pt x="536" y="196"/>
                      <a:pt x="464" y="243"/>
                      <a:pt x="381" y="303"/>
                    </a:cubicBezTo>
                    <a:cubicBezTo>
                      <a:pt x="310" y="362"/>
                      <a:pt x="262" y="422"/>
                      <a:pt x="203" y="481"/>
                    </a:cubicBezTo>
                    <a:cubicBezTo>
                      <a:pt x="167" y="541"/>
                      <a:pt x="119" y="612"/>
                      <a:pt x="83" y="696"/>
                    </a:cubicBezTo>
                    <a:cubicBezTo>
                      <a:pt x="36" y="791"/>
                      <a:pt x="24" y="898"/>
                      <a:pt x="12" y="1005"/>
                    </a:cubicBezTo>
                    <a:lnTo>
                      <a:pt x="12" y="1017"/>
                    </a:lnTo>
                    <a:cubicBezTo>
                      <a:pt x="0" y="1232"/>
                      <a:pt x="12" y="1422"/>
                      <a:pt x="24" y="1636"/>
                    </a:cubicBezTo>
                    <a:cubicBezTo>
                      <a:pt x="48" y="1732"/>
                      <a:pt x="60" y="1839"/>
                      <a:pt x="83" y="1934"/>
                    </a:cubicBezTo>
                    <a:cubicBezTo>
                      <a:pt x="119" y="2017"/>
                      <a:pt x="143" y="2113"/>
                      <a:pt x="179" y="2208"/>
                    </a:cubicBezTo>
                    <a:cubicBezTo>
                      <a:pt x="250" y="2422"/>
                      <a:pt x="345" y="2625"/>
                      <a:pt x="429" y="2851"/>
                    </a:cubicBezTo>
                    <a:cubicBezTo>
                      <a:pt x="524" y="3077"/>
                      <a:pt x="619" y="3315"/>
                      <a:pt x="714" y="3553"/>
                    </a:cubicBezTo>
                    <a:cubicBezTo>
                      <a:pt x="786" y="3779"/>
                      <a:pt x="857" y="3982"/>
                      <a:pt x="917" y="4220"/>
                    </a:cubicBezTo>
                    <a:cubicBezTo>
                      <a:pt x="965" y="4458"/>
                      <a:pt x="1012" y="4696"/>
                      <a:pt x="976" y="4934"/>
                    </a:cubicBezTo>
                    <a:cubicBezTo>
                      <a:pt x="976" y="4946"/>
                      <a:pt x="976" y="4982"/>
                      <a:pt x="965" y="4994"/>
                    </a:cubicBezTo>
                    <a:cubicBezTo>
                      <a:pt x="2703" y="6411"/>
                      <a:pt x="4441" y="7804"/>
                      <a:pt x="6203" y="9221"/>
                    </a:cubicBezTo>
                    <a:lnTo>
                      <a:pt x="17097" y="18019"/>
                    </a:lnTo>
                    <a:lnTo>
                      <a:pt x="22943" y="22746"/>
                    </a:lnTo>
                    <a:cubicBezTo>
                      <a:pt x="23241" y="22496"/>
                      <a:pt x="23574" y="22210"/>
                      <a:pt x="23908" y="21877"/>
                    </a:cubicBezTo>
                    <a:cubicBezTo>
                      <a:pt x="24956" y="20889"/>
                      <a:pt x="25801" y="19936"/>
                      <a:pt x="26503" y="18924"/>
                    </a:cubicBezTo>
                    <a:cubicBezTo>
                      <a:pt x="26646" y="18698"/>
                      <a:pt x="26801" y="18496"/>
                      <a:pt x="26920" y="18269"/>
                    </a:cubicBezTo>
                    <a:cubicBezTo>
                      <a:pt x="23586" y="15579"/>
                      <a:pt x="20241" y="12888"/>
                      <a:pt x="16907" y="10173"/>
                    </a:cubicBezTo>
                    <a:cubicBezTo>
                      <a:pt x="12764" y="6839"/>
                      <a:pt x="8644" y="3506"/>
                      <a:pt x="4501" y="160"/>
                    </a:cubicBezTo>
                    <a:cubicBezTo>
                      <a:pt x="4375" y="188"/>
                      <a:pt x="4245" y="199"/>
                      <a:pt x="4114" y="199"/>
                    </a:cubicBezTo>
                    <a:cubicBezTo>
                      <a:pt x="4021" y="199"/>
                      <a:pt x="3928" y="194"/>
                      <a:pt x="3834" y="184"/>
                    </a:cubicBezTo>
                    <a:cubicBezTo>
                      <a:pt x="3465" y="172"/>
                      <a:pt x="3072" y="112"/>
                      <a:pt x="2703" y="89"/>
                    </a:cubicBezTo>
                    <a:lnTo>
                      <a:pt x="2715" y="89"/>
                    </a:lnTo>
                    <a:cubicBezTo>
                      <a:pt x="2441" y="53"/>
                      <a:pt x="2143" y="29"/>
                      <a:pt x="1857" y="5"/>
                    </a:cubicBezTo>
                    <a:lnTo>
                      <a:pt x="1572" y="5"/>
                    </a:lnTo>
                    <a:cubicBezTo>
                      <a:pt x="1533" y="2"/>
                      <a:pt x="1493" y="1"/>
                      <a:pt x="1452" y="1"/>
                    </a:cubicBezTo>
                    <a:close/>
                  </a:path>
                </a:pathLst>
              </a:custGeom>
              <a:solidFill>
                <a:srgbClr val="FCA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285;p23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79D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286;p23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87;p23"/>
              <p:cNvSpPr/>
              <p:nvPr/>
            </p:nvSpPr>
            <p:spPr>
              <a:xfrm>
                <a:off x="6656718" y="2718678"/>
                <a:ext cx="1127763" cy="816789"/>
              </a:xfrm>
              <a:custGeom>
                <a:avLst/>
                <a:gdLst/>
                <a:ahLst/>
                <a:cxnLst/>
                <a:rect l="l" t="t" r="r" b="b"/>
                <a:pathLst>
                  <a:path w="25433" h="18420" extrusionOk="0">
                    <a:moveTo>
                      <a:pt x="2323" y="1"/>
                    </a:moveTo>
                    <a:cubicBezTo>
                      <a:pt x="2299" y="24"/>
                      <a:pt x="2263" y="36"/>
                      <a:pt x="2227" y="36"/>
                    </a:cubicBezTo>
                    <a:cubicBezTo>
                      <a:pt x="2001" y="84"/>
                      <a:pt x="1763" y="132"/>
                      <a:pt x="1513" y="143"/>
                    </a:cubicBezTo>
                    <a:cubicBezTo>
                      <a:pt x="1287" y="155"/>
                      <a:pt x="1037" y="167"/>
                      <a:pt x="775" y="167"/>
                    </a:cubicBezTo>
                    <a:cubicBezTo>
                      <a:pt x="501" y="167"/>
                      <a:pt x="251" y="155"/>
                      <a:pt x="1" y="143"/>
                    </a:cubicBezTo>
                    <a:lnTo>
                      <a:pt x="1" y="143"/>
                    </a:lnTo>
                    <a:lnTo>
                      <a:pt x="37" y="215"/>
                    </a:lnTo>
                    <a:lnTo>
                      <a:pt x="4537" y="3834"/>
                    </a:lnTo>
                    <a:lnTo>
                      <a:pt x="7121" y="5918"/>
                    </a:lnTo>
                    <a:lnTo>
                      <a:pt x="14443" y="11800"/>
                    </a:lnTo>
                    <a:lnTo>
                      <a:pt x="17979" y="14621"/>
                    </a:lnTo>
                    <a:lnTo>
                      <a:pt x="21504" y="17467"/>
                    </a:lnTo>
                    <a:lnTo>
                      <a:pt x="21885" y="17777"/>
                    </a:lnTo>
                    <a:lnTo>
                      <a:pt x="22587" y="18324"/>
                    </a:lnTo>
                    <a:lnTo>
                      <a:pt x="22599" y="18348"/>
                    </a:lnTo>
                    <a:lnTo>
                      <a:pt x="22623" y="18360"/>
                    </a:lnTo>
                    <a:cubicBezTo>
                      <a:pt x="22658" y="18408"/>
                      <a:pt x="22718" y="18419"/>
                      <a:pt x="22778" y="18419"/>
                    </a:cubicBezTo>
                    <a:cubicBezTo>
                      <a:pt x="22837" y="18419"/>
                      <a:pt x="22920" y="18396"/>
                      <a:pt x="22956" y="18348"/>
                    </a:cubicBezTo>
                    <a:cubicBezTo>
                      <a:pt x="22980" y="18348"/>
                      <a:pt x="22992" y="18348"/>
                      <a:pt x="22992" y="18324"/>
                    </a:cubicBezTo>
                    <a:cubicBezTo>
                      <a:pt x="23599" y="18086"/>
                      <a:pt x="24230" y="17729"/>
                      <a:pt x="24885" y="17229"/>
                    </a:cubicBezTo>
                    <a:cubicBezTo>
                      <a:pt x="25064" y="17098"/>
                      <a:pt x="25242" y="16943"/>
                      <a:pt x="25433" y="16776"/>
                    </a:cubicBezTo>
                    <a:lnTo>
                      <a:pt x="25314" y="16693"/>
                    </a:lnTo>
                    <a:lnTo>
                      <a:pt x="23635" y="15324"/>
                    </a:lnTo>
                    <a:lnTo>
                      <a:pt x="19861" y="12288"/>
                    </a:lnTo>
                    <a:cubicBezTo>
                      <a:pt x="19182" y="12121"/>
                      <a:pt x="18503" y="11919"/>
                      <a:pt x="17872" y="11669"/>
                    </a:cubicBezTo>
                    <a:cubicBezTo>
                      <a:pt x="16396" y="11097"/>
                      <a:pt x="14979" y="10359"/>
                      <a:pt x="13657" y="9502"/>
                    </a:cubicBezTo>
                    <a:cubicBezTo>
                      <a:pt x="12264" y="8609"/>
                      <a:pt x="10931" y="7597"/>
                      <a:pt x="9645" y="6549"/>
                    </a:cubicBezTo>
                    <a:cubicBezTo>
                      <a:pt x="8335" y="5454"/>
                      <a:pt x="7061" y="4323"/>
                      <a:pt x="5799" y="3180"/>
                    </a:cubicBezTo>
                    <a:cubicBezTo>
                      <a:pt x="4632" y="2120"/>
                      <a:pt x="3489" y="1048"/>
                      <a:pt x="232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88;p23"/>
              <p:cNvSpPr/>
              <p:nvPr/>
            </p:nvSpPr>
            <p:spPr>
              <a:xfrm>
                <a:off x="7927549" y="3208626"/>
                <a:ext cx="63898" cy="5600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263" extrusionOk="0">
                    <a:moveTo>
                      <a:pt x="1441" y="1"/>
                    </a:moveTo>
                    <a:cubicBezTo>
                      <a:pt x="1369" y="36"/>
                      <a:pt x="1310" y="60"/>
                      <a:pt x="1250" y="96"/>
                    </a:cubicBezTo>
                    <a:cubicBezTo>
                      <a:pt x="834" y="286"/>
                      <a:pt x="417" y="465"/>
                      <a:pt x="0" y="632"/>
                    </a:cubicBezTo>
                    <a:lnTo>
                      <a:pt x="786" y="1263"/>
                    </a:lnTo>
                    <a:cubicBezTo>
                      <a:pt x="1060" y="834"/>
                      <a:pt x="1262" y="417"/>
                      <a:pt x="1441" y="1"/>
                    </a:cubicBezTo>
                    <a:close/>
                  </a:path>
                </a:pathLst>
              </a:custGeom>
              <a:solidFill>
                <a:srgbClr val="F8B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89;p23"/>
              <p:cNvSpPr/>
              <p:nvPr/>
            </p:nvSpPr>
            <p:spPr>
              <a:xfrm>
                <a:off x="7538970" y="3236075"/>
                <a:ext cx="423427" cy="226546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5109" extrusionOk="0">
                    <a:moveTo>
                      <a:pt x="8751" y="1"/>
                    </a:moveTo>
                    <a:cubicBezTo>
                      <a:pt x="8692" y="36"/>
                      <a:pt x="8632" y="72"/>
                      <a:pt x="8573" y="84"/>
                    </a:cubicBezTo>
                    <a:cubicBezTo>
                      <a:pt x="8156" y="227"/>
                      <a:pt x="7727" y="382"/>
                      <a:pt x="7287" y="501"/>
                    </a:cubicBezTo>
                    <a:cubicBezTo>
                      <a:pt x="6489" y="727"/>
                      <a:pt x="5668" y="894"/>
                      <a:pt x="4846" y="965"/>
                    </a:cubicBezTo>
                    <a:cubicBezTo>
                      <a:pt x="4342" y="1011"/>
                      <a:pt x="3838" y="1032"/>
                      <a:pt x="3338" y="1032"/>
                    </a:cubicBezTo>
                    <a:cubicBezTo>
                      <a:pt x="3058" y="1032"/>
                      <a:pt x="2778" y="1026"/>
                      <a:pt x="2501" y="1013"/>
                    </a:cubicBezTo>
                    <a:cubicBezTo>
                      <a:pt x="1727" y="965"/>
                      <a:pt x="953" y="846"/>
                      <a:pt x="191" y="667"/>
                    </a:cubicBezTo>
                    <a:cubicBezTo>
                      <a:pt x="131" y="644"/>
                      <a:pt x="60" y="632"/>
                      <a:pt x="0" y="620"/>
                    </a:cubicBezTo>
                    <a:lnTo>
                      <a:pt x="0" y="620"/>
                    </a:lnTo>
                    <a:lnTo>
                      <a:pt x="3763" y="3656"/>
                    </a:lnTo>
                    <a:lnTo>
                      <a:pt x="5441" y="5025"/>
                    </a:lnTo>
                    <a:lnTo>
                      <a:pt x="5560" y="5108"/>
                    </a:lnTo>
                    <a:cubicBezTo>
                      <a:pt x="5858" y="4870"/>
                      <a:pt x="6180" y="4596"/>
                      <a:pt x="6549" y="4239"/>
                    </a:cubicBezTo>
                    <a:cubicBezTo>
                      <a:pt x="7585" y="3251"/>
                      <a:pt x="8442" y="2299"/>
                      <a:pt x="9132" y="1287"/>
                    </a:cubicBezTo>
                    <a:cubicBezTo>
                      <a:pt x="9299" y="1048"/>
                      <a:pt x="9430" y="846"/>
                      <a:pt x="9549" y="632"/>
                    </a:cubicBezTo>
                    <a:lnTo>
                      <a:pt x="8751" y="1"/>
                    </a:lnTo>
                    <a:close/>
                  </a:path>
                </a:pathLst>
              </a:custGeom>
              <a:solidFill>
                <a:srgbClr val="F69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90;p23"/>
              <p:cNvSpPr/>
              <p:nvPr/>
            </p:nvSpPr>
            <p:spPr>
              <a:xfrm>
                <a:off x="6525285" y="2234007"/>
                <a:ext cx="502090" cy="501070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11300" extrusionOk="0">
                    <a:moveTo>
                      <a:pt x="4346" y="1"/>
                    </a:moveTo>
                    <a:cubicBezTo>
                      <a:pt x="4167" y="1"/>
                      <a:pt x="3989" y="1"/>
                      <a:pt x="3775" y="13"/>
                    </a:cubicBezTo>
                    <a:cubicBezTo>
                      <a:pt x="3155" y="60"/>
                      <a:pt x="2632" y="167"/>
                      <a:pt x="2167" y="334"/>
                    </a:cubicBezTo>
                    <a:cubicBezTo>
                      <a:pt x="1917" y="417"/>
                      <a:pt x="1679" y="525"/>
                      <a:pt x="1453" y="655"/>
                    </a:cubicBezTo>
                    <a:cubicBezTo>
                      <a:pt x="1322" y="727"/>
                      <a:pt x="1203" y="822"/>
                      <a:pt x="1084" y="906"/>
                    </a:cubicBezTo>
                    <a:lnTo>
                      <a:pt x="988" y="989"/>
                    </a:lnTo>
                    <a:lnTo>
                      <a:pt x="965" y="1013"/>
                    </a:lnTo>
                    <a:lnTo>
                      <a:pt x="905" y="1060"/>
                    </a:lnTo>
                    <a:lnTo>
                      <a:pt x="893" y="1072"/>
                    </a:lnTo>
                    <a:lnTo>
                      <a:pt x="857" y="1108"/>
                    </a:lnTo>
                    <a:lnTo>
                      <a:pt x="834" y="1132"/>
                    </a:lnTo>
                    <a:lnTo>
                      <a:pt x="798" y="1167"/>
                    </a:lnTo>
                    <a:cubicBezTo>
                      <a:pt x="750" y="1203"/>
                      <a:pt x="727" y="1251"/>
                      <a:pt x="679" y="1310"/>
                    </a:cubicBezTo>
                    <a:lnTo>
                      <a:pt x="655" y="1358"/>
                    </a:lnTo>
                    <a:lnTo>
                      <a:pt x="476" y="1620"/>
                    </a:lnTo>
                    <a:cubicBezTo>
                      <a:pt x="476" y="1620"/>
                      <a:pt x="453" y="1644"/>
                      <a:pt x="453" y="1668"/>
                    </a:cubicBezTo>
                    <a:lnTo>
                      <a:pt x="441" y="1715"/>
                    </a:lnTo>
                    <a:lnTo>
                      <a:pt x="429" y="1763"/>
                    </a:lnTo>
                    <a:lnTo>
                      <a:pt x="417" y="1787"/>
                    </a:lnTo>
                    <a:lnTo>
                      <a:pt x="369" y="1894"/>
                    </a:lnTo>
                    <a:lnTo>
                      <a:pt x="357" y="1941"/>
                    </a:lnTo>
                    <a:lnTo>
                      <a:pt x="310" y="2037"/>
                    </a:lnTo>
                    <a:cubicBezTo>
                      <a:pt x="274" y="2120"/>
                      <a:pt x="250" y="2191"/>
                      <a:pt x="215" y="2275"/>
                    </a:cubicBezTo>
                    <a:cubicBezTo>
                      <a:pt x="143" y="2513"/>
                      <a:pt x="84" y="2775"/>
                      <a:pt x="60" y="3037"/>
                    </a:cubicBezTo>
                    <a:cubicBezTo>
                      <a:pt x="0" y="3525"/>
                      <a:pt x="12" y="4049"/>
                      <a:pt x="95" y="4656"/>
                    </a:cubicBezTo>
                    <a:cubicBezTo>
                      <a:pt x="179" y="5180"/>
                      <a:pt x="310" y="5716"/>
                      <a:pt x="536" y="6370"/>
                    </a:cubicBezTo>
                    <a:cubicBezTo>
                      <a:pt x="715" y="6894"/>
                      <a:pt x="917" y="7430"/>
                      <a:pt x="1191" y="8025"/>
                    </a:cubicBezTo>
                    <a:cubicBezTo>
                      <a:pt x="1405" y="8526"/>
                      <a:pt x="1679" y="9037"/>
                      <a:pt x="1977" y="9573"/>
                    </a:cubicBezTo>
                    <a:cubicBezTo>
                      <a:pt x="2167" y="9919"/>
                      <a:pt x="2393" y="10300"/>
                      <a:pt x="2679" y="10728"/>
                    </a:cubicBezTo>
                    <a:lnTo>
                      <a:pt x="2703" y="10788"/>
                    </a:lnTo>
                    <a:lnTo>
                      <a:pt x="2739" y="10823"/>
                    </a:lnTo>
                    <a:lnTo>
                      <a:pt x="2810" y="10907"/>
                    </a:lnTo>
                    <a:lnTo>
                      <a:pt x="2917" y="11026"/>
                    </a:lnTo>
                    <a:lnTo>
                      <a:pt x="2929" y="11062"/>
                    </a:lnTo>
                    <a:lnTo>
                      <a:pt x="2977" y="11073"/>
                    </a:lnTo>
                    <a:lnTo>
                      <a:pt x="3013" y="11085"/>
                    </a:lnTo>
                    <a:cubicBezTo>
                      <a:pt x="3405" y="11169"/>
                      <a:pt x="3763" y="11228"/>
                      <a:pt x="4108" y="11252"/>
                    </a:cubicBezTo>
                    <a:cubicBezTo>
                      <a:pt x="4370" y="11288"/>
                      <a:pt x="4608" y="11300"/>
                      <a:pt x="4834" y="11300"/>
                    </a:cubicBezTo>
                    <a:cubicBezTo>
                      <a:pt x="4941" y="11300"/>
                      <a:pt x="5060" y="11300"/>
                      <a:pt x="5156" y="11288"/>
                    </a:cubicBezTo>
                    <a:cubicBezTo>
                      <a:pt x="5477" y="11264"/>
                      <a:pt x="5739" y="11204"/>
                      <a:pt x="5965" y="11133"/>
                    </a:cubicBezTo>
                    <a:cubicBezTo>
                      <a:pt x="6108" y="11085"/>
                      <a:pt x="6251" y="11014"/>
                      <a:pt x="6346" y="10942"/>
                    </a:cubicBezTo>
                    <a:cubicBezTo>
                      <a:pt x="6453" y="10883"/>
                      <a:pt x="6525" y="10811"/>
                      <a:pt x="6608" y="10728"/>
                    </a:cubicBezTo>
                    <a:cubicBezTo>
                      <a:pt x="6668" y="10657"/>
                      <a:pt x="6703" y="10585"/>
                      <a:pt x="6751" y="10490"/>
                    </a:cubicBezTo>
                    <a:cubicBezTo>
                      <a:pt x="6799" y="10407"/>
                      <a:pt x="6823" y="10311"/>
                      <a:pt x="6846" y="10216"/>
                    </a:cubicBezTo>
                    <a:cubicBezTo>
                      <a:pt x="6870" y="10073"/>
                      <a:pt x="6870" y="9942"/>
                      <a:pt x="6858" y="9799"/>
                    </a:cubicBezTo>
                    <a:cubicBezTo>
                      <a:pt x="6846" y="9573"/>
                      <a:pt x="6787" y="9299"/>
                      <a:pt x="6692" y="9026"/>
                    </a:cubicBezTo>
                    <a:cubicBezTo>
                      <a:pt x="6644" y="8871"/>
                      <a:pt x="6584" y="8728"/>
                      <a:pt x="6525" y="8573"/>
                    </a:cubicBezTo>
                    <a:lnTo>
                      <a:pt x="6453" y="8371"/>
                    </a:lnTo>
                    <a:lnTo>
                      <a:pt x="6382" y="8156"/>
                    </a:lnTo>
                    <a:cubicBezTo>
                      <a:pt x="6287" y="7918"/>
                      <a:pt x="6191" y="7668"/>
                      <a:pt x="6096" y="7394"/>
                    </a:cubicBezTo>
                    <a:cubicBezTo>
                      <a:pt x="6025" y="7192"/>
                      <a:pt x="5977" y="7013"/>
                      <a:pt x="5930" y="6847"/>
                    </a:cubicBezTo>
                    <a:cubicBezTo>
                      <a:pt x="5894" y="6656"/>
                      <a:pt x="5858" y="6501"/>
                      <a:pt x="5858" y="6370"/>
                    </a:cubicBezTo>
                    <a:cubicBezTo>
                      <a:pt x="5846" y="6228"/>
                      <a:pt x="5858" y="6085"/>
                      <a:pt x="5894" y="5966"/>
                    </a:cubicBezTo>
                    <a:cubicBezTo>
                      <a:pt x="5918" y="5847"/>
                      <a:pt x="5977" y="5751"/>
                      <a:pt x="6072" y="5656"/>
                    </a:cubicBezTo>
                    <a:cubicBezTo>
                      <a:pt x="6156" y="5573"/>
                      <a:pt x="6263" y="5513"/>
                      <a:pt x="6394" y="5454"/>
                    </a:cubicBezTo>
                    <a:cubicBezTo>
                      <a:pt x="6549" y="5406"/>
                      <a:pt x="6703" y="5370"/>
                      <a:pt x="6906" y="5358"/>
                    </a:cubicBezTo>
                    <a:lnTo>
                      <a:pt x="7049" y="5358"/>
                    </a:lnTo>
                    <a:cubicBezTo>
                      <a:pt x="7513" y="5358"/>
                      <a:pt x="7977" y="5454"/>
                      <a:pt x="8418" y="5537"/>
                    </a:cubicBezTo>
                    <a:lnTo>
                      <a:pt x="8454" y="5537"/>
                    </a:lnTo>
                    <a:cubicBezTo>
                      <a:pt x="8704" y="5585"/>
                      <a:pt x="8989" y="5644"/>
                      <a:pt x="9251" y="5668"/>
                    </a:cubicBezTo>
                    <a:cubicBezTo>
                      <a:pt x="9466" y="5704"/>
                      <a:pt x="9656" y="5716"/>
                      <a:pt x="9823" y="5716"/>
                    </a:cubicBezTo>
                    <a:lnTo>
                      <a:pt x="10013" y="5716"/>
                    </a:lnTo>
                    <a:cubicBezTo>
                      <a:pt x="10180" y="5704"/>
                      <a:pt x="10323" y="5668"/>
                      <a:pt x="10478" y="5632"/>
                    </a:cubicBezTo>
                    <a:cubicBezTo>
                      <a:pt x="10597" y="5585"/>
                      <a:pt x="10680" y="5537"/>
                      <a:pt x="10775" y="5478"/>
                    </a:cubicBezTo>
                    <a:cubicBezTo>
                      <a:pt x="10847" y="5430"/>
                      <a:pt x="10906" y="5370"/>
                      <a:pt x="10978" y="5299"/>
                    </a:cubicBezTo>
                    <a:cubicBezTo>
                      <a:pt x="11037" y="5227"/>
                      <a:pt x="11097" y="5132"/>
                      <a:pt x="11144" y="5061"/>
                    </a:cubicBezTo>
                    <a:cubicBezTo>
                      <a:pt x="11204" y="4942"/>
                      <a:pt x="11252" y="4811"/>
                      <a:pt x="11275" y="4656"/>
                    </a:cubicBezTo>
                    <a:cubicBezTo>
                      <a:pt x="11323" y="4442"/>
                      <a:pt x="11323" y="4215"/>
                      <a:pt x="11311" y="3977"/>
                    </a:cubicBezTo>
                    <a:cubicBezTo>
                      <a:pt x="11287" y="3787"/>
                      <a:pt x="11264" y="3608"/>
                      <a:pt x="11216" y="3442"/>
                    </a:cubicBezTo>
                    <a:cubicBezTo>
                      <a:pt x="11192" y="3275"/>
                      <a:pt x="11133" y="3108"/>
                      <a:pt x="11085" y="2953"/>
                    </a:cubicBezTo>
                    <a:cubicBezTo>
                      <a:pt x="10906" y="2418"/>
                      <a:pt x="10633" y="1858"/>
                      <a:pt x="10263" y="1239"/>
                    </a:cubicBezTo>
                    <a:cubicBezTo>
                      <a:pt x="9882" y="1108"/>
                      <a:pt x="9430" y="941"/>
                      <a:pt x="8966" y="810"/>
                    </a:cubicBezTo>
                    <a:cubicBezTo>
                      <a:pt x="8370" y="632"/>
                      <a:pt x="7823" y="477"/>
                      <a:pt x="7275" y="358"/>
                    </a:cubicBezTo>
                    <a:cubicBezTo>
                      <a:pt x="6632" y="227"/>
                      <a:pt x="6049" y="132"/>
                      <a:pt x="5513" y="72"/>
                    </a:cubicBezTo>
                    <a:cubicBezTo>
                      <a:pt x="5084" y="13"/>
                      <a:pt x="4703" y="1"/>
                      <a:pt x="4346" y="1"/>
                    </a:cubicBezTo>
                    <a:close/>
                  </a:path>
                </a:pathLst>
              </a:custGeom>
              <a:solidFill>
                <a:srgbClr val="FCF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91;p23"/>
              <p:cNvSpPr/>
              <p:nvPr/>
            </p:nvSpPr>
            <p:spPr>
              <a:xfrm>
                <a:off x="6524753" y="2355463"/>
                <a:ext cx="264015" cy="379616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8561" extrusionOk="0">
                    <a:moveTo>
                      <a:pt x="96" y="0"/>
                    </a:moveTo>
                    <a:cubicBezTo>
                      <a:pt x="84" y="72"/>
                      <a:pt x="72" y="179"/>
                      <a:pt x="60" y="286"/>
                    </a:cubicBezTo>
                    <a:cubicBezTo>
                      <a:pt x="0" y="774"/>
                      <a:pt x="12" y="1298"/>
                      <a:pt x="96" y="1905"/>
                    </a:cubicBezTo>
                    <a:cubicBezTo>
                      <a:pt x="179" y="2405"/>
                      <a:pt x="310" y="2965"/>
                      <a:pt x="536" y="3620"/>
                    </a:cubicBezTo>
                    <a:cubicBezTo>
                      <a:pt x="691" y="4132"/>
                      <a:pt x="917" y="4667"/>
                      <a:pt x="1191" y="5263"/>
                    </a:cubicBezTo>
                    <a:cubicBezTo>
                      <a:pt x="1405" y="5763"/>
                      <a:pt x="1679" y="6275"/>
                      <a:pt x="1977" y="6834"/>
                    </a:cubicBezTo>
                    <a:cubicBezTo>
                      <a:pt x="2167" y="7168"/>
                      <a:pt x="2393" y="7561"/>
                      <a:pt x="2679" y="7989"/>
                    </a:cubicBezTo>
                    <a:lnTo>
                      <a:pt x="2703" y="8049"/>
                    </a:lnTo>
                    <a:lnTo>
                      <a:pt x="2727" y="8084"/>
                    </a:lnTo>
                    <a:lnTo>
                      <a:pt x="2810" y="8168"/>
                    </a:lnTo>
                    <a:lnTo>
                      <a:pt x="2905" y="8287"/>
                    </a:lnTo>
                    <a:lnTo>
                      <a:pt x="2929" y="8323"/>
                    </a:lnTo>
                    <a:lnTo>
                      <a:pt x="2977" y="8334"/>
                    </a:lnTo>
                    <a:lnTo>
                      <a:pt x="3013" y="8346"/>
                    </a:lnTo>
                    <a:cubicBezTo>
                      <a:pt x="3406" y="8430"/>
                      <a:pt x="3763" y="8477"/>
                      <a:pt x="4108" y="8513"/>
                    </a:cubicBezTo>
                    <a:cubicBezTo>
                      <a:pt x="4370" y="8549"/>
                      <a:pt x="4608" y="8561"/>
                      <a:pt x="4834" y="8561"/>
                    </a:cubicBezTo>
                    <a:cubicBezTo>
                      <a:pt x="4930" y="8561"/>
                      <a:pt x="5060" y="8561"/>
                      <a:pt x="5156" y="8549"/>
                    </a:cubicBezTo>
                    <a:cubicBezTo>
                      <a:pt x="5477" y="8525"/>
                      <a:pt x="5727" y="8489"/>
                      <a:pt x="5953" y="8406"/>
                    </a:cubicBezTo>
                    <a:cubicBezTo>
                      <a:pt x="5596" y="8251"/>
                      <a:pt x="5227" y="8049"/>
                      <a:pt x="4906" y="7846"/>
                    </a:cubicBezTo>
                    <a:cubicBezTo>
                      <a:pt x="4310" y="7453"/>
                      <a:pt x="3787" y="6977"/>
                      <a:pt x="3310" y="6465"/>
                    </a:cubicBezTo>
                    <a:cubicBezTo>
                      <a:pt x="2822" y="5917"/>
                      <a:pt x="2393" y="5358"/>
                      <a:pt x="1989" y="4763"/>
                    </a:cubicBezTo>
                    <a:cubicBezTo>
                      <a:pt x="1608" y="4179"/>
                      <a:pt x="1250" y="3560"/>
                      <a:pt x="953" y="2917"/>
                    </a:cubicBezTo>
                    <a:cubicBezTo>
                      <a:pt x="655" y="2274"/>
                      <a:pt x="417" y="1607"/>
                      <a:pt x="262" y="929"/>
                    </a:cubicBezTo>
                    <a:cubicBezTo>
                      <a:pt x="191" y="631"/>
                      <a:pt x="131" y="310"/>
                      <a:pt x="9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92;p23"/>
              <p:cNvSpPr/>
              <p:nvPr/>
            </p:nvSpPr>
            <p:spPr>
              <a:xfrm>
                <a:off x="6525285" y="2234539"/>
                <a:ext cx="175330" cy="213332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811" extrusionOk="0">
                    <a:moveTo>
                      <a:pt x="3465" y="2953"/>
                    </a:moveTo>
                    <a:cubicBezTo>
                      <a:pt x="3462" y="2957"/>
                      <a:pt x="3459" y="2961"/>
                      <a:pt x="3457" y="2965"/>
                    </a:cubicBezTo>
                    <a:lnTo>
                      <a:pt x="3457" y="2965"/>
                    </a:lnTo>
                    <a:cubicBezTo>
                      <a:pt x="3465" y="2963"/>
                      <a:pt x="3465" y="2953"/>
                      <a:pt x="3465" y="2953"/>
                    </a:cubicBezTo>
                    <a:close/>
                    <a:moveTo>
                      <a:pt x="3775" y="1"/>
                    </a:moveTo>
                    <a:cubicBezTo>
                      <a:pt x="3155" y="48"/>
                      <a:pt x="2632" y="155"/>
                      <a:pt x="2167" y="310"/>
                    </a:cubicBezTo>
                    <a:cubicBezTo>
                      <a:pt x="1917" y="405"/>
                      <a:pt x="1679" y="513"/>
                      <a:pt x="1453" y="643"/>
                    </a:cubicBezTo>
                    <a:cubicBezTo>
                      <a:pt x="1322" y="715"/>
                      <a:pt x="1191" y="810"/>
                      <a:pt x="1084" y="894"/>
                    </a:cubicBezTo>
                    <a:lnTo>
                      <a:pt x="1000" y="977"/>
                    </a:lnTo>
                    <a:lnTo>
                      <a:pt x="965" y="1001"/>
                    </a:lnTo>
                    <a:lnTo>
                      <a:pt x="905" y="1048"/>
                    </a:lnTo>
                    <a:lnTo>
                      <a:pt x="893" y="1060"/>
                    </a:lnTo>
                    <a:lnTo>
                      <a:pt x="857" y="1096"/>
                    </a:lnTo>
                    <a:lnTo>
                      <a:pt x="834" y="1120"/>
                    </a:lnTo>
                    <a:lnTo>
                      <a:pt x="798" y="1155"/>
                    </a:lnTo>
                    <a:cubicBezTo>
                      <a:pt x="762" y="1191"/>
                      <a:pt x="727" y="1239"/>
                      <a:pt x="679" y="1298"/>
                    </a:cubicBezTo>
                    <a:lnTo>
                      <a:pt x="655" y="1346"/>
                    </a:lnTo>
                    <a:lnTo>
                      <a:pt x="476" y="1608"/>
                    </a:lnTo>
                    <a:cubicBezTo>
                      <a:pt x="476" y="1608"/>
                      <a:pt x="465" y="1632"/>
                      <a:pt x="465" y="1656"/>
                    </a:cubicBezTo>
                    <a:lnTo>
                      <a:pt x="441" y="1703"/>
                    </a:lnTo>
                    <a:lnTo>
                      <a:pt x="429" y="1739"/>
                    </a:lnTo>
                    <a:lnTo>
                      <a:pt x="417" y="1775"/>
                    </a:lnTo>
                    <a:lnTo>
                      <a:pt x="369" y="1882"/>
                    </a:lnTo>
                    <a:lnTo>
                      <a:pt x="357" y="1929"/>
                    </a:lnTo>
                    <a:lnTo>
                      <a:pt x="310" y="2025"/>
                    </a:lnTo>
                    <a:cubicBezTo>
                      <a:pt x="274" y="2108"/>
                      <a:pt x="250" y="2191"/>
                      <a:pt x="215" y="2263"/>
                    </a:cubicBezTo>
                    <a:cubicBezTo>
                      <a:pt x="143" y="2501"/>
                      <a:pt x="84" y="2763"/>
                      <a:pt x="60" y="3037"/>
                    </a:cubicBezTo>
                    <a:cubicBezTo>
                      <a:pt x="0" y="3537"/>
                      <a:pt x="12" y="4049"/>
                      <a:pt x="95" y="4668"/>
                    </a:cubicBezTo>
                    <a:cubicBezTo>
                      <a:pt x="119" y="4704"/>
                      <a:pt x="119" y="4763"/>
                      <a:pt x="131" y="4811"/>
                    </a:cubicBezTo>
                    <a:cubicBezTo>
                      <a:pt x="274" y="4811"/>
                      <a:pt x="417" y="4799"/>
                      <a:pt x="560" y="4787"/>
                    </a:cubicBezTo>
                    <a:cubicBezTo>
                      <a:pt x="738" y="4763"/>
                      <a:pt x="917" y="4727"/>
                      <a:pt x="1096" y="4692"/>
                    </a:cubicBezTo>
                    <a:cubicBezTo>
                      <a:pt x="1262" y="4644"/>
                      <a:pt x="1429" y="4608"/>
                      <a:pt x="1584" y="4525"/>
                    </a:cubicBezTo>
                    <a:cubicBezTo>
                      <a:pt x="1750" y="4465"/>
                      <a:pt x="1905" y="4394"/>
                      <a:pt x="2048" y="4323"/>
                    </a:cubicBezTo>
                    <a:cubicBezTo>
                      <a:pt x="2203" y="4227"/>
                      <a:pt x="2346" y="4144"/>
                      <a:pt x="2501" y="4037"/>
                    </a:cubicBezTo>
                    <a:cubicBezTo>
                      <a:pt x="2629" y="3931"/>
                      <a:pt x="2747" y="3838"/>
                      <a:pt x="2864" y="3721"/>
                    </a:cubicBezTo>
                    <a:lnTo>
                      <a:pt x="2864" y="3721"/>
                    </a:lnTo>
                    <a:cubicBezTo>
                      <a:pt x="2862" y="3723"/>
                      <a:pt x="2860" y="3725"/>
                      <a:pt x="2858" y="3727"/>
                    </a:cubicBezTo>
                    <a:lnTo>
                      <a:pt x="2869" y="3716"/>
                    </a:lnTo>
                    <a:lnTo>
                      <a:pt x="2869" y="3716"/>
                    </a:lnTo>
                    <a:cubicBezTo>
                      <a:pt x="2867" y="3718"/>
                      <a:pt x="2866" y="3719"/>
                      <a:pt x="2864" y="3721"/>
                    </a:cubicBezTo>
                    <a:lnTo>
                      <a:pt x="2864" y="3721"/>
                    </a:lnTo>
                    <a:cubicBezTo>
                      <a:pt x="2980" y="3604"/>
                      <a:pt x="3074" y="3487"/>
                      <a:pt x="3179" y="3358"/>
                    </a:cubicBezTo>
                    <a:cubicBezTo>
                      <a:pt x="3283" y="3219"/>
                      <a:pt x="3365" y="3092"/>
                      <a:pt x="3457" y="2965"/>
                    </a:cubicBezTo>
                    <a:lnTo>
                      <a:pt x="3457" y="2965"/>
                    </a:lnTo>
                    <a:cubicBezTo>
                      <a:pt x="3456" y="2965"/>
                      <a:pt x="3454" y="2965"/>
                      <a:pt x="3453" y="2965"/>
                    </a:cubicBezTo>
                    <a:cubicBezTo>
                      <a:pt x="3536" y="2822"/>
                      <a:pt x="3608" y="2679"/>
                      <a:pt x="3667" y="2525"/>
                    </a:cubicBezTo>
                    <a:cubicBezTo>
                      <a:pt x="3727" y="2370"/>
                      <a:pt x="3786" y="2203"/>
                      <a:pt x="3834" y="2037"/>
                    </a:cubicBezTo>
                    <a:lnTo>
                      <a:pt x="3834" y="2060"/>
                    </a:lnTo>
                    <a:cubicBezTo>
                      <a:pt x="3882" y="1906"/>
                      <a:pt x="3905" y="1739"/>
                      <a:pt x="3929" y="1596"/>
                    </a:cubicBezTo>
                    <a:cubicBezTo>
                      <a:pt x="3941" y="1430"/>
                      <a:pt x="3953" y="1287"/>
                      <a:pt x="3953" y="1121"/>
                    </a:cubicBezTo>
                    <a:lnTo>
                      <a:pt x="3953" y="1121"/>
                    </a:lnTo>
                    <a:cubicBezTo>
                      <a:pt x="3953" y="1125"/>
                      <a:pt x="3953" y="1128"/>
                      <a:pt x="3953" y="1132"/>
                    </a:cubicBezTo>
                    <a:lnTo>
                      <a:pt x="3953" y="1120"/>
                    </a:lnTo>
                    <a:cubicBezTo>
                      <a:pt x="3953" y="1120"/>
                      <a:pt x="3953" y="1121"/>
                      <a:pt x="3953" y="1121"/>
                    </a:cubicBezTo>
                    <a:lnTo>
                      <a:pt x="3953" y="1121"/>
                    </a:lnTo>
                    <a:cubicBezTo>
                      <a:pt x="3953" y="958"/>
                      <a:pt x="3953" y="807"/>
                      <a:pt x="3929" y="643"/>
                    </a:cubicBezTo>
                    <a:cubicBezTo>
                      <a:pt x="3905" y="477"/>
                      <a:pt x="3882" y="310"/>
                      <a:pt x="3834" y="155"/>
                    </a:cubicBezTo>
                    <a:lnTo>
                      <a:pt x="3786" y="24"/>
                    </a:lnTo>
                    <a:cubicBezTo>
                      <a:pt x="3798" y="1"/>
                      <a:pt x="3775" y="1"/>
                      <a:pt x="3775" y="1"/>
                    </a:cubicBezTo>
                    <a:close/>
                  </a:path>
                </a:pathLst>
              </a:custGeom>
              <a:solidFill>
                <a:srgbClr val="562B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93;p23"/>
              <p:cNvSpPr/>
              <p:nvPr/>
            </p:nvSpPr>
            <p:spPr>
              <a:xfrm>
                <a:off x="6615568" y="2425658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F2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94;p23"/>
              <p:cNvSpPr/>
              <p:nvPr/>
            </p:nvSpPr>
            <p:spPr>
              <a:xfrm>
                <a:off x="7749068" y="3183794"/>
                <a:ext cx="598757" cy="623056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14051" extrusionOk="0">
                    <a:moveTo>
                      <a:pt x="7990" y="1"/>
                    </a:moveTo>
                    <a:cubicBezTo>
                      <a:pt x="7871" y="1"/>
                      <a:pt x="7764" y="96"/>
                      <a:pt x="7752" y="215"/>
                    </a:cubicBezTo>
                    <a:cubicBezTo>
                      <a:pt x="7728" y="275"/>
                      <a:pt x="7764" y="358"/>
                      <a:pt x="7788" y="394"/>
                    </a:cubicBezTo>
                    <a:cubicBezTo>
                      <a:pt x="7835" y="441"/>
                      <a:pt x="7883" y="477"/>
                      <a:pt x="7954" y="501"/>
                    </a:cubicBezTo>
                    <a:cubicBezTo>
                      <a:pt x="8121" y="537"/>
                      <a:pt x="8288" y="572"/>
                      <a:pt x="8442" y="620"/>
                    </a:cubicBezTo>
                    <a:lnTo>
                      <a:pt x="8478" y="620"/>
                    </a:lnTo>
                    <a:cubicBezTo>
                      <a:pt x="7549" y="1442"/>
                      <a:pt x="6621" y="2358"/>
                      <a:pt x="5525" y="3525"/>
                    </a:cubicBezTo>
                    <a:cubicBezTo>
                      <a:pt x="4454" y="4668"/>
                      <a:pt x="3442" y="5847"/>
                      <a:pt x="2513" y="6966"/>
                    </a:cubicBezTo>
                    <a:lnTo>
                      <a:pt x="2287" y="7228"/>
                    </a:lnTo>
                    <a:cubicBezTo>
                      <a:pt x="1573" y="8061"/>
                      <a:pt x="822" y="8931"/>
                      <a:pt x="406" y="9955"/>
                    </a:cubicBezTo>
                    <a:cubicBezTo>
                      <a:pt x="370" y="9907"/>
                      <a:pt x="310" y="9895"/>
                      <a:pt x="239" y="9895"/>
                    </a:cubicBezTo>
                    <a:cubicBezTo>
                      <a:pt x="191" y="9895"/>
                      <a:pt x="144" y="9907"/>
                      <a:pt x="96" y="9943"/>
                    </a:cubicBezTo>
                    <a:cubicBezTo>
                      <a:pt x="37" y="9990"/>
                      <a:pt x="1" y="10050"/>
                      <a:pt x="1" y="10109"/>
                    </a:cubicBezTo>
                    <a:cubicBezTo>
                      <a:pt x="1" y="10169"/>
                      <a:pt x="25" y="10240"/>
                      <a:pt x="49" y="10288"/>
                    </a:cubicBezTo>
                    <a:lnTo>
                      <a:pt x="322" y="10645"/>
                    </a:lnTo>
                    <a:cubicBezTo>
                      <a:pt x="1001" y="11538"/>
                      <a:pt x="1704" y="12443"/>
                      <a:pt x="2596" y="13145"/>
                    </a:cubicBezTo>
                    <a:cubicBezTo>
                      <a:pt x="2847" y="13336"/>
                      <a:pt x="3120" y="13515"/>
                      <a:pt x="3394" y="13657"/>
                    </a:cubicBezTo>
                    <a:cubicBezTo>
                      <a:pt x="3668" y="13812"/>
                      <a:pt x="3978" y="13919"/>
                      <a:pt x="4287" y="13979"/>
                    </a:cubicBezTo>
                    <a:cubicBezTo>
                      <a:pt x="4513" y="14015"/>
                      <a:pt x="4752" y="14050"/>
                      <a:pt x="5002" y="14050"/>
                    </a:cubicBezTo>
                    <a:cubicBezTo>
                      <a:pt x="5383" y="14050"/>
                      <a:pt x="5775" y="13991"/>
                      <a:pt x="6192" y="13884"/>
                    </a:cubicBezTo>
                    <a:cubicBezTo>
                      <a:pt x="6776" y="13741"/>
                      <a:pt x="7371" y="13479"/>
                      <a:pt x="8026" y="13098"/>
                    </a:cubicBezTo>
                    <a:cubicBezTo>
                      <a:pt x="8550" y="12800"/>
                      <a:pt x="9050" y="12431"/>
                      <a:pt x="9550" y="11991"/>
                    </a:cubicBezTo>
                    <a:cubicBezTo>
                      <a:pt x="9919" y="11669"/>
                      <a:pt x="10288" y="11276"/>
                      <a:pt x="10693" y="10848"/>
                    </a:cubicBezTo>
                    <a:cubicBezTo>
                      <a:pt x="11086" y="10407"/>
                      <a:pt x="11455" y="9931"/>
                      <a:pt x="11788" y="9431"/>
                    </a:cubicBezTo>
                    <a:cubicBezTo>
                      <a:pt x="12598" y="8276"/>
                      <a:pt x="13098" y="7192"/>
                      <a:pt x="13336" y="6121"/>
                    </a:cubicBezTo>
                    <a:cubicBezTo>
                      <a:pt x="13479" y="5537"/>
                      <a:pt x="13503" y="4966"/>
                      <a:pt x="13431" y="4430"/>
                    </a:cubicBezTo>
                    <a:cubicBezTo>
                      <a:pt x="13395" y="4168"/>
                      <a:pt x="13324" y="3882"/>
                      <a:pt x="13217" y="3620"/>
                    </a:cubicBezTo>
                    <a:cubicBezTo>
                      <a:pt x="13134" y="3358"/>
                      <a:pt x="13014" y="3108"/>
                      <a:pt x="12836" y="2847"/>
                    </a:cubicBezTo>
                    <a:cubicBezTo>
                      <a:pt x="12610" y="2489"/>
                      <a:pt x="12300" y="2144"/>
                      <a:pt x="11907" y="1787"/>
                    </a:cubicBezTo>
                    <a:cubicBezTo>
                      <a:pt x="11586" y="1489"/>
                      <a:pt x="11181" y="1215"/>
                      <a:pt x="10693" y="965"/>
                    </a:cubicBezTo>
                    <a:cubicBezTo>
                      <a:pt x="9919" y="549"/>
                      <a:pt x="9014" y="227"/>
                      <a:pt x="8014" y="1"/>
                    </a:cubicBezTo>
                    <a:cubicBezTo>
                      <a:pt x="8014" y="5"/>
                      <a:pt x="8012" y="6"/>
                      <a:pt x="8010" y="6"/>
                    </a:cubicBezTo>
                    <a:cubicBezTo>
                      <a:pt x="8006" y="6"/>
                      <a:pt x="7998" y="1"/>
                      <a:pt x="7990" y="1"/>
                    </a:cubicBezTo>
                    <a:close/>
                  </a:path>
                </a:pathLst>
              </a:custGeom>
              <a:solidFill>
                <a:srgbClr val="FF73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95;p23"/>
              <p:cNvSpPr/>
              <p:nvPr/>
            </p:nvSpPr>
            <p:spPr>
              <a:xfrm>
                <a:off x="7748048" y="3430386"/>
                <a:ext cx="596628" cy="378552"/>
              </a:xfrm>
              <a:custGeom>
                <a:avLst/>
                <a:gdLst/>
                <a:ahLst/>
                <a:cxnLst/>
                <a:rect l="l" t="t" r="r" b="b"/>
                <a:pathLst>
                  <a:path w="13455" h="8537" extrusionOk="0">
                    <a:moveTo>
                      <a:pt x="13454" y="0"/>
                    </a:moveTo>
                    <a:cubicBezTo>
                      <a:pt x="13383" y="250"/>
                      <a:pt x="13287" y="536"/>
                      <a:pt x="13168" y="786"/>
                    </a:cubicBezTo>
                    <a:cubicBezTo>
                      <a:pt x="12740" y="1798"/>
                      <a:pt x="12144" y="2739"/>
                      <a:pt x="11371" y="3512"/>
                    </a:cubicBezTo>
                    <a:cubicBezTo>
                      <a:pt x="11001" y="3905"/>
                      <a:pt x="10585" y="4239"/>
                      <a:pt x="10132" y="4560"/>
                    </a:cubicBezTo>
                    <a:cubicBezTo>
                      <a:pt x="9692" y="4858"/>
                      <a:pt x="9192" y="5108"/>
                      <a:pt x="8692" y="5322"/>
                    </a:cubicBezTo>
                    <a:cubicBezTo>
                      <a:pt x="8168" y="5525"/>
                      <a:pt x="7620" y="5656"/>
                      <a:pt x="7072" y="5739"/>
                    </a:cubicBezTo>
                    <a:cubicBezTo>
                      <a:pt x="6775" y="5775"/>
                      <a:pt x="6477" y="5787"/>
                      <a:pt x="6191" y="5810"/>
                    </a:cubicBezTo>
                    <a:cubicBezTo>
                      <a:pt x="5894" y="5810"/>
                      <a:pt x="5584" y="5810"/>
                      <a:pt x="5286" y="5763"/>
                    </a:cubicBezTo>
                    <a:cubicBezTo>
                      <a:pt x="4739" y="5703"/>
                      <a:pt x="4203" y="5572"/>
                      <a:pt x="3691" y="5358"/>
                    </a:cubicBezTo>
                    <a:cubicBezTo>
                      <a:pt x="3215" y="5167"/>
                      <a:pt x="2774" y="4917"/>
                      <a:pt x="2369" y="4596"/>
                    </a:cubicBezTo>
                    <a:cubicBezTo>
                      <a:pt x="1857" y="4227"/>
                      <a:pt x="1417" y="3786"/>
                      <a:pt x="1012" y="3310"/>
                    </a:cubicBezTo>
                    <a:cubicBezTo>
                      <a:pt x="786" y="3655"/>
                      <a:pt x="595" y="4001"/>
                      <a:pt x="429" y="4394"/>
                    </a:cubicBezTo>
                    <a:cubicBezTo>
                      <a:pt x="405" y="4346"/>
                      <a:pt x="345" y="4334"/>
                      <a:pt x="274" y="4334"/>
                    </a:cubicBezTo>
                    <a:cubicBezTo>
                      <a:pt x="214" y="4334"/>
                      <a:pt x="167" y="4346"/>
                      <a:pt x="119" y="4394"/>
                    </a:cubicBezTo>
                    <a:cubicBezTo>
                      <a:pt x="60" y="4441"/>
                      <a:pt x="36" y="4501"/>
                      <a:pt x="12" y="4572"/>
                    </a:cubicBezTo>
                    <a:cubicBezTo>
                      <a:pt x="0" y="4644"/>
                      <a:pt x="36" y="4703"/>
                      <a:pt x="60" y="4763"/>
                    </a:cubicBezTo>
                    <a:lnTo>
                      <a:pt x="333" y="5120"/>
                    </a:lnTo>
                    <a:cubicBezTo>
                      <a:pt x="1012" y="6013"/>
                      <a:pt x="1715" y="6930"/>
                      <a:pt x="2608" y="7620"/>
                    </a:cubicBezTo>
                    <a:cubicBezTo>
                      <a:pt x="2858" y="7823"/>
                      <a:pt x="3131" y="8001"/>
                      <a:pt x="3405" y="8144"/>
                    </a:cubicBezTo>
                    <a:cubicBezTo>
                      <a:pt x="3679" y="8299"/>
                      <a:pt x="3989" y="8394"/>
                      <a:pt x="4298" y="8454"/>
                    </a:cubicBezTo>
                    <a:cubicBezTo>
                      <a:pt x="4524" y="8501"/>
                      <a:pt x="4763" y="8537"/>
                      <a:pt x="5013" y="8537"/>
                    </a:cubicBezTo>
                    <a:cubicBezTo>
                      <a:pt x="5394" y="8537"/>
                      <a:pt x="5787" y="8477"/>
                      <a:pt x="6203" y="8370"/>
                    </a:cubicBezTo>
                    <a:cubicBezTo>
                      <a:pt x="6787" y="8215"/>
                      <a:pt x="7382" y="7965"/>
                      <a:pt x="8037" y="7584"/>
                    </a:cubicBezTo>
                    <a:cubicBezTo>
                      <a:pt x="8561" y="7263"/>
                      <a:pt x="9085" y="6906"/>
                      <a:pt x="9561" y="6477"/>
                    </a:cubicBezTo>
                    <a:cubicBezTo>
                      <a:pt x="9930" y="6156"/>
                      <a:pt x="10299" y="5775"/>
                      <a:pt x="10704" y="5334"/>
                    </a:cubicBezTo>
                    <a:cubicBezTo>
                      <a:pt x="11109" y="4882"/>
                      <a:pt x="11478" y="4405"/>
                      <a:pt x="11799" y="3917"/>
                    </a:cubicBezTo>
                    <a:cubicBezTo>
                      <a:pt x="12609" y="2762"/>
                      <a:pt x="13109" y="1667"/>
                      <a:pt x="13347" y="595"/>
                    </a:cubicBezTo>
                    <a:cubicBezTo>
                      <a:pt x="13395" y="405"/>
                      <a:pt x="13430" y="203"/>
                      <a:pt x="13454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96;p23"/>
              <p:cNvSpPr/>
              <p:nvPr/>
            </p:nvSpPr>
            <p:spPr>
              <a:xfrm>
                <a:off x="8159331" y="3648422"/>
                <a:ext cx="0" cy="44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97;p23"/>
              <p:cNvSpPr/>
              <p:nvPr/>
            </p:nvSpPr>
            <p:spPr>
              <a:xfrm>
                <a:off x="8179906" y="3354338"/>
                <a:ext cx="45451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1" extrusionOk="0">
                    <a:moveTo>
                      <a:pt x="477" y="1"/>
                    </a:moveTo>
                    <a:cubicBezTo>
                      <a:pt x="203" y="1"/>
                      <a:pt x="0" y="286"/>
                      <a:pt x="12" y="536"/>
                    </a:cubicBezTo>
                    <a:cubicBezTo>
                      <a:pt x="24" y="679"/>
                      <a:pt x="84" y="798"/>
                      <a:pt x="191" y="882"/>
                    </a:cubicBezTo>
                    <a:cubicBezTo>
                      <a:pt x="298" y="977"/>
                      <a:pt x="417" y="1001"/>
                      <a:pt x="548" y="1001"/>
                    </a:cubicBezTo>
                    <a:cubicBezTo>
                      <a:pt x="810" y="1001"/>
                      <a:pt x="1024" y="727"/>
                      <a:pt x="1012" y="465"/>
                    </a:cubicBezTo>
                    <a:cubicBezTo>
                      <a:pt x="989" y="334"/>
                      <a:pt x="929" y="215"/>
                      <a:pt x="834" y="120"/>
                    </a:cubicBezTo>
                    <a:cubicBezTo>
                      <a:pt x="727" y="36"/>
                      <a:pt x="608" y="1"/>
                      <a:pt x="477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98;p23"/>
              <p:cNvSpPr/>
              <p:nvPr/>
            </p:nvSpPr>
            <p:spPr>
              <a:xfrm>
                <a:off x="8146648" y="3337443"/>
                <a:ext cx="15875" cy="15343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46" extrusionOk="0">
                    <a:moveTo>
                      <a:pt x="179" y="1"/>
                    </a:moveTo>
                    <a:cubicBezTo>
                      <a:pt x="72" y="1"/>
                      <a:pt x="0" y="84"/>
                      <a:pt x="12" y="179"/>
                    </a:cubicBezTo>
                    <a:cubicBezTo>
                      <a:pt x="12" y="286"/>
                      <a:pt x="107" y="346"/>
                      <a:pt x="191" y="346"/>
                    </a:cubicBezTo>
                    <a:cubicBezTo>
                      <a:pt x="286" y="346"/>
                      <a:pt x="358" y="251"/>
                      <a:pt x="358" y="167"/>
                    </a:cubicBezTo>
                    <a:cubicBezTo>
                      <a:pt x="358" y="60"/>
                      <a:pt x="274" y="1"/>
                      <a:pt x="179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99;p23"/>
              <p:cNvSpPr/>
              <p:nvPr/>
            </p:nvSpPr>
            <p:spPr>
              <a:xfrm>
                <a:off x="8194672" y="3299973"/>
                <a:ext cx="22748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01" extrusionOk="0">
                    <a:moveTo>
                      <a:pt x="239" y="0"/>
                    </a:moveTo>
                    <a:cubicBezTo>
                      <a:pt x="108" y="0"/>
                      <a:pt x="1" y="143"/>
                      <a:pt x="1" y="262"/>
                    </a:cubicBezTo>
                    <a:cubicBezTo>
                      <a:pt x="1" y="334"/>
                      <a:pt x="37" y="393"/>
                      <a:pt x="96" y="441"/>
                    </a:cubicBezTo>
                    <a:cubicBezTo>
                      <a:pt x="156" y="488"/>
                      <a:pt x="215" y="500"/>
                      <a:pt x="275" y="500"/>
                    </a:cubicBezTo>
                    <a:cubicBezTo>
                      <a:pt x="406" y="500"/>
                      <a:pt x="513" y="369"/>
                      <a:pt x="513" y="238"/>
                    </a:cubicBezTo>
                    <a:cubicBezTo>
                      <a:pt x="513" y="155"/>
                      <a:pt x="477" y="96"/>
                      <a:pt x="418" y="60"/>
                    </a:cubicBezTo>
                    <a:cubicBezTo>
                      <a:pt x="358" y="12"/>
                      <a:pt x="298" y="0"/>
                      <a:pt x="239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300;p23"/>
              <p:cNvSpPr/>
              <p:nvPr/>
            </p:nvSpPr>
            <p:spPr>
              <a:xfrm>
                <a:off x="8161947" y="3255630"/>
                <a:ext cx="23812" cy="2328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25" extrusionOk="0">
                    <a:moveTo>
                      <a:pt x="251" y="0"/>
                    </a:moveTo>
                    <a:cubicBezTo>
                      <a:pt x="108" y="0"/>
                      <a:pt x="1" y="143"/>
                      <a:pt x="1" y="286"/>
                    </a:cubicBezTo>
                    <a:cubicBezTo>
                      <a:pt x="1" y="357"/>
                      <a:pt x="48" y="417"/>
                      <a:pt x="84" y="465"/>
                    </a:cubicBezTo>
                    <a:cubicBezTo>
                      <a:pt x="143" y="500"/>
                      <a:pt x="203" y="524"/>
                      <a:pt x="286" y="524"/>
                    </a:cubicBezTo>
                    <a:cubicBezTo>
                      <a:pt x="429" y="524"/>
                      <a:pt x="536" y="369"/>
                      <a:pt x="536" y="238"/>
                    </a:cubicBezTo>
                    <a:cubicBezTo>
                      <a:pt x="536" y="167"/>
                      <a:pt x="489" y="107"/>
                      <a:pt x="441" y="60"/>
                    </a:cubicBezTo>
                    <a:cubicBezTo>
                      <a:pt x="382" y="12"/>
                      <a:pt x="322" y="0"/>
                      <a:pt x="25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301;p23"/>
              <p:cNvSpPr/>
              <p:nvPr/>
            </p:nvSpPr>
            <p:spPr>
              <a:xfrm>
                <a:off x="8257506" y="3298377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55" y="1"/>
                    </a:moveTo>
                    <a:cubicBezTo>
                      <a:pt x="60" y="1"/>
                      <a:pt x="1" y="96"/>
                      <a:pt x="1" y="167"/>
                    </a:cubicBezTo>
                    <a:cubicBezTo>
                      <a:pt x="1" y="263"/>
                      <a:pt x="96" y="310"/>
                      <a:pt x="167" y="310"/>
                    </a:cubicBezTo>
                    <a:cubicBezTo>
                      <a:pt x="251" y="310"/>
                      <a:pt x="310" y="227"/>
                      <a:pt x="310" y="155"/>
                    </a:cubicBezTo>
                    <a:cubicBezTo>
                      <a:pt x="310" y="60"/>
                      <a:pt x="227" y="1"/>
                      <a:pt x="155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302;p23"/>
              <p:cNvSpPr/>
              <p:nvPr/>
            </p:nvSpPr>
            <p:spPr>
              <a:xfrm>
                <a:off x="8254890" y="3386043"/>
                <a:ext cx="24300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24" extrusionOk="0">
                    <a:moveTo>
                      <a:pt x="250" y="0"/>
                    </a:moveTo>
                    <a:cubicBezTo>
                      <a:pt x="119" y="0"/>
                      <a:pt x="0" y="155"/>
                      <a:pt x="12" y="286"/>
                    </a:cubicBezTo>
                    <a:cubicBezTo>
                      <a:pt x="12" y="357"/>
                      <a:pt x="60" y="417"/>
                      <a:pt x="107" y="464"/>
                    </a:cubicBezTo>
                    <a:cubicBezTo>
                      <a:pt x="167" y="512"/>
                      <a:pt x="226" y="524"/>
                      <a:pt x="298" y="524"/>
                    </a:cubicBezTo>
                    <a:cubicBezTo>
                      <a:pt x="453" y="524"/>
                      <a:pt x="548" y="381"/>
                      <a:pt x="536" y="238"/>
                    </a:cubicBezTo>
                    <a:cubicBezTo>
                      <a:pt x="536" y="167"/>
                      <a:pt x="488" y="107"/>
                      <a:pt x="453" y="60"/>
                    </a:cubicBezTo>
                    <a:cubicBezTo>
                      <a:pt x="393" y="24"/>
                      <a:pt x="333" y="0"/>
                      <a:pt x="250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303;p23"/>
              <p:cNvSpPr/>
              <p:nvPr/>
            </p:nvSpPr>
            <p:spPr>
              <a:xfrm>
                <a:off x="8111795" y="3459919"/>
                <a:ext cx="26428" cy="2487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561" extrusionOk="0">
                    <a:moveTo>
                      <a:pt x="269" y="0"/>
                    </a:moveTo>
                    <a:cubicBezTo>
                      <a:pt x="112" y="0"/>
                      <a:pt x="1" y="161"/>
                      <a:pt x="12" y="299"/>
                    </a:cubicBezTo>
                    <a:cubicBezTo>
                      <a:pt x="12" y="382"/>
                      <a:pt x="60" y="453"/>
                      <a:pt x="120" y="501"/>
                    </a:cubicBezTo>
                    <a:cubicBezTo>
                      <a:pt x="179" y="537"/>
                      <a:pt x="251" y="560"/>
                      <a:pt x="322" y="560"/>
                    </a:cubicBezTo>
                    <a:cubicBezTo>
                      <a:pt x="477" y="560"/>
                      <a:pt x="596" y="406"/>
                      <a:pt x="596" y="263"/>
                    </a:cubicBezTo>
                    <a:cubicBezTo>
                      <a:pt x="596" y="179"/>
                      <a:pt x="548" y="108"/>
                      <a:pt x="489" y="60"/>
                    </a:cubicBezTo>
                    <a:cubicBezTo>
                      <a:pt x="429" y="25"/>
                      <a:pt x="358" y="1"/>
                      <a:pt x="286" y="1"/>
                    </a:cubicBezTo>
                    <a:cubicBezTo>
                      <a:pt x="281" y="0"/>
                      <a:pt x="275" y="0"/>
                      <a:pt x="269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304;p23"/>
              <p:cNvSpPr/>
              <p:nvPr/>
            </p:nvSpPr>
            <p:spPr>
              <a:xfrm>
                <a:off x="8104921" y="3382851"/>
                <a:ext cx="9046" cy="8514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92" extrusionOk="0">
                    <a:moveTo>
                      <a:pt x="96" y="1"/>
                    </a:moveTo>
                    <a:cubicBezTo>
                      <a:pt x="48" y="1"/>
                      <a:pt x="1" y="48"/>
                      <a:pt x="1" y="108"/>
                    </a:cubicBezTo>
                    <a:cubicBezTo>
                      <a:pt x="1" y="167"/>
                      <a:pt x="48" y="191"/>
                      <a:pt x="108" y="191"/>
                    </a:cubicBezTo>
                    <a:cubicBezTo>
                      <a:pt x="156" y="191"/>
                      <a:pt x="203" y="155"/>
                      <a:pt x="203" y="96"/>
                    </a:cubicBezTo>
                    <a:cubicBezTo>
                      <a:pt x="203" y="36"/>
                      <a:pt x="156" y="1"/>
                      <a:pt x="96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305;p23"/>
              <p:cNvSpPr/>
              <p:nvPr/>
            </p:nvSpPr>
            <p:spPr>
              <a:xfrm>
                <a:off x="8193608" y="3416108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44" y="1"/>
                    </a:moveTo>
                    <a:cubicBezTo>
                      <a:pt x="61" y="1"/>
                      <a:pt x="1" y="84"/>
                      <a:pt x="1" y="155"/>
                    </a:cubicBezTo>
                    <a:cubicBezTo>
                      <a:pt x="1" y="251"/>
                      <a:pt x="84" y="310"/>
                      <a:pt x="168" y="310"/>
                    </a:cubicBezTo>
                    <a:cubicBezTo>
                      <a:pt x="251" y="310"/>
                      <a:pt x="311" y="215"/>
                      <a:pt x="311" y="144"/>
                    </a:cubicBezTo>
                    <a:cubicBezTo>
                      <a:pt x="311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306;p23"/>
              <p:cNvSpPr/>
              <p:nvPr/>
            </p:nvSpPr>
            <p:spPr>
              <a:xfrm>
                <a:off x="8151393" y="3503774"/>
                <a:ext cx="42791" cy="41726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41" extrusionOk="0">
                    <a:moveTo>
                      <a:pt x="441" y="0"/>
                    </a:moveTo>
                    <a:cubicBezTo>
                      <a:pt x="191" y="0"/>
                      <a:pt x="0" y="262"/>
                      <a:pt x="12" y="500"/>
                    </a:cubicBezTo>
                    <a:cubicBezTo>
                      <a:pt x="24" y="619"/>
                      <a:pt x="84" y="738"/>
                      <a:pt x="179" y="834"/>
                    </a:cubicBezTo>
                    <a:cubicBezTo>
                      <a:pt x="286" y="917"/>
                      <a:pt x="381" y="941"/>
                      <a:pt x="524" y="941"/>
                    </a:cubicBezTo>
                    <a:cubicBezTo>
                      <a:pt x="774" y="941"/>
                      <a:pt x="965" y="679"/>
                      <a:pt x="953" y="429"/>
                    </a:cubicBezTo>
                    <a:cubicBezTo>
                      <a:pt x="941" y="310"/>
                      <a:pt x="882" y="191"/>
                      <a:pt x="786" y="107"/>
                    </a:cubicBezTo>
                    <a:cubicBezTo>
                      <a:pt x="679" y="12"/>
                      <a:pt x="584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307;p23"/>
              <p:cNvSpPr/>
              <p:nvPr/>
            </p:nvSpPr>
            <p:spPr>
              <a:xfrm>
                <a:off x="8241188" y="3517432"/>
                <a:ext cx="16894" cy="16451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1" extrusionOk="0">
                    <a:moveTo>
                      <a:pt x="172" y="1"/>
                    </a:moveTo>
                    <a:cubicBezTo>
                      <a:pt x="64" y="1"/>
                      <a:pt x="0" y="102"/>
                      <a:pt x="11" y="192"/>
                    </a:cubicBezTo>
                    <a:cubicBezTo>
                      <a:pt x="23" y="299"/>
                      <a:pt x="107" y="371"/>
                      <a:pt x="202" y="371"/>
                    </a:cubicBezTo>
                    <a:cubicBezTo>
                      <a:pt x="309" y="371"/>
                      <a:pt x="381" y="276"/>
                      <a:pt x="381" y="180"/>
                    </a:cubicBezTo>
                    <a:cubicBezTo>
                      <a:pt x="369" y="73"/>
                      <a:pt x="297" y="2"/>
                      <a:pt x="190" y="2"/>
                    </a:cubicBezTo>
                    <a:cubicBezTo>
                      <a:pt x="184" y="1"/>
                      <a:pt x="178" y="1"/>
                      <a:pt x="172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308;p23"/>
              <p:cNvSpPr/>
              <p:nvPr/>
            </p:nvSpPr>
            <p:spPr>
              <a:xfrm>
                <a:off x="8260699" y="3456771"/>
                <a:ext cx="10066" cy="9534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5" y="0"/>
                    </a:moveTo>
                    <a:cubicBezTo>
                      <a:pt x="48" y="0"/>
                      <a:pt x="0" y="60"/>
                      <a:pt x="0" y="120"/>
                    </a:cubicBezTo>
                    <a:cubicBezTo>
                      <a:pt x="0" y="179"/>
                      <a:pt x="60" y="215"/>
                      <a:pt x="119" y="215"/>
                    </a:cubicBezTo>
                    <a:cubicBezTo>
                      <a:pt x="179" y="215"/>
                      <a:pt x="226" y="155"/>
                      <a:pt x="214" y="96"/>
                    </a:cubicBezTo>
                    <a:cubicBezTo>
                      <a:pt x="214" y="36"/>
                      <a:pt x="155" y="0"/>
                      <a:pt x="95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309;p23"/>
              <p:cNvSpPr/>
              <p:nvPr/>
            </p:nvSpPr>
            <p:spPr>
              <a:xfrm>
                <a:off x="8123413" y="3591352"/>
                <a:ext cx="19023" cy="1858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19" extrusionOk="0">
                    <a:moveTo>
                      <a:pt x="188" y="1"/>
                    </a:moveTo>
                    <a:cubicBezTo>
                      <a:pt x="87" y="1"/>
                      <a:pt x="0" y="114"/>
                      <a:pt x="0" y="228"/>
                    </a:cubicBezTo>
                    <a:cubicBezTo>
                      <a:pt x="24" y="347"/>
                      <a:pt x="120" y="418"/>
                      <a:pt x="227" y="418"/>
                    </a:cubicBezTo>
                    <a:cubicBezTo>
                      <a:pt x="346" y="418"/>
                      <a:pt x="429" y="299"/>
                      <a:pt x="417" y="192"/>
                    </a:cubicBezTo>
                    <a:cubicBezTo>
                      <a:pt x="405" y="73"/>
                      <a:pt x="298" y="2"/>
                      <a:pt x="203" y="2"/>
                    </a:cubicBezTo>
                    <a:cubicBezTo>
                      <a:pt x="198" y="1"/>
                      <a:pt x="193" y="1"/>
                      <a:pt x="188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310;p23"/>
              <p:cNvSpPr/>
              <p:nvPr/>
            </p:nvSpPr>
            <p:spPr>
              <a:xfrm>
                <a:off x="7592802" y="3062914"/>
                <a:ext cx="566520" cy="595032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13419" extrusionOk="0">
                    <a:moveTo>
                      <a:pt x="8990" y="0"/>
                    </a:moveTo>
                    <a:cubicBezTo>
                      <a:pt x="8918" y="0"/>
                      <a:pt x="8859" y="0"/>
                      <a:pt x="8787" y="12"/>
                    </a:cubicBezTo>
                    <a:cubicBezTo>
                      <a:pt x="8716" y="36"/>
                      <a:pt x="8657" y="60"/>
                      <a:pt x="8609" y="131"/>
                    </a:cubicBezTo>
                    <a:cubicBezTo>
                      <a:pt x="8597" y="155"/>
                      <a:pt x="8561" y="179"/>
                      <a:pt x="8549" y="215"/>
                    </a:cubicBezTo>
                    <a:cubicBezTo>
                      <a:pt x="8454" y="381"/>
                      <a:pt x="8383" y="548"/>
                      <a:pt x="8299" y="727"/>
                    </a:cubicBezTo>
                    <a:cubicBezTo>
                      <a:pt x="8276" y="762"/>
                      <a:pt x="8264" y="786"/>
                      <a:pt x="8252" y="810"/>
                    </a:cubicBezTo>
                    <a:lnTo>
                      <a:pt x="8204" y="881"/>
                    </a:lnTo>
                    <a:cubicBezTo>
                      <a:pt x="8192" y="905"/>
                      <a:pt x="8180" y="941"/>
                      <a:pt x="8156" y="953"/>
                    </a:cubicBezTo>
                    <a:cubicBezTo>
                      <a:pt x="8073" y="1132"/>
                      <a:pt x="7978" y="1298"/>
                      <a:pt x="7895" y="1453"/>
                    </a:cubicBezTo>
                    <a:lnTo>
                      <a:pt x="7859" y="1501"/>
                    </a:lnTo>
                    <a:lnTo>
                      <a:pt x="7835" y="1548"/>
                    </a:lnTo>
                    <a:lnTo>
                      <a:pt x="7740" y="1703"/>
                    </a:lnTo>
                    <a:cubicBezTo>
                      <a:pt x="7597" y="1953"/>
                      <a:pt x="7442" y="2191"/>
                      <a:pt x="7299" y="2429"/>
                    </a:cubicBezTo>
                    <a:cubicBezTo>
                      <a:pt x="7204" y="2560"/>
                      <a:pt x="7133" y="2679"/>
                      <a:pt x="7061" y="2798"/>
                    </a:cubicBezTo>
                    <a:lnTo>
                      <a:pt x="7085" y="2763"/>
                    </a:lnTo>
                    <a:lnTo>
                      <a:pt x="7085" y="2763"/>
                    </a:lnTo>
                    <a:cubicBezTo>
                      <a:pt x="5847" y="4644"/>
                      <a:pt x="4382" y="6335"/>
                      <a:pt x="2703" y="7823"/>
                    </a:cubicBezTo>
                    <a:cubicBezTo>
                      <a:pt x="2441" y="8049"/>
                      <a:pt x="2180" y="8275"/>
                      <a:pt x="1929" y="8478"/>
                    </a:cubicBezTo>
                    <a:cubicBezTo>
                      <a:pt x="1644" y="8704"/>
                      <a:pt x="1358" y="8930"/>
                      <a:pt x="1072" y="9121"/>
                    </a:cubicBezTo>
                    <a:lnTo>
                      <a:pt x="1060" y="9144"/>
                    </a:lnTo>
                    <a:cubicBezTo>
                      <a:pt x="882" y="9275"/>
                      <a:pt x="703" y="9394"/>
                      <a:pt x="513" y="9513"/>
                    </a:cubicBezTo>
                    <a:lnTo>
                      <a:pt x="465" y="9537"/>
                    </a:lnTo>
                    <a:lnTo>
                      <a:pt x="453" y="9561"/>
                    </a:lnTo>
                    <a:lnTo>
                      <a:pt x="417" y="9573"/>
                    </a:lnTo>
                    <a:lnTo>
                      <a:pt x="394" y="9597"/>
                    </a:lnTo>
                    <a:cubicBezTo>
                      <a:pt x="334" y="9644"/>
                      <a:pt x="286" y="9680"/>
                      <a:pt x="227" y="9704"/>
                    </a:cubicBezTo>
                    <a:lnTo>
                      <a:pt x="167" y="9740"/>
                    </a:lnTo>
                    <a:cubicBezTo>
                      <a:pt x="144" y="9752"/>
                      <a:pt x="120" y="9764"/>
                      <a:pt x="108" y="9787"/>
                    </a:cubicBezTo>
                    <a:cubicBezTo>
                      <a:pt x="36" y="9847"/>
                      <a:pt x="1" y="9942"/>
                      <a:pt x="24" y="10014"/>
                    </a:cubicBezTo>
                    <a:cubicBezTo>
                      <a:pt x="155" y="10764"/>
                      <a:pt x="584" y="11490"/>
                      <a:pt x="1310" y="12169"/>
                    </a:cubicBezTo>
                    <a:cubicBezTo>
                      <a:pt x="1632" y="12466"/>
                      <a:pt x="1965" y="12728"/>
                      <a:pt x="2358" y="12942"/>
                    </a:cubicBezTo>
                    <a:cubicBezTo>
                      <a:pt x="2751" y="13181"/>
                      <a:pt x="3156" y="13335"/>
                      <a:pt x="3549" y="13419"/>
                    </a:cubicBezTo>
                    <a:lnTo>
                      <a:pt x="3620" y="13419"/>
                    </a:lnTo>
                    <a:cubicBezTo>
                      <a:pt x="3668" y="13419"/>
                      <a:pt x="3692" y="13407"/>
                      <a:pt x="3739" y="13395"/>
                    </a:cubicBezTo>
                    <a:lnTo>
                      <a:pt x="3787" y="13359"/>
                    </a:lnTo>
                    <a:lnTo>
                      <a:pt x="3811" y="13347"/>
                    </a:lnTo>
                    <a:lnTo>
                      <a:pt x="3858" y="13323"/>
                    </a:lnTo>
                    <a:cubicBezTo>
                      <a:pt x="3989" y="13240"/>
                      <a:pt x="4096" y="13169"/>
                      <a:pt x="4215" y="13097"/>
                    </a:cubicBezTo>
                    <a:lnTo>
                      <a:pt x="4275" y="13062"/>
                    </a:lnTo>
                    <a:lnTo>
                      <a:pt x="4299" y="13038"/>
                    </a:lnTo>
                    <a:lnTo>
                      <a:pt x="4335" y="13026"/>
                    </a:lnTo>
                    <a:lnTo>
                      <a:pt x="4382" y="12990"/>
                    </a:lnTo>
                    <a:cubicBezTo>
                      <a:pt x="4394" y="12978"/>
                      <a:pt x="4406" y="12978"/>
                      <a:pt x="4418" y="12966"/>
                    </a:cubicBezTo>
                    <a:lnTo>
                      <a:pt x="4454" y="12931"/>
                    </a:lnTo>
                    <a:lnTo>
                      <a:pt x="4477" y="12919"/>
                    </a:lnTo>
                    <a:cubicBezTo>
                      <a:pt x="4644" y="12812"/>
                      <a:pt x="4775" y="12716"/>
                      <a:pt x="4930" y="12609"/>
                    </a:cubicBezTo>
                    <a:lnTo>
                      <a:pt x="4954" y="12585"/>
                    </a:lnTo>
                    <a:lnTo>
                      <a:pt x="4977" y="12573"/>
                    </a:lnTo>
                    <a:lnTo>
                      <a:pt x="5001" y="12550"/>
                    </a:lnTo>
                    <a:lnTo>
                      <a:pt x="5037" y="12514"/>
                    </a:lnTo>
                    <a:cubicBezTo>
                      <a:pt x="6192" y="11669"/>
                      <a:pt x="7299" y="10668"/>
                      <a:pt x="8347" y="9537"/>
                    </a:cubicBezTo>
                    <a:cubicBezTo>
                      <a:pt x="9395" y="8418"/>
                      <a:pt x="10347" y="7204"/>
                      <a:pt x="11181" y="5906"/>
                    </a:cubicBezTo>
                    <a:cubicBezTo>
                      <a:pt x="11788" y="4953"/>
                      <a:pt x="12312" y="3989"/>
                      <a:pt x="12740" y="3025"/>
                    </a:cubicBezTo>
                    <a:cubicBezTo>
                      <a:pt x="12776" y="2965"/>
                      <a:pt x="12776" y="2894"/>
                      <a:pt x="12752" y="2822"/>
                    </a:cubicBezTo>
                    <a:lnTo>
                      <a:pt x="12752" y="2786"/>
                    </a:lnTo>
                    <a:cubicBezTo>
                      <a:pt x="12728" y="2548"/>
                      <a:pt x="12621" y="2370"/>
                      <a:pt x="12538" y="2191"/>
                    </a:cubicBezTo>
                    <a:cubicBezTo>
                      <a:pt x="12443" y="2036"/>
                      <a:pt x="12336" y="1894"/>
                      <a:pt x="12193" y="1727"/>
                    </a:cubicBezTo>
                    <a:cubicBezTo>
                      <a:pt x="11907" y="1393"/>
                      <a:pt x="11550" y="1084"/>
                      <a:pt x="11133" y="798"/>
                    </a:cubicBezTo>
                    <a:cubicBezTo>
                      <a:pt x="10728" y="524"/>
                      <a:pt x="10335" y="310"/>
                      <a:pt x="9930" y="167"/>
                    </a:cubicBezTo>
                    <a:cubicBezTo>
                      <a:pt x="9585" y="60"/>
                      <a:pt x="9276" y="0"/>
                      <a:pt x="8990" y="0"/>
                    </a:cubicBezTo>
                    <a:close/>
                  </a:path>
                </a:pathLst>
              </a:custGeom>
              <a:solidFill>
                <a:srgbClr val="562B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311;p23"/>
              <p:cNvSpPr/>
              <p:nvPr/>
            </p:nvSpPr>
            <p:spPr>
              <a:xfrm>
                <a:off x="7660913" y="3062781"/>
                <a:ext cx="500538" cy="441474"/>
              </a:xfrm>
              <a:custGeom>
                <a:avLst/>
                <a:gdLst/>
                <a:ahLst/>
                <a:cxnLst/>
                <a:rect l="l" t="t" r="r" b="b"/>
                <a:pathLst>
                  <a:path w="11288" h="9956" extrusionOk="0">
                    <a:moveTo>
                      <a:pt x="7360" y="0"/>
                    </a:moveTo>
                    <a:cubicBezTo>
                      <a:pt x="7323" y="0"/>
                      <a:pt x="7287" y="3"/>
                      <a:pt x="7251" y="3"/>
                    </a:cubicBezTo>
                    <a:cubicBezTo>
                      <a:pt x="7180" y="15"/>
                      <a:pt x="7097" y="63"/>
                      <a:pt x="7073" y="122"/>
                    </a:cubicBezTo>
                    <a:cubicBezTo>
                      <a:pt x="7037" y="134"/>
                      <a:pt x="7025" y="170"/>
                      <a:pt x="7013" y="194"/>
                    </a:cubicBezTo>
                    <a:cubicBezTo>
                      <a:pt x="6918" y="373"/>
                      <a:pt x="6847" y="539"/>
                      <a:pt x="6763" y="718"/>
                    </a:cubicBezTo>
                    <a:lnTo>
                      <a:pt x="6716" y="789"/>
                    </a:lnTo>
                    <a:lnTo>
                      <a:pt x="6668" y="861"/>
                    </a:lnTo>
                    <a:cubicBezTo>
                      <a:pt x="6656" y="896"/>
                      <a:pt x="6644" y="920"/>
                      <a:pt x="6620" y="944"/>
                    </a:cubicBezTo>
                    <a:cubicBezTo>
                      <a:pt x="6537" y="1123"/>
                      <a:pt x="6442" y="1277"/>
                      <a:pt x="6359" y="1444"/>
                    </a:cubicBezTo>
                    <a:lnTo>
                      <a:pt x="6323" y="1492"/>
                    </a:lnTo>
                    <a:lnTo>
                      <a:pt x="6299" y="1539"/>
                    </a:lnTo>
                    <a:lnTo>
                      <a:pt x="6204" y="1682"/>
                    </a:lnTo>
                    <a:cubicBezTo>
                      <a:pt x="6061" y="1932"/>
                      <a:pt x="5906" y="2170"/>
                      <a:pt x="5763" y="2408"/>
                    </a:cubicBezTo>
                    <a:lnTo>
                      <a:pt x="5656" y="2575"/>
                    </a:lnTo>
                    <a:lnTo>
                      <a:pt x="5525" y="2789"/>
                    </a:lnTo>
                    <a:lnTo>
                      <a:pt x="5549" y="2754"/>
                    </a:lnTo>
                    <a:lnTo>
                      <a:pt x="5549" y="2754"/>
                    </a:lnTo>
                    <a:cubicBezTo>
                      <a:pt x="4299" y="4635"/>
                      <a:pt x="2834" y="6326"/>
                      <a:pt x="1167" y="7814"/>
                    </a:cubicBezTo>
                    <a:cubicBezTo>
                      <a:pt x="929" y="8028"/>
                      <a:pt x="655" y="8243"/>
                      <a:pt x="393" y="8469"/>
                    </a:cubicBezTo>
                    <a:cubicBezTo>
                      <a:pt x="251" y="8576"/>
                      <a:pt x="132" y="8683"/>
                      <a:pt x="1" y="8778"/>
                    </a:cubicBezTo>
                    <a:lnTo>
                      <a:pt x="12" y="8802"/>
                    </a:lnTo>
                    <a:cubicBezTo>
                      <a:pt x="179" y="8933"/>
                      <a:pt x="358" y="9064"/>
                      <a:pt x="536" y="9183"/>
                    </a:cubicBezTo>
                    <a:cubicBezTo>
                      <a:pt x="715" y="9290"/>
                      <a:pt x="894" y="9397"/>
                      <a:pt x="1072" y="9481"/>
                    </a:cubicBezTo>
                    <a:cubicBezTo>
                      <a:pt x="1251" y="9576"/>
                      <a:pt x="1429" y="9636"/>
                      <a:pt x="1620" y="9707"/>
                    </a:cubicBezTo>
                    <a:cubicBezTo>
                      <a:pt x="1834" y="9778"/>
                      <a:pt x="2060" y="9826"/>
                      <a:pt x="2275" y="9874"/>
                    </a:cubicBezTo>
                    <a:cubicBezTo>
                      <a:pt x="2489" y="9897"/>
                      <a:pt x="2691" y="9933"/>
                      <a:pt x="2918" y="9945"/>
                    </a:cubicBezTo>
                    <a:lnTo>
                      <a:pt x="2930" y="9945"/>
                    </a:lnTo>
                    <a:cubicBezTo>
                      <a:pt x="3042" y="9952"/>
                      <a:pt x="3154" y="9955"/>
                      <a:pt x="3266" y="9955"/>
                    </a:cubicBezTo>
                    <a:cubicBezTo>
                      <a:pt x="3722" y="9955"/>
                      <a:pt x="4171" y="9900"/>
                      <a:pt x="4620" y="9814"/>
                    </a:cubicBezTo>
                    <a:cubicBezTo>
                      <a:pt x="5370" y="9647"/>
                      <a:pt x="6108" y="9386"/>
                      <a:pt x="6787" y="9040"/>
                    </a:cubicBezTo>
                    <a:lnTo>
                      <a:pt x="6823" y="9040"/>
                    </a:lnTo>
                    <a:cubicBezTo>
                      <a:pt x="7204" y="8850"/>
                      <a:pt x="7573" y="8624"/>
                      <a:pt x="7954" y="8373"/>
                    </a:cubicBezTo>
                    <a:cubicBezTo>
                      <a:pt x="8573" y="7611"/>
                      <a:pt x="9156" y="6802"/>
                      <a:pt x="9692" y="5968"/>
                    </a:cubicBezTo>
                    <a:cubicBezTo>
                      <a:pt x="10299" y="5016"/>
                      <a:pt x="10823" y="4052"/>
                      <a:pt x="11252" y="3087"/>
                    </a:cubicBezTo>
                    <a:cubicBezTo>
                      <a:pt x="11288" y="3028"/>
                      <a:pt x="11288" y="2956"/>
                      <a:pt x="11264" y="2897"/>
                    </a:cubicBezTo>
                    <a:lnTo>
                      <a:pt x="11264" y="2849"/>
                    </a:lnTo>
                    <a:cubicBezTo>
                      <a:pt x="11240" y="2611"/>
                      <a:pt x="11133" y="2432"/>
                      <a:pt x="11026" y="2254"/>
                    </a:cubicBezTo>
                    <a:cubicBezTo>
                      <a:pt x="10942" y="2099"/>
                      <a:pt x="10835" y="1956"/>
                      <a:pt x="10692" y="1789"/>
                    </a:cubicBezTo>
                    <a:cubicBezTo>
                      <a:pt x="10407" y="1468"/>
                      <a:pt x="10049" y="1170"/>
                      <a:pt x="9633" y="873"/>
                    </a:cubicBezTo>
                    <a:cubicBezTo>
                      <a:pt x="9228" y="587"/>
                      <a:pt x="8811" y="373"/>
                      <a:pt x="8430" y="230"/>
                    </a:cubicBezTo>
                    <a:cubicBezTo>
                      <a:pt x="8073" y="99"/>
                      <a:pt x="7752" y="15"/>
                      <a:pt x="7478" y="15"/>
                    </a:cubicBezTo>
                    <a:cubicBezTo>
                      <a:pt x="7436" y="3"/>
                      <a:pt x="7397" y="0"/>
                      <a:pt x="7360" y="0"/>
                    </a:cubicBezTo>
                    <a:close/>
                  </a:path>
                </a:pathLst>
              </a:custGeom>
              <a:solidFill>
                <a:srgbClr val="3B2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312;p23"/>
              <p:cNvSpPr/>
              <p:nvPr/>
            </p:nvSpPr>
            <p:spPr>
              <a:xfrm>
                <a:off x="7092301" y="2441711"/>
                <a:ext cx="680037" cy="552064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12450" extrusionOk="0">
                    <a:moveTo>
                      <a:pt x="51" y="1"/>
                    </a:moveTo>
                    <a:cubicBezTo>
                      <a:pt x="43" y="1"/>
                      <a:pt x="32" y="12"/>
                      <a:pt x="24" y="20"/>
                    </a:cubicBezTo>
                    <a:cubicBezTo>
                      <a:pt x="1" y="43"/>
                      <a:pt x="1" y="91"/>
                      <a:pt x="24" y="127"/>
                    </a:cubicBezTo>
                    <a:cubicBezTo>
                      <a:pt x="608" y="603"/>
                      <a:pt x="1191" y="1079"/>
                      <a:pt x="1751" y="1567"/>
                    </a:cubicBezTo>
                    <a:cubicBezTo>
                      <a:pt x="2322" y="2044"/>
                      <a:pt x="2894" y="2520"/>
                      <a:pt x="3465" y="2996"/>
                    </a:cubicBezTo>
                    <a:cubicBezTo>
                      <a:pt x="4608" y="3961"/>
                      <a:pt x="5775" y="4913"/>
                      <a:pt x="6918" y="5866"/>
                    </a:cubicBezTo>
                    <a:cubicBezTo>
                      <a:pt x="8073" y="6818"/>
                      <a:pt x="9240" y="7782"/>
                      <a:pt x="10395" y="8759"/>
                    </a:cubicBezTo>
                    <a:lnTo>
                      <a:pt x="12228" y="10271"/>
                    </a:lnTo>
                    <a:cubicBezTo>
                      <a:pt x="12812" y="10747"/>
                      <a:pt x="13371" y="11211"/>
                      <a:pt x="13955" y="11700"/>
                    </a:cubicBezTo>
                    <a:cubicBezTo>
                      <a:pt x="14074" y="11807"/>
                      <a:pt x="14205" y="11914"/>
                      <a:pt x="14324" y="12033"/>
                    </a:cubicBezTo>
                    <a:cubicBezTo>
                      <a:pt x="14419" y="12104"/>
                      <a:pt x="14502" y="12176"/>
                      <a:pt x="14598" y="12271"/>
                    </a:cubicBezTo>
                    <a:cubicBezTo>
                      <a:pt x="14610" y="12295"/>
                      <a:pt x="14645" y="12331"/>
                      <a:pt x="14669" y="12354"/>
                    </a:cubicBezTo>
                    <a:cubicBezTo>
                      <a:pt x="14743" y="12417"/>
                      <a:pt x="14836" y="12450"/>
                      <a:pt x="14929" y="12450"/>
                    </a:cubicBezTo>
                    <a:cubicBezTo>
                      <a:pt x="15030" y="12450"/>
                      <a:pt x="15130" y="12411"/>
                      <a:pt x="15205" y="12331"/>
                    </a:cubicBezTo>
                    <a:cubicBezTo>
                      <a:pt x="15324" y="12212"/>
                      <a:pt x="15336" y="12009"/>
                      <a:pt x="15252" y="11878"/>
                    </a:cubicBezTo>
                    <a:cubicBezTo>
                      <a:pt x="15205" y="11807"/>
                      <a:pt x="15133" y="11747"/>
                      <a:pt x="15038" y="11712"/>
                    </a:cubicBezTo>
                    <a:cubicBezTo>
                      <a:pt x="15026" y="11700"/>
                      <a:pt x="15014" y="11700"/>
                      <a:pt x="15002" y="11688"/>
                    </a:cubicBezTo>
                    <a:cubicBezTo>
                      <a:pt x="14419" y="11271"/>
                      <a:pt x="13848" y="10807"/>
                      <a:pt x="13300" y="10378"/>
                    </a:cubicBezTo>
                    <a:cubicBezTo>
                      <a:pt x="12681" y="9890"/>
                      <a:pt x="12062" y="9390"/>
                      <a:pt x="11442" y="8914"/>
                    </a:cubicBezTo>
                    <a:lnTo>
                      <a:pt x="9609" y="7485"/>
                    </a:lnTo>
                    <a:cubicBezTo>
                      <a:pt x="9014" y="7032"/>
                      <a:pt x="8418" y="6556"/>
                      <a:pt x="7823" y="6080"/>
                    </a:cubicBezTo>
                    <a:lnTo>
                      <a:pt x="4299" y="3306"/>
                    </a:lnTo>
                    <a:cubicBezTo>
                      <a:pt x="3703" y="2841"/>
                      <a:pt x="3120" y="2389"/>
                      <a:pt x="2525" y="1937"/>
                    </a:cubicBezTo>
                    <a:cubicBezTo>
                      <a:pt x="1917" y="1460"/>
                      <a:pt x="1310" y="996"/>
                      <a:pt x="715" y="532"/>
                    </a:cubicBezTo>
                    <a:cubicBezTo>
                      <a:pt x="501" y="365"/>
                      <a:pt x="310" y="198"/>
                      <a:pt x="96" y="32"/>
                    </a:cubicBezTo>
                    <a:cubicBezTo>
                      <a:pt x="84" y="20"/>
                      <a:pt x="72" y="20"/>
                      <a:pt x="60" y="20"/>
                    </a:cubicBezTo>
                    <a:cubicBezTo>
                      <a:pt x="60" y="6"/>
                      <a:pt x="56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313;p23"/>
              <p:cNvSpPr/>
              <p:nvPr/>
            </p:nvSpPr>
            <p:spPr>
              <a:xfrm>
                <a:off x="7782857" y="2991655"/>
                <a:ext cx="45983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1" extrusionOk="0">
                    <a:moveTo>
                      <a:pt x="501" y="0"/>
                    </a:moveTo>
                    <a:cubicBezTo>
                      <a:pt x="227" y="0"/>
                      <a:pt x="1" y="250"/>
                      <a:pt x="25" y="524"/>
                    </a:cubicBezTo>
                    <a:cubicBezTo>
                      <a:pt x="37" y="798"/>
                      <a:pt x="275" y="1000"/>
                      <a:pt x="537" y="1000"/>
                    </a:cubicBezTo>
                    <a:cubicBezTo>
                      <a:pt x="811" y="1000"/>
                      <a:pt x="1037" y="738"/>
                      <a:pt x="1013" y="476"/>
                    </a:cubicBezTo>
                    <a:cubicBezTo>
                      <a:pt x="1001" y="191"/>
                      <a:pt x="763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314;p23"/>
              <p:cNvSpPr/>
              <p:nvPr/>
            </p:nvSpPr>
            <p:spPr>
              <a:xfrm>
                <a:off x="7853097" y="3049168"/>
                <a:ext cx="19555" cy="1853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18" extrusionOk="0">
                    <a:moveTo>
                      <a:pt x="203" y="1"/>
                    </a:moveTo>
                    <a:cubicBezTo>
                      <a:pt x="84" y="13"/>
                      <a:pt x="0" y="120"/>
                      <a:pt x="12" y="215"/>
                    </a:cubicBezTo>
                    <a:cubicBezTo>
                      <a:pt x="12" y="334"/>
                      <a:pt x="120" y="418"/>
                      <a:pt x="239" y="418"/>
                    </a:cubicBezTo>
                    <a:cubicBezTo>
                      <a:pt x="358" y="418"/>
                      <a:pt x="441" y="310"/>
                      <a:pt x="429" y="191"/>
                    </a:cubicBezTo>
                    <a:cubicBezTo>
                      <a:pt x="429" y="72"/>
                      <a:pt x="322" y="1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315;p23"/>
              <p:cNvSpPr/>
              <p:nvPr/>
            </p:nvSpPr>
            <p:spPr>
              <a:xfrm>
                <a:off x="7982446" y="3117545"/>
                <a:ext cx="126199" cy="99992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255" extrusionOk="0">
                    <a:moveTo>
                      <a:pt x="1861" y="1352"/>
                    </a:moveTo>
                    <a:cubicBezTo>
                      <a:pt x="1865" y="1364"/>
                      <a:pt x="1876" y="1379"/>
                      <a:pt x="1894" y="1388"/>
                    </a:cubicBezTo>
                    <a:cubicBezTo>
                      <a:pt x="1883" y="1376"/>
                      <a:pt x="1872" y="1364"/>
                      <a:pt x="1861" y="1352"/>
                    </a:cubicBezTo>
                    <a:close/>
                    <a:moveTo>
                      <a:pt x="100" y="0"/>
                    </a:moveTo>
                    <a:cubicBezTo>
                      <a:pt x="56" y="0"/>
                      <a:pt x="22" y="39"/>
                      <a:pt x="12" y="78"/>
                    </a:cubicBezTo>
                    <a:cubicBezTo>
                      <a:pt x="0" y="138"/>
                      <a:pt x="48" y="197"/>
                      <a:pt x="108" y="209"/>
                    </a:cubicBezTo>
                    <a:cubicBezTo>
                      <a:pt x="167" y="221"/>
                      <a:pt x="227" y="245"/>
                      <a:pt x="286" y="269"/>
                    </a:cubicBezTo>
                    <a:cubicBezTo>
                      <a:pt x="548" y="364"/>
                      <a:pt x="786" y="495"/>
                      <a:pt x="1024" y="638"/>
                    </a:cubicBezTo>
                    <a:cubicBezTo>
                      <a:pt x="1321" y="843"/>
                      <a:pt x="1607" y="1081"/>
                      <a:pt x="1861" y="1352"/>
                    </a:cubicBezTo>
                    <a:lnTo>
                      <a:pt x="1861" y="1352"/>
                    </a:lnTo>
                    <a:cubicBezTo>
                      <a:pt x="1859" y="1348"/>
                      <a:pt x="1858" y="1343"/>
                      <a:pt x="1858" y="1340"/>
                    </a:cubicBezTo>
                    <a:lnTo>
                      <a:pt x="1858" y="1340"/>
                    </a:lnTo>
                    <a:cubicBezTo>
                      <a:pt x="2072" y="1578"/>
                      <a:pt x="2251" y="1852"/>
                      <a:pt x="2382" y="2150"/>
                    </a:cubicBezTo>
                    <a:cubicBezTo>
                      <a:pt x="2406" y="2209"/>
                      <a:pt x="2489" y="2233"/>
                      <a:pt x="2548" y="2245"/>
                    </a:cubicBezTo>
                    <a:cubicBezTo>
                      <a:pt x="2566" y="2252"/>
                      <a:pt x="2584" y="2255"/>
                      <a:pt x="2603" y="2255"/>
                    </a:cubicBezTo>
                    <a:cubicBezTo>
                      <a:pt x="2648" y="2255"/>
                      <a:pt x="2693" y="2238"/>
                      <a:pt x="2727" y="2221"/>
                    </a:cubicBezTo>
                    <a:cubicBezTo>
                      <a:pt x="2787" y="2186"/>
                      <a:pt x="2810" y="2126"/>
                      <a:pt x="2822" y="2055"/>
                    </a:cubicBezTo>
                    <a:cubicBezTo>
                      <a:pt x="2846" y="1995"/>
                      <a:pt x="2822" y="1935"/>
                      <a:pt x="2798" y="1876"/>
                    </a:cubicBezTo>
                    <a:cubicBezTo>
                      <a:pt x="2667" y="1638"/>
                      <a:pt x="2489" y="1412"/>
                      <a:pt x="2310" y="1221"/>
                    </a:cubicBezTo>
                    <a:cubicBezTo>
                      <a:pt x="2108" y="1031"/>
                      <a:pt x="1905" y="840"/>
                      <a:pt x="1679" y="685"/>
                    </a:cubicBezTo>
                    <a:cubicBezTo>
                      <a:pt x="1215" y="364"/>
                      <a:pt x="703" y="150"/>
                      <a:pt x="167" y="7"/>
                    </a:cubicBezTo>
                    <a:lnTo>
                      <a:pt x="131" y="7"/>
                    </a:lnTo>
                    <a:cubicBezTo>
                      <a:pt x="121" y="2"/>
                      <a:pt x="110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316;p23"/>
              <p:cNvSpPr/>
              <p:nvPr/>
            </p:nvSpPr>
            <p:spPr>
              <a:xfrm>
                <a:off x="7250163" y="3122024"/>
                <a:ext cx="289379" cy="25559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5764" extrusionOk="0">
                    <a:moveTo>
                      <a:pt x="2632" y="1"/>
                    </a:moveTo>
                    <a:cubicBezTo>
                      <a:pt x="2453" y="25"/>
                      <a:pt x="2287" y="108"/>
                      <a:pt x="2179" y="263"/>
                    </a:cubicBezTo>
                    <a:cubicBezTo>
                      <a:pt x="2096" y="382"/>
                      <a:pt x="2048" y="537"/>
                      <a:pt x="2060" y="715"/>
                    </a:cubicBezTo>
                    <a:cubicBezTo>
                      <a:pt x="2072" y="894"/>
                      <a:pt x="2120" y="1096"/>
                      <a:pt x="2191" y="1275"/>
                    </a:cubicBezTo>
                    <a:cubicBezTo>
                      <a:pt x="2263" y="1430"/>
                      <a:pt x="2370" y="1608"/>
                      <a:pt x="2525" y="1775"/>
                    </a:cubicBezTo>
                    <a:lnTo>
                      <a:pt x="2548" y="1811"/>
                    </a:lnTo>
                    <a:cubicBezTo>
                      <a:pt x="2167" y="1763"/>
                      <a:pt x="1763" y="1715"/>
                      <a:pt x="1358" y="1715"/>
                    </a:cubicBezTo>
                    <a:lnTo>
                      <a:pt x="1274" y="1715"/>
                    </a:lnTo>
                    <a:cubicBezTo>
                      <a:pt x="1096" y="1715"/>
                      <a:pt x="882" y="1727"/>
                      <a:pt x="679" y="1763"/>
                    </a:cubicBezTo>
                    <a:cubicBezTo>
                      <a:pt x="465" y="1811"/>
                      <a:pt x="334" y="1870"/>
                      <a:pt x="215" y="1954"/>
                    </a:cubicBezTo>
                    <a:cubicBezTo>
                      <a:pt x="155" y="2001"/>
                      <a:pt x="108" y="2073"/>
                      <a:pt x="48" y="2168"/>
                    </a:cubicBezTo>
                    <a:cubicBezTo>
                      <a:pt x="24" y="2239"/>
                      <a:pt x="1" y="2323"/>
                      <a:pt x="1" y="2430"/>
                    </a:cubicBezTo>
                    <a:cubicBezTo>
                      <a:pt x="24" y="2596"/>
                      <a:pt x="84" y="2763"/>
                      <a:pt x="203" y="2894"/>
                    </a:cubicBezTo>
                    <a:cubicBezTo>
                      <a:pt x="346" y="3061"/>
                      <a:pt x="536" y="3180"/>
                      <a:pt x="822" y="3263"/>
                    </a:cubicBezTo>
                    <a:cubicBezTo>
                      <a:pt x="703" y="3311"/>
                      <a:pt x="572" y="3418"/>
                      <a:pt x="512" y="3573"/>
                    </a:cubicBezTo>
                    <a:cubicBezTo>
                      <a:pt x="453" y="3739"/>
                      <a:pt x="477" y="3930"/>
                      <a:pt x="584" y="4109"/>
                    </a:cubicBezTo>
                    <a:cubicBezTo>
                      <a:pt x="655" y="4240"/>
                      <a:pt x="774" y="4323"/>
                      <a:pt x="977" y="4406"/>
                    </a:cubicBezTo>
                    <a:cubicBezTo>
                      <a:pt x="1132" y="4490"/>
                      <a:pt x="1334" y="4537"/>
                      <a:pt x="1513" y="4561"/>
                    </a:cubicBezTo>
                    <a:cubicBezTo>
                      <a:pt x="1608" y="4573"/>
                      <a:pt x="1727" y="4585"/>
                      <a:pt x="1846" y="4609"/>
                    </a:cubicBezTo>
                    <a:cubicBezTo>
                      <a:pt x="1715" y="4692"/>
                      <a:pt x="1608" y="4871"/>
                      <a:pt x="1655" y="5073"/>
                    </a:cubicBezTo>
                    <a:cubicBezTo>
                      <a:pt x="1667" y="5144"/>
                      <a:pt x="1703" y="5168"/>
                      <a:pt x="1727" y="5252"/>
                    </a:cubicBezTo>
                    <a:cubicBezTo>
                      <a:pt x="1763" y="5287"/>
                      <a:pt x="1786" y="5323"/>
                      <a:pt x="1822" y="5347"/>
                    </a:cubicBezTo>
                    <a:cubicBezTo>
                      <a:pt x="1929" y="5454"/>
                      <a:pt x="2048" y="5502"/>
                      <a:pt x="2144" y="5549"/>
                    </a:cubicBezTo>
                    <a:cubicBezTo>
                      <a:pt x="2298" y="5597"/>
                      <a:pt x="2441" y="5644"/>
                      <a:pt x="2608" y="5680"/>
                    </a:cubicBezTo>
                    <a:cubicBezTo>
                      <a:pt x="2775" y="5704"/>
                      <a:pt x="2941" y="5740"/>
                      <a:pt x="3144" y="5752"/>
                    </a:cubicBezTo>
                    <a:cubicBezTo>
                      <a:pt x="3275" y="5764"/>
                      <a:pt x="3430" y="5764"/>
                      <a:pt x="3572" y="5764"/>
                    </a:cubicBezTo>
                    <a:cubicBezTo>
                      <a:pt x="3787" y="5764"/>
                      <a:pt x="4013" y="5752"/>
                      <a:pt x="4251" y="5740"/>
                    </a:cubicBezTo>
                    <a:cubicBezTo>
                      <a:pt x="4918" y="5680"/>
                      <a:pt x="5596" y="5513"/>
                      <a:pt x="6358" y="5228"/>
                    </a:cubicBezTo>
                    <a:cubicBezTo>
                      <a:pt x="6418" y="5216"/>
                      <a:pt x="6466" y="5168"/>
                      <a:pt x="6489" y="5109"/>
                    </a:cubicBezTo>
                    <a:cubicBezTo>
                      <a:pt x="6525" y="5049"/>
                      <a:pt x="6525" y="4966"/>
                      <a:pt x="6489" y="4906"/>
                    </a:cubicBezTo>
                    <a:cubicBezTo>
                      <a:pt x="6454" y="4811"/>
                      <a:pt x="6358" y="4751"/>
                      <a:pt x="6251" y="4751"/>
                    </a:cubicBezTo>
                    <a:lnTo>
                      <a:pt x="6227" y="4751"/>
                    </a:lnTo>
                    <a:cubicBezTo>
                      <a:pt x="6370" y="4097"/>
                      <a:pt x="6358" y="3501"/>
                      <a:pt x="6192" y="2989"/>
                    </a:cubicBezTo>
                    <a:cubicBezTo>
                      <a:pt x="6132" y="2811"/>
                      <a:pt x="6073" y="2644"/>
                      <a:pt x="5989" y="2489"/>
                    </a:cubicBezTo>
                    <a:cubicBezTo>
                      <a:pt x="5894" y="2346"/>
                      <a:pt x="5799" y="2192"/>
                      <a:pt x="5680" y="2049"/>
                    </a:cubicBezTo>
                    <a:cubicBezTo>
                      <a:pt x="5501" y="1834"/>
                      <a:pt x="5287" y="1656"/>
                      <a:pt x="5096" y="1501"/>
                    </a:cubicBezTo>
                    <a:cubicBezTo>
                      <a:pt x="5025" y="1442"/>
                      <a:pt x="4965" y="1382"/>
                      <a:pt x="4882" y="1323"/>
                    </a:cubicBezTo>
                    <a:lnTo>
                      <a:pt x="4692" y="1144"/>
                    </a:lnTo>
                    <a:cubicBezTo>
                      <a:pt x="4263" y="751"/>
                      <a:pt x="3799" y="334"/>
                      <a:pt x="3263" y="108"/>
                    </a:cubicBezTo>
                    <a:cubicBezTo>
                      <a:pt x="3084" y="49"/>
                      <a:pt x="2906" y="1"/>
                      <a:pt x="2727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317;p23"/>
              <p:cNvSpPr/>
              <p:nvPr/>
            </p:nvSpPr>
            <p:spPr>
              <a:xfrm>
                <a:off x="6768685" y="2721826"/>
                <a:ext cx="242864" cy="291508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6574" extrusionOk="0">
                    <a:moveTo>
                      <a:pt x="2858" y="1"/>
                    </a:moveTo>
                    <a:cubicBezTo>
                      <a:pt x="2750" y="1"/>
                      <a:pt x="2655" y="25"/>
                      <a:pt x="2548" y="72"/>
                    </a:cubicBezTo>
                    <a:cubicBezTo>
                      <a:pt x="2393" y="132"/>
                      <a:pt x="2262" y="263"/>
                      <a:pt x="2131" y="442"/>
                    </a:cubicBezTo>
                    <a:cubicBezTo>
                      <a:pt x="2000" y="620"/>
                      <a:pt x="1905" y="846"/>
                      <a:pt x="1834" y="1013"/>
                    </a:cubicBezTo>
                    <a:cubicBezTo>
                      <a:pt x="1738" y="1215"/>
                      <a:pt x="1667" y="1454"/>
                      <a:pt x="1595" y="1751"/>
                    </a:cubicBezTo>
                    <a:cubicBezTo>
                      <a:pt x="1536" y="1632"/>
                      <a:pt x="1464" y="1501"/>
                      <a:pt x="1357" y="1382"/>
                    </a:cubicBezTo>
                    <a:cubicBezTo>
                      <a:pt x="1214" y="1204"/>
                      <a:pt x="1072" y="1084"/>
                      <a:pt x="905" y="1025"/>
                    </a:cubicBezTo>
                    <a:cubicBezTo>
                      <a:pt x="845" y="1013"/>
                      <a:pt x="786" y="1001"/>
                      <a:pt x="738" y="1001"/>
                    </a:cubicBezTo>
                    <a:cubicBezTo>
                      <a:pt x="607" y="1001"/>
                      <a:pt x="476" y="1061"/>
                      <a:pt x="369" y="1144"/>
                    </a:cubicBezTo>
                    <a:cubicBezTo>
                      <a:pt x="179" y="1334"/>
                      <a:pt x="119" y="1620"/>
                      <a:pt x="60" y="1894"/>
                    </a:cubicBezTo>
                    <a:cubicBezTo>
                      <a:pt x="12" y="2096"/>
                      <a:pt x="0" y="2311"/>
                      <a:pt x="12" y="2549"/>
                    </a:cubicBezTo>
                    <a:cubicBezTo>
                      <a:pt x="24" y="3001"/>
                      <a:pt x="131" y="3490"/>
                      <a:pt x="310" y="4013"/>
                    </a:cubicBezTo>
                    <a:cubicBezTo>
                      <a:pt x="476" y="4502"/>
                      <a:pt x="714" y="4978"/>
                      <a:pt x="1024" y="5395"/>
                    </a:cubicBezTo>
                    <a:cubicBezTo>
                      <a:pt x="1334" y="5835"/>
                      <a:pt x="1715" y="6157"/>
                      <a:pt x="2131" y="6371"/>
                    </a:cubicBezTo>
                    <a:cubicBezTo>
                      <a:pt x="2334" y="6466"/>
                      <a:pt x="2560" y="6538"/>
                      <a:pt x="2798" y="6561"/>
                    </a:cubicBezTo>
                    <a:cubicBezTo>
                      <a:pt x="2858" y="6561"/>
                      <a:pt x="2917" y="6573"/>
                      <a:pt x="2988" y="6573"/>
                    </a:cubicBezTo>
                    <a:cubicBezTo>
                      <a:pt x="3227" y="6573"/>
                      <a:pt x="3453" y="6538"/>
                      <a:pt x="3679" y="6442"/>
                    </a:cubicBezTo>
                    <a:cubicBezTo>
                      <a:pt x="3893" y="6359"/>
                      <a:pt x="4120" y="6192"/>
                      <a:pt x="4310" y="5966"/>
                    </a:cubicBezTo>
                    <a:cubicBezTo>
                      <a:pt x="4489" y="5776"/>
                      <a:pt x="4643" y="5549"/>
                      <a:pt x="4810" y="5287"/>
                    </a:cubicBezTo>
                    <a:cubicBezTo>
                      <a:pt x="4929" y="5073"/>
                      <a:pt x="5024" y="4871"/>
                      <a:pt x="5120" y="4692"/>
                    </a:cubicBezTo>
                    <a:cubicBezTo>
                      <a:pt x="5215" y="4513"/>
                      <a:pt x="5286" y="4311"/>
                      <a:pt x="5346" y="4121"/>
                    </a:cubicBezTo>
                    <a:cubicBezTo>
                      <a:pt x="5405" y="3930"/>
                      <a:pt x="5441" y="3751"/>
                      <a:pt x="5465" y="3585"/>
                    </a:cubicBezTo>
                    <a:cubicBezTo>
                      <a:pt x="5477" y="3418"/>
                      <a:pt x="5465" y="3263"/>
                      <a:pt x="5417" y="3120"/>
                    </a:cubicBezTo>
                    <a:cubicBezTo>
                      <a:pt x="5370" y="2989"/>
                      <a:pt x="5263" y="2882"/>
                      <a:pt x="5120" y="2823"/>
                    </a:cubicBezTo>
                    <a:cubicBezTo>
                      <a:pt x="5072" y="2811"/>
                      <a:pt x="5013" y="2799"/>
                      <a:pt x="4953" y="2799"/>
                    </a:cubicBezTo>
                    <a:cubicBezTo>
                      <a:pt x="4846" y="2799"/>
                      <a:pt x="4727" y="2823"/>
                      <a:pt x="4643" y="2858"/>
                    </a:cubicBezTo>
                    <a:cubicBezTo>
                      <a:pt x="4715" y="2716"/>
                      <a:pt x="4763" y="2585"/>
                      <a:pt x="4810" y="2454"/>
                    </a:cubicBezTo>
                    <a:cubicBezTo>
                      <a:pt x="4893" y="2216"/>
                      <a:pt x="4941" y="2001"/>
                      <a:pt x="4953" y="1799"/>
                    </a:cubicBezTo>
                    <a:cubicBezTo>
                      <a:pt x="4953" y="1704"/>
                      <a:pt x="4953" y="1608"/>
                      <a:pt x="4941" y="1513"/>
                    </a:cubicBezTo>
                    <a:cubicBezTo>
                      <a:pt x="4929" y="1418"/>
                      <a:pt x="4882" y="1323"/>
                      <a:pt x="4810" y="1215"/>
                    </a:cubicBezTo>
                    <a:cubicBezTo>
                      <a:pt x="4763" y="1144"/>
                      <a:pt x="4691" y="1084"/>
                      <a:pt x="4608" y="1037"/>
                    </a:cubicBezTo>
                    <a:cubicBezTo>
                      <a:pt x="4512" y="977"/>
                      <a:pt x="4405" y="953"/>
                      <a:pt x="4298" y="953"/>
                    </a:cubicBezTo>
                    <a:cubicBezTo>
                      <a:pt x="4108" y="953"/>
                      <a:pt x="3917" y="1025"/>
                      <a:pt x="3703" y="1192"/>
                    </a:cubicBezTo>
                    <a:cubicBezTo>
                      <a:pt x="3655" y="1239"/>
                      <a:pt x="3620" y="1263"/>
                      <a:pt x="3572" y="1311"/>
                    </a:cubicBezTo>
                    <a:cubicBezTo>
                      <a:pt x="3584" y="1263"/>
                      <a:pt x="3584" y="1204"/>
                      <a:pt x="3596" y="1156"/>
                    </a:cubicBezTo>
                    <a:cubicBezTo>
                      <a:pt x="3620" y="1061"/>
                      <a:pt x="3620" y="965"/>
                      <a:pt x="3596" y="858"/>
                    </a:cubicBezTo>
                    <a:cubicBezTo>
                      <a:pt x="3596" y="799"/>
                      <a:pt x="3584" y="739"/>
                      <a:pt x="3584" y="680"/>
                    </a:cubicBezTo>
                    <a:cubicBezTo>
                      <a:pt x="3572" y="620"/>
                      <a:pt x="3560" y="584"/>
                      <a:pt x="3536" y="525"/>
                    </a:cubicBezTo>
                    <a:cubicBezTo>
                      <a:pt x="3512" y="418"/>
                      <a:pt x="3453" y="346"/>
                      <a:pt x="3393" y="263"/>
                    </a:cubicBezTo>
                    <a:cubicBezTo>
                      <a:pt x="3322" y="191"/>
                      <a:pt x="3227" y="132"/>
                      <a:pt x="3108" y="72"/>
                    </a:cubicBezTo>
                    <a:cubicBezTo>
                      <a:pt x="3036" y="13"/>
                      <a:pt x="2953" y="1"/>
                      <a:pt x="2858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318;p23"/>
              <p:cNvSpPr/>
              <p:nvPr/>
            </p:nvSpPr>
            <p:spPr>
              <a:xfrm>
                <a:off x="7291358" y="3258246"/>
                <a:ext cx="100347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311" extrusionOk="0">
                    <a:moveTo>
                      <a:pt x="2155" y="1"/>
                    </a:moveTo>
                    <a:cubicBezTo>
                      <a:pt x="2179" y="13"/>
                      <a:pt x="2155" y="13"/>
                      <a:pt x="2143" y="13"/>
                    </a:cubicBezTo>
                    <a:cubicBezTo>
                      <a:pt x="1941" y="60"/>
                      <a:pt x="1727" y="84"/>
                      <a:pt x="1524" y="120"/>
                    </a:cubicBezTo>
                    <a:lnTo>
                      <a:pt x="1536" y="120"/>
                    </a:lnTo>
                    <a:cubicBezTo>
                      <a:pt x="1322" y="144"/>
                      <a:pt x="1119" y="167"/>
                      <a:pt x="905" y="179"/>
                    </a:cubicBezTo>
                    <a:cubicBezTo>
                      <a:pt x="851" y="182"/>
                      <a:pt x="797" y="184"/>
                      <a:pt x="742" y="184"/>
                    </a:cubicBezTo>
                    <a:cubicBezTo>
                      <a:pt x="577" y="184"/>
                      <a:pt x="405" y="170"/>
                      <a:pt x="226" y="144"/>
                    </a:cubicBezTo>
                    <a:lnTo>
                      <a:pt x="238" y="144"/>
                    </a:lnTo>
                    <a:cubicBezTo>
                      <a:pt x="191" y="144"/>
                      <a:pt x="155" y="132"/>
                      <a:pt x="95" y="120"/>
                    </a:cubicBezTo>
                    <a:cubicBezTo>
                      <a:pt x="60" y="120"/>
                      <a:pt x="12" y="132"/>
                      <a:pt x="12" y="167"/>
                    </a:cubicBezTo>
                    <a:cubicBezTo>
                      <a:pt x="0" y="191"/>
                      <a:pt x="36" y="239"/>
                      <a:pt x="60" y="239"/>
                    </a:cubicBezTo>
                    <a:cubicBezTo>
                      <a:pt x="226" y="263"/>
                      <a:pt x="393" y="286"/>
                      <a:pt x="572" y="298"/>
                    </a:cubicBezTo>
                    <a:cubicBezTo>
                      <a:pt x="750" y="310"/>
                      <a:pt x="929" y="310"/>
                      <a:pt x="1107" y="310"/>
                    </a:cubicBezTo>
                    <a:cubicBezTo>
                      <a:pt x="1286" y="310"/>
                      <a:pt x="1465" y="298"/>
                      <a:pt x="1643" y="263"/>
                    </a:cubicBezTo>
                    <a:cubicBezTo>
                      <a:pt x="1822" y="239"/>
                      <a:pt x="2012" y="203"/>
                      <a:pt x="2191" y="179"/>
                    </a:cubicBezTo>
                    <a:cubicBezTo>
                      <a:pt x="2239" y="167"/>
                      <a:pt x="2262" y="120"/>
                      <a:pt x="2250" y="72"/>
                    </a:cubicBezTo>
                    <a:cubicBezTo>
                      <a:pt x="2250" y="48"/>
                      <a:pt x="2239" y="25"/>
                      <a:pt x="2203" y="13"/>
                    </a:cubicBezTo>
                    <a:cubicBezTo>
                      <a:pt x="2191" y="1"/>
                      <a:pt x="2179" y="1"/>
                      <a:pt x="2155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319;p23"/>
              <p:cNvSpPr/>
              <p:nvPr/>
            </p:nvSpPr>
            <p:spPr>
              <a:xfrm>
                <a:off x="7336765" y="3314207"/>
                <a:ext cx="80792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351" extrusionOk="0">
                    <a:moveTo>
                      <a:pt x="1703" y="1"/>
                    </a:moveTo>
                    <a:cubicBezTo>
                      <a:pt x="1667" y="36"/>
                      <a:pt x="1655" y="36"/>
                      <a:pt x="1655" y="36"/>
                    </a:cubicBezTo>
                    <a:cubicBezTo>
                      <a:pt x="1429" y="108"/>
                      <a:pt x="1215" y="156"/>
                      <a:pt x="988" y="179"/>
                    </a:cubicBezTo>
                    <a:cubicBezTo>
                      <a:pt x="782" y="211"/>
                      <a:pt x="581" y="222"/>
                      <a:pt x="375" y="222"/>
                    </a:cubicBezTo>
                    <a:cubicBezTo>
                      <a:pt x="271" y="222"/>
                      <a:pt x="167" y="219"/>
                      <a:pt x="60" y="215"/>
                    </a:cubicBezTo>
                    <a:cubicBezTo>
                      <a:pt x="36" y="215"/>
                      <a:pt x="0" y="239"/>
                      <a:pt x="0" y="275"/>
                    </a:cubicBezTo>
                    <a:cubicBezTo>
                      <a:pt x="0" y="298"/>
                      <a:pt x="36" y="334"/>
                      <a:pt x="60" y="334"/>
                    </a:cubicBezTo>
                    <a:cubicBezTo>
                      <a:pt x="262" y="343"/>
                      <a:pt x="464" y="351"/>
                      <a:pt x="666" y="351"/>
                    </a:cubicBezTo>
                    <a:cubicBezTo>
                      <a:pt x="750" y="351"/>
                      <a:pt x="833" y="350"/>
                      <a:pt x="917" y="346"/>
                    </a:cubicBezTo>
                    <a:cubicBezTo>
                      <a:pt x="1048" y="346"/>
                      <a:pt x="1179" y="334"/>
                      <a:pt x="1310" y="310"/>
                    </a:cubicBezTo>
                    <a:cubicBezTo>
                      <a:pt x="1453" y="298"/>
                      <a:pt x="1596" y="275"/>
                      <a:pt x="1727" y="227"/>
                    </a:cubicBezTo>
                    <a:cubicBezTo>
                      <a:pt x="1786" y="215"/>
                      <a:pt x="1822" y="156"/>
                      <a:pt x="1810" y="96"/>
                    </a:cubicBezTo>
                    <a:cubicBezTo>
                      <a:pt x="1786" y="48"/>
                      <a:pt x="1750" y="1"/>
                      <a:pt x="1703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320;p23"/>
              <p:cNvSpPr/>
              <p:nvPr/>
            </p:nvSpPr>
            <p:spPr>
              <a:xfrm>
                <a:off x="6834668" y="2804083"/>
                <a:ext cx="1113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361" extrusionOk="0">
                    <a:moveTo>
                      <a:pt x="156" y="0"/>
                    </a:moveTo>
                    <a:cubicBezTo>
                      <a:pt x="124" y="0"/>
                      <a:pt x="107" y="22"/>
                      <a:pt x="107" y="51"/>
                    </a:cubicBezTo>
                    <a:cubicBezTo>
                      <a:pt x="72" y="146"/>
                      <a:pt x="60" y="253"/>
                      <a:pt x="48" y="361"/>
                    </a:cubicBezTo>
                    <a:cubicBezTo>
                      <a:pt x="36" y="444"/>
                      <a:pt x="36" y="551"/>
                      <a:pt x="12" y="658"/>
                    </a:cubicBezTo>
                    <a:cubicBezTo>
                      <a:pt x="0" y="861"/>
                      <a:pt x="12" y="1087"/>
                      <a:pt x="48" y="1301"/>
                    </a:cubicBezTo>
                    <a:cubicBezTo>
                      <a:pt x="48" y="1325"/>
                      <a:pt x="72" y="1361"/>
                      <a:pt x="119" y="1361"/>
                    </a:cubicBezTo>
                    <a:cubicBezTo>
                      <a:pt x="155" y="1361"/>
                      <a:pt x="179" y="1325"/>
                      <a:pt x="179" y="1277"/>
                    </a:cubicBezTo>
                    <a:cubicBezTo>
                      <a:pt x="167" y="1146"/>
                      <a:pt x="155" y="1015"/>
                      <a:pt x="155" y="884"/>
                    </a:cubicBezTo>
                    <a:cubicBezTo>
                      <a:pt x="155" y="742"/>
                      <a:pt x="155" y="599"/>
                      <a:pt x="167" y="468"/>
                    </a:cubicBezTo>
                    <a:cubicBezTo>
                      <a:pt x="167" y="408"/>
                      <a:pt x="179" y="361"/>
                      <a:pt x="191" y="301"/>
                    </a:cubicBezTo>
                    <a:lnTo>
                      <a:pt x="238" y="75"/>
                    </a:lnTo>
                    <a:cubicBezTo>
                      <a:pt x="250" y="51"/>
                      <a:pt x="227" y="3"/>
                      <a:pt x="191" y="3"/>
                    </a:cubicBezTo>
                    <a:lnTo>
                      <a:pt x="179" y="3"/>
                    </a:lnTo>
                    <a:cubicBezTo>
                      <a:pt x="170" y="1"/>
                      <a:pt x="163" y="0"/>
                      <a:pt x="156" y="0"/>
                    </a:cubicBezTo>
                    <a:close/>
                  </a:path>
                </a:pathLst>
              </a:custGeom>
              <a:solidFill>
                <a:srgbClr val="562B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321;p23"/>
              <p:cNvSpPr/>
              <p:nvPr/>
            </p:nvSpPr>
            <p:spPr>
              <a:xfrm>
                <a:off x="6900650" y="2783818"/>
                <a:ext cx="28024" cy="8961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021" extrusionOk="0">
                    <a:moveTo>
                      <a:pt x="520" y="1"/>
                    </a:moveTo>
                    <a:cubicBezTo>
                      <a:pt x="503" y="1"/>
                      <a:pt x="489" y="9"/>
                      <a:pt x="489" y="32"/>
                    </a:cubicBezTo>
                    <a:cubicBezTo>
                      <a:pt x="429" y="163"/>
                      <a:pt x="393" y="294"/>
                      <a:pt x="322" y="425"/>
                    </a:cubicBezTo>
                    <a:cubicBezTo>
                      <a:pt x="274" y="591"/>
                      <a:pt x="227" y="746"/>
                      <a:pt x="179" y="901"/>
                    </a:cubicBezTo>
                    <a:cubicBezTo>
                      <a:pt x="132" y="1068"/>
                      <a:pt x="108" y="1234"/>
                      <a:pt x="72" y="1401"/>
                    </a:cubicBezTo>
                    <a:cubicBezTo>
                      <a:pt x="48" y="1556"/>
                      <a:pt x="12" y="1722"/>
                      <a:pt x="1" y="1889"/>
                    </a:cubicBezTo>
                    <a:lnTo>
                      <a:pt x="1" y="1913"/>
                    </a:lnTo>
                    <a:cubicBezTo>
                      <a:pt x="1" y="1937"/>
                      <a:pt x="1" y="1949"/>
                      <a:pt x="12" y="1972"/>
                    </a:cubicBezTo>
                    <a:cubicBezTo>
                      <a:pt x="36" y="2008"/>
                      <a:pt x="60" y="2020"/>
                      <a:pt x="96" y="2020"/>
                    </a:cubicBezTo>
                    <a:cubicBezTo>
                      <a:pt x="120" y="2020"/>
                      <a:pt x="155" y="2020"/>
                      <a:pt x="167" y="2008"/>
                    </a:cubicBezTo>
                    <a:cubicBezTo>
                      <a:pt x="191" y="1996"/>
                      <a:pt x="215" y="1949"/>
                      <a:pt x="215" y="1913"/>
                    </a:cubicBezTo>
                    <a:cubicBezTo>
                      <a:pt x="215" y="1794"/>
                      <a:pt x="227" y="1675"/>
                      <a:pt x="239" y="1556"/>
                    </a:cubicBezTo>
                    <a:lnTo>
                      <a:pt x="239" y="1591"/>
                    </a:lnTo>
                    <a:lnTo>
                      <a:pt x="286" y="1282"/>
                    </a:lnTo>
                    <a:cubicBezTo>
                      <a:pt x="298" y="1163"/>
                      <a:pt x="334" y="1044"/>
                      <a:pt x="358" y="925"/>
                    </a:cubicBezTo>
                    <a:cubicBezTo>
                      <a:pt x="417" y="687"/>
                      <a:pt x="477" y="448"/>
                      <a:pt x="572" y="222"/>
                    </a:cubicBezTo>
                    <a:lnTo>
                      <a:pt x="572" y="234"/>
                    </a:lnTo>
                    <a:lnTo>
                      <a:pt x="608" y="103"/>
                    </a:lnTo>
                    <a:cubicBezTo>
                      <a:pt x="632" y="67"/>
                      <a:pt x="608" y="32"/>
                      <a:pt x="584" y="8"/>
                    </a:cubicBezTo>
                    <a:lnTo>
                      <a:pt x="548" y="8"/>
                    </a:lnTo>
                    <a:cubicBezTo>
                      <a:pt x="540" y="4"/>
                      <a:pt x="529" y="1"/>
                      <a:pt x="520" y="1"/>
                    </a:cubicBezTo>
                    <a:close/>
                  </a:path>
                </a:pathLst>
              </a:custGeom>
              <a:solidFill>
                <a:srgbClr val="562B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322;p23"/>
              <p:cNvSpPr/>
              <p:nvPr/>
            </p:nvSpPr>
            <p:spPr>
              <a:xfrm>
                <a:off x="6953995" y="2853393"/>
                <a:ext cx="19555" cy="42037"/>
              </a:xfrm>
              <a:custGeom>
                <a:avLst/>
                <a:gdLst/>
                <a:ahLst/>
                <a:cxnLst/>
                <a:rect l="l" t="t" r="r" b="b"/>
                <a:pathLst>
                  <a:path w="441" h="948" extrusionOk="0">
                    <a:moveTo>
                      <a:pt x="346" y="0"/>
                    </a:moveTo>
                    <a:cubicBezTo>
                      <a:pt x="338" y="0"/>
                      <a:pt x="330" y="14"/>
                      <a:pt x="322" y="22"/>
                    </a:cubicBezTo>
                    <a:cubicBezTo>
                      <a:pt x="262" y="153"/>
                      <a:pt x="203" y="272"/>
                      <a:pt x="155" y="427"/>
                    </a:cubicBezTo>
                    <a:cubicBezTo>
                      <a:pt x="95" y="570"/>
                      <a:pt x="60" y="725"/>
                      <a:pt x="24" y="868"/>
                    </a:cubicBezTo>
                    <a:cubicBezTo>
                      <a:pt x="0" y="904"/>
                      <a:pt x="36" y="939"/>
                      <a:pt x="60" y="939"/>
                    </a:cubicBezTo>
                    <a:cubicBezTo>
                      <a:pt x="68" y="945"/>
                      <a:pt x="77" y="947"/>
                      <a:pt x="86" y="947"/>
                    </a:cubicBezTo>
                    <a:cubicBezTo>
                      <a:pt x="115" y="947"/>
                      <a:pt x="143" y="922"/>
                      <a:pt x="143" y="904"/>
                    </a:cubicBezTo>
                    <a:cubicBezTo>
                      <a:pt x="167" y="737"/>
                      <a:pt x="226" y="582"/>
                      <a:pt x="274" y="427"/>
                    </a:cubicBezTo>
                    <a:cubicBezTo>
                      <a:pt x="322" y="308"/>
                      <a:pt x="357" y="201"/>
                      <a:pt x="417" y="94"/>
                    </a:cubicBezTo>
                    <a:cubicBezTo>
                      <a:pt x="441" y="70"/>
                      <a:pt x="417" y="22"/>
                      <a:pt x="393" y="11"/>
                    </a:cubicBezTo>
                    <a:lnTo>
                      <a:pt x="357" y="11"/>
                    </a:lnTo>
                    <a:cubicBezTo>
                      <a:pt x="354" y="3"/>
                      <a:pt x="350" y="0"/>
                      <a:pt x="346" y="0"/>
                    </a:cubicBezTo>
                    <a:close/>
                  </a:path>
                </a:pathLst>
              </a:custGeom>
              <a:solidFill>
                <a:srgbClr val="562B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323;p23"/>
              <p:cNvSpPr/>
              <p:nvPr/>
            </p:nvSpPr>
            <p:spPr>
              <a:xfrm>
                <a:off x="7460305" y="2834325"/>
                <a:ext cx="619864" cy="529538"/>
              </a:xfrm>
              <a:custGeom>
                <a:avLst/>
                <a:gdLst/>
                <a:ahLst/>
                <a:cxnLst/>
                <a:rect l="l" t="t" r="r" b="b"/>
                <a:pathLst>
                  <a:path w="13979" h="11942" extrusionOk="0">
                    <a:moveTo>
                      <a:pt x="11109" y="0"/>
                    </a:moveTo>
                    <a:cubicBezTo>
                      <a:pt x="10692" y="0"/>
                      <a:pt x="10240" y="95"/>
                      <a:pt x="9799" y="274"/>
                    </a:cubicBezTo>
                    <a:cubicBezTo>
                      <a:pt x="8632" y="714"/>
                      <a:pt x="7751" y="1643"/>
                      <a:pt x="7013" y="2477"/>
                    </a:cubicBezTo>
                    <a:cubicBezTo>
                      <a:pt x="6882" y="2619"/>
                      <a:pt x="6763" y="2762"/>
                      <a:pt x="6620" y="2905"/>
                    </a:cubicBezTo>
                    <a:cubicBezTo>
                      <a:pt x="6370" y="3191"/>
                      <a:pt x="6108" y="3489"/>
                      <a:pt x="5846" y="3774"/>
                    </a:cubicBezTo>
                    <a:cubicBezTo>
                      <a:pt x="5394" y="4262"/>
                      <a:pt x="4882" y="4739"/>
                      <a:pt x="4346" y="5203"/>
                    </a:cubicBezTo>
                    <a:cubicBezTo>
                      <a:pt x="4155" y="5370"/>
                      <a:pt x="3953" y="5536"/>
                      <a:pt x="3727" y="5715"/>
                    </a:cubicBezTo>
                    <a:cubicBezTo>
                      <a:pt x="2667" y="6572"/>
                      <a:pt x="1536" y="7251"/>
                      <a:pt x="369" y="7787"/>
                    </a:cubicBezTo>
                    <a:cubicBezTo>
                      <a:pt x="345" y="7799"/>
                      <a:pt x="310" y="7834"/>
                      <a:pt x="286" y="7882"/>
                    </a:cubicBezTo>
                    <a:cubicBezTo>
                      <a:pt x="250" y="7894"/>
                      <a:pt x="226" y="7941"/>
                      <a:pt x="191" y="7977"/>
                    </a:cubicBezTo>
                    <a:cubicBezTo>
                      <a:pt x="60" y="8239"/>
                      <a:pt x="0" y="8537"/>
                      <a:pt x="0" y="8954"/>
                    </a:cubicBezTo>
                    <a:cubicBezTo>
                      <a:pt x="0" y="9275"/>
                      <a:pt x="60" y="9632"/>
                      <a:pt x="203" y="10085"/>
                    </a:cubicBezTo>
                    <a:cubicBezTo>
                      <a:pt x="322" y="10442"/>
                      <a:pt x="488" y="10799"/>
                      <a:pt x="703" y="11144"/>
                    </a:cubicBezTo>
                    <a:cubicBezTo>
                      <a:pt x="893" y="11466"/>
                      <a:pt x="1131" y="11716"/>
                      <a:pt x="1369" y="11882"/>
                    </a:cubicBezTo>
                    <a:cubicBezTo>
                      <a:pt x="1417" y="11918"/>
                      <a:pt x="1477" y="11942"/>
                      <a:pt x="1536" y="11942"/>
                    </a:cubicBezTo>
                    <a:lnTo>
                      <a:pt x="1572" y="11942"/>
                    </a:lnTo>
                    <a:cubicBezTo>
                      <a:pt x="4644" y="11871"/>
                      <a:pt x="7477" y="11061"/>
                      <a:pt x="9775" y="9620"/>
                    </a:cubicBezTo>
                    <a:cubicBezTo>
                      <a:pt x="10347" y="9263"/>
                      <a:pt x="10883" y="8858"/>
                      <a:pt x="11371" y="8430"/>
                    </a:cubicBezTo>
                    <a:cubicBezTo>
                      <a:pt x="11847" y="8001"/>
                      <a:pt x="12287" y="7501"/>
                      <a:pt x="12680" y="6965"/>
                    </a:cubicBezTo>
                    <a:cubicBezTo>
                      <a:pt x="13073" y="6453"/>
                      <a:pt x="13383" y="5870"/>
                      <a:pt x="13597" y="5263"/>
                    </a:cubicBezTo>
                    <a:cubicBezTo>
                      <a:pt x="13847" y="4643"/>
                      <a:pt x="13954" y="4072"/>
                      <a:pt x="13954" y="3512"/>
                    </a:cubicBezTo>
                    <a:cubicBezTo>
                      <a:pt x="13978" y="3000"/>
                      <a:pt x="13871" y="2477"/>
                      <a:pt x="13692" y="2000"/>
                    </a:cubicBezTo>
                    <a:cubicBezTo>
                      <a:pt x="13502" y="1500"/>
                      <a:pt x="13216" y="1060"/>
                      <a:pt x="12859" y="738"/>
                    </a:cubicBezTo>
                    <a:cubicBezTo>
                      <a:pt x="12490" y="393"/>
                      <a:pt x="11990" y="155"/>
                      <a:pt x="11502" y="83"/>
                    </a:cubicBezTo>
                    <a:cubicBezTo>
                      <a:pt x="11371" y="24"/>
                      <a:pt x="11240" y="0"/>
                      <a:pt x="11109" y="0"/>
                    </a:cubicBezTo>
                    <a:close/>
                  </a:path>
                </a:pathLst>
              </a:custGeom>
              <a:solidFill>
                <a:srgbClr val="26C2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324;p23"/>
              <p:cNvSpPr/>
              <p:nvPr/>
            </p:nvSpPr>
            <p:spPr>
              <a:xfrm>
                <a:off x="7800816" y="2854368"/>
                <a:ext cx="277761" cy="26876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6061" extrusionOk="0">
                    <a:moveTo>
                      <a:pt x="1680" y="0"/>
                    </a:moveTo>
                    <a:cubicBezTo>
                      <a:pt x="1060" y="322"/>
                      <a:pt x="513" y="798"/>
                      <a:pt x="1" y="1298"/>
                    </a:cubicBezTo>
                    <a:cubicBezTo>
                      <a:pt x="406" y="2013"/>
                      <a:pt x="882" y="2679"/>
                      <a:pt x="1418" y="3298"/>
                    </a:cubicBezTo>
                    <a:cubicBezTo>
                      <a:pt x="2025" y="4001"/>
                      <a:pt x="2692" y="4632"/>
                      <a:pt x="3465" y="5144"/>
                    </a:cubicBezTo>
                    <a:cubicBezTo>
                      <a:pt x="3751" y="5323"/>
                      <a:pt x="4037" y="5501"/>
                      <a:pt x="4335" y="5656"/>
                    </a:cubicBezTo>
                    <a:cubicBezTo>
                      <a:pt x="4620" y="5799"/>
                      <a:pt x="4918" y="5918"/>
                      <a:pt x="5216" y="6025"/>
                    </a:cubicBezTo>
                    <a:lnTo>
                      <a:pt x="5287" y="6061"/>
                    </a:lnTo>
                    <a:cubicBezTo>
                      <a:pt x="5537" y="5656"/>
                      <a:pt x="5763" y="5227"/>
                      <a:pt x="5930" y="4763"/>
                    </a:cubicBezTo>
                    <a:cubicBezTo>
                      <a:pt x="6121" y="4275"/>
                      <a:pt x="6228" y="3799"/>
                      <a:pt x="6263" y="3334"/>
                    </a:cubicBezTo>
                    <a:cubicBezTo>
                      <a:pt x="5513" y="3060"/>
                      <a:pt x="4799" y="2727"/>
                      <a:pt x="4108" y="2286"/>
                    </a:cubicBezTo>
                    <a:cubicBezTo>
                      <a:pt x="3585" y="1965"/>
                      <a:pt x="3096" y="1572"/>
                      <a:pt x="2656" y="1143"/>
                    </a:cubicBezTo>
                    <a:cubicBezTo>
                      <a:pt x="2430" y="917"/>
                      <a:pt x="2215" y="703"/>
                      <a:pt x="2025" y="465"/>
                    </a:cubicBezTo>
                    <a:cubicBezTo>
                      <a:pt x="1906" y="310"/>
                      <a:pt x="1787" y="167"/>
                      <a:pt x="1680" y="0"/>
                    </a:cubicBezTo>
                    <a:close/>
                  </a:path>
                </a:pathLst>
              </a:custGeom>
              <a:solidFill>
                <a:srgbClr val="FCF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325;p23"/>
              <p:cNvSpPr/>
              <p:nvPr/>
            </p:nvSpPr>
            <p:spPr>
              <a:xfrm>
                <a:off x="7864183" y="3000612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326;p23"/>
              <p:cNvSpPr/>
              <p:nvPr/>
            </p:nvSpPr>
            <p:spPr>
              <a:xfrm>
                <a:off x="7955529" y="3082425"/>
                <a:ext cx="44" cy="1109"/>
              </a:xfrm>
              <a:custGeom>
                <a:avLst/>
                <a:gdLst/>
                <a:ahLst/>
                <a:cxnLst/>
                <a:rect l="l" t="t" r="r" b="b"/>
                <a:pathLst>
                  <a:path w="1" h="25" extrusionOk="0">
                    <a:moveTo>
                      <a:pt x="0" y="25"/>
                    </a:moveTo>
                    <a:cubicBezTo>
                      <a:pt x="0" y="1"/>
                      <a:pt x="0" y="1"/>
                      <a:pt x="0" y="25"/>
                    </a:cubicBezTo>
                    <a:cubicBezTo>
                      <a:pt x="0" y="1"/>
                      <a:pt x="0" y="1"/>
                      <a:pt x="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327;p23"/>
              <p:cNvSpPr/>
              <p:nvPr/>
            </p:nvSpPr>
            <p:spPr>
              <a:xfrm>
                <a:off x="7955529" y="3083490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328;p23"/>
              <p:cNvSpPr/>
              <p:nvPr/>
            </p:nvSpPr>
            <p:spPr>
              <a:xfrm>
                <a:off x="7670935" y="2981589"/>
                <a:ext cx="279358" cy="312083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7038" extrusionOk="0">
                    <a:moveTo>
                      <a:pt x="3419" y="6927"/>
                    </a:moveTo>
                    <a:cubicBezTo>
                      <a:pt x="3424" y="6942"/>
                      <a:pt x="3442" y="6942"/>
                      <a:pt x="3442" y="6942"/>
                    </a:cubicBezTo>
                    <a:cubicBezTo>
                      <a:pt x="3434" y="6937"/>
                      <a:pt x="3427" y="6932"/>
                      <a:pt x="3419" y="6927"/>
                    </a:cubicBezTo>
                    <a:close/>
                    <a:moveTo>
                      <a:pt x="1501" y="1"/>
                    </a:moveTo>
                    <a:cubicBezTo>
                      <a:pt x="1358" y="156"/>
                      <a:pt x="1215" y="310"/>
                      <a:pt x="1084" y="453"/>
                    </a:cubicBezTo>
                    <a:cubicBezTo>
                      <a:pt x="739" y="810"/>
                      <a:pt x="370" y="1168"/>
                      <a:pt x="1" y="1525"/>
                    </a:cubicBezTo>
                    <a:cubicBezTo>
                      <a:pt x="190" y="2212"/>
                      <a:pt x="462" y="2911"/>
                      <a:pt x="770" y="3563"/>
                    </a:cubicBezTo>
                    <a:lnTo>
                      <a:pt x="770" y="3563"/>
                    </a:lnTo>
                    <a:cubicBezTo>
                      <a:pt x="768" y="3562"/>
                      <a:pt x="766" y="3561"/>
                      <a:pt x="763" y="3561"/>
                    </a:cubicBezTo>
                    <a:lnTo>
                      <a:pt x="763" y="3561"/>
                    </a:lnTo>
                    <a:cubicBezTo>
                      <a:pt x="1144" y="4359"/>
                      <a:pt x="1608" y="5121"/>
                      <a:pt x="2192" y="5811"/>
                    </a:cubicBezTo>
                    <a:cubicBezTo>
                      <a:pt x="2192" y="5811"/>
                      <a:pt x="2192" y="5823"/>
                      <a:pt x="2203" y="5823"/>
                    </a:cubicBezTo>
                    <a:cubicBezTo>
                      <a:pt x="2394" y="6025"/>
                      <a:pt x="2584" y="6240"/>
                      <a:pt x="2799" y="6430"/>
                    </a:cubicBezTo>
                    <a:cubicBezTo>
                      <a:pt x="2994" y="6603"/>
                      <a:pt x="3201" y="6775"/>
                      <a:pt x="3419" y="6927"/>
                    </a:cubicBezTo>
                    <a:lnTo>
                      <a:pt x="3419" y="6927"/>
                    </a:lnTo>
                    <a:cubicBezTo>
                      <a:pt x="3418" y="6924"/>
                      <a:pt x="3418" y="6921"/>
                      <a:pt x="3418" y="6918"/>
                    </a:cubicBezTo>
                    <a:lnTo>
                      <a:pt x="3418" y="6918"/>
                    </a:lnTo>
                    <a:cubicBezTo>
                      <a:pt x="3477" y="6966"/>
                      <a:pt x="3561" y="7014"/>
                      <a:pt x="3620" y="7037"/>
                    </a:cubicBezTo>
                    <a:cubicBezTo>
                      <a:pt x="4108" y="6799"/>
                      <a:pt x="4573" y="6549"/>
                      <a:pt x="5025" y="6264"/>
                    </a:cubicBezTo>
                    <a:cubicBezTo>
                      <a:pt x="5466" y="6002"/>
                      <a:pt x="5894" y="5692"/>
                      <a:pt x="6299" y="5359"/>
                    </a:cubicBezTo>
                    <a:cubicBezTo>
                      <a:pt x="5978" y="5216"/>
                      <a:pt x="5668" y="5049"/>
                      <a:pt x="5371" y="4871"/>
                    </a:cubicBezTo>
                    <a:cubicBezTo>
                      <a:pt x="4894" y="4573"/>
                      <a:pt x="4454" y="4228"/>
                      <a:pt x="4049" y="3823"/>
                    </a:cubicBezTo>
                    <a:cubicBezTo>
                      <a:pt x="3644" y="3442"/>
                      <a:pt x="3263" y="3013"/>
                      <a:pt x="2930" y="2549"/>
                    </a:cubicBezTo>
                    <a:cubicBezTo>
                      <a:pt x="2346" y="1763"/>
                      <a:pt x="1894" y="894"/>
                      <a:pt x="1501" y="1"/>
                    </a:cubicBezTo>
                    <a:close/>
                  </a:path>
                </a:pathLst>
              </a:custGeom>
              <a:solidFill>
                <a:srgbClr val="FCF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329;p23"/>
              <p:cNvSpPr/>
              <p:nvPr/>
            </p:nvSpPr>
            <p:spPr>
              <a:xfrm>
                <a:off x="7768091" y="323926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330;p23"/>
              <p:cNvSpPr/>
              <p:nvPr/>
            </p:nvSpPr>
            <p:spPr>
              <a:xfrm>
                <a:off x="7509925" y="3116747"/>
                <a:ext cx="191161" cy="242376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5466" extrusionOk="0">
                    <a:moveTo>
                      <a:pt x="1703" y="1"/>
                    </a:moveTo>
                    <a:cubicBezTo>
                      <a:pt x="1179" y="394"/>
                      <a:pt x="596" y="751"/>
                      <a:pt x="0" y="1049"/>
                    </a:cubicBezTo>
                    <a:cubicBezTo>
                      <a:pt x="12" y="1346"/>
                      <a:pt x="60" y="1644"/>
                      <a:pt x="108" y="1942"/>
                    </a:cubicBezTo>
                    <a:cubicBezTo>
                      <a:pt x="238" y="2641"/>
                      <a:pt x="439" y="3316"/>
                      <a:pt x="746" y="3968"/>
                    </a:cubicBezTo>
                    <a:lnTo>
                      <a:pt x="746" y="3968"/>
                    </a:lnTo>
                    <a:cubicBezTo>
                      <a:pt x="744" y="3967"/>
                      <a:pt x="742" y="3966"/>
                      <a:pt x="739" y="3966"/>
                    </a:cubicBezTo>
                    <a:lnTo>
                      <a:pt x="739" y="3966"/>
                    </a:lnTo>
                    <a:cubicBezTo>
                      <a:pt x="965" y="4442"/>
                      <a:pt x="1251" y="4906"/>
                      <a:pt x="1584" y="5299"/>
                    </a:cubicBezTo>
                    <a:lnTo>
                      <a:pt x="1572" y="5288"/>
                    </a:lnTo>
                    <a:lnTo>
                      <a:pt x="1572" y="5288"/>
                    </a:lnTo>
                    <a:cubicBezTo>
                      <a:pt x="1632" y="5347"/>
                      <a:pt x="1679" y="5406"/>
                      <a:pt x="1739" y="5466"/>
                    </a:cubicBezTo>
                    <a:cubicBezTo>
                      <a:pt x="2620" y="5382"/>
                      <a:pt x="3477" y="5240"/>
                      <a:pt x="4310" y="5037"/>
                    </a:cubicBezTo>
                    <a:cubicBezTo>
                      <a:pt x="3548" y="4382"/>
                      <a:pt x="2989" y="3513"/>
                      <a:pt x="2560" y="2620"/>
                    </a:cubicBezTo>
                    <a:cubicBezTo>
                      <a:pt x="2322" y="2120"/>
                      <a:pt x="2120" y="1596"/>
                      <a:pt x="1965" y="1072"/>
                    </a:cubicBezTo>
                    <a:cubicBezTo>
                      <a:pt x="1858" y="715"/>
                      <a:pt x="1763" y="358"/>
                      <a:pt x="1703" y="1"/>
                    </a:cubicBezTo>
                    <a:close/>
                  </a:path>
                </a:pathLst>
              </a:custGeom>
              <a:solidFill>
                <a:srgbClr val="FCF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331;p23"/>
              <p:cNvSpPr/>
              <p:nvPr/>
            </p:nvSpPr>
            <p:spPr>
              <a:xfrm>
                <a:off x="7514670" y="320281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332;p23"/>
              <p:cNvSpPr/>
              <p:nvPr/>
            </p:nvSpPr>
            <p:spPr>
              <a:xfrm>
                <a:off x="8029982" y="2872859"/>
                <a:ext cx="50683" cy="13200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977" extrusionOk="0">
                    <a:moveTo>
                      <a:pt x="226" y="0"/>
                    </a:moveTo>
                    <a:cubicBezTo>
                      <a:pt x="226" y="48"/>
                      <a:pt x="238" y="72"/>
                      <a:pt x="250" y="119"/>
                    </a:cubicBezTo>
                    <a:cubicBezTo>
                      <a:pt x="357" y="488"/>
                      <a:pt x="357" y="881"/>
                      <a:pt x="310" y="1262"/>
                    </a:cubicBezTo>
                    <a:cubicBezTo>
                      <a:pt x="250" y="1667"/>
                      <a:pt x="143" y="2072"/>
                      <a:pt x="0" y="2453"/>
                    </a:cubicBezTo>
                    <a:cubicBezTo>
                      <a:pt x="357" y="2631"/>
                      <a:pt x="726" y="2786"/>
                      <a:pt x="1131" y="2929"/>
                    </a:cubicBezTo>
                    <a:cubicBezTo>
                      <a:pt x="1143" y="2810"/>
                      <a:pt x="1143" y="2703"/>
                      <a:pt x="1143" y="2608"/>
                    </a:cubicBezTo>
                    <a:cubicBezTo>
                      <a:pt x="1143" y="2084"/>
                      <a:pt x="1048" y="1560"/>
                      <a:pt x="881" y="1084"/>
                    </a:cubicBezTo>
                    <a:cubicBezTo>
                      <a:pt x="714" y="667"/>
                      <a:pt x="488" y="298"/>
                      <a:pt x="226" y="0"/>
                    </a:cubicBezTo>
                    <a:close/>
                    <a:moveTo>
                      <a:pt x="1131" y="2929"/>
                    </a:moveTo>
                    <a:lnTo>
                      <a:pt x="1107" y="2965"/>
                    </a:lnTo>
                    <a:lnTo>
                      <a:pt x="1107" y="2977"/>
                    </a:lnTo>
                    <a:lnTo>
                      <a:pt x="1131" y="2929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333;p23"/>
              <p:cNvSpPr/>
              <p:nvPr/>
            </p:nvSpPr>
            <p:spPr>
              <a:xfrm>
                <a:off x="7883206" y="3091959"/>
                <a:ext cx="152095" cy="127263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2870" extrusionOk="0">
                    <a:moveTo>
                      <a:pt x="1905" y="0"/>
                    </a:moveTo>
                    <a:cubicBezTo>
                      <a:pt x="1667" y="310"/>
                      <a:pt x="1429" y="619"/>
                      <a:pt x="1167" y="917"/>
                    </a:cubicBezTo>
                    <a:cubicBezTo>
                      <a:pt x="1060" y="1036"/>
                      <a:pt x="953" y="1155"/>
                      <a:pt x="834" y="1262"/>
                    </a:cubicBezTo>
                    <a:cubicBezTo>
                      <a:pt x="619" y="1477"/>
                      <a:pt x="381" y="1679"/>
                      <a:pt x="143" y="1870"/>
                    </a:cubicBezTo>
                    <a:cubicBezTo>
                      <a:pt x="95" y="1917"/>
                      <a:pt x="48" y="1953"/>
                      <a:pt x="0" y="1977"/>
                    </a:cubicBezTo>
                    <a:cubicBezTo>
                      <a:pt x="203" y="2131"/>
                      <a:pt x="393" y="2262"/>
                      <a:pt x="584" y="2382"/>
                    </a:cubicBezTo>
                    <a:cubicBezTo>
                      <a:pt x="750" y="2489"/>
                      <a:pt x="917" y="2572"/>
                      <a:pt x="1072" y="2667"/>
                    </a:cubicBezTo>
                    <a:cubicBezTo>
                      <a:pt x="1191" y="2727"/>
                      <a:pt x="1334" y="2798"/>
                      <a:pt x="1453" y="2858"/>
                    </a:cubicBezTo>
                    <a:lnTo>
                      <a:pt x="1488" y="2870"/>
                    </a:lnTo>
                    <a:cubicBezTo>
                      <a:pt x="1607" y="2786"/>
                      <a:pt x="1715" y="2679"/>
                      <a:pt x="1834" y="2584"/>
                    </a:cubicBezTo>
                    <a:cubicBezTo>
                      <a:pt x="2310" y="2155"/>
                      <a:pt x="2762" y="1667"/>
                      <a:pt x="3143" y="1131"/>
                    </a:cubicBezTo>
                    <a:cubicBezTo>
                      <a:pt x="3251" y="1000"/>
                      <a:pt x="3334" y="846"/>
                      <a:pt x="3429" y="715"/>
                    </a:cubicBezTo>
                    <a:lnTo>
                      <a:pt x="3393" y="703"/>
                    </a:lnTo>
                    <a:lnTo>
                      <a:pt x="3370" y="679"/>
                    </a:lnTo>
                    <a:cubicBezTo>
                      <a:pt x="3084" y="584"/>
                      <a:pt x="2786" y="465"/>
                      <a:pt x="2489" y="310"/>
                    </a:cubicBezTo>
                    <a:lnTo>
                      <a:pt x="1905" y="0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334;p23"/>
              <p:cNvSpPr/>
              <p:nvPr/>
            </p:nvSpPr>
            <p:spPr>
              <a:xfrm>
                <a:off x="7484029" y="3247160"/>
                <a:ext cx="354297" cy="115157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2597" extrusionOk="0">
                    <a:moveTo>
                      <a:pt x="6538" y="1"/>
                    </a:moveTo>
                    <a:cubicBezTo>
                      <a:pt x="6323" y="144"/>
                      <a:pt x="6061" y="263"/>
                      <a:pt x="5787" y="370"/>
                    </a:cubicBezTo>
                    <a:cubicBezTo>
                      <a:pt x="5192" y="620"/>
                      <a:pt x="4573" y="846"/>
                      <a:pt x="3942" y="1025"/>
                    </a:cubicBezTo>
                    <a:cubicBezTo>
                      <a:pt x="4204" y="1370"/>
                      <a:pt x="4478" y="1691"/>
                      <a:pt x="4763" y="1977"/>
                    </a:cubicBezTo>
                    <a:cubicBezTo>
                      <a:pt x="4810" y="2024"/>
                      <a:pt x="4857" y="2059"/>
                      <a:pt x="4892" y="2094"/>
                    </a:cubicBezTo>
                    <a:lnTo>
                      <a:pt x="4892" y="2094"/>
                    </a:lnTo>
                    <a:cubicBezTo>
                      <a:pt x="5984" y="1820"/>
                      <a:pt x="7028" y="1440"/>
                      <a:pt x="7990" y="965"/>
                    </a:cubicBezTo>
                    <a:lnTo>
                      <a:pt x="7978" y="965"/>
                    </a:lnTo>
                    <a:cubicBezTo>
                      <a:pt x="7966" y="965"/>
                      <a:pt x="7966" y="977"/>
                      <a:pt x="7942" y="977"/>
                    </a:cubicBezTo>
                    <a:cubicBezTo>
                      <a:pt x="7931" y="977"/>
                      <a:pt x="7919" y="989"/>
                      <a:pt x="7883" y="989"/>
                    </a:cubicBezTo>
                    <a:cubicBezTo>
                      <a:pt x="7859" y="1013"/>
                      <a:pt x="7835" y="1025"/>
                      <a:pt x="7788" y="1037"/>
                    </a:cubicBezTo>
                    <a:lnTo>
                      <a:pt x="7740" y="1013"/>
                    </a:lnTo>
                    <a:lnTo>
                      <a:pt x="7704" y="989"/>
                    </a:lnTo>
                    <a:cubicBezTo>
                      <a:pt x="7669" y="965"/>
                      <a:pt x="7633" y="953"/>
                      <a:pt x="7585" y="917"/>
                    </a:cubicBezTo>
                    <a:cubicBezTo>
                      <a:pt x="7383" y="775"/>
                      <a:pt x="7157" y="608"/>
                      <a:pt x="6966" y="429"/>
                    </a:cubicBezTo>
                    <a:lnTo>
                      <a:pt x="6895" y="358"/>
                    </a:lnTo>
                    <a:cubicBezTo>
                      <a:pt x="6776" y="251"/>
                      <a:pt x="6657" y="132"/>
                      <a:pt x="6538" y="1"/>
                    </a:cubicBezTo>
                    <a:close/>
                    <a:moveTo>
                      <a:pt x="4892" y="2094"/>
                    </a:moveTo>
                    <a:cubicBezTo>
                      <a:pt x="4889" y="2095"/>
                      <a:pt x="4886" y="2095"/>
                      <a:pt x="4883" y="2096"/>
                    </a:cubicBezTo>
                    <a:cubicBezTo>
                      <a:pt x="4387" y="2215"/>
                      <a:pt x="3881" y="2315"/>
                      <a:pt x="3368" y="2394"/>
                    </a:cubicBezTo>
                    <a:lnTo>
                      <a:pt x="3368" y="2394"/>
                    </a:lnTo>
                    <a:cubicBezTo>
                      <a:pt x="3369" y="2394"/>
                      <a:pt x="3370" y="2394"/>
                      <a:pt x="3370" y="2394"/>
                    </a:cubicBezTo>
                    <a:lnTo>
                      <a:pt x="3394" y="2394"/>
                    </a:lnTo>
                    <a:cubicBezTo>
                      <a:pt x="3799" y="2334"/>
                      <a:pt x="4204" y="2263"/>
                      <a:pt x="4597" y="2168"/>
                    </a:cubicBezTo>
                    <a:cubicBezTo>
                      <a:pt x="4704" y="2144"/>
                      <a:pt x="4799" y="2120"/>
                      <a:pt x="4894" y="2096"/>
                    </a:cubicBezTo>
                    <a:cubicBezTo>
                      <a:pt x="4894" y="2095"/>
                      <a:pt x="4893" y="2095"/>
                      <a:pt x="4892" y="2094"/>
                    </a:cubicBezTo>
                    <a:close/>
                    <a:moveTo>
                      <a:pt x="1561" y="1489"/>
                    </a:moveTo>
                    <a:cubicBezTo>
                      <a:pt x="1061" y="1548"/>
                      <a:pt x="549" y="1572"/>
                      <a:pt x="49" y="1584"/>
                    </a:cubicBezTo>
                    <a:lnTo>
                      <a:pt x="1" y="1584"/>
                    </a:lnTo>
                    <a:cubicBezTo>
                      <a:pt x="49" y="1668"/>
                      <a:pt x="96" y="1739"/>
                      <a:pt x="132" y="1799"/>
                    </a:cubicBezTo>
                    <a:cubicBezTo>
                      <a:pt x="322" y="2120"/>
                      <a:pt x="561" y="2382"/>
                      <a:pt x="799" y="2537"/>
                    </a:cubicBezTo>
                    <a:cubicBezTo>
                      <a:pt x="846" y="2572"/>
                      <a:pt x="906" y="2596"/>
                      <a:pt x="965" y="2596"/>
                    </a:cubicBezTo>
                    <a:lnTo>
                      <a:pt x="1013" y="2596"/>
                    </a:lnTo>
                    <a:cubicBezTo>
                      <a:pt x="1813" y="2582"/>
                      <a:pt x="2599" y="2512"/>
                      <a:pt x="3368" y="2394"/>
                    </a:cubicBezTo>
                    <a:lnTo>
                      <a:pt x="3368" y="2394"/>
                    </a:lnTo>
                    <a:cubicBezTo>
                      <a:pt x="3024" y="2442"/>
                      <a:pt x="2679" y="2477"/>
                      <a:pt x="2323" y="2513"/>
                    </a:cubicBezTo>
                    <a:cubicBezTo>
                      <a:pt x="2263" y="2453"/>
                      <a:pt x="2216" y="2394"/>
                      <a:pt x="2156" y="2334"/>
                    </a:cubicBezTo>
                    <a:cubicBezTo>
                      <a:pt x="1954" y="2084"/>
                      <a:pt x="1739" y="1799"/>
                      <a:pt x="1561" y="1489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335;p23"/>
              <p:cNvSpPr/>
              <p:nvPr/>
            </p:nvSpPr>
            <p:spPr>
              <a:xfrm>
                <a:off x="7554268" y="3293100"/>
                <a:ext cx="147882" cy="66026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1489" extrusionOk="0">
                    <a:moveTo>
                      <a:pt x="2358" y="1"/>
                    </a:moveTo>
                    <a:cubicBezTo>
                      <a:pt x="1727" y="167"/>
                      <a:pt x="1084" y="310"/>
                      <a:pt x="429" y="405"/>
                    </a:cubicBezTo>
                    <a:cubicBezTo>
                      <a:pt x="274" y="417"/>
                      <a:pt x="143" y="453"/>
                      <a:pt x="1" y="465"/>
                    </a:cubicBezTo>
                    <a:cubicBezTo>
                      <a:pt x="179" y="774"/>
                      <a:pt x="382" y="1060"/>
                      <a:pt x="596" y="1310"/>
                    </a:cubicBezTo>
                    <a:cubicBezTo>
                      <a:pt x="655" y="1370"/>
                      <a:pt x="691" y="1429"/>
                      <a:pt x="751" y="1489"/>
                    </a:cubicBezTo>
                    <a:cubicBezTo>
                      <a:pt x="1108" y="1465"/>
                      <a:pt x="1453" y="1417"/>
                      <a:pt x="1798" y="1370"/>
                    </a:cubicBezTo>
                    <a:lnTo>
                      <a:pt x="1822" y="1370"/>
                    </a:lnTo>
                    <a:cubicBezTo>
                      <a:pt x="2227" y="1310"/>
                      <a:pt x="2632" y="1239"/>
                      <a:pt x="3037" y="1144"/>
                    </a:cubicBezTo>
                    <a:cubicBezTo>
                      <a:pt x="3132" y="1120"/>
                      <a:pt x="3227" y="1108"/>
                      <a:pt x="3334" y="1072"/>
                    </a:cubicBezTo>
                    <a:cubicBezTo>
                      <a:pt x="2989" y="763"/>
                      <a:pt x="2656" y="405"/>
                      <a:pt x="2358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336;p23"/>
              <p:cNvSpPr/>
              <p:nvPr/>
            </p:nvSpPr>
            <p:spPr>
              <a:xfrm>
                <a:off x="7776028" y="3180113"/>
                <a:ext cx="173734" cy="113561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2561" extrusionOk="0">
                    <a:moveTo>
                      <a:pt x="2417" y="1"/>
                    </a:moveTo>
                    <a:cubicBezTo>
                      <a:pt x="1667" y="584"/>
                      <a:pt x="857" y="1096"/>
                      <a:pt x="0" y="1525"/>
                    </a:cubicBezTo>
                    <a:cubicBezTo>
                      <a:pt x="119" y="1656"/>
                      <a:pt x="238" y="1775"/>
                      <a:pt x="357" y="1882"/>
                    </a:cubicBezTo>
                    <a:lnTo>
                      <a:pt x="429" y="1953"/>
                    </a:lnTo>
                    <a:cubicBezTo>
                      <a:pt x="619" y="2132"/>
                      <a:pt x="845" y="2310"/>
                      <a:pt x="1048" y="2441"/>
                    </a:cubicBezTo>
                    <a:cubicBezTo>
                      <a:pt x="1096" y="2477"/>
                      <a:pt x="1119" y="2489"/>
                      <a:pt x="1167" y="2525"/>
                    </a:cubicBezTo>
                    <a:lnTo>
                      <a:pt x="1203" y="2537"/>
                    </a:lnTo>
                    <a:lnTo>
                      <a:pt x="1250" y="2560"/>
                    </a:lnTo>
                    <a:cubicBezTo>
                      <a:pt x="1274" y="2549"/>
                      <a:pt x="1322" y="2537"/>
                      <a:pt x="1346" y="2525"/>
                    </a:cubicBezTo>
                    <a:cubicBezTo>
                      <a:pt x="1369" y="2501"/>
                      <a:pt x="1381" y="2501"/>
                      <a:pt x="1405" y="2501"/>
                    </a:cubicBezTo>
                    <a:cubicBezTo>
                      <a:pt x="1834" y="2299"/>
                      <a:pt x="2274" y="2060"/>
                      <a:pt x="2667" y="1810"/>
                    </a:cubicBezTo>
                    <a:cubicBezTo>
                      <a:pt x="3108" y="1537"/>
                      <a:pt x="3536" y="1227"/>
                      <a:pt x="3917" y="894"/>
                    </a:cubicBezTo>
                    <a:cubicBezTo>
                      <a:pt x="3774" y="822"/>
                      <a:pt x="3643" y="763"/>
                      <a:pt x="3489" y="691"/>
                    </a:cubicBezTo>
                    <a:cubicBezTo>
                      <a:pt x="3322" y="596"/>
                      <a:pt x="3167" y="513"/>
                      <a:pt x="3001" y="405"/>
                    </a:cubicBezTo>
                    <a:cubicBezTo>
                      <a:pt x="2786" y="274"/>
                      <a:pt x="2596" y="143"/>
                      <a:pt x="241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337;p23"/>
              <p:cNvSpPr/>
              <p:nvPr/>
            </p:nvSpPr>
            <p:spPr>
              <a:xfrm>
                <a:off x="7967679" y="2982121"/>
                <a:ext cx="110901" cy="141541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3192" extrusionOk="0">
                    <a:moveTo>
                      <a:pt x="1369" y="1"/>
                    </a:moveTo>
                    <a:cubicBezTo>
                      <a:pt x="1369" y="25"/>
                      <a:pt x="1369" y="36"/>
                      <a:pt x="1357" y="60"/>
                    </a:cubicBezTo>
                    <a:cubicBezTo>
                      <a:pt x="1191" y="501"/>
                      <a:pt x="988" y="918"/>
                      <a:pt x="750" y="1310"/>
                    </a:cubicBezTo>
                    <a:cubicBezTo>
                      <a:pt x="524" y="1715"/>
                      <a:pt x="274" y="2084"/>
                      <a:pt x="0" y="2465"/>
                    </a:cubicBezTo>
                    <a:cubicBezTo>
                      <a:pt x="203" y="2584"/>
                      <a:pt x="393" y="2680"/>
                      <a:pt x="572" y="2787"/>
                    </a:cubicBezTo>
                    <a:cubicBezTo>
                      <a:pt x="869" y="2942"/>
                      <a:pt x="1167" y="3061"/>
                      <a:pt x="1441" y="3156"/>
                    </a:cubicBezTo>
                    <a:lnTo>
                      <a:pt x="1476" y="3180"/>
                    </a:lnTo>
                    <a:lnTo>
                      <a:pt x="1500" y="3192"/>
                    </a:lnTo>
                    <a:cubicBezTo>
                      <a:pt x="1762" y="2787"/>
                      <a:pt x="1977" y="2358"/>
                      <a:pt x="2155" y="1894"/>
                    </a:cubicBezTo>
                    <a:cubicBezTo>
                      <a:pt x="2334" y="1418"/>
                      <a:pt x="2453" y="953"/>
                      <a:pt x="2500" y="501"/>
                    </a:cubicBezTo>
                    <a:lnTo>
                      <a:pt x="2500" y="501"/>
                    </a:lnTo>
                    <a:lnTo>
                      <a:pt x="2489" y="525"/>
                    </a:lnTo>
                    <a:lnTo>
                      <a:pt x="2500" y="477"/>
                    </a:lnTo>
                    <a:cubicBezTo>
                      <a:pt x="2119" y="334"/>
                      <a:pt x="1727" y="179"/>
                      <a:pt x="1369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338;p23"/>
              <p:cNvSpPr/>
              <p:nvPr/>
            </p:nvSpPr>
            <p:spPr>
              <a:xfrm>
                <a:off x="8324021" y="2656908"/>
                <a:ext cx="1109" cy="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1" extrusionOk="0">
                    <a:moveTo>
                      <a:pt x="1" y="1"/>
                    </a:moveTo>
                    <a:cubicBezTo>
                      <a:pt x="1" y="1"/>
                      <a:pt x="25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3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339;p23"/>
              <p:cNvSpPr/>
              <p:nvPr/>
            </p:nvSpPr>
            <p:spPr>
              <a:xfrm>
                <a:off x="7832730" y="2419124"/>
                <a:ext cx="153692" cy="138773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451" extrusionOk="0">
                    <a:moveTo>
                      <a:pt x="1876" y="1"/>
                    </a:moveTo>
                    <a:cubicBezTo>
                      <a:pt x="1029" y="1"/>
                      <a:pt x="292" y="601"/>
                      <a:pt x="155" y="1435"/>
                    </a:cubicBezTo>
                    <a:cubicBezTo>
                      <a:pt x="0" y="2376"/>
                      <a:pt x="655" y="3269"/>
                      <a:pt x="1619" y="3424"/>
                    </a:cubicBezTo>
                    <a:cubicBezTo>
                      <a:pt x="1725" y="3442"/>
                      <a:pt x="1830" y="3451"/>
                      <a:pt x="1933" y="3451"/>
                    </a:cubicBezTo>
                    <a:cubicBezTo>
                      <a:pt x="2773" y="3451"/>
                      <a:pt x="3507" y="2868"/>
                      <a:pt x="3655" y="2031"/>
                    </a:cubicBezTo>
                    <a:cubicBezTo>
                      <a:pt x="3822" y="1090"/>
                      <a:pt x="3167" y="197"/>
                      <a:pt x="2203" y="30"/>
                    </a:cubicBezTo>
                    <a:cubicBezTo>
                      <a:pt x="2093" y="10"/>
                      <a:pt x="1983" y="1"/>
                      <a:pt x="18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340;p23"/>
              <p:cNvSpPr/>
              <p:nvPr/>
            </p:nvSpPr>
            <p:spPr>
              <a:xfrm>
                <a:off x="7573197" y="2371270"/>
                <a:ext cx="148465" cy="138814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52" extrusionOk="0">
                    <a:moveTo>
                      <a:pt x="1849" y="1"/>
                    </a:moveTo>
                    <a:cubicBezTo>
                      <a:pt x="922" y="1"/>
                      <a:pt x="152" y="671"/>
                      <a:pt x="84" y="1578"/>
                    </a:cubicBezTo>
                    <a:cubicBezTo>
                      <a:pt x="1" y="2530"/>
                      <a:pt x="739" y="3364"/>
                      <a:pt x="1715" y="3447"/>
                    </a:cubicBezTo>
                    <a:cubicBezTo>
                      <a:pt x="1762" y="3450"/>
                      <a:pt x="1808" y="3452"/>
                      <a:pt x="1853" y="3452"/>
                    </a:cubicBezTo>
                    <a:cubicBezTo>
                      <a:pt x="2781" y="3452"/>
                      <a:pt x="3552" y="2771"/>
                      <a:pt x="3620" y="1863"/>
                    </a:cubicBezTo>
                    <a:cubicBezTo>
                      <a:pt x="3692" y="923"/>
                      <a:pt x="2966" y="89"/>
                      <a:pt x="1989" y="6"/>
                    </a:cubicBezTo>
                    <a:cubicBezTo>
                      <a:pt x="1942" y="3"/>
                      <a:pt x="1896" y="1"/>
                      <a:pt x="18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341;p23"/>
              <p:cNvSpPr/>
              <p:nvPr/>
            </p:nvSpPr>
            <p:spPr>
              <a:xfrm>
                <a:off x="7831765" y="2441884"/>
                <a:ext cx="93373" cy="11589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2882" extrusionOk="0">
                    <a:moveTo>
                      <a:pt x="596" y="0"/>
                    </a:moveTo>
                    <a:cubicBezTo>
                      <a:pt x="381" y="238"/>
                      <a:pt x="227" y="524"/>
                      <a:pt x="167" y="869"/>
                    </a:cubicBezTo>
                    <a:cubicBezTo>
                      <a:pt x="0" y="1810"/>
                      <a:pt x="655" y="2703"/>
                      <a:pt x="1632" y="2858"/>
                    </a:cubicBezTo>
                    <a:cubicBezTo>
                      <a:pt x="1655" y="2882"/>
                      <a:pt x="1703" y="2882"/>
                      <a:pt x="1727" y="2882"/>
                    </a:cubicBezTo>
                    <a:cubicBezTo>
                      <a:pt x="1953" y="2643"/>
                      <a:pt x="2108" y="2358"/>
                      <a:pt x="2167" y="2012"/>
                    </a:cubicBezTo>
                    <a:cubicBezTo>
                      <a:pt x="2322" y="1072"/>
                      <a:pt x="1667" y="167"/>
                      <a:pt x="703" y="24"/>
                    </a:cubicBezTo>
                    <a:cubicBezTo>
                      <a:pt x="679" y="0"/>
                      <a:pt x="631" y="0"/>
                      <a:pt x="596" y="0"/>
                    </a:cubicBezTo>
                    <a:close/>
                  </a:path>
                </a:pathLst>
              </a:custGeom>
              <a:solidFill>
                <a:srgbClr val="8001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342;p23"/>
              <p:cNvSpPr/>
              <p:nvPr/>
            </p:nvSpPr>
            <p:spPr>
              <a:xfrm>
                <a:off x="7573197" y="2409955"/>
                <a:ext cx="103949" cy="100129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490" extrusionOk="0">
                    <a:moveTo>
                      <a:pt x="677" y="0"/>
                    </a:moveTo>
                    <a:cubicBezTo>
                      <a:pt x="525" y="0"/>
                      <a:pt x="376" y="19"/>
                      <a:pt x="227" y="56"/>
                    </a:cubicBezTo>
                    <a:cubicBezTo>
                      <a:pt x="156" y="235"/>
                      <a:pt x="96" y="413"/>
                      <a:pt x="84" y="616"/>
                    </a:cubicBezTo>
                    <a:cubicBezTo>
                      <a:pt x="1" y="1568"/>
                      <a:pt x="739" y="2402"/>
                      <a:pt x="1715" y="2485"/>
                    </a:cubicBezTo>
                    <a:cubicBezTo>
                      <a:pt x="1766" y="2488"/>
                      <a:pt x="1815" y="2489"/>
                      <a:pt x="1864" y="2489"/>
                    </a:cubicBezTo>
                    <a:cubicBezTo>
                      <a:pt x="2020" y="2489"/>
                      <a:pt x="2165" y="2474"/>
                      <a:pt x="2311" y="2437"/>
                    </a:cubicBezTo>
                    <a:cubicBezTo>
                      <a:pt x="2358" y="2318"/>
                      <a:pt x="2406" y="2187"/>
                      <a:pt x="2430" y="2033"/>
                    </a:cubicBezTo>
                    <a:cubicBezTo>
                      <a:pt x="2585" y="1092"/>
                      <a:pt x="1930" y="199"/>
                      <a:pt x="953" y="20"/>
                    </a:cubicBezTo>
                    <a:cubicBezTo>
                      <a:pt x="860" y="7"/>
                      <a:pt x="768" y="0"/>
                      <a:pt x="677" y="0"/>
                    </a:cubicBezTo>
                    <a:close/>
                  </a:path>
                </a:pathLst>
              </a:custGeom>
              <a:solidFill>
                <a:srgbClr val="8001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343;p23"/>
              <p:cNvSpPr/>
              <p:nvPr/>
            </p:nvSpPr>
            <p:spPr>
              <a:xfrm>
                <a:off x="7572755" y="2365278"/>
                <a:ext cx="148907" cy="10982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731" extrusionOk="0">
                    <a:moveTo>
                      <a:pt x="1810" y="0"/>
                    </a:moveTo>
                    <a:cubicBezTo>
                      <a:pt x="1685" y="0"/>
                      <a:pt x="1560" y="12"/>
                      <a:pt x="1441" y="36"/>
                    </a:cubicBezTo>
                    <a:cubicBezTo>
                      <a:pt x="1226" y="84"/>
                      <a:pt x="1000" y="167"/>
                      <a:pt x="822" y="286"/>
                    </a:cubicBezTo>
                    <a:cubicBezTo>
                      <a:pt x="464" y="536"/>
                      <a:pt x="250" y="869"/>
                      <a:pt x="131" y="1155"/>
                    </a:cubicBezTo>
                    <a:cubicBezTo>
                      <a:pt x="12" y="1453"/>
                      <a:pt x="0" y="1703"/>
                      <a:pt x="0" y="1870"/>
                    </a:cubicBezTo>
                    <a:cubicBezTo>
                      <a:pt x="0" y="2048"/>
                      <a:pt x="36" y="2131"/>
                      <a:pt x="48" y="2131"/>
                    </a:cubicBezTo>
                    <a:cubicBezTo>
                      <a:pt x="60" y="2131"/>
                      <a:pt x="72" y="2048"/>
                      <a:pt x="107" y="1881"/>
                    </a:cubicBezTo>
                    <a:cubicBezTo>
                      <a:pt x="131" y="1727"/>
                      <a:pt x="191" y="1489"/>
                      <a:pt x="310" y="1239"/>
                    </a:cubicBezTo>
                    <a:cubicBezTo>
                      <a:pt x="453" y="988"/>
                      <a:pt x="655" y="703"/>
                      <a:pt x="964" y="512"/>
                    </a:cubicBezTo>
                    <a:cubicBezTo>
                      <a:pt x="1206" y="352"/>
                      <a:pt x="1500" y="271"/>
                      <a:pt x="1818" y="271"/>
                    </a:cubicBezTo>
                    <a:cubicBezTo>
                      <a:pt x="1924" y="271"/>
                      <a:pt x="2033" y="280"/>
                      <a:pt x="2143" y="298"/>
                    </a:cubicBezTo>
                    <a:cubicBezTo>
                      <a:pt x="2369" y="346"/>
                      <a:pt x="2560" y="405"/>
                      <a:pt x="2739" y="512"/>
                    </a:cubicBezTo>
                    <a:cubicBezTo>
                      <a:pt x="2917" y="619"/>
                      <a:pt x="3048" y="750"/>
                      <a:pt x="3167" y="893"/>
                    </a:cubicBezTo>
                    <a:cubicBezTo>
                      <a:pt x="3286" y="1048"/>
                      <a:pt x="3370" y="1215"/>
                      <a:pt x="3429" y="1358"/>
                    </a:cubicBezTo>
                    <a:cubicBezTo>
                      <a:pt x="3489" y="1512"/>
                      <a:pt x="3512" y="1667"/>
                      <a:pt x="3524" y="1810"/>
                    </a:cubicBezTo>
                    <a:cubicBezTo>
                      <a:pt x="3572" y="2370"/>
                      <a:pt x="3405" y="2715"/>
                      <a:pt x="3453" y="2727"/>
                    </a:cubicBezTo>
                    <a:cubicBezTo>
                      <a:pt x="3454" y="2729"/>
                      <a:pt x="3456" y="2731"/>
                      <a:pt x="3459" y="2731"/>
                    </a:cubicBezTo>
                    <a:cubicBezTo>
                      <a:pt x="3478" y="2731"/>
                      <a:pt x="3530" y="2649"/>
                      <a:pt x="3572" y="2501"/>
                    </a:cubicBezTo>
                    <a:cubicBezTo>
                      <a:pt x="3643" y="2346"/>
                      <a:pt x="3703" y="2108"/>
                      <a:pt x="3703" y="1798"/>
                    </a:cubicBezTo>
                    <a:cubicBezTo>
                      <a:pt x="3703" y="1631"/>
                      <a:pt x="3679" y="1465"/>
                      <a:pt x="3631" y="1286"/>
                    </a:cubicBezTo>
                    <a:cubicBezTo>
                      <a:pt x="3572" y="1108"/>
                      <a:pt x="3501" y="929"/>
                      <a:pt x="3370" y="750"/>
                    </a:cubicBezTo>
                    <a:cubicBezTo>
                      <a:pt x="3250" y="572"/>
                      <a:pt x="3084" y="405"/>
                      <a:pt x="2869" y="286"/>
                    </a:cubicBezTo>
                    <a:cubicBezTo>
                      <a:pt x="2667" y="155"/>
                      <a:pt x="2429" y="84"/>
                      <a:pt x="2179" y="36"/>
                    </a:cubicBezTo>
                    <a:cubicBezTo>
                      <a:pt x="2060" y="12"/>
                      <a:pt x="1935" y="0"/>
                      <a:pt x="1810" y="0"/>
                    </a:cubicBezTo>
                    <a:close/>
                  </a:path>
                </a:pathLst>
              </a:custGeom>
              <a:solidFill>
                <a:srgbClr val="562B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344;p23"/>
              <p:cNvSpPr/>
              <p:nvPr/>
            </p:nvSpPr>
            <p:spPr>
              <a:xfrm>
                <a:off x="7834137" y="2413052"/>
                <a:ext cx="154215" cy="109941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734" extrusionOk="0">
                    <a:moveTo>
                      <a:pt x="1880" y="0"/>
                    </a:moveTo>
                    <a:cubicBezTo>
                      <a:pt x="1514" y="0"/>
                      <a:pt x="1161" y="85"/>
                      <a:pt x="882" y="265"/>
                    </a:cubicBezTo>
                    <a:cubicBezTo>
                      <a:pt x="513" y="503"/>
                      <a:pt x="275" y="813"/>
                      <a:pt x="156" y="1110"/>
                    </a:cubicBezTo>
                    <a:cubicBezTo>
                      <a:pt x="37" y="1408"/>
                      <a:pt x="1" y="1658"/>
                      <a:pt x="1" y="1836"/>
                    </a:cubicBezTo>
                    <a:cubicBezTo>
                      <a:pt x="1" y="2015"/>
                      <a:pt x="37" y="2110"/>
                      <a:pt x="49" y="2110"/>
                    </a:cubicBezTo>
                    <a:cubicBezTo>
                      <a:pt x="60" y="2110"/>
                      <a:pt x="84" y="2015"/>
                      <a:pt x="108" y="1860"/>
                    </a:cubicBezTo>
                    <a:cubicBezTo>
                      <a:pt x="144" y="1694"/>
                      <a:pt x="179" y="1455"/>
                      <a:pt x="322" y="1205"/>
                    </a:cubicBezTo>
                    <a:cubicBezTo>
                      <a:pt x="453" y="943"/>
                      <a:pt x="680" y="682"/>
                      <a:pt x="1001" y="491"/>
                    </a:cubicBezTo>
                    <a:cubicBezTo>
                      <a:pt x="1220" y="348"/>
                      <a:pt x="1505" y="276"/>
                      <a:pt x="1805" y="276"/>
                    </a:cubicBezTo>
                    <a:cubicBezTo>
                      <a:pt x="1929" y="276"/>
                      <a:pt x="2055" y="288"/>
                      <a:pt x="2180" y="312"/>
                    </a:cubicBezTo>
                    <a:cubicBezTo>
                      <a:pt x="2382" y="336"/>
                      <a:pt x="2596" y="408"/>
                      <a:pt x="2775" y="503"/>
                    </a:cubicBezTo>
                    <a:cubicBezTo>
                      <a:pt x="2954" y="610"/>
                      <a:pt x="3097" y="741"/>
                      <a:pt x="3216" y="872"/>
                    </a:cubicBezTo>
                    <a:cubicBezTo>
                      <a:pt x="3454" y="1158"/>
                      <a:pt x="3573" y="1503"/>
                      <a:pt x="3608" y="1777"/>
                    </a:cubicBezTo>
                    <a:cubicBezTo>
                      <a:pt x="3632" y="2063"/>
                      <a:pt x="3608" y="2301"/>
                      <a:pt x="3573" y="2467"/>
                    </a:cubicBezTo>
                    <a:cubicBezTo>
                      <a:pt x="3537" y="2622"/>
                      <a:pt x="3513" y="2718"/>
                      <a:pt x="3537" y="2729"/>
                    </a:cubicBezTo>
                    <a:cubicBezTo>
                      <a:pt x="3538" y="2732"/>
                      <a:pt x="3540" y="2733"/>
                      <a:pt x="3543" y="2733"/>
                    </a:cubicBezTo>
                    <a:cubicBezTo>
                      <a:pt x="3562" y="2733"/>
                      <a:pt x="3618" y="2649"/>
                      <a:pt x="3692" y="2479"/>
                    </a:cubicBezTo>
                    <a:cubicBezTo>
                      <a:pt x="3775" y="2337"/>
                      <a:pt x="3835" y="2063"/>
                      <a:pt x="3811" y="1753"/>
                    </a:cubicBezTo>
                    <a:cubicBezTo>
                      <a:pt x="3799" y="1444"/>
                      <a:pt x="3692" y="1051"/>
                      <a:pt x="3430" y="705"/>
                    </a:cubicBezTo>
                    <a:cubicBezTo>
                      <a:pt x="3299" y="527"/>
                      <a:pt x="3132" y="384"/>
                      <a:pt x="2918" y="265"/>
                    </a:cubicBezTo>
                    <a:cubicBezTo>
                      <a:pt x="2716" y="146"/>
                      <a:pt x="2477" y="74"/>
                      <a:pt x="2239" y="27"/>
                    </a:cubicBezTo>
                    <a:cubicBezTo>
                      <a:pt x="2120" y="9"/>
                      <a:pt x="1999" y="0"/>
                      <a:pt x="1880" y="0"/>
                    </a:cubicBezTo>
                    <a:close/>
                  </a:path>
                </a:pathLst>
              </a:custGeom>
              <a:solidFill>
                <a:srgbClr val="562B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345;p23"/>
              <p:cNvSpPr/>
              <p:nvPr/>
            </p:nvSpPr>
            <p:spPr>
              <a:xfrm>
                <a:off x="7672321" y="2359287"/>
                <a:ext cx="54126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222" extrusionOk="0">
                    <a:moveTo>
                      <a:pt x="38" y="0"/>
                    </a:moveTo>
                    <a:cubicBezTo>
                      <a:pt x="21" y="0"/>
                      <a:pt x="12" y="3"/>
                      <a:pt x="12" y="6"/>
                    </a:cubicBezTo>
                    <a:cubicBezTo>
                      <a:pt x="1" y="30"/>
                      <a:pt x="393" y="161"/>
                      <a:pt x="751" y="518"/>
                    </a:cubicBezTo>
                    <a:cubicBezTo>
                      <a:pt x="1097" y="853"/>
                      <a:pt x="1276" y="1222"/>
                      <a:pt x="1319" y="1222"/>
                    </a:cubicBezTo>
                    <a:cubicBezTo>
                      <a:pt x="1320" y="1222"/>
                      <a:pt x="1321" y="1222"/>
                      <a:pt x="1322" y="1221"/>
                    </a:cubicBezTo>
                    <a:cubicBezTo>
                      <a:pt x="1346" y="1209"/>
                      <a:pt x="1215" y="792"/>
                      <a:pt x="834" y="435"/>
                    </a:cubicBezTo>
                    <a:cubicBezTo>
                      <a:pt x="655" y="245"/>
                      <a:pt x="441" y="125"/>
                      <a:pt x="274" y="66"/>
                    </a:cubicBezTo>
                    <a:cubicBezTo>
                      <a:pt x="164" y="15"/>
                      <a:pt x="79" y="0"/>
                      <a:pt x="38" y="0"/>
                    </a:cubicBezTo>
                    <a:close/>
                  </a:path>
                </a:pathLst>
              </a:custGeom>
              <a:solidFill>
                <a:srgbClr val="562B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346;p23"/>
              <p:cNvSpPr/>
              <p:nvPr/>
            </p:nvSpPr>
            <p:spPr>
              <a:xfrm>
                <a:off x="7839888" y="2401872"/>
                <a:ext cx="58952" cy="36231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901" extrusionOk="0">
                    <a:moveTo>
                      <a:pt x="1370" y="0"/>
                    </a:moveTo>
                    <a:cubicBezTo>
                      <a:pt x="1329" y="0"/>
                      <a:pt x="1273" y="5"/>
                      <a:pt x="1203" y="19"/>
                    </a:cubicBezTo>
                    <a:cubicBezTo>
                      <a:pt x="1037" y="31"/>
                      <a:pt x="834" y="90"/>
                      <a:pt x="608" y="221"/>
                    </a:cubicBezTo>
                    <a:cubicBezTo>
                      <a:pt x="382" y="364"/>
                      <a:pt x="215" y="519"/>
                      <a:pt x="132" y="662"/>
                    </a:cubicBezTo>
                    <a:cubicBezTo>
                      <a:pt x="36" y="793"/>
                      <a:pt x="1" y="900"/>
                      <a:pt x="13" y="900"/>
                    </a:cubicBezTo>
                    <a:cubicBezTo>
                      <a:pt x="13" y="900"/>
                      <a:pt x="14" y="900"/>
                      <a:pt x="14" y="900"/>
                    </a:cubicBezTo>
                    <a:cubicBezTo>
                      <a:pt x="44" y="900"/>
                      <a:pt x="258" y="563"/>
                      <a:pt x="668" y="329"/>
                    </a:cubicBezTo>
                    <a:cubicBezTo>
                      <a:pt x="1072" y="78"/>
                      <a:pt x="1465" y="55"/>
                      <a:pt x="1465" y="19"/>
                    </a:cubicBezTo>
                    <a:cubicBezTo>
                      <a:pt x="1465" y="12"/>
                      <a:pt x="1434" y="0"/>
                      <a:pt x="1370" y="0"/>
                    </a:cubicBezTo>
                    <a:close/>
                  </a:path>
                </a:pathLst>
              </a:custGeom>
              <a:solidFill>
                <a:srgbClr val="562B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" name="Google Shape;347;p23"/>
            <p:cNvSpPr/>
            <p:nvPr/>
          </p:nvSpPr>
          <p:spPr>
            <a:xfrm rot="1419604">
              <a:off x="7700496" y="2634187"/>
              <a:ext cx="91868" cy="47674"/>
            </a:xfrm>
            <a:custGeom>
              <a:avLst/>
              <a:gdLst/>
              <a:ahLst/>
              <a:cxnLst/>
              <a:rect l="l" t="t" r="r" b="b"/>
              <a:pathLst>
                <a:path w="1584" h="822" extrusionOk="0">
                  <a:moveTo>
                    <a:pt x="1513" y="0"/>
                  </a:moveTo>
                  <a:cubicBezTo>
                    <a:pt x="1013" y="24"/>
                    <a:pt x="501" y="84"/>
                    <a:pt x="1" y="107"/>
                  </a:cubicBezTo>
                  <a:cubicBezTo>
                    <a:pt x="96" y="524"/>
                    <a:pt x="417" y="822"/>
                    <a:pt x="786" y="822"/>
                  </a:cubicBezTo>
                  <a:cubicBezTo>
                    <a:pt x="1191" y="822"/>
                    <a:pt x="1513" y="465"/>
                    <a:pt x="1584" y="0"/>
                  </a:cubicBezTo>
                  <a:close/>
                </a:path>
              </a:pathLst>
            </a:custGeom>
            <a:solidFill>
              <a:srgbClr val="562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981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759215"/>
            <a:ext cx="3221860" cy="32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22709" y="196484"/>
            <a:ext cx="7690030" cy="812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</a:rPr>
              <a:t>Mô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tả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sách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450439"/>
              </p:ext>
            </p:extLst>
          </p:nvPr>
        </p:nvGraphicFramePr>
        <p:xfrm>
          <a:off x="2630221" y="1822084"/>
          <a:ext cx="9186459" cy="46152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8491">
                  <a:extLst>
                    <a:ext uri="{9D8B030D-6E8A-4147-A177-3AD203B41FA5}">
                      <a16:colId xmlns:a16="http://schemas.microsoft.com/office/drawing/2014/main" val="4116317871"/>
                    </a:ext>
                  </a:extLst>
                </a:gridCol>
                <a:gridCol w="7377968">
                  <a:extLst>
                    <a:ext uri="{9D8B030D-6E8A-4147-A177-3AD203B41FA5}">
                      <a16:colId xmlns:a16="http://schemas.microsoft.com/office/drawing/2014/main" val="831357910"/>
                    </a:ext>
                  </a:extLst>
                </a:gridCol>
              </a:tblGrid>
              <a:tr h="683332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+mn-lt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3200" b="1" baseline="0" dirty="0" smtClean="0">
                          <a:latin typeface="+mn-lt"/>
                          <a:ea typeface="Cambria" panose="02040503050406030204" pitchFamily="18" charset="0"/>
                        </a:rPr>
                        <a:t> KHUNG CÂU HỎI</a:t>
                      </a:r>
                      <a:endParaRPr lang="en-US" sz="3200" b="1" dirty="0"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444692"/>
                  </a:ext>
                </a:extLst>
              </a:tr>
              <a:tr h="114824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+mn-lt"/>
                          <a:ea typeface="Cambria" panose="02040503050406030204" pitchFamily="18" charset="0"/>
                        </a:rPr>
                        <a:t>Mở</a:t>
                      </a:r>
                      <a:r>
                        <a:rPr lang="en-US" sz="2800" b="1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+mn-lt"/>
                          <a:ea typeface="Cambria" panose="02040503050406030204" pitchFamily="18" charset="0"/>
                        </a:rPr>
                        <a:t>bài</a:t>
                      </a:r>
                      <a:endParaRPr lang="en-US" sz="2800" b="1" dirty="0"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400" dirty="0" err="1" smtClean="0">
                          <a:latin typeface="+mn-lt"/>
                          <a:ea typeface="Cambria" panose="02040503050406030204" pitchFamily="18" charset="0"/>
                        </a:rPr>
                        <a:t>Vì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sao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độc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giả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nên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cuốn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này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?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Cuốn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này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phù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hợp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ai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?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Cuốn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thể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giải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quyết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vấn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đề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gì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cho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độc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giả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?</a:t>
                      </a:r>
                      <a:endParaRPr lang="en-US" sz="2400" dirty="0"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7537369"/>
                  </a:ext>
                </a:extLst>
              </a:tr>
              <a:tr h="18237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+mn-lt"/>
                          <a:ea typeface="Cambria" panose="02040503050406030204" pitchFamily="18" charset="0"/>
                        </a:rPr>
                        <a:t>Thân</a:t>
                      </a:r>
                      <a:r>
                        <a:rPr lang="en-US" sz="2800" b="1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+mn-lt"/>
                          <a:ea typeface="Cambria" panose="02040503050406030204" pitchFamily="18" charset="0"/>
                        </a:rPr>
                        <a:t>bài</a:t>
                      </a:r>
                      <a:endParaRPr lang="en-US" sz="2800" b="1" dirty="0"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400" dirty="0" err="1" smtClean="0">
                          <a:latin typeface="+mn-lt"/>
                          <a:ea typeface="Cambria" panose="02040503050406030204" pitchFamily="18" charset="0"/>
                        </a:rPr>
                        <a:t>Cuốn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này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gì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khác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biệt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?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Cuốn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gì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hay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hơn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so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cuốn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cùng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thể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loại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?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điểm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chính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mà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quyển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muốn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nói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đến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gì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?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Cuốn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đem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đến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cảm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xúc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gì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cho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độc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giả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?</a:t>
                      </a:r>
                      <a:endParaRPr lang="en-US" sz="2400" dirty="0"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8821575"/>
                  </a:ext>
                </a:extLst>
              </a:tr>
              <a:tr h="78414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+mn-lt"/>
                          <a:ea typeface="Cambria" panose="02040503050406030204" pitchFamily="18" charset="0"/>
                        </a:rPr>
                        <a:t>Kết</a:t>
                      </a:r>
                      <a:r>
                        <a:rPr lang="en-US" sz="2800" b="1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+mn-lt"/>
                          <a:ea typeface="Cambria" panose="02040503050406030204" pitchFamily="18" charset="0"/>
                        </a:rPr>
                        <a:t>bài</a:t>
                      </a:r>
                      <a:endParaRPr lang="en-US" sz="2800" b="1" dirty="0"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400" dirty="0" err="1" smtClean="0">
                          <a:latin typeface="+mn-lt"/>
                          <a:ea typeface="Cambria" panose="02040503050406030204" pitchFamily="18" charset="0"/>
                        </a:rPr>
                        <a:t>Độc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giả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thể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tìm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/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mua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nó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ở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đâu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?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Giá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trị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lợi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ích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cuốn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gì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?</a:t>
                      </a:r>
                      <a:endParaRPr lang="en-US" sz="2400" dirty="0"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971461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995767"/>
            <a:ext cx="2630221" cy="2630221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18364" y="2072133"/>
            <a:ext cx="2207140" cy="1583140"/>
          </a:xfrm>
          <a:prstGeom prst="wedgeRoundRectCallout">
            <a:avLst>
              <a:gd name="adj1" fmla="val -10321"/>
              <a:gd name="adj2" fmla="val 6767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Bố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cục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bài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giới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thiệu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tổng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quát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22709" y="196484"/>
            <a:ext cx="7690030" cy="812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tóm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tắt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sách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22758" y="2210941"/>
            <a:ext cx="7690030" cy="3897715"/>
            <a:chOff x="2308446" y="2371725"/>
            <a:chExt cx="7690030" cy="3897715"/>
          </a:xfrm>
        </p:grpSpPr>
        <p:sp>
          <p:nvSpPr>
            <p:cNvPr id="6" name="Rounded Rectangle 5"/>
            <p:cNvSpPr/>
            <p:nvPr/>
          </p:nvSpPr>
          <p:spPr>
            <a:xfrm>
              <a:off x="2308446" y="2371725"/>
              <a:ext cx="7307042" cy="389771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43174" y="2643188"/>
              <a:ext cx="7455302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i="1" dirty="0" err="1" smtClean="0">
                  <a:solidFill>
                    <a:srgbClr val="C00000"/>
                  </a:solidFill>
                </a:rPr>
                <a:t>Bước</a:t>
              </a:r>
              <a:r>
                <a:rPr lang="en-US" sz="3200" i="1" dirty="0" smtClean="0">
                  <a:solidFill>
                    <a:srgbClr val="C00000"/>
                  </a:solidFill>
                </a:rPr>
                <a:t> 1: </a:t>
              </a:r>
              <a:r>
                <a:rPr lang="en-US" sz="3200" dirty="0" err="1" smtClean="0">
                  <a:solidFill>
                    <a:srgbClr val="C00000"/>
                  </a:solidFill>
                </a:rPr>
                <a:t>Xác</a:t>
              </a:r>
              <a:r>
                <a:rPr lang="en-US" sz="3200" dirty="0" smtClean="0">
                  <a:solidFill>
                    <a:srgbClr val="C00000"/>
                  </a:solidFill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</a:rPr>
                <a:t>định</a:t>
              </a:r>
              <a:r>
                <a:rPr lang="en-US" sz="3200" dirty="0" smtClean="0">
                  <a:solidFill>
                    <a:srgbClr val="C00000"/>
                  </a:solidFill>
                </a:rPr>
                <a:t> dung </a:t>
              </a:r>
              <a:r>
                <a:rPr lang="en-US" sz="3200" dirty="0" err="1" smtClean="0">
                  <a:solidFill>
                    <a:srgbClr val="C00000"/>
                  </a:solidFill>
                </a:rPr>
                <a:t>lượng</a:t>
              </a:r>
              <a:r>
                <a:rPr lang="en-US" sz="3200" dirty="0" smtClean="0">
                  <a:solidFill>
                    <a:srgbClr val="C00000"/>
                  </a:solidFill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</a:rPr>
                <a:t>bài</a:t>
              </a:r>
              <a:r>
                <a:rPr lang="en-US" sz="3200" dirty="0" smtClean="0">
                  <a:solidFill>
                    <a:srgbClr val="C00000"/>
                  </a:solidFill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</a:rPr>
                <a:t>tóm</a:t>
              </a:r>
              <a:r>
                <a:rPr lang="en-US" sz="3200" dirty="0" smtClean="0">
                  <a:solidFill>
                    <a:srgbClr val="C00000"/>
                  </a:solidFill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</a:rPr>
                <a:t>tắt</a:t>
              </a:r>
              <a:endParaRPr lang="en-US" sz="3200" dirty="0" smtClean="0">
                <a:solidFill>
                  <a:srgbClr val="C0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3200" i="1" dirty="0" err="1" smtClean="0">
                  <a:solidFill>
                    <a:srgbClr val="C00000"/>
                  </a:solidFill>
                </a:rPr>
                <a:t>Bước</a:t>
              </a:r>
              <a:r>
                <a:rPr lang="en-US" sz="3200" i="1" dirty="0" smtClean="0">
                  <a:solidFill>
                    <a:srgbClr val="C00000"/>
                  </a:solidFill>
                </a:rPr>
                <a:t> 2: </a:t>
              </a:r>
              <a:r>
                <a:rPr lang="en-US" sz="3200" dirty="0" err="1" smtClean="0">
                  <a:solidFill>
                    <a:srgbClr val="C00000"/>
                  </a:solidFill>
                </a:rPr>
                <a:t>Xác</a:t>
              </a:r>
              <a:r>
                <a:rPr lang="en-US" sz="3200" dirty="0" smtClean="0">
                  <a:solidFill>
                    <a:srgbClr val="C00000"/>
                  </a:solidFill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</a:rPr>
                <a:t>định</a:t>
              </a:r>
              <a:r>
                <a:rPr lang="en-US" sz="3200" dirty="0" smtClean="0">
                  <a:solidFill>
                    <a:srgbClr val="C00000"/>
                  </a:solidFill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</a:rPr>
                <a:t>nhóm</a:t>
              </a:r>
              <a:r>
                <a:rPr lang="en-US" sz="3200" dirty="0" smtClean="0">
                  <a:solidFill>
                    <a:srgbClr val="C00000"/>
                  </a:solidFill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</a:rPr>
                <a:t>từ</a:t>
              </a:r>
              <a:r>
                <a:rPr lang="en-US" sz="3200" dirty="0" smtClean="0">
                  <a:solidFill>
                    <a:srgbClr val="C00000"/>
                  </a:solidFill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</a:rPr>
                <a:t>khoá</a:t>
              </a:r>
              <a:endParaRPr lang="en-US" sz="3200" dirty="0" smtClean="0">
                <a:solidFill>
                  <a:srgbClr val="C0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3200" i="1" dirty="0" err="1" smtClean="0">
                  <a:solidFill>
                    <a:srgbClr val="C00000"/>
                  </a:solidFill>
                </a:rPr>
                <a:t>Bước</a:t>
              </a:r>
              <a:r>
                <a:rPr lang="en-US" sz="3200" i="1" dirty="0" smtClean="0">
                  <a:solidFill>
                    <a:srgbClr val="C00000"/>
                  </a:solidFill>
                </a:rPr>
                <a:t> 3: </a:t>
              </a:r>
              <a:r>
                <a:rPr lang="en-US" sz="3200" dirty="0" err="1" smtClean="0">
                  <a:solidFill>
                    <a:srgbClr val="C00000"/>
                  </a:solidFill>
                </a:rPr>
                <a:t>Vẽ</a:t>
              </a:r>
              <a:r>
                <a:rPr lang="en-US" sz="3200" dirty="0" smtClean="0">
                  <a:solidFill>
                    <a:srgbClr val="C00000"/>
                  </a:solidFill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</a:rPr>
                <a:t>sơ</a:t>
              </a:r>
              <a:r>
                <a:rPr lang="en-US" sz="3200" dirty="0" smtClean="0">
                  <a:solidFill>
                    <a:srgbClr val="C00000"/>
                  </a:solidFill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</a:rPr>
                <a:t>đồ</a:t>
              </a:r>
              <a:r>
                <a:rPr lang="en-US" sz="3200" dirty="0" smtClean="0">
                  <a:solidFill>
                    <a:srgbClr val="C00000"/>
                  </a:solidFill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</a:rPr>
                <a:t>tư</a:t>
              </a:r>
              <a:r>
                <a:rPr lang="en-US" sz="3200" dirty="0" smtClean="0">
                  <a:solidFill>
                    <a:srgbClr val="C00000"/>
                  </a:solidFill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</a:rPr>
                <a:t>duy</a:t>
              </a:r>
              <a:endParaRPr lang="en-US" sz="3200" dirty="0" smtClean="0">
                <a:solidFill>
                  <a:srgbClr val="C0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3200" i="1" dirty="0" err="1" smtClean="0">
                  <a:solidFill>
                    <a:srgbClr val="C00000"/>
                  </a:solidFill>
                </a:rPr>
                <a:t>Bước</a:t>
              </a:r>
              <a:r>
                <a:rPr lang="en-US" sz="3200" i="1" dirty="0" smtClean="0">
                  <a:solidFill>
                    <a:srgbClr val="C00000"/>
                  </a:solidFill>
                </a:rPr>
                <a:t> 4: </a:t>
              </a:r>
              <a:r>
                <a:rPr lang="en-US" sz="3200" dirty="0" err="1" smtClean="0">
                  <a:solidFill>
                    <a:srgbClr val="C00000"/>
                  </a:solidFill>
                </a:rPr>
                <a:t>Tiến</a:t>
              </a:r>
              <a:r>
                <a:rPr lang="en-US" sz="3200" dirty="0" smtClean="0">
                  <a:solidFill>
                    <a:srgbClr val="C00000"/>
                  </a:solidFill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</a:rPr>
                <a:t>hành</a:t>
              </a:r>
              <a:r>
                <a:rPr lang="en-US" sz="3200" dirty="0" smtClean="0">
                  <a:solidFill>
                    <a:srgbClr val="C00000"/>
                  </a:solidFill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</a:rPr>
                <a:t>tóm</a:t>
              </a:r>
              <a:r>
                <a:rPr lang="en-US" sz="3200" dirty="0" smtClean="0">
                  <a:solidFill>
                    <a:srgbClr val="C00000"/>
                  </a:solidFill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</a:rPr>
                <a:t>tắt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026" name="Picture 2" descr="Cartoon Children S Backpacks For The Start Of The Season, Learning, Draft,  Tabloid PNG and Vector with Transparent Background for Free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5833" l="10000" r="90000">
                        <a14:foregroundMark x1="23500" y1="35417" x2="34750" y2="49000"/>
                        <a14:foregroundMark x1="35500" y1="49500" x2="48083" y2="55333"/>
                        <a14:foregroundMark x1="64667" y1="53083" x2="44250" y2="61000"/>
                        <a14:foregroundMark x1="38167" y1="67083" x2="53333" y2="70917"/>
                        <a14:foregroundMark x1="41583" y1="53500" x2="68917" y2="56500"/>
                        <a14:foregroundMark x1="69333" y1="56250" x2="75917" y2="61000"/>
                        <a14:foregroundMark x1="36333" y1="79333" x2="36333" y2="83833"/>
                        <a14:foregroundMark x1="36833" y1="83583" x2="43833" y2="85833"/>
                        <a14:foregroundMark x1="51250" y1="80417" x2="56000" y2="84500"/>
                        <a14:foregroundMark x1="56750" y1="83583" x2="62583" y2="78833"/>
                        <a14:foregroundMark x1="43333" y1="53500" x2="37917" y2="71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520" y="2111182"/>
            <a:ext cx="3283262" cy="328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756" l="5698" r="97209">
                        <a14:foregroundMark x1="26860" y1="74431" x2="47442" y2="85714"/>
                        <a14:foregroundMark x1="47442" y1="85714" x2="63023" y2="63354"/>
                        <a14:foregroundMark x1="61744" y1="53830" x2="73140" y2="78157"/>
                        <a14:foregroundMark x1="38256" y1="89441" x2="52674" y2="91822"/>
                        <a14:foregroundMark x1="44767" y1="70600" x2="51977" y2="63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43" y="3578658"/>
            <a:ext cx="2735040" cy="307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862773"/>
              </p:ext>
            </p:extLst>
          </p:nvPr>
        </p:nvGraphicFramePr>
        <p:xfrm>
          <a:off x="2625443" y="1381197"/>
          <a:ext cx="8591659" cy="49564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1394">
                  <a:extLst>
                    <a:ext uri="{9D8B030D-6E8A-4147-A177-3AD203B41FA5}">
                      <a16:colId xmlns:a16="http://schemas.microsoft.com/office/drawing/2014/main" val="2408080084"/>
                    </a:ext>
                  </a:extLst>
                </a:gridCol>
                <a:gridCol w="6900265">
                  <a:extLst>
                    <a:ext uri="{9D8B030D-6E8A-4147-A177-3AD203B41FA5}">
                      <a16:colId xmlns:a16="http://schemas.microsoft.com/office/drawing/2014/main" val="4123834063"/>
                    </a:ext>
                  </a:extLst>
                </a:gridCol>
              </a:tblGrid>
              <a:tr h="8709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+mn-lt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3200" b="1" baseline="0" dirty="0" smtClean="0">
                          <a:latin typeface="+mn-lt"/>
                          <a:ea typeface="Cambria" panose="02040503050406030204" pitchFamily="18" charset="0"/>
                        </a:rPr>
                        <a:t> KHUNG CÂU HỎI BÀI BÌNH LUẬN SÁCH</a:t>
                      </a:r>
                      <a:endParaRPr lang="en-US" sz="3200" b="1" dirty="0"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48074"/>
                  </a:ext>
                </a:extLst>
              </a:tr>
              <a:tr h="9339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Mở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bài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400" dirty="0" err="1" smtClean="0">
                          <a:latin typeface="+mn-lt"/>
                          <a:ea typeface="Cambria" panose="02040503050406030204" pitchFamily="18" charset="0"/>
                        </a:rPr>
                        <a:t>Lý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do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tôi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viết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bình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luận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cuốn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này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?</a:t>
                      </a:r>
                      <a:endParaRPr lang="en-US" sz="2400" dirty="0"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6307354"/>
                  </a:ext>
                </a:extLst>
              </a:tr>
              <a:tr h="215214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Thân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bài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400" dirty="0" err="1" smtClean="0">
                          <a:latin typeface="+mn-lt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giả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ai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?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phẩm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cùng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đề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tài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mà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giả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đã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viết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?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Tôi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ý 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ý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điểm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gì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giả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?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So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phẩm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giả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khác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phẩm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tôi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bình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luận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ưu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điểm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nhược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điểm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gì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?</a:t>
                      </a:r>
                      <a:endParaRPr lang="en-US" sz="2400" dirty="0"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7627836"/>
                  </a:ext>
                </a:extLst>
              </a:tr>
              <a:tr h="99940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Kết</a:t>
                      </a:r>
                      <a:r>
                        <a:rPr lang="en-US" sz="2800" b="1" dirty="0" smtClean="0"/>
                        <a:t> </a:t>
                      </a:r>
                      <a:r>
                        <a:rPr lang="en-US" sz="2800" b="1" dirty="0" err="1" smtClean="0"/>
                        <a:t>bài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400" dirty="0" err="1" smtClean="0">
                          <a:latin typeface="+mn-lt"/>
                          <a:ea typeface="Cambria" panose="02040503050406030204" pitchFamily="18" charset="0"/>
                        </a:rPr>
                        <a:t>Tôi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lời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khuyên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giải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pháp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gì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cho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cuốn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mà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tôi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bình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mbria" panose="02040503050406030204" pitchFamily="18" charset="0"/>
                        </a:rPr>
                        <a:t>luận</a:t>
                      </a:r>
                      <a:r>
                        <a:rPr lang="en-US" sz="2400" baseline="0" dirty="0" smtClean="0">
                          <a:latin typeface="+mn-lt"/>
                          <a:ea typeface="Cambria" panose="02040503050406030204" pitchFamily="18" charset="0"/>
                        </a:rPr>
                        <a:t>?</a:t>
                      </a:r>
                      <a:endParaRPr lang="en-US" sz="2400" dirty="0"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4619064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4184196" y="276451"/>
            <a:ext cx="5159829" cy="812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Cách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viết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bình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luận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sách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54" b="100000" l="3256" r="97558">
                        <a14:foregroundMark x1="58023" y1="50746" x2="62326" y2="61343"/>
                        <a14:foregroundMark x1="72907" y1="55746" x2="83721" y2="58731"/>
                        <a14:foregroundMark x1="84070" y1="58507" x2="88372" y2="57164"/>
                        <a14:foregroundMark x1="53256" y1="64104" x2="59535" y2="70672"/>
                        <a14:foregroundMark x1="32558" y1="86045" x2="38721" y2="84627"/>
                        <a14:foregroundMark x1="71279" y1="94627" x2="63605" y2="84627"/>
                        <a14:foregroundMark x1="36279" y1="82836" x2="54535" y2="82836"/>
                        <a14:foregroundMark x1="31860" y1="61716" x2="44651" y2="563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8064" y="2386013"/>
            <a:ext cx="2723507" cy="4243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69419">
                        <a14:backgroundMark x1="23721" y1="31512" x2="23721" y2="31512"/>
                        <a14:backgroundMark x1="16047" y1="39884" x2="16047" y2="39884"/>
                        <a14:backgroundMark x1="15000" y1="47209" x2="15000" y2="47209"/>
                        <a14:backgroundMark x1="58605" y1="38488" x2="58605" y2="384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686" y="-348746"/>
            <a:ext cx="3459885" cy="345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82639" y="1455929"/>
            <a:ext cx="10481481" cy="1555845"/>
            <a:chOff x="982639" y="1455929"/>
            <a:chExt cx="10481481" cy="1555845"/>
          </a:xfrm>
        </p:grpSpPr>
        <p:sp>
          <p:nvSpPr>
            <p:cNvPr id="4" name="Rounded Rectangle 3"/>
            <p:cNvSpPr/>
            <p:nvPr/>
          </p:nvSpPr>
          <p:spPr>
            <a:xfrm>
              <a:off x="982639" y="1455929"/>
              <a:ext cx="10481481" cy="155584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32765" y="1910687"/>
              <a:ext cx="103313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Hãy</a:t>
              </a:r>
              <a:r>
                <a:rPr lang="en-US" sz="3600" b="1" dirty="0" smtClean="0">
                  <a:solidFill>
                    <a:schemeClr val="accent6">
                      <a:lumMod val="50000"/>
                    </a:schemeClr>
                  </a:solidFill>
                </a:rPr>
                <a:t> review </a:t>
              </a:r>
              <a:r>
                <a:rPr lang="en-US" sz="36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một</a:t>
              </a:r>
              <a:r>
                <a:rPr lang="en-US" sz="36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cuốn</a:t>
              </a:r>
              <a:r>
                <a:rPr lang="en-US" sz="36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sách</a:t>
              </a:r>
              <a:r>
                <a:rPr lang="en-US" sz="36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mà</a:t>
              </a:r>
              <a:r>
                <a:rPr lang="en-US" sz="36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em</a:t>
              </a:r>
              <a:r>
                <a:rPr lang="en-US" sz="36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thấy</a:t>
              </a:r>
              <a:r>
                <a:rPr lang="en-US" sz="36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tâm</a:t>
              </a:r>
              <a:r>
                <a:rPr lang="en-US" sz="36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đắc</a:t>
              </a:r>
              <a:r>
                <a:rPr lang="en-US" sz="36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nhất</a:t>
              </a:r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9585" y="3279513"/>
            <a:ext cx="3402344" cy="340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88611" y="233151"/>
            <a:ext cx="7356141" cy="84616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a typeface="Cambria" panose="02040503050406030204" pitchFamily="18" charset="0"/>
              </a:rPr>
              <a:t>Nguyên</a:t>
            </a:r>
            <a:r>
              <a:rPr lang="en-US" sz="3600" b="1" dirty="0" smtClean="0"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ea typeface="Cambria" panose="02040503050406030204" pitchFamily="18" charset="0"/>
              </a:rPr>
              <a:t>tắc</a:t>
            </a:r>
            <a:r>
              <a:rPr lang="en-US" sz="3600" b="1" dirty="0" smtClean="0"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ea typeface="Cambria" panose="02040503050406030204" pitchFamily="18" charset="0"/>
              </a:rPr>
              <a:t>khi</a:t>
            </a:r>
            <a:r>
              <a:rPr lang="en-US" sz="3600" b="1" dirty="0" smtClean="0"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ea typeface="Cambria" panose="02040503050406030204" pitchFamily="18" charset="0"/>
              </a:rPr>
              <a:t>viết</a:t>
            </a:r>
            <a:r>
              <a:rPr lang="en-US" sz="3600" b="1" dirty="0" smtClean="0">
                <a:ea typeface="Cambria" panose="02040503050406030204" pitchFamily="18" charset="0"/>
              </a:rPr>
              <a:t> review </a:t>
            </a:r>
            <a:r>
              <a:rPr lang="en-US" sz="3600" b="1" dirty="0" err="1" smtClean="0">
                <a:ea typeface="Cambria" panose="02040503050406030204" pitchFamily="18" charset="0"/>
              </a:rPr>
              <a:t>sách</a:t>
            </a:r>
            <a:endParaRPr lang="en-US" sz="3600" b="1" dirty="0">
              <a:ea typeface="Cambria" panose="020405030504060302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57367" y="2456177"/>
            <a:ext cx="9989277" cy="826152"/>
            <a:chOff x="930322" y="2345024"/>
            <a:chExt cx="9989277" cy="826152"/>
          </a:xfrm>
        </p:grpSpPr>
        <p:sp>
          <p:nvSpPr>
            <p:cNvPr id="12" name="Rounded Rectangle 11"/>
            <p:cNvSpPr/>
            <p:nvPr/>
          </p:nvSpPr>
          <p:spPr>
            <a:xfrm>
              <a:off x="1590532" y="2396830"/>
              <a:ext cx="7048502" cy="774346"/>
            </a:xfrm>
            <a:prstGeom prst="roundRect">
              <a:avLst/>
            </a:prstGeom>
            <a:solidFill>
              <a:srgbClr val="F6F68E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ube 12"/>
            <p:cNvSpPr/>
            <p:nvPr/>
          </p:nvSpPr>
          <p:spPr>
            <a:xfrm>
              <a:off x="930322" y="2345024"/>
              <a:ext cx="870142" cy="572581"/>
            </a:xfrm>
            <a:prstGeom prst="cub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8299" y="2443952"/>
              <a:ext cx="8931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ea typeface="Cambria" panose="02040503050406030204" pitchFamily="18" charset="0"/>
                </a:rPr>
                <a:t>Bài</a:t>
              </a:r>
              <a:r>
                <a:rPr lang="en-US" sz="3200" b="1" dirty="0" smtClean="0">
                  <a:ea typeface="Cambria" panose="02040503050406030204" pitchFamily="18" charset="0"/>
                </a:rPr>
                <a:t> review </a:t>
              </a:r>
              <a:r>
                <a:rPr lang="en-US" sz="3200" b="1" dirty="0" err="1" smtClean="0">
                  <a:ea typeface="Cambria" panose="02040503050406030204" pitchFamily="18" charset="0"/>
                </a:rPr>
                <a:t>sách</a:t>
              </a:r>
              <a:r>
                <a:rPr lang="en-US" sz="3200" b="1" dirty="0" smtClean="0"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ea typeface="Cambria" panose="02040503050406030204" pitchFamily="18" charset="0"/>
                </a:rPr>
                <a:t>cần</a:t>
              </a:r>
              <a:r>
                <a:rPr lang="en-US" sz="3200" b="1" dirty="0" smtClean="0"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ea typeface="Cambria" panose="02040503050406030204" pitchFamily="18" charset="0"/>
                </a:rPr>
                <a:t>phải</a:t>
              </a:r>
              <a:r>
                <a:rPr lang="en-US" sz="3200" b="1" dirty="0" smtClean="0">
                  <a:ea typeface="Cambria" panose="02040503050406030204" pitchFamily="18" charset="0"/>
                </a:rPr>
                <a:t> “ĐÚNG”.</a:t>
              </a:r>
              <a:endParaRPr lang="en-US" sz="3200" b="1" dirty="0">
                <a:ea typeface="Cambria" panose="020405030504060302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57367" y="1326573"/>
            <a:ext cx="11067761" cy="884653"/>
            <a:chOff x="930322" y="1215420"/>
            <a:chExt cx="11067761" cy="884653"/>
          </a:xfrm>
        </p:grpSpPr>
        <p:sp>
          <p:nvSpPr>
            <p:cNvPr id="4" name="Rounded Rectangle 3"/>
            <p:cNvSpPr/>
            <p:nvPr/>
          </p:nvSpPr>
          <p:spPr>
            <a:xfrm>
              <a:off x="1590531" y="1325727"/>
              <a:ext cx="10120956" cy="77434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011903" y="1395017"/>
              <a:ext cx="99861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ea typeface="Cambria" panose="02040503050406030204" pitchFamily="18" charset="0"/>
                </a:rPr>
                <a:t>Bài</a:t>
              </a:r>
              <a:r>
                <a:rPr lang="en-US" sz="3200" b="1" dirty="0" smtClean="0">
                  <a:ea typeface="Cambria" panose="02040503050406030204" pitchFamily="18" charset="0"/>
                </a:rPr>
                <a:t> review </a:t>
              </a:r>
              <a:r>
                <a:rPr lang="en-US" sz="3200" b="1" dirty="0" err="1" smtClean="0">
                  <a:ea typeface="Cambria" panose="02040503050406030204" pitchFamily="18" charset="0"/>
                </a:rPr>
                <a:t>sách</a:t>
              </a:r>
              <a:r>
                <a:rPr lang="en-US" sz="3200" b="1" dirty="0" smtClean="0">
                  <a:ea typeface="Cambria" panose="02040503050406030204" pitchFamily="18" charset="0"/>
                </a:rPr>
                <a:t> KHÔNG PHẢI </a:t>
              </a:r>
              <a:r>
                <a:rPr lang="en-US" sz="3200" b="1" dirty="0" err="1" smtClean="0">
                  <a:ea typeface="Cambria" panose="02040503050406030204" pitchFamily="18" charset="0"/>
                </a:rPr>
                <a:t>là</a:t>
              </a:r>
              <a:r>
                <a:rPr lang="en-US" sz="3200" b="1" dirty="0" smtClean="0"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ea typeface="Cambria" panose="02040503050406030204" pitchFamily="18" charset="0"/>
                </a:rPr>
                <a:t>một</a:t>
              </a:r>
              <a:r>
                <a:rPr lang="en-US" sz="3200" b="1" dirty="0" smtClean="0"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ea typeface="Cambria" panose="02040503050406030204" pitchFamily="18" charset="0"/>
                </a:rPr>
                <a:t>bài</a:t>
              </a:r>
              <a:r>
                <a:rPr lang="en-US" sz="3200" b="1" dirty="0" smtClean="0"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ea typeface="Cambria" panose="02040503050406030204" pitchFamily="18" charset="0"/>
                </a:rPr>
                <a:t>quảng</a:t>
              </a:r>
              <a:r>
                <a:rPr lang="en-US" sz="3200" b="1" dirty="0" smtClean="0"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ea typeface="Cambria" panose="02040503050406030204" pitchFamily="18" charset="0"/>
                </a:rPr>
                <a:t>cáo</a:t>
              </a:r>
              <a:r>
                <a:rPr lang="en-US" sz="3200" b="1" dirty="0" smtClean="0">
                  <a:ea typeface="Cambria" panose="02040503050406030204" pitchFamily="18" charset="0"/>
                </a:rPr>
                <a:t>.</a:t>
              </a:r>
              <a:endParaRPr lang="en-US" sz="3200" b="1" dirty="0">
                <a:ea typeface="Cambria" panose="02040503050406030204" pitchFamily="18" charset="0"/>
              </a:endParaRPr>
            </a:p>
          </p:txBody>
        </p:sp>
        <p:sp>
          <p:nvSpPr>
            <p:cNvPr id="11" name="Cube 10"/>
            <p:cNvSpPr/>
            <p:nvPr/>
          </p:nvSpPr>
          <p:spPr>
            <a:xfrm>
              <a:off x="930322" y="1215420"/>
              <a:ext cx="870142" cy="572581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7367" y="3480166"/>
            <a:ext cx="9989000" cy="774346"/>
            <a:chOff x="930322" y="3407537"/>
            <a:chExt cx="9989000" cy="774346"/>
          </a:xfrm>
        </p:grpSpPr>
        <p:sp>
          <p:nvSpPr>
            <p:cNvPr id="14" name="Rounded Rectangle 13"/>
            <p:cNvSpPr/>
            <p:nvPr/>
          </p:nvSpPr>
          <p:spPr>
            <a:xfrm>
              <a:off x="1612857" y="3407537"/>
              <a:ext cx="8517023" cy="77434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be 14"/>
            <p:cNvSpPr/>
            <p:nvPr/>
          </p:nvSpPr>
          <p:spPr>
            <a:xfrm>
              <a:off x="930322" y="3428674"/>
              <a:ext cx="870142" cy="572581"/>
            </a:xfrm>
            <a:prstGeom prst="cube">
              <a:avLst/>
            </a:prstGeom>
            <a:solidFill>
              <a:srgbClr val="0070C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88022" y="3488139"/>
              <a:ext cx="8931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ea typeface="Cambria" panose="02040503050406030204" pitchFamily="18" charset="0"/>
                </a:rPr>
                <a:t>Bài</a:t>
              </a:r>
              <a:r>
                <a:rPr lang="en-US" sz="3200" b="1" dirty="0" smtClean="0">
                  <a:ea typeface="Cambria" panose="02040503050406030204" pitchFamily="18" charset="0"/>
                </a:rPr>
                <a:t> review </a:t>
              </a:r>
              <a:r>
                <a:rPr lang="en-US" sz="3200" b="1" dirty="0" err="1" smtClean="0">
                  <a:ea typeface="Cambria" panose="02040503050406030204" pitchFamily="18" charset="0"/>
                </a:rPr>
                <a:t>sách</a:t>
              </a:r>
              <a:r>
                <a:rPr lang="en-US" sz="3200" b="1" dirty="0" smtClean="0"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ea typeface="Cambria" panose="02040503050406030204" pitchFamily="18" charset="0"/>
                </a:rPr>
                <a:t>cần</a:t>
              </a:r>
              <a:r>
                <a:rPr lang="en-US" sz="3200" b="1" dirty="0" smtClean="0">
                  <a:ea typeface="Cambria" panose="02040503050406030204" pitchFamily="18" charset="0"/>
                </a:rPr>
                <a:t> RÕ RÀNG, MẠCH LẠC.</a:t>
              </a:r>
              <a:endParaRPr lang="en-US" sz="3200" b="1" dirty="0">
                <a:ea typeface="Cambria" panose="020405030504060302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57367" y="4514264"/>
            <a:ext cx="10012881" cy="829266"/>
            <a:chOff x="930322" y="4403111"/>
            <a:chExt cx="10012881" cy="829266"/>
          </a:xfrm>
        </p:grpSpPr>
        <p:sp>
          <p:nvSpPr>
            <p:cNvPr id="16" name="Rounded Rectangle 15"/>
            <p:cNvSpPr/>
            <p:nvPr/>
          </p:nvSpPr>
          <p:spPr>
            <a:xfrm>
              <a:off x="1643847" y="4458031"/>
              <a:ext cx="8673860" cy="77434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ube 18"/>
            <p:cNvSpPr/>
            <p:nvPr/>
          </p:nvSpPr>
          <p:spPr>
            <a:xfrm>
              <a:off x="930322" y="4403111"/>
              <a:ext cx="870142" cy="572581"/>
            </a:xfrm>
            <a:prstGeom prst="cub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4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11903" y="4521851"/>
              <a:ext cx="8931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ea typeface="Cambria" panose="02040503050406030204" pitchFamily="18" charset="0"/>
                </a:rPr>
                <a:t>Làm</a:t>
              </a:r>
              <a:r>
                <a:rPr lang="en-US" sz="3200" b="1" dirty="0" smtClean="0"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ea typeface="Cambria" panose="02040503050406030204" pitchFamily="18" charset="0"/>
                </a:rPr>
                <a:t>nổi</a:t>
              </a:r>
              <a:r>
                <a:rPr lang="en-US" sz="3200" b="1" dirty="0" smtClean="0"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ea typeface="Cambria" panose="02040503050406030204" pitchFamily="18" charset="0"/>
                </a:rPr>
                <a:t>bật</a:t>
              </a:r>
              <a:r>
                <a:rPr lang="en-US" sz="3200" b="1" dirty="0" smtClean="0">
                  <a:ea typeface="Cambria" panose="02040503050406030204" pitchFamily="18" charset="0"/>
                </a:rPr>
                <a:t> GIÁ TRỊ CỐT LÕI </a:t>
              </a:r>
              <a:r>
                <a:rPr lang="en-US" sz="3200" b="1" dirty="0" err="1" smtClean="0">
                  <a:ea typeface="Cambria" panose="02040503050406030204" pitchFamily="18" charset="0"/>
                </a:rPr>
                <a:t>của</a:t>
              </a:r>
              <a:r>
                <a:rPr lang="en-US" sz="3200" b="1" dirty="0" smtClean="0"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ea typeface="Cambria" panose="02040503050406030204" pitchFamily="18" charset="0"/>
                </a:rPr>
                <a:t>cuốn</a:t>
              </a:r>
              <a:r>
                <a:rPr lang="en-US" sz="3200" b="1" dirty="0" smtClean="0"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ea typeface="Cambria" panose="02040503050406030204" pitchFamily="18" charset="0"/>
                </a:rPr>
                <a:t>sách</a:t>
              </a:r>
              <a:r>
                <a:rPr lang="en-US" sz="3200" b="1" dirty="0" smtClean="0">
                  <a:ea typeface="Cambria" panose="02040503050406030204" pitchFamily="18" charset="0"/>
                </a:rPr>
                <a:t>.</a:t>
              </a:r>
              <a:endParaRPr lang="en-US" sz="3200" b="1" dirty="0"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57367" y="5562692"/>
            <a:ext cx="8022609" cy="815900"/>
            <a:chOff x="930322" y="5451539"/>
            <a:chExt cx="8022609" cy="815900"/>
          </a:xfrm>
        </p:grpSpPr>
        <p:sp>
          <p:nvSpPr>
            <p:cNvPr id="18" name="Rounded Rectangle 17"/>
            <p:cNvSpPr/>
            <p:nvPr/>
          </p:nvSpPr>
          <p:spPr>
            <a:xfrm>
              <a:off x="1612857" y="5493093"/>
              <a:ext cx="7234587" cy="774346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ube 19"/>
            <p:cNvSpPr/>
            <p:nvPr/>
          </p:nvSpPr>
          <p:spPr>
            <a:xfrm>
              <a:off x="930322" y="5451539"/>
              <a:ext cx="870142" cy="572581"/>
            </a:xfrm>
            <a:prstGeom prst="cub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5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88022" y="5609616"/>
              <a:ext cx="69649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ea typeface="Cambria" panose="02040503050406030204" pitchFamily="18" charset="0"/>
                </a:rPr>
                <a:t>Hãy</a:t>
              </a:r>
              <a:r>
                <a:rPr lang="en-US" sz="3200" b="1" dirty="0" smtClean="0"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ea typeface="Cambria" panose="02040503050406030204" pitchFamily="18" charset="0"/>
                </a:rPr>
                <a:t>luôn</a:t>
              </a:r>
              <a:r>
                <a:rPr lang="en-US" sz="3200" b="1" dirty="0" smtClean="0">
                  <a:ea typeface="Cambria" panose="02040503050406030204" pitchFamily="18" charset="0"/>
                </a:rPr>
                <a:t> HƯỚNG TỚI NGƯỜI ĐỌC.</a:t>
              </a:r>
              <a:endParaRPr lang="en-US" sz="3200" b="1" dirty="0">
                <a:ea typeface="Cambria" panose="02040503050406030204" pitchFamily="18" charset="0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50080">
            <a:off x="928840" y="103731"/>
            <a:ext cx="1937184" cy="11191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2" b="99070" l="0" r="96977">
                        <a14:foregroundMark x1="49535" y1="80233" x2="50116" y2="90116"/>
                        <a14:foregroundMark x1="59186" y1="77093" x2="71977" y2="86744"/>
                        <a14:foregroundMark x1="50349" y1="41395" x2="59419" y2="42791"/>
                        <a14:foregroundMark x1="63953" y1="41047" x2="64535" y2="388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376018" y="3867339"/>
            <a:ext cx="2735804" cy="292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09760" y="577320"/>
            <a:ext cx="8475260" cy="1869744"/>
            <a:chOff x="2019869" y="1269240"/>
            <a:chExt cx="8475260" cy="1869744"/>
          </a:xfrm>
        </p:grpSpPr>
        <p:sp>
          <p:nvSpPr>
            <p:cNvPr id="4" name="Rounded Rectangle 3"/>
            <p:cNvSpPr/>
            <p:nvPr/>
          </p:nvSpPr>
          <p:spPr>
            <a:xfrm>
              <a:off x="2019869" y="1269240"/>
              <a:ext cx="8475260" cy="186974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019869" y="1603947"/>
              <a:ext cx="83592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002060"/>
                  </a:solidFill>
                  <a:ea typeface="Cambria" panose="02040503050406030204" pitchFamily="18" charset="0"/>
                </a:rPr>
                <a:t>Khi</a:t>
              </a:r>
              <a:r>
                <a:rPr lang="en-US" sz="3600" b="1" dirty="0" smtClean="0">
                  <a:solidFill>
                    <a:srgbClr val="002060"/>
                  </a:solidFill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a typeface="Cambria" panose="02040503050406030204" pitchFamily="18" charset="0"/>
                </a:rPr>
                <a:t>mới</a:t>
              </a:r>
              <a:r>
                <a:rPr lang="en-US" sz="3600" b="1" dirty="0" smtClean="0">
                  <a:solidFill>
                    <a:srgbClr val="002060"/>
                  </a:solidFill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a typeface="Cambria" panose="02040503050406030204" pitchFamily="18" charset="0"/>
                </a:rPr>
                <a:t>bắt</a:t>
              </a:r>
              <a:r>
                <a:rPr lang="en-US" sz="3600" b="1" dirty="0" smtClean="0">
                  <a:solidFill>
                    <a:srgbClr val="002060"/>
                  </a:solidFill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a typeface="Cambria" panose="02040503050406030204" pitchFamily="18" charset="0"/>
                </a:rPr>
                <a:t>đầu</a:t>
              </a:r>
              <a:r>
                <a:rPr lang="en-US" sz="3600" b="1" dirty="0" smtClean="0">
                  <a:solidFill>
                    <a:srgbClr val="002060"/>
                  </a:solidFill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a typeface="Cambria" panose="02040503050406030204" pitchFamily="18" charset="0"/>
                </a:rPr>
                <a:t>viết</a:t>
              </a:r>
              <a:r>
                <a:rPr lang="en-US" sz="3600" b="1" dirty="0" smtClean="0">
                  <a:solidFill>
                    <a:srgbClr val="002060"/>
                  </a:solidFill>
                  <a:ea typeface="Cambria" panose="02040503050406030204" pitchFamily="18" charset="0"/>
                </a:rPr>
                <a:t> review, </a:t>
              </a:r>
              <a:r>
                <a:rPr lang="en-US" sz="3600" b="1" dirty="0" err="1" smtClean="0">
                  <a:solidFill>
                    <a:srgbClr val="002060"/>
                  </a:solidFill>
                  <a:ea typeface="Cambria" panose="02040503050406030204" pitchFamily="18" charset="0"/>
                </a:rPr>
                <a:t>hãy</a:t>
              </a:r>
              <a:r>
                <a:rPr lang="en-US" sz="3600" b="1" dirty="0" smtClean="0">
                  <a:solidFill>
                    <a:srgbClr val="002060"/>
                  </a:solidFill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a typeface="Cambria" panose="02040503050406030204" pitchFamily="18" charset="0"/>
                </a:rPr>
                <a:t>chọn</a:t>
              </a:r>
              <a:r>
                <a:rPr lang="en-US" sz="3600" b="1" dirty="0" smtClean="0">
                  <a:solidFill>
                    <a:srgbClr val="002060"/>
                  </a:solidFill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a typeface="Cambria" panose="02040503050406030204" pitchFamily="18" charset="0"/>
                </a:rPr>
                <a:t>cuốn</a:t>
              </a:r>
              <a:r>
                <a:rPr lang="en-US" sz="3600" b="1" dirty="0" smtClean="0">
                  <a:solidFill>
                    <a:srgbClr val="002060"/>
                  </a:solidFill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a typeface="Cambria" panose="02040503050406030204" pitchFamily="18" charset="0"/>
                </a:rPr>
                <a:t>sách</a:t>
              </a:r>
              <a:r>
                <a:rPr lang="en-US" sz="3600" b="1" dirty="0" smtClean="0">
                  <a:solidFill>
                    <a:srgbClr val="002060"/>
                  </a:solidFill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a typeface="Cambria" panose="02040503050406030204" pitchFamily="18" charset="0"/>
                </a:rPr>
                <a:t>mà</a:t>
              </a:r>
              <a:r>
                <a:rPr lang="en-US" sz="3600" b="1" dirty="0" smtClean="0">
                  <a:solidFill>
                    <a:srgbClr val="002060"/>
                  </a:solidFill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a typeface="Cambria" panose="02040503050406030204" pitchFamily="18" charset="0"/>
                </a:rPr>
                <a:t>bạn</a:t>
              </a:r>
              <a:r>
                <a:rPr lang="en-US" sz="3600" b="1" dirty="0" smtClean="0">
                  <a:solidFill>
                    <a:srgbClr val="002060"/>
                  </a:solidFill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a typeface="Cambria" panose="02040503050406030204" pitchFamily="18" charset="0"/>
                </a:rPr>
                <a:t>tâm</a:t>
              </a:r>
              <a:r>
                <a:rPr lang="en-US" sz="3600" b="1" dirty="0" smtClean="0">
                  <a:solidFill>
                    <a:srgbClr val="002060"/>
                  </a:solidFill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a typeface="Cambria" panose="02040503050406030204" pitchFamily="18" charset="0"/>
                </a:rPr>
                <a:t>đắc</a:t>
              </a:r>
              <a:r>
                <a:rPr lang="en-US" sz="3600" b="1" dirty="0" smtClean="0">
                  <a:solidFill>
                    <a:srgbClr val="002060"/>
                  </a:solidFill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a typeface="Cambria" panose="02040503050406030204" pitchFamily="18" charset="0"/>
                </a:rPr>
                <a:t>nhất</a:t>
              </a:r>
              <a:r>
                <a:rPr lang="en-US" sz="3600" b="1" dirty="0" smtClean="0">
                  <a:solidFill>
                    <a:srgbClr val="002060"/>
                  </a:solidFill>
                  <a:ea typeface="Cambria" panose="02040503050406030204" pitchFamily="18" charset="0"/>
                </a:rPr>
                <a:t>!</a:t>
              </a:r>
              <a:endParaRPr lang="en-US" sz="3600" b="1" dirty="0">
                <a:solidFill>
                  <a:srgbClr val="002060"/>
                </a:solidFill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398" y="2781772"/>
            <a:ext cx="1102879" cy="15261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771" y="2781771"/>
            <a:ext cx="1162494" cy="15261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418" y="2781771"/>
            <a:ext cx="1084041" cy="15261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4398" y="4407921"/>
            <a:ext cx="1139090" cy="16782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6925" y="4381637"/>
            <a:ext cx="1153696" cy="16613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1737" y="4364682"/>
            <a:ext cx="1721498" cy="17214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1612" y="2797083"/>
            <a:ext cx="1115639" cy="15392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04070" y="4381637"/>
            <a:ext cx="1155227" cy="17045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17" b="9225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4403" y="2447063"/>
            <a:ext cx="4482316" cy="44823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1860" l="10000" r="908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046" y="2986088"/>
            <a:ext cx="3056853" cy="305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75658" y="1125890"/>
            <a:ext cx="11016342" cy="830997"/>
            <a:chOff x="956212" y="470797"/>
            <a:chExt cx="11016342" cy="830997"/>
          </a:xfrm>
        </p:grpSpPr>
        <p:sp>
          <p:nvSpPr>
            <p:cNvPr id="3" name="Rounded Rectangle 2"/>
            <p:cNvSpPr/>
            <p:nvPr/>
          </p:nvSpPr>
          <p:spPr>
            <a:xfrm>
              <a:off x="6052457" y="696686"/>
              <a:ext cx="2423886" cy="52322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56212" y="470797"/>
              <a:ext cx="11016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r>
                <a:rPr lang="en-US" sz="32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MẸO</a:t>
              </a:r>
              <a:r>
                <a:rPr lang="en-US" sz="32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GIÚP BẠN CÓ MỘT BÀI  </a:t>
              </a:r>
              <a:r>
                <a:rPr lang="en-US" sz="28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REVIEW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SÁCH </a:t>
              </a:r>
              <a:r>
                <a:rPr lang="en-US" sz="28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XUẤT SẮC NHẤT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" name="Frame 9"/>
          <p:cNvSpPr/>
          <p:nvPr/>
        </p:nvSpPr>
        <p:spPr>
          <a:xfrm>
            <a:off x="655741" y="685341"/>
            <a:ext cx="11000096" cy="1856095"/>
          </a:xfrm>
          <a:prstGeom prst="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t="27338" b="27125"/>
          <a:stretch/>
        </p:blipFill>
        <p:spPr>
          <a:xfrm>
            <a:off x="2491805" y="2981985"/>
            <a:ext cx="7327967" cy="3336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113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7865" y="340328"/>
            <a:ext cx="8117276" cy="1159486"/>
            <a:chOff x="711202" y="1527683"/>
            <a:chExt cx="8117276" cy="1159486"/>
          </a:xfrm>
        </p:grpSpPr>
        <p:sp>
          <p:nvSpPr>
            <p:cNvPr id="3" name="Rounded Rectangle 2"/>
            <p:cNvSpPr/>
            <p:nvPr/>
          </p:nvSpPr>
          <p:spPr>
            <a:xfrm>
              <a:off x="1785258" y="1647169"/>
              <a:ext cx="6212113" cy="92051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711202" y="1527683"/>
              <a:ext cx="1284836" cy="1159486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/>
                <a:t>1</a:t>
              </a:r>
              <a:endParaRPr lang="en-US" sz="6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08366" y="1747099"/>
              <a:ext cx="6720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/>
                <a:t>Tiêu</a:t>
              </a:r>
              <a:r>
                <a:rPr lang="en-US" sz="4000" b="1" dirty="0" smtClean="0"/>
                <a:t> </a:t>
              </a:r>
              <a:r>
                <a:rPr lang="en-US" sz="4000" b="1" dirty="0" err="1" smtClean="0"/>
                <a:t>đề</a:t>
              </a:r>
              <a:r>
                <a:rPr lang="en-US" sz="4000" b="1" dirty="0" smtClean="0"/>
                <a:t> </a:t>
              </a:r>
              <a:r>
                <a:rPr lang="en-US" sz="4000" b="1" dirty="0" err="1" smtClean="0"/>
                <a:t>rất</a:t>
              </a:r>
              <a:r>
                <a:rPr lang="en-US" sz="4000" b="1" dirty="0" smtClean="0"/>
                <a:t> </a:t>
              </a:r>
              <a:r>
                <a:rPr lang="en-US" sz="4000" b="1" dirty="0" err="1" smtClean="0"/>
                <a:t>quan</a:t>
              </a:r>
              <a:r>
                <a:rPr lang="en-US" sz="4000" b="1" dirty="0" smtClean="0"/>
                <a:t> </a:t>
              </a:r>
              <a:r>
                <a:rPr lang="en-US" sz="4000" b="1" dirty="0" err="1" smtClean="0"/>
                <a:t>trọng</a:t>
              </a:r>
              <a:endParaRPr lang="en-US" sz="40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23331" y="1619300"/>
            <a:ext cx="10852892" cy="4508545"/>
            <a:chOff x="723331" y="1619300"/>
            <a:chExt cx="10852892" cy="4508545"/>
          </a:xfrm>
        </p:grpSpPr>
        <p:sp>
          <p:nvSpPr>
            <p:cNvPr id="6" name="TextBox 5"/>
            <p:cNvSpPr txBox="1"/>
            <p:nvPr/>
          </p:nvSpPr>
          <p:spPr>
            <a:xfrm>
              <a:off x="1099731" y="1833053"/>
              <a:ext cx="10476492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i="1" dirty="0" err="1" smtClean="0"/>
                <a:t>Có</a:t>
              </a:r>
              <a:r>
                <a:rPr lang="en-US" sz="2800" b="1" i="1" dirty="0" smtClean="0"/>
                <a:t> </a:t>
              </a:r>
              <a:r>
                <a:rPr lang="en-US" sz="2800" b="1" i="1" dirty="0" err="1" smtClean="0"/>
                <a:t>thể</a:t>
              </a:r>
              <a:r>
                <a:rPr lang="en-US" sz="2800" b="1" i="1" dirty="0" smtClean="0"/>
                <a:t> </a:t>
              </a:r>
              <a:r>
                <a:rPr lang="en-US" sz="2800" b="1" i="1" dirty="0" err="1" smtClean="0"/>
                <a:t>áp</a:t>
              </a:r>
              <a:r>
                <a:rPr lang="en-US" sz="2800" b="1" i="1" dirty="0" smtClean="0"/>
                <a:t> </a:t>
              </a:r>
              <a:r>
                <a:rPr lang="en-US" sz="2800" b="1" i="1" dirty="0" err="1" smtClean="0"/>
                <a:t>dụng</a:t>
              </a:r>
              <a:r>
                <a:rPr lang="en-US" sz="2800" b="1" i="1" dirty="0" smtClean="0"/>
                <a:t> 3 </a:t>
              </a:r>
              <a:r>
                <a:rPr lang="en-US" sz="2800" b="1" i="1" dirty="0" err="1" smtClean="0"/>
                <a:t>quy</a:t>
              </a:r>
              <a:r>
                <a:rPr lang="en-US" sz="2800" b="1" i="1" dirty="0" smtClean="0"/>
                <a:t> </a:t>
              </a:r>
              <a:r>
                <a:rPr lang="en-US" sz="2800" b="1" i="1" dirty="0" err="1" smtClean="0"/>
                <a:t>tắc</a:t>
              </a:r>
              <a:r>
                <a:rPr lang="en-US" sz="2800" b="1" i="1" dirty="0" smtClean="0"/>
                <a:t>  </a:t>
              </a:r>
              <a:r>
                <a:rPr lang="en-US" sz="2800" b="1" i="1" dirty="0" err="1" smtClean="0"/>
                <a:t>sau</a:t>
              </a:r>
              <a:r>
                <a:rPr lang="en-US" sz="2800" b="1" i="1" dirty="0" smtClean="0"/>
                <a:t> </a:t>
              </a:r>
              <a:r>
                <a:rPr lang="en-US" sz="2800" b="1" i="1" dirty="0" err="1" smtClean="0"/>
                <a:t>để</a:t>
              </a:r>
              <a:r>
                <a:rPr lang="en-US" sz="2800" b="1" i="1" dirty="0" smtClean="0"/>
                <a:t> </a:t>
              </a:r>
              <a:r>
                <a:rPr lang="en-US" sz="2800" b="1" i="1" dirty="0" err="1" smtClean="0"/>
                <a:t>viết</a:t>
              </a:r>
              <a:r>
                <a:rPr lang="en-US" sz="2800" b="1" i="1" dirty="0" smtClean="0"/>
                <a:t> </a:t>
              </a:r>
              <a:r>
                <a:rPr lang="en-US" sz="2800" b="1" i="1" dirty="0" err="1" smtClean="0"/>
                <a:t>tiêu</a:t>
              </a:r>
              <a:r>
                <a:rPr lang="en-US" sz="2800" b="1" i="1" dirty="0" smtClean="0"/>
                <a:t> </a:t>
              </a:r>
              <a:r>
                <a:rPr lang="en-US" sz="2800" b="1" i="1" dirty="0" err="1" smtClean="0"/>
                <a:t>đề</a:t>
              </a:r>
              <a:r>
                <a:rPr lang="en-US" sz="2800" b="1" i="1" dirty="0" smtClean="0"/>
                <a:t>:</a:t>
              </a:r>
            </a:p>
            <a:p>
              <a:pPr marL="514350" indent="-514350">
                <a:lnSpc>
                  <a:spcPct val="150000"/>
                </a:lnSpc>
                <a:buAutoNum type="arabicPeriod"/>
              </a:pPr>
              <a:r>
                <a:rPr lang="en-US" sz="2800" dirty="0" err="1" smtClean="0"/>
                <a:t>Vừa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viết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nội</a:t>
              </a:r>
              <a:r>
                <a:rPr lang="en-US" sz="2800" dirty="0" smtClean="0"/>
                <a:t> dung, </a:t>
              </a:r>
              <a:r>
                <a:rPr lang="en-US" sz="2800" dirty="0" err="1" smtClean="0"/>
                <a:t>vừa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lên</a:t>
              </a:r>
              <a:r>
                <a:rPr lang="en-US" sz="2800" dirty="0" smtClean="0"/>
                <a:t> ý </a:t>
              </a:r>
              <a:r>
                <a:rPr lang="en-US" sz="2800" dirty="0" err="1" smtClean="0"/>
                <a:t>tưởng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đề</a:t>
              </a:r>
              <a:r>
                <a:rPr lang="en-US" sz="2800" dirty="0" smtClean="0"/>
                <a:t>.</a:t>
              </a:r>
            </a:p>
            <a:p>
              <a:pPr marL="514350" indent="-514350">
                <a:lnSpc>
                  <a:spcPct val="150000"/>
                </a:lnSpc>
                <a:buAutoNum type="arabicPeriod"/>
              </a:pPr>
              <a:r>
                <a:rPr lang="en-US" sz="2800" dirty="0" err="1" smtClean="0"/>
                <a:t>Sử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dụng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những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những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ngữ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mạnh,câu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,…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	</a:t>
              </a:r>
              <a:r>
                <a:rPr lang="en-US" sz="2800" i="1" dirty="0" err="1" smtClean="0"/>
                <a:t>Ví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dụ</a:t>
              </a:r>
              <a:r>
                <a:rPr lang="en-US" sz="2800" i="1" dirty="0" smtClean="0"/>
                <a:t>: </a:t>
              </a:r>
              <a:r>
                <a:rPr lang="en-US" sz="2800" i="1" dirty="0" smtClean="0"/>
                <a:t>“</a:t>
              </a:r>
              <a:r>
                <a:rPr lang="en-US" sz="2800" i="1" dirty="0" err="1" smtClean="0"/>
                <a:t>Cô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bé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này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sao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không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học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mà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lại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đứng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bên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cửa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sổ</a:t>
              </a:r>
              <a:r>
                <a:rPr lang="en-US" sz="2800" i="1" dirty="0" smtClean="0"/>
                <a:t>?”</a:t>
              </a:r>
              <a:endParaRPr lang="en-US" sz="2800" dirty="0" smtClean="0"/>
            </a:p>
            <a:p>
              <a:pPr marL="355600" indent="-355600">
                <a:lnSpc>
                  <a:spcPct val="150000"/>
                </a:lnSpc>
              </a:pPr>
              <a:r>
                <a:rPr lang="en-US" sz="2800" dirty="0" smtClean="0"/>
                <a:t>3. </a:t>
              </a:r>
              <a:r>
                <a:rPr lang="en-US" sz="2800" dirty="0" err="1" smtClean="0"/>
                <a:t>Cố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gắng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đề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ngắn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nhưng</a:t>
              </a:r>
              <a:r>
                <a:rPr lang="en-US" sz="2800" dirty="0" smtClean="0"/>
                <a:t> hay-</a:t>
              </a:r>
              <a:r>
                <a:rPr lang="en-US" sz="2800" dirty="0" err="1" smtClean="0"/>
                <a:t>đúng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vấn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đề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cuốn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sách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đề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cập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đến</a:t>
              </a:r>
              <a:r>
                <a:rPr lang="en-US" sz="2800" dirty="0" smtClean="0"/>
                <a:t>. ( </a:t>
              </a:r>
              <a:r>
                <a:rPr lang="en-US" sz="2800" dirty="0" err="1" smtClean="0"/>
                <a:t>khoảng</a:t>
              </a:r>
              <a:r>
                <a:rPr lang="en-US" sz="2800" dirty="0" smtClean="0"/>
                <a:t> 6 – 15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hợp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nhất</a:t>
              </a:r>
              <a:r>
                <a:rPr lang="en-US" sz="2800" dirty="0" smtClean="0"/>
                <a:t>)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23331" y="1619300"/>
              <a:ext cx="10754436" cy="4508545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32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2128" y="331693"/>
            <a:ext cx="10406744" cy="1159486"/>
            <a:chOff x="711202" y="2843969"/>
            <a:chExt cx="10406744" cy="1159486"/>
          </a:xfrm>
        </p:grpSpPr>
        <p:sp>
          <p:nvSpPr>
            <p:cNvPr id="3" name="Rounded Rectangle 2"/>
            <p:cNvSpPr/>
            <p:nvPr/>
          </p:nvSpPr>
          <p:spPr>
            <a:xfrm>
              <a:off x="1785258" y="2963455"/>
              <a:ext cx="9332688" cy="92051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711202" y="2843969"/>
              <a:ext cx="1284836" cy="1159486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/>
                <a:t>2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08366" y="3082855"/>
              <a:ext cx="90095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/>
                <a:t>Hãy</a:t>
              </a:r>
              <a:r>
                <a:rPr lang="en-US" sz="4000" b="1" dirty="0" smtClean="0"/>
                <a:t> </a:t>
              </a:r>
              <a:r>
                <a:rPr lang="en-US" sz="4000" b="1" dirty="0" err="1" smtClean="0"/>
                <a:t>cố</a:t>
              </a:r>
              <a:r>
                <a:rPr lang="en-US" sz="4000" b="1" dirty="0" smtClean="0"/>
                <a:t> </a:t>
              </a:r>
              <a:r>
                <a:rPr lang="en-US" sz="4000" b="1" dirty="0" err="1" smtClean="0"/>
                <a:t>gắng</a:t>
              </a:r>
              <a:r>
                <a:rPr lang="en-US" sz="4000" b="1" dirty="0" smtClean="0"/>
                <a:t> </a:t>
              </a:r>
              <a:r>
                <a:rPr lang="en-US" sz="4000" b="1" dirty="0" err="1" smtClean="0"/>
                <a:t>tạo</a:t>
              </a:r>
              <a:r>
                <a:rPr lang="en-US" sz="4000" b="1" dirty="0" smtClean="0"/>
                <a:t> </a:t>
              </a:r>
              <a:r>
                <a:rPr lang="en-US" sz="4000" b="1" dirty="0" err="1" smtClean="0"/>
                <a:t>ra</a:t>
              </a:r>
              <a:r>
                <a:rPr lang="en-US" sz="4000" b="1" dirty="0" smtClean="0"/>
                <a:t> </a:t>
              </a:r>
              <a:r>
                <a:rPr lang="en-US" sz="4000" b="1" dirty="0" err="1" smtClean="0"/>
                <a:t>một</a:t>
              </a:r>
              <a:r>
                <a:rPr lang="en-US" sz="4000" b="1" dirty="0" smtClean="0"/>
                <a:t> </a:t>
              </a:r>
              <a:r>
                <a:rPr lang="en-US" sz="4000" b="1" dirty="0" err="1" smtClean="0"/>
                <a:t>phần</a:t>
              </a:r>
              <a:r>
                <a:rPr lang="en-US" sz="4000" b="1" dirty="0" smtClean="0"/>
                <a:t> </a:t>
              </a:r>
              <a:r>
                <a:rPr lang="en-US" sz="4000" b="1" dirty="0" err="1" smtClean="0"/>
                <a:t>mở</a:t>
              </a:r>
              <a:r>
                <a:rPr lang="en-US" sz="4000" b="1" dirty="0" smtClean="0"/>
                <a:t> </a:t>
              </a:r>
              <a:r>
                <a:rPr lang="en-US" sz="4000" b="1" dirty="0" err="1" smtClean="0"/>
                <a:t>đầu</a:t>
              </a:r>
              <a:r>
                <a:rPr lang="en-US" sz="4000" b="1" dirty="0" smtClean="0"/>
                <a:t> hay</a:t>
              </a:r>
              <a:endParaRPr lang="en-US" sz="40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902527" y="1848307"/>
            <a:ext cx="36220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Cuốn</a:t>
            </a:r>
            <a:r>
              <a:rPr lang="en-US" sz="2400" dirty="0" smtClean="0"/>
              <a:t> </a:t>
            </a:r>
            <a:r>
              <a:rPr lang="en-US" sz="2400" dirty="0" err="1" smtClean="0"/>
              <a:t>sác</a:t>
            </a:r>
            <a:r>
              <a:rPr lang="en-US" sz="2400" dirty="0" err="1" smtClean="0"/>
              <a:t>h</a:t>
            </a:r>
            <a:r>
              <a:rPr lang="en-US" sz="2400" dirty="0" smtClean="0"/>
              <a:t> </a:t>
            </a:r>
            <a:r>
              <a:rPr lang="en-US" sz="2400" dirty="0" err="1" smtClean="0"/>
              <a:t>Totochan</a:t>
            </a:r>
            <a:r>
              <a:rPr lang="en-US" sz="2400" dirty="0" smtClean="0"/>
              <a:t> </a:t>
            </a:r>
            <a:r>
              <a:rPr lang="en-US" sz="2400" dirty="0" err="1" smtClean="0"/>
              <a:t>cô</a:t>
            </a:r>
            <a:r>
              <a:rPr lang="en-US" sz="2400" dirty="0" smtClean="0"/>
              <a:t> </a:t>
            </a:r>
            <a:r>
              <a:rPr lang="en-US" sz="2400" dirty="0" err="1" smtClean="0"/>
              <a:t>bé</a:t>
            </a:r>
            <a:r>
              <a:rPr lang="en-US" sz="2400" dirty="0" smtClean="0"/>
              <a:t> </a:t>
            </a:r>
            <a:r>
              <a:rPr lang="en-US" sz="2400" dirty="0" err="1" smtClean="0"/>
              <a:t>bên</a:t>
            </a:r>
            <a:r>
              <a:rPr lang="en-US" sz="2400" dirty="0" smtClean="0"/>
              <a:t> </a:t>
            </a:r>
            <a:r>
              <a:rPr lang="en-US" sz="2400" dirty="0" err="1" smtClean="0"/>
              <a:t>cửa</a:t>
            </a:r>
            <a:r>
              <a:rPr lang="en-US" sz="2400" dirty="0" smtClean="0"/>
              <a:t> </a:t>
            </a:r>
            <a:r>
              <a:rPr lang="en-US" sz="2400" dirty="0" err="1" smtClean="0"/>
              <a:t>sổ</a:t>
            </a:r>
            <a:r>
              <a:rPr lang="en-US" sz="2400" dirty="0" smtClean="0"/>
              <a:t> </a:t>
            </a:r>
            <a:r>
              <a:rPr lang="en-US" sz="2400" dirty="0" err="1" smtClean="0"/>
              <a:t>kể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cô</a:t>
            </a:r>
            <a:r>
              <a:rPr lang="en-US" sz="2400" dirty="0" smtClean="0"/>
              <a:t> </a:t>
            </a:r>
            <a:r>
              <a:rPr lang="en-US" sz="2400" dirty="0" err="1" smtClean="0"/>
              <a:t>bé</a:t>
            </a:r>
            <a:r>
              <a:rPr lang="en-US" sz="2400" dirty="0" smtClean="0"/>
              <a:t> </a:t>
            </a:r>
            <a:r>
              <a:rPr lang="en-US" sz="2400" dirty="0" err="1" smtClean="0"/>
              <a:t>thật</a:t>
            </a:r>
            <a:r>
              <a:rPr lang="en-US" sz="2400" dirty="0" smtClean="0"/>
              <a:t> </a:t>
            </a:r>
            <a:r>
              <a:rPr lang="en-US" sz="2400" dirty="0" err="1" smtClean="0"/>
              <a:t>đáng</a:t>
            </a:r>
            <a:r>
              <a:rPr lang="en-US" sz="2400" dirty="0" smtClean="0"/>
              <a:t> </a:t>
            </a:r>
            <a:r>
              <a:rPr lang="en-US" sz="2400" dirty="0" err="1" smtClean="0"/>
              <a:t>yêu</a:t>
            </a:r>
            <a:r>
              <a:rPr lang="en-US" sz="2400" dirty="0" smtClean="0"/>
              <a:t> ở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ngôi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thật</a:t>
            </a:r>
            <a:r>
              <a:rPr lang="en-US" sz="2400" dirty="0" smtClean="0"/>
              <a:t> </a:t>
            </a:r>
            <a:r>
              <a:rPr lang="en-US" sz="2400" dirty="0" err="1" smtClean="0"/>
              <a:t>đặc</a:t>
            </a:r>
            <a:r>
              <a:rPr lang="en-US" sz="2400" dirty="0" smtClean="0"/>
              <a:t> </a:t>
            </a:r>
            <a:r>
              <a:rPr lang="en-US" sz="2400" dirty="0" err="1" smtClean="0"/>
              <a:t>biệt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652774" y="4439196"/>
            <a:ext cx="43737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toa</a:t>
            </a:r>
            <a:r>
              <a:rPr lang="en-US" sz="2400" dirty="0" smtClean="0"/>
              <a:t> </a:t>
            </a:r>
            <a:r>
              <a:rPr lang="en-US" sz="2400" dirty="0" err="1" smtClean="0"/>
              <a:t>xe</a:t>
            </a:r>
            <a:r>
              <a:rPr lang="en-US" sz="2400" dirty="0" smtClean="0"/>
              <a:t> </a:t>
            </a:r>
            <a:r>
              <a:rPr lang="en-US" sz="2400" dirty="0" err="1" smtClean="0"/>
              <a:t>lửa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hỏng</a:t>
            </a:r>
            <a:r>
              <a:rPr lang="en-US" sz="2400" dirty="0"/>
              <a:t> </a:t>
            </a:r>
            <a:r>
              <a:rPr lang="en-US" sz="2400" dirty="0" err="1" smtClean="0"/>
              <a:t>núp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hàng</a:t>
            </a:r>
            <a:r>
              <a:rPr lang="en-US" sz="2400" dirty="0" smtClean="0"/>
              <a:t> </a:t>
            </a:r>
            <a:r>
              <a:rPr lang="en-US" sz="2400" dirty="0" err="1" smtClean="0"/>
              <a:t>cây</a:t>
            </a:r>
            <a:r>
              <a:rPr lang="en-US" sz="2400" dirty="0" smtClean="0"/>
              <a:t>, </a:t>
            </a:r>
            <a:r>
              <a:rPr lang="en-US" sz="2400" dirty="0" err="1" smtClean="0"/>
              <a:t>cô</a:t>
            </a:r>
            <a:r>
              <a:rPr lang="en-US" sz="2400" dirty="0" smtClean="0"/>
              <a:t> </a:t>
            </a:r>
            <a:r>
              <a:rPr lang="en-US" sz="2400" dirty="0" err="1" smtClean="0"/>
              <a:t>bé</a:t>
            </a:r>
            <a:r>
              <a:rPr lang="en-US" sz="2400" dirty="0" smtClean="0"/>
              <a:t> </a:t>
            </a:r>
            <a:r>
              <a:rPr lang="en-US" sz="2400" dirty="0" err="1" smtClean="0"/>
              <a:t>suốt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</a:t>
            </a:r>
            <a:r>
              <a:rPr lang="en-US" sz="2400" dirty="0" err="1" smtClean="0"/>
              <a:t>đứng</a:t>
            </a:r>
            <a:r>
              <a:rPr lang="en-US" sz="2400" dirty="0" smtClean="0"/>
              <a:t> </a:t>
            </a:r>
            <a:r>
              <a:rPr lang="en-US" sz="2400" dirty="0" err="1" smtClean="0"/>
              <a:t>bên</a:t>
            </a:r>
            <a:r>
              <a:rPr lang="en-US" sz="2400" dirty="0" smtClean="0"/>
              <a:t> </a:t>
            </a:r>
            <a:r>
              <a:rPr lang="en-US" sz="2400" dirty="0" err="1" smtClean="0"/>
              <a:t>cửa</a:t>
            </a:r>
            <a:r>
              <a:rPr lang="en-US" sz="2400" dirty="0" smtClean="0"/>
              <a:t> </a:t>
            </a:r>
            <a:r>
              <a:rPr lang="en-US" sz="2400" dirty="0" err="1" smtClean="0"/>
              <a:t>sổ</a:t>
            </a:r>
            <a:r>
              <a:rPr lang="en-US" sz="2400" dirty="0"/>
              <a:t> </a:t>
            </a:r>
            <a:r>
              <a:rPr lang="en-US" sz="2400" dirty="0" err="1" smtClean="0"/>
              <a:t>xem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chuyện</a:t>
            </a:r>
            <a:r>
              <a:rPr lang="en-US" sz="2400" dirty="0" smtClean="0"/>
              <a:t> </a:t>
            </a:r>
            <a:r>
              <a:rPr lang="en-US" sz="2400" dirty="0" err="1" smtClean="0"/>
              <a:t>ngoài</a:t>
            </a:r>
            <a:r>
              <a:rPr lang="en-US" sz="2400" dirty="0" smtClean="0"/>
              <a:t> </a:t>
            </a:r>
            <a:r>
              <a:rPr lang="en-US" sz="2400" dirty="0" err="1" smtClean="0"/>
              <a:t>đường</a:t>
            </a:r>
            <a:r>
              <a:rPr lang="en-US" sz="2400" dirty="0" smtClean="0"/>
              <a:t>,…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chuyện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đây</a:t>
            </a:r>
            <a:r>
              <a:rPr lang="en-US" sz="2400" dirty="0" smtClean="0"/>
              <a:t>? 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5833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2845" y="3981088"/>
            <a:ext cx="3119944" cy="31199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1860" l="10000" r="908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8412" y="1843876"/>
            <a:ext cx="1854433" cy="18544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526" y="2633137"/>
            <a:ext cx="2287316" cy="316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1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ft Brace 12"/>
          <p:cNvSpPr/>
          <p:nvPr/>
        </p:nvSpPr>
        <p:spPr>
          <a:xfrm>
            <a:off x="2468108" y="2113678"/>
            <a:ext cx="588992" cy="3986268"/>
          </a:xfrm>
          <a:prstGeom prst="leftBrace">
            <a:avLst>
              <a:gd name="adj1" fmla="val 36905"/>
              <a:gd name="adj2" fmla="val 5000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2" name="Group 1"/>
          <p:cNvGrpSpPr/>
          <p:nvPr/>
        </p:nvGrpSpPr>
        <p:grpSpPr>
          <a:xfrm>
            <a:off x="366809" y="215608"/>
            <a:ext cx="11484591" cy="1271031"/>
            <a:chOff x="707409" y="4342569"/>
            <a:chExt cx="11484591" cy="1271031"/>
          </a:xfrm>
        </p:grpSpPr>
        <p:sp>
          <p:nvSpPr>
            <p:cNvPr id="3" name="Rounded Rectangle 2"/>
            <p:cNvSpPr/>
            <p:nvPr/>
          </p:nvSpPr>
          <p:spPr>
            <a:xfrm>
              <a:off x="1785257" y="4342569"/>
              <a:ext cx="9971313" cy="1271031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Oval 3"/>
            <p:cNvSpPr/>
            <p:nvPr/>
          </p:nvSpPr>
          <p:spPr>
            <a:xfrm>
              <a:off x="707409" y="4342569"/>
              <a:ext cx="1284836" cy="1159486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/>
                <a:t>3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08366" y="4413271"/>
              <a:ext cx="100836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/>
                <a:t>Trình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bày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nội</a:t>
              </a:r>
              <a:r>
                <a:rPr lang="en-US" sz="3600" b="1" dirty="0" smtClean="0"/>
                <a:t> dung </a:t>
              </a:r>
              <a:r>
                <a:rPr lang="en-US" sz="3600" b="1" dirty="0" err="1" smtClean="0"/>
                <a:t>rõ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ràng</a:t>
              </a:r>
              <a:r>
                <a:rPr lang="en-US" sz="3600" b="1" dirty="0" smtClean="0"/>
                <a:t>, </a:t>
              </a:r>
              <a:r>
                <a:rPr lang="en-US" sz="3600" b="1" dirty="0" err="1" smtClean="0"/>
                <a:t>ngắn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gọn</a:t>
              </a:r>
              <a:r>
                <a:rPr lang="en-US" sz="3600" b="1" dirty="0" smtClean="0"/>
                <a:t>, </a:t>
              </a:r>
              <a:r>
                <a:rPr lang="en-US" sz="3600" b="1" dirty="0" err="1" smtClean="0"/>
                <a:t>sâu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sắc</a:t>
              </a:r>
              <a:endParaRPr lang="en-US" sz="3600" b="1" dirty="0" smtClean="0"/>
            </a:p>
            <a:p>
              <a:pPr algn="ctr"/>
              <a:r>
                <a:rPr lang="en-US" sz="3600" b="1" dirty="0" smtClean="0"/>
                <a:t>(</a:t>
              </a:r>
              <a:r>
                <a:rPr lang="en-US" sz="3600" b="1" dirty="0" err="1" smtClean="0"/>
                <a:t>phần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thân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bài</a:t>
              </a:r>
              <a:r>
                <a:rPr lang="en-US" sz="3600" b="1" dirty="0" smtClean="0"/>
                <a:t>)</a:t>
              </a:r>
              <a:endParaRPr lang="en-US" sz="3600" b="1" dirty="0"/>
            </a:p>
          </p:txBody>
        </p:sp>
      </p:grpSp>
      <p:sp>
        <p:nvSpPr>
          <p:cNvPr id="7" name="Pentagon 6"/>
          <p:cNvSpPr/>
          <p:nvPr/>
        </p:nvSpPr>
        <p:spPr>
          <a:xfrm>
            <a:off x="3224335" y="1896744"/>
            <a:ext cx="5824129" cy="764275"/>
          </a:xfrm>
          <a:prstGeom prst="homePlate">
            <a:avLst/>
          </a:prstGeom>
          <a:solidFill>
            <a:srgbClr val="FFFF47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#1. </a:t>
            </a:r>
            <a:r>
              <a:rPr lang="en-US" sz="3200" b="1" dirty="0" err="1" smtClean="0">
                <a:solidFill>
                  <a:srgbClr val="002060"/>
                </a:solidFill>
              </a:rPr>
              <a:t>Thêm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trích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dẫn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sách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8" name="Pentagon 7"/>
          <p:cNvSpPr/>
          <p:nvPr/>
        </p:nvSpPr>
        <p:spPr>
          <a:xfrm>
            <a:off x="3224336" y="2838096"/>
            <a:ext cx="5824129" cy="764275"/>
          </a:xfrm>
          <a:prstGeom prst="homePlate">
            <a:avLst/>
          </a:prstGeom>
          <a:solidFill>
            <a:srgbClr val="FFFF47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#2. </a:t>
            </a:r>
            <a:r>
              <a:rPr lang="en-US" sz="3200" b="1" dirty="0" err="1" smtClean="0">
                <a:solidFill>
                  <a:srgbClr val="002060"/>
                </a:solidFill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giọng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văn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riêng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3224336" y="3779154"/>
            <a:ext cx="5071227" cy="764275"/>
          </a:xfrm>
          <a:prstGeom prst="homePlate">
            <a:avLst/>
          </a:prstGeom>
          <a:solidFill>
            <a:srgbClr val="FFFF47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#3. </a:t>
            </a:r>
            <a:r>
              <a:rPr lang="en-US" sz="3200" b="1" dirty="0" err="1" smtClean="0">
                <a:solidFill>
                  <a:srgbClr val="002060"/>
                </a:solidFill>
              </a:rPr>
              <a:t>Nội</a:t>
            </a:r>
            <a:r>
              <a:rPr lang="en-US" sz="3200" b="1" dirty="0" smtClean="0">
                <a:solidFill>
                  <a:srgbClr val="002060"/>
                </a:solidFill>
              </a:rPr>
              <a:t> dung </a:t>
            </a:r>
            <a:r>
              <a:rPr lang="en-US" sz="3200" b="1" dirty="0" err="1" smtClean="0">
                <a:solidFill>
                  <a:srgbClr val="002060"/>
                </a:solidFill>
              </a:rPr>
              <a:t>ngắn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gọn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3224336" y="4776751"/>
            <a:ext cx="6490595" cy="764275"/>
          </a:xfrm>
          <a:prstGeom prst="homePlate">
            <a:avLst/>
          </a:prstGeom>
          <a:solidFill>
            <a:srgbClr val="FFFF47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#4. </a:t>
            </a:r>
            <a:r>
              <a:rPr lang="en-US" sz="3200" b="1" dirty="0" err="1" smtClean="0">
                <a:solidFill>
                  <a:srgbClr val="002060"/>
                </a:solidFill>
              </a:rPr>
              <a:t>Thêm</a:t>
            </a:r>
            <a:r>
              <a:rPr lang="en-US" sz="3200" b="1" dirty="0" smtClean="0">
                <a:solidFill>
                  <a:srgbClr val="002060"/>
                </a:solidFill>
              </a:rPr>
              <a:t> minh </a:t>
            </a:r>
            <a:r>
              <a:rPr lang="en-US" sz="3200" b="1" dirty="0" err="1" smtClean="0">
                <a:solidFill>
                  <a:srgbClr val="002060"/>
                </a:solidFill>
              </a:rPr>
              <a:t>hoạ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viết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224337" y="5717809"/>
            <a:ext cx="5824128" cy="764275"/>
          </a:xfrm>
          <a:prstGeom prst="homePlate">
            <a:avLst/>
          </a:prstGeom>
          <a:solidFill>
            <a:srgbClr val="FFFF47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#5. </a:t>
            </a:r>
            <a:r>
              <a:rPr lang="en-US" sz="3200" b="1" dirty="0" err="1" smtClean="0">
                <a:solidFill>
                  <a:srgbClr val="002060"/>
                </a:solidFill>
              </a:rPr>
              <a:t>Kiểm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tra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lại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lần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nữa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1207" y="3386594"/>
            <a:ext cx="2046900" cy="139015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5 </a:t>
            </a:r>
            <a:r>
              <a:rPr lang="en-US" sz="3600" b="1" dirty="0" err="1" smtClean="0"/>
              <a:t>điều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cần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nhớ</a:t>
            </a:r>
            <a:endParaRPr lang="en-US" sz="36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328" l="1000" r="90000">
                        <a14:foregroundMark x1="27500" y1="33537" x2="41333" y2="6365"/>
                        <a14:foregroundMark x1="37167" y1="11750" x2="43500" y2="24847"/>
                        <a14:foregroundMark x1="24833" y1="21420" x2="36667" y2="20073"/>
                        <a14:foregroundMark x1="25667" y1="18727" x2="36667" y2="20808"/>
                        <a14:foregroundMark x1="28000" y1="5630" x2="60000" y2="8323"/>
                        <a14:foregroundMark x1="58167" y1="40269" x2="57333" y2="36597"/>
                        <a14:foregroundMark x1="14333" y1="25214" x2="26167" y2="27540"/>
                        <a14:foregroundMark x1="9667" y1="25214" x2="18333" y2="25214"/>
                        <a14:foregroundMark x1="17500" y1="25214" x2="17500" y2="22766"/>
                        <a14:foregroundMark x1="46333" y1="57772" x2="47667" y2="78335"/>
                        <a14:foregroundMark x1="25667" y1="56059" x2="27500" y2="82007"/>
                        <a14:foregroundMark x1="23500" y1="76622" x2="34833" y2="85067"/>
                        <a14:foregroundMark x1="33500" y1="85312" x2="58667" y2="78580"/>
                        <a14:foregroundMark x1="19833" y1="78580" x2="29833" y2="79927"/>
                        <a14:foregroundMark x1="18833" y1="70257" x2="43167" y2="76255"/>
                        <a14:foregroundMark x1="39000" y1="76622" x2="55500" y2="70624"/>
                        <a14:foregroundMark x1="56333" y1="64504" x2="44000" y2="67564"/>
                        <a14:foregroundMark x1="18833" y1="62791" x2="32500" y2="66218"/>
                        <a14:foregroundMark x1="19833" y1="61812" x2="18833" y2="60832"/>
                        <a14:foregroundMark x1="54500" y1="82619" x2="67833" y2="87760"/>
                        <a14:foregroundMark x1="67333" y1="88005" x2="82500" y2="82987"/>
                        <a14:foregroundMark x1="54167" y1="87026" x2="58167" y2="847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04629" y="2278881"/>
            <a:ext cx="2942887" cy="400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2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25602" y="407812"/>
            <a:ext cx="9998448" cy="1159486"/>
            <a:chOff x="711202" y="5539370"/>
            <a:chExt cx="9998448" cy="1159486"/>
          </a:xfrm>
        </p:grpSpPr>
        <p:sp>
          <p:nvSpPr>
            <p:cNvPr id="3" name="Rounded Rectangle 2"/>
            <p:cNvSpPr/>
            <p:nvPr/>
          </p:nvSpPr>
          <p:spPr>
            <a:xfrm>
              <a:off x="1785258" y="5658856"/>
              <a:ext cx="8142514" cy="92051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711202" y="5539370"/>
              <a:ext cx="1284836" cy="1159486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/>
                <a:t>4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93554" y="5765170"/>
              <a:ext cx="85160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/>
                <a:t>Viết</a:t>
              </a:r>
              <a:r>
                <a:rPr lang="en-US" sz="4000" b="1" dirty="0" smtClean="0"/>
                <a:t> </a:t>
              </a:r>
              <a:r>
                <a:rPr lang="en-US" sz="4000" b="1" dirty="0" err="1" smtClean="0"/>
                <a:t>một</a:t>
              </a:r>
              <a:r>
                <a:rPr lang="en-US" sz="4000" b="1" dirty="0" smtClean="0"/>
                <a:t> </a:t>
              </a:r>
              <a:r>
                <a:rPr lang="en-US" sz="4000" b="1" dirty="0" err="1" smtClean="0"/>
                <a:t>lời</a:t>
              </a:r>
              <a:r>
                <a:rPr lang="en-US" sz="4000" b="1" dirty="0" smtClean="0"/>
                <a:t> </a:t>
              </a:r>
              <a:r>
                <a:rPr lang="en-US" sz="4000" b="1" dirty="0" err="1" smtClean="0"/>
                <a:t>kết</a:t>
              </a:r>
              <a:r>
                <a:rPr lang="en-US" sz="4000" b="1" dirty="0" smtClean="0"/>
                <a:t> “</a:t>
              </a:r>
              <a:r>
                <a:rPr lang="en-US" sz="4000" b="1" dirty="0" err="1" smtClean="0"/>
                <a:t>đi</a:t>
              </a:r>
              <a:r>
                <a:rPr lang="en-US" sz="4000" b="1" dirty="0" smtClean="0"/>
                <a:t> </a:t>
              </a:r>
              <a:r>
                <a:rPr lang="en-US" sz="4000" b="1" dirty="0" err="1" smtClean="0"/>
                <a:t>vào</a:t>
              </a:r>
              <a:r>
                <a:rPr lang="en-US" sz="4000" b="1" dirty="0" smtClean="0"/>
                <a:t> </a:t>
              </a:r>
              <a:r>
                <a:rPr lang="en-US" sz="4000" b="1" dirty="0" err="1" smtClean="0"/>
                <a:t>lòng</a:t>
              </a:r>
              <a:r>
                <a:rPr lang="en-US" sz="4000" b="1" dirty="0" smtClean="0"/>
                <a:t> </a:t>
              </a:r>
              <a:r>
                <a:rPr lang="en-US" sz="4000" b="1" dirty="0" err="1" smtClean="0"/>
                <a:t>người</a:t>
              </a:r>
              <a:r>
                <a:rPr lang="en-US" sz="4000" b="1" dirty="0" smtClean="0"/>
                <a:t>”</a:t>
              </a:r>
              <a:endParaRPr lang="en-US" sz="40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25602" y="2635261"/>
            <a:ext cx="7130956" cy="1636293"/>
            <a:chOff x="3384645" y="3193576"/>
            <a:chExt cx="7130956" cy="1636293"/>
          </a:xfrm>
        </p:grpSpPr>
        <p:sp>
          <p:nvSpPr>
            <p:cNvPr id="7" name="TextBox 6"/>
            <p:cNvSpPr txBox="1"/>
            <p:nvPr/>
          </p:nvSpPr>
          <p:spPr>
            <a:xfrm>
              <a:off x="3538399" y="3375631"/>
              <a:ext cx="67379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Nếu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dựng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lại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ngôi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trường</a:t>
              </a:r>
              <a:r>
                <a:rPr lang="en-US" sz="3200" dirty="0" smtClean="0"/>
                <a:t> Tomoe </a:t>
              </a:r>
              <a:r>
                <a:rPr lang="en-US" sz="3200" dirty="0" err="1" smtClean="0"/>
                <a:t>ấy</a:t>
              </a:r>
              <a:r>
                <a:rPr lang="en-US" sz="3200" dirty="0" smtClean="0"/>
                <a:t>, </a:t>
              </a:r>
              <a:r>
                <a:rPr lang="en-US" sz="3200" dirty="0" err="1" smtClean="0"/>
                <a:t>bạn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có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muốn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học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không</a:t>
              </a:r>
              <a:r>
                <a:rPr lang="en-US" sz="3200" dirty="0" smtClean="0"/>
                <a:t>?</a:t>
              </a:r>
              <a:endParaRPr lang="en-US" sz="32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384645" y="3193576"/>
              <a:ext cx="7130956" cy="1636293"/>
            </a:xfrm>
            <a:prstGeom prst="roundRect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84734" y="4812404"/>
            <a:ext cx="7130956" cy="1636293"/>
            <a:chOff x="3384645" y="3193576"/>
            <a:chExt cx="7130956" cy="1636293"/>
          </a:xfrm>
        </p:grpSpPr>
        <p:sp>
          <p:nvSpPr>
            <p:cNvPr id="12" name="TextBox 11"/>
            <p:cNvSpPr txBox="1"/>
            <p:nvPr/>
          </p:nvSpPr>
          <p:spPr>
            <a:xfrm>
              <a:off x="3538399" y="3375631"/>
              <a:ext cx="67379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Bạn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yêu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nhấ</a:t>
              </a:r>
              <a:r>
                <a:rPr lang="en-US" sz="3200" dirty="0" err="1" smtClean="0"/>
                <a:t>t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điều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gì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từ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ngôi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trường</a:t>
              </a:r>
              <a:r>
                <a:rPr lang="en-US" sz="3200" dirty="0" smtClean="0"/>
                <a:t> Tomoe? </a:t>
              </a:r>
              <a:endParaRPr lang="en-US" sz="32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384645" y="3193576"/>
              <a:ext cx="7130956" cy="1636293"/>
            </a:xfrm>
            <a:prstGeom prst="roundRect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312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93576" y="531976"/>
            <a:ext cx="6808479" cy="1378711"/>
            <a:chOff x="1132765" y="531976"/>
            <a:chExt cx="6808479" cy="1378711"/>
          </a:xfrm>
        </p:grpSpPr>
        <p:sp>
          <p:nvSpPr>
            <p:cNvPr id="4" name="Rounded Rectangle 3"/>
            <p:cNvSpPr/>
            <p:nvPr/>
          </p:nvSpPr>
          <p:spPr>
            <a:xfrm>
              <a:off x="1132765" y="531976"/>
              <a:ext cx="6808479" cy="137871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32765" y="898165"/>
              <a:ext cx="68084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Các</a:t>
              </a:r>
              <a:r>
                <a:rPr lang="en-US" sz="36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cách</a:t>
              </a:r>
              <a:r>
                <a:rPr lang="en-US" sz="36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viết</a:t>
              </a:r>
              <a:r>
                <a:rPr lang="en-US" sz="36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revew</a:t>
              </a:r>
              <a:r>
                <a:rPr lang="en-US" sz="36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một</a:t>
              </a:r>
              <a:r>
                <a:rPr lang="en-US" sz="36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cuốn</a:t>
              </a:r>
              <a:r>
                <a:rPr lang="en-US" sz="36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sách</a:t>
              </a:r>
              <a:endParaRPr lang="en-US" sz="3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233051" y="2547798"/>
            <a:ext cx="7690030" cy="812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</a:t>
            </a:r>
            <a:r>
              <a:rPr lang="en-US" sz="3200" b="1" dirty="0" err="1" smtClean="0">
                <a:solidFill>
                  <a:srgbClr val="002060"/>
                </a:solidFill>
              </a:rPr>
              <a:t>ô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tả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sách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33051" y="4036962"/>
            <a:ext cx="7690030" cy="812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T</a:t>
            </a:r>
            <a:r>
              <a:rPr lang="en-US" sz="3200" b="1" dirty="0" err="1" smtClean="0">
                <a:solidFill>
                  <a:srgbClr val="002060"/>
                </a:solidFill>
              </a:rPr>
              <a:t>óm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tắt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sách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33051" y="5459364"/>
            <a:ext cx="7690030" cy="8499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B</a:t>
            </a:r>
            <a:r>
              <a:rPr lang="en-US" sz="3200" b="1" dirty="0" err="1" smtClean="0">
                <a:solidFill>
                  <a:schemeClr val="bg1"/>
                </a:solidFill>
              </a:rPr>
              <a:t>ình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luận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sách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92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594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Minh Nguyệt</dc:creator>
  <cp:lastModifiedBy>Nguyễn Thị Mai Thanh (ADAS – TT)</cp:lastModifiedBy>
  <cp:revision>37</cp:revision>
  <dcterms:created xsi:type="dcterms:W3CDTF">2021-04-15T04:35:38Z</dcterms:created>
  <dcterms:modified xsi:type="dcterms:W3CDTF">2021-04-24T23:16:41Z</dcterms:modified>
</cp:coreProperties>
</file>