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1099" y="64"/>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51E801-F37F-483D-91CD-63F6D4515FC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77C3144A-15AA-412C-8624-E2EA2F5897BF}">
      <dgm:prSet custT="1"/>
      <dgm:spPr>
        <a:solidFill>
          <a:srgbClr val="FFC000"/>
        </a:solidFill>
      </dgm:spPr>
      <dgm:t>
        <a:bodyPr/>
        <a:lstStyle/>
        <a:p>
          <a:r>
            <a:rPr lang="en-US" sz="2400" dirty="0" err="1">
              <a:solidFill>
                <a:srgbClr val="7030A0"/>
              </a:solidFill>
              <a:latin typeface="Times New Roman" panose="02020603050405020304" pitchFamily="18" charset="0"/>
              <a:cs typeface="Times New Roman" panose="02020603050405020304" pitchFamily="18" charset="0"/>
            </a:rPr>
            <a:t>Nguyễn</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Ngọc</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Tư</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sinh</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năm</a:t>
          </a:r>
          <a:r>
            <a:rPr lang="en-US" sz="2400" dirty="0">
              <a:solidFill>
                <a:srgbClr val="7030A0"/>
              </a:solidFill>
              <a:latin typeface="Times New Roman" panose="02020603050405020304" pitchFamily="18" charset="0"/>
              <a:cs typeface="Times New Roman" panose="02020603050405020304" pitchFamily="18" charset="0"/>
            </a:rPr>
            <a:t> 1976, </a:t>
          </a:r>
          <a:r>
            <a:rPr lang="en-US" sz="2400" dirty="0" err="1">
              <a:solidFill>
                <a:srgbClr val="7030A0"/>
              </a:solidFill>
              <a:latin typeface="Times New Roman" panose="02020603050405020304" pitchFamily="18" charset="0"/>
              <a:cs typeface="Times New Roman" panose="02020603050405020304" pitchFamily="18" charset="0"/>
            </a:rPr>
            <a:t>quê</a:t>
          </a:r>
          <a:r>
            <a:rPr lang="en-US" sz="2400" dirty="0">
              <a:solidFill>
                <a:srgbClr val="7030A0"/>
              </a:solidFill>
              <a:latin typeface="Times New Roman" panose="02020603050405020304" pitchFamily="18" charset="0"/>
              <a:cs typeface="Times New Roman" panose="02020603050405020304" pitchFamily="18" charset="0"/>
            </a:rPr>
            <a:t> ở </a:t>
          </a:r>
          <a:r>
            <a:rPr lang="en-US" sz="2400" dirty="0" err="1">
              <a:solidFill>
                <a:srgbClr val="7030A0"/>
              </a:solidFill>
              <a:latin typeface="Times New Roman" panose="02020603050405020304" pitchFamily="18" charset="0"/>
              <a:cs typeface="Times New Roman" panose="02020603050405020304" pitchFamily="18" charset="0"/>
            </a:rPr>
            <a:t>Cà</a:t>
          </a:r>
          <a:r>
            <a:rPr lang="en-US" sz="2400" dirty="0">
              <a:solidFill>
                <a:srgbClr val="7030A0"/>
              </a:solidFill>
              <a:latin typeface="Times New Roman" panose="02020603050405020304" pitchFamily="18" charset="0"/>
              <a:cs typeface="Times New Roman" panose="02020603050405020304" pitchFamily="18" charset="0"/>
            </a:rPr>
            <a:t> Mau.</a:t>
          </a:r>
        </a:p>
      </dgm:t>
    </dgm:pt>
    <dgm:pt modelId="{9BBAC21A-76E1-4940-9DBD-6643894B1CBC}" type="parTrans" cxnId="{A96EBB4E-C178-426D-A11A-6D72A9FA9ECB}">
      <dgm:prSet/>
      <dgm:spPr/>
      <dgm:t>
        <a:bodyPr/>
        <a:lstStyle/>
        <a:p>
          <a:endParaRPr lang="en-US" sz="2000">
            <a:latin typeface="Times New Roman" panose="02020603050405020304" pitchFamily="18" charset="0"/>
            <a:cs typeface="Times New Roman" panose="02020603050405020304" pitchFamily="18" charset="0"/>
          </a:endParaRPr>
        </a:p>
      </dgm:t>
    </dgm:pt>
    <dgm:pt modelId="{B2FCA136-419F-4503-8747-19DB100A4B93}" type="sibTrans" cxnId="{A96EBB4E-C178-426D-A11A-6D72A9FA9ECB}">
      <dgm:prSet/>
      <dgm:spPr/>
      <dgm:t>
        <a:bodyPr/>
        <a:lstStyle/>
        <a:p>
          <a:endParaRPr lang="en-US" sz="2000">
            <a:latin typeface="Times New Roman" panose="02020603050405020304" pitchFamily="18" charset="0"/>
            <a:cs typeface="Times New Roman" panose="02020603050405020304" pitchFamily="18" charset="0"/>
          </a:endParaRPr>
        </a:p>
      </dgm:t>
    </dgm:pt>
    <dgm:pt modelId="{7B15DBB1-020A-415D-9A49-B71E2BDC189F}">
      <dgm:prSet custT="1"/>
      <dgm:spPr>
        <a:solidFill>
          <a:srgbClr val="92D050"/>
        </a:solidFill>
      </dgm:spPr>
      <dgm:t>
        <a:bodyPr/>
        <a:lstStyle/>
        <a:p>
          <a:r>
            <a:rPr lang="en-US" sz="2400" dirty="0" err="1">
              <a:solidFill>
                <a:srgbClr val="C00000"/>
              </a:solidFill>
              <a:latin typeface="Times New Roman" panose="02020603050405020304" pitchFamily="18" charset="0"/>
              <a:cs typeface="Times New Roman" panose="02020603050405020304" pitchFamily="18" charset="0"/>
            </a:rPr>
            <a:t>Văn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của</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chị</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thường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trong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sáng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mộc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mạc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thể</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hiện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một</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tâm</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hồn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tinh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tế</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nhạy</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cảm</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giàu</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yêu</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thương</a:t>
          </a:r>
          <a:r>
            <a:rPr lang="en-US" sz="2400" dirty="0">
              <a:solidFill>
                <a:srgbClr val="C00000"/>
              </a:solidFill>
              <a:latin typeface="Times New Roman" panose="02020603050405020304" pitchFamily="18" charset="0"/>
              <a:cs typeface="Times New Roman" panose="02020603050405020304" pitchFamily="18" charset="0"/>
            </a:rPr>
            <a:t>.</a:t>
          </a:r>
        </a:p>
      </dgm:t>
    </dgm:pt>
    <dgm:pt modelId="{DF0C5466-9998-43A0-9DE7-1D788D00D8FB}" type="parTrans" cxnId="{FC3CC9F4-B7F0-4FD2-A107-395BC0E7279C}">
      <dgm:prSet/>
      <dgm:spPr/>
      <dgm:t>
        <a:bodyPr/>
        <a:lstStyle/>
        <a:p>
          <a:endParaRPr lang="en-US" sz="2000">
            <a:latin typeface="Times New Roman" panose="02020603050405020304" pitchFamily="18" charset="0"/>
            <a:cs typeface="Times New Roman" panose="02020603050405020304" pitchFamily="18" charset="0"/>
          </a:endParaRPr>
        </a:p>
      </dgm:t>
    </dgm:pt>
    <dgm:pt modelId="{C13A46ED-3FDE-4CE6-BA32-92E117E1045C}" type="sibTrans" cxnId="{FC3CC9F4-B7F0-4FD2-A107-395BC0E7279C}">
      <dgm:prSet/>
      <dgm:spPr/>
      <dgm:t>
        <a:bodyPr/>
        <a:lstStyle/>
        <a:p>
          <a:endParaRPr lang="en-US" sz="2000">
            <a:latin typeface="Times New Roman" panose="02020603050405020304" pitchFamily="18" charset="0"/>
            <a:cs typeface="Times New Roman" panose="02020603050405020304" pitchFamily="18" charset="0"/>
          </a:endParaRPr>
        </a:p>
      </dgm:t>
    </dgm:pt>
    <dgm:pt modelId="{20830D48-482C-4AEA-B093-482D7E42F2DF}">
      <dgm:prSet custT="1"/>
      <dgm:spPr>
        <a:solidFill>
          <a:srgbClr val="00B0F0"/>
        </a:solidFill>
      </dgm:spPr>
      <dgm:t>
        <a:bodyPr/>
        <a:lstStyle/>
        <a:p>
          <a:r>
            <a:rPr lang="en-US" sz="2400" dirty="0" err="1">
              <a:solidFill>
                <a:srgbClr val="002060"/>
              </a:solidFill>
              <a:latin typeface="Times New Roman" panose="02020603050405020304" pitchFamily="18" charset="0"/>
              <a:cs typeface="Times New Roman" panose="02020603050405020304" pitchFamily="18" charset="0"/>
            </a:rPr>
            <a:t>Tác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phẩm</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tiểu</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biểu</a:t>
          </a:r>
          <a:r>
            <a:rPr lang="en-US" sz="2400"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Truyện</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ngắn</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Nguyễn</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Ngọc</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Tư</a:t>
          </a:r>
          <a:r>
            <a:rPr lang="en-US" sz="2400" i="1" dirty="0">
              <a:solidFill>
                <a:srgbClr val="002060"/>
              </a:solidFill>
              <a:latin typeface="Times New Roman" panose="02020603050405020304" pitchFamily="18" charset="0"/>
              <a:cs typeface="Times New Roman" panose="02020603050405020304" pitchFamily="18" charset="0"/>
            </a:rPr>
            <a:t> (2005), </a:t>
          </a:r>
          <a:r>
            <a:rPr lang="en-US" sz="2400" i="1" dirty="0" err="1">
              <a:solidFill>
                <a:srgbClr val="002060"/>
              </a:solidFill>
              <a:latin typeface="Times New Roman" panose="02020603050405020304" pitchFamily="18" charset="0"/>
              <a:cs typeface="Times New Roman" panose="02020603050405020304" pitchFamily="18" charset="0"/>
            </a:rPr>
            <a:t>Tạp</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văn</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Nguyễn</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Ngọc</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Tư</a:t>
          </a:r>
          <a:r>
            <a:rPr lang="en-US" sz="2400" i="1" dirty="0">
              <a:solidFill>
                <a:srgbClr val="002060"/>
              </a:solidFill>
              <a:latin typeface="Times New Roman" panose="02020603050405020304" pitchFamily="18" charset="0"/>
              <a:cs typeface="Times New Roman" panose="02020603050405020304" pitchFamily="18" charset="0"/>
            </a:rPr>
            <a:t> (2005), </a:t>
          </a:r>
          <a:r>
            <a:rPr lang="en-US" sz="2400" i="1" dirty="0" err="1">
              <a:solidFill>
                <a:srgbClr val="002060"/>
              </a:solidFill>
              <a:latin typeface="Times New Roman" panose="02020603050405020304" pitchFamily="18" charset="0"/>
              <a:cs typeface="Times New Roman" panose="02020603050405020304" pitchFamily="18" charset="0"/>
            </a:rPr>
            <a:t>Không</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ai</a:t>
          </a:r>
          <a:r>
            <a:rPr lang="en-US" sz="2400" i="1" dirty="0">
              <a:solidFill>
                <a:srgbClr val="002060"/>
              </a:solidFill>
              <a:latin typeface="Times New Roman" panose="02020603050405020304" pitchFamily="18" charset="0"/>
              <a:cs typeface="Times New Roman" panose="02020603050405020304" pitchFamily="18" charset="0"/>
            </a:rPr>
            <a:t> qua </a:t>
          </a:r>
          <a:r>
            <a:rPr lang="en-US" sz="2400" i="1" dirty="0" err="1">
              <a:solidFill>
                <a:srgbClr val="002060"/>
              </a:solidFill>
              <a:latin typeface="Times New Roman" panose="02020603050405020304" pitchFamily="18" charset="0"/>
              <a:cs typeface="Times New Roman" panose="02020603050405020304" pitchFamily="18" charset="0"/>
            </a:rPr>
            <a:t>sông</a:t>
          </a:r>
          <a:r>
            <a:rPr lang="en-US" sz="2400" i="1" dirty="0">
              <a:solidFill>
                <a:srgbClr val="002060"/>
              </a:solidFill>
              <a:latin typeface="Times New Roman" panose="02020603050405020304" pitchFamily="18" charset="0"/>
              <a:cs typeface="Times New Roman" panose="02020603050405020304" pitchFamily="18" charset="0"/>
            </a:rPr>
            <a:t> (2016),…</a:t>
          </a:r>
          <a:endParaRPr lang="en-US" sz="2400" dirty="0">
            <a:solidFill>
              <a:srgbClr val="002060"/>
            </a:solidFill>
            <a:latin typeface="Times New Roman" panose="02020603050405020304" pitchFamily="18" charset="0"/>
            <a:cs typeface="Times New Roman" panose="02020603050405020304" pitchFamily="18" charset="0"/>
          </a:endParaRPr>
        </a:p>
      </dgm:t>
    </dgm:pt>
    <dgm:pt modelId="{E909EC14-730D-487E-9DB3-9820B2CE7726}" type="parTrans" cxnId="{8484742B-2CC9-4C4B-BF51-9E05CF9F69DF}">
      <dgm:prSet/>
      <dgm:spPr/>
      <dgm:t>
        <a:bodyPr/>
        <a:lstStyle/>
        <a:p>
          <a:endParaRPr lang="en-US" sz="2000">
            <a:latin typeface="Times New Roman" panose="02020603050405020304" pitchFamily="18" charset="0"/>
            <a:cs typeface="Times New Roman" panose="02020603050405020304" pitchFamily="18" charset="0"/>
          </a:endParaRPr>
        </a:p>
      </dgm:t>
    </dgm:pt>
    <dgm:pt modelId="{E366EEEE-CE10-4E6B-A131-0A86F0C6A781}" type="sibTrans" cxnId="{8484742B-2CC9-4C4B-BF51-9E05CF9F69DF}">
      <dgm:prSet/>
      <dgm:spPr/>
      <dgm:t>
        <a:bodyPr/>
        <a:lstStyle/>
        <a:p>
          <a:endParaRPr lang="en-US" sz="2000">
            <a:latin typeface="Times New Roman" panose="02020603050405020304" pitchFamily="18" charset="0"/>
            <a:cs typeface="Times New Roman" panose="02020603050405020304" pitchFamily="18" charset="0"/>
          </a:endParaRPr>
        </a:p>
      </dgm:t>
    </dgm:pt>
    <dgm:pt modelId="{F671D7DD-6F34-4FAE-8DB8-217C3CD52E08}" type="pres">
      <dgm:prSet presAssocID="{6351E801-F37F-483D-91CD-63F6D4515FC8}" presName="linear" presStyleCnt="0">
        <dgm:presLayoutVars>
          <dgm:dir/>
          <dgm:animLvl val="lvl"/>
          <dgm:resizeHandles val="exact"/>
        </dgm:presLayoutVars>
      </dgm:prSet>
      <dgm:spPr/>
    </dgm:pt>
    <dgm:pt modelId="{FF79554C-4CC7-4D97-910B-260E310EE320}" type="pres">
      <dgm:prSet presAssocID="{77C3144A-15AA-412C-8624-E2EA2F5897BF}" presName="parentLin" presStyleCnt="0"/>
      <dgm:spPr/>
    </dgm:pt>
    <dgm:pt modelId="{EE368EB0-9507-4AD3-978E-630017E578B1}" type="pres">
      <dgm:prSet presAssocID="{77C3144A-15AA-412C-8624-E2EA2F5897BF}" presName="parentLeftMargin" presStyleLbl="node1" presStyleIdx="0" presStyleCnt="3"/>
      <dgm:spPr/>
    </dgm:pt>
    <dgm:pt modelId="{1F4864A6-EAAB-4AC5-B8B0-72F30EF7F342}" type="pres">
      <dgm:prSet presAssocID="{77C3144A-15AA-412C-8624-E2EA2F5897BF}" presName="parentText" presStyleLbl="node1" presStyleIdx="0" presStyleCnt="3" custScaleX="122016" custScaleY="168188">
        <dgm:presLayoutVars>
          <dgm:chMax val="0"/>
          <dgm:bulletEnabled val="1"/>
        </dgm:presLayoutVars>
      </dgm:prSet>
      <dgm:spPr/>
    </dgm:pt>
    <dgm:pt modelId="{70BE53C9-C8E0-4B2E-A1B0-B44A7FB2EDFB}" type="pres">
      <dgm:prSet presAssocID="{77C3144A-15AA-412C-8624-E2EA2F5897BF}" presName="negativeSpace" presStyleCnt="0"/>
      <dgm:spPr/>
    </dgm:pt>
    <dgm:pt modelId="{0A0C2DCF-F779-46D3-BB59-0D31A6C7121B}" type="pres">
      <dgm:prSet presAssocID="{77C3144A-15AA-412C-8624-E2EA2F5897BF}" presName="childText" presStyleLbl="conFgAcc1" presStyleIdx="0" presStyleCnt="3">
        <dgm:presLayoutVars>
          <dgm:bulletEnabled val="1"/>
        </dgm:presLayoutVars>
      </dgm:prSet>
      <dgm:spPr/>
    </dgm:pt>
    <dgm:pt modelId="{4DE58098-E3EB-46DA-8B79-32BA6311FAE9}" type="pres">
      <dgm:prSet presAssocID="{B2FCA136-419F-4503-8747-19DB100A4B93}" presName="spaceBetweenRectangles" presStyleCnt="0"/>
      <dgm:spPr/>
    </dgm:pt>
    <dgm:pt modelId="{5233E671-0FC9-4F46-A771-01AFE5C9E756}" type="pres">
      <dgm:prSet presAssocID="{7B15DBB1-020A-415D-9A49-B71E2BDC189F}" presName="parentLin" presStyleCnt="0"/>
      <dgm:spPr/>
    </dgm:pt>
    <dgm:pt modelId="{F812DE31-8736-473A-A2E3-1E53275DD1A8}" type="pres">
      <dgm:prSet presAssocID="{7B15DBB1-020A-415D-9A49-B71E2BDC189F}" presName="parentLeftMargin" presStyleLbl="node1" presStyleIdx="0" presStyleCnt="3"/>
      <dgm:spPr/>
    </dgm:pt>
    <dgm:pt modelId="{E8188966-ECBD-44B3-B77F-2149BFC8BD32}" type="pres">
      <dgm:prSet presAssocID="{7B15DBB1-020A-415D-9A49-B71E2BDC189F}" presName="parentText" presStyleLbl="node1" presStyleIdx="1" presStyleCnt="3" custScaleX="125000" custScaleY="172210">
        <dgm:presLayoutVars>
          <dgm:chMax val="0"/>
          <dgm:bulletEnabled val="1"/>
        </dgm:presLayoutVars>
      </dgm:prSet>
      <dgm:spPr/>
    </dgm:pt>
    <dgm:pt modelId="{590148BD-45CA-40ED-9FC1-A50DD7B05B89}" type="pres">
      <dgm:prSet presAssocID="{7B15DBB1-020A-415D-9A49-B71E2BDC189F}" presName="negativeSpace" presStyleCnt="0"/>
      <dgm:spPr/>
    </dgm:pt>
    <dgm:pt modelId="{FFE107DE-1DA9-46CC-A79E-AF4DDFC7FC9F}" type="pres">
      <dgm:prSet presAssocID="{7B15DBB1-020A-415D-9A49-B71E2BDC189F}" presName="childText" presStyleLbl="conFgAcc1" presStyleIdx="1" presStyleCnt="3">
        <dgm:presLayoutVars>
          <dgm:bulletEnabled val="1"/>
        </dgm:presLayoutVars>
      </dgm:prSet>
      <dgm:spPr/>
    </dgm:pt>
    <dgm:pt modelId="{0C5B0625-AE0C-403C-B32B-36D2C2149589}" type="pres">
      <dgm:prSet presAssocID="{C13A46ED-3FDE-4CE6-BA32-92E117E1045C}" presName="spaceBetweenRectangles" presStyleCnt="0"/>
      <dgm:spPr/>
    </dgm:pt>
    <dgm:pt modelId="{935B306C-CEC7-4955-B551-FF4E55C9BBEF}" type="pres">
      <dgm:prSet presAssocID="{20830D48-482C-4AEA-B093-482D7E42F2DF}" presName="parentLin" presStyleCnt="0"/>
      <dgm:spPr/>
    </dgm:pt>
    <dgm:pt modelId="{6A72C72F-5911-4D2F-B703-1C67837450C5}" type="pres">
      <dgm:prSet presAssocID="{20830D48-482C-4AEA-B093-482D7E42F2DF}" presName="parentLeftMargin" presStyleLbl="node1" presStyleIdx="1" presStyleCnt="3"/>
      <dgm:spPr/>
    </dgm:pt>
    <dgm:pt modelId="{80F9C286-53C1-4B7C-A288-A215AE67EAF2}" type="pres">
      <dgm:prSet presAssocID="{20830D48-482C-4AEA-B093-482D7E42F2DF}" presName="parentText" presStyleLbl="node1" presStyleIdx="2" presStyleCnt="3" custScaleX="145588" custScaleY="198910">
        <dgm:presLayoutVars>
          <dgm:chMax val="0"/>
          <dgm:bulletEnabled val="1"/>
        </dgm:presLayoutVars>
      </dgm:prSet>
      <dgm:spPr/>
    </dgm:pt>
    <dgm:pt modelId="{CCD5CEDA-FD28-4D87-A0A0-F1BE9849B3EE}" type="pres">
      <dgm:prSet presAssocID="{20830D48-482C-4AEA-B093-482D7E42F2DF}" presName="negativeSpace" presStyleCnt="0"/>
      <dgm:spPr/>
    </dgm:pt>
    <dgm:pt modelId="{13584078-DF84-4F5E-9C04-783811EDF184}" type="pres">
      <dgm:prSet presAssocID="{20830D48-482C-4AEA-B093-482D7E42F2DF}" presName="childText" presStyleLbl="conFgAcc1" presStyleIdx="2" presStyleCnt="3">
        <dgm:presLayoutVars>
          <dgm:bulletEnabled val="1"/>
        </dgm:presLayoutVars>
      </dgm:prSet>
      <dgm:spPr/>
    </dgm:pt>
  </dgm:ptLst>
  <dgm:cxnLst>
    <dgm:cxn modelId="{1D1A4D2A-45D9-4951-B5D5-CEBDC54FF60C}" type="presOf" srcId="{77C3144A-15AA-412C-8624-E2EA2F5897BF}" destId="{1F4864A6-EAAB-4AC5-B8B0-72F30EF7F342}" srcOrd="1" destOrd="0" presId="urn:microsoft.com/office/officeart/2005/8/layout/list1"/>
    <dgm:cxn modelId="{8484742B-2CC9-4C4B-BF51-9E05CF9F69DF}" srcId="{6351E801-F37F-483D-91CD-63F6D4515FC8}" destId="{20830D48-482C-4AEA-B093-482D7E42F2DF}" srcOrd="2" destOrd="0" parTransId="{E909EC14-730D-487E-9DB3-9820B2CE7726}" sibTransId="{E366EEEE-CE10-4E6B-A131-0A86F0C6A781}"/>
    <dgm:cxn modelId="{9F72243D-97CA-47A4-B0CC-C3729BB73975}" type="presOf" srcId="{20830D48-482C-4AEA-B093-482D7E42F2DF}" destId="{80F9C286-53C1-4B7C-A288-A215AE67EAF2}" srcOrd="1" destOrd="0" presId="urn:microsoft.com/office/officeart/2005/8/layout/list1"/>
    <dgm:cxn modelId="{A96EBB4E-C178-426D-A11A-6D72A9FA9ECB}" srcId="{6351E801-F37F-483D-91CD-63F6D4515FC8}" destId="{77C3144A-15AA-412C-8624-E2EA2F5897BF}" srcOrd="0" destOrd="0" parTransId="{9BBAC21A-76E1-4940-9DBD-6643894B1CBC}" sibTransId="{B2FCA136-419F-4503-8747-19DB100A4B93}"/>
    <dgm:cxn modelId="{E48B5D71-A1E4-4C28-A414-4B9753969E26}" type="presOf" srcId="{77C3144A-15AA-412C-8624-E2EA2F5897BF}" destId="{EE368EB0-9507-4AD3-978E-630017E578B1}" srcOrd="0" destOrd="0" presId="urn:microsoft.com/office/officeart/2005/8/layout/list1"/>
    <dgm:cxn modelId="{74155571-AE7B-4F19-93B7-EB70661447EC}" type="presOf" srcId="{6351E801-F37F-483D-91CD-63F6D4515FC8}" destId="{F671D7DD-6F34-4FAE-8DB8-217C3CD52E08}" srcOrd="0" destOrd="0" presId="urn:microsoft.com/office/officeart/2005/8/layout/list1"/>
    <dgm:cxn modelId="{578F6980-7C0B-49E7-AF22-DF295324C0C3}" type="presOf" srcId="{7B15DBB1-020A-415D-9A49-B71E2BDC189F}" destId="{F812DE31-8736-473A-A2E3-1E53275DD1A8}" srcOrd="0" destOrd="0" presId="urn:microsoft.com/office/officeart/2005/8/layout/list1"/>
    <dgm:cxn modelId="{1A887B86-AAD3-41C2-A09B-870F10F439FD}" type="presOf" srcId="{20830D48-482C-4AEA-B093-482D7E42F2DF}" destId="{6A72C72F-5911-4D2F-B703-1C67837450C5}" srcOrd="0" destOrd="0" presId="urn:microsoft.com/office/officeart/2005/8/layout/list1"/>
    <dgm:cxn modelId="{B2A87DAA-6127-4C47-8C56-6F6397292E6F}" type="presOf" srcId="{7B15DBB1-020A-415D-9A49-B71E2BDC189F}" destId="{E8188966-ECBD-44B3-B77F-2149BFC8BD32}" srcOrd="1" destOrd="0" presId="urn:microsoft.com/office/officeart/2005/8/layout/list1"/>
    <dgm:cxn modelId="{FC3CC9F4-B7F0-4FD2-A107-395BC0E7279C}" srcId="{6351E801-F37F-483D-91CD-63F6D4515FC8}" destId="{7B15DBB1-020A-415D-9A49-B71E2BDC189F}" srcOrd="1" destOrd="0" parTransId="{DF0C5466-9998-43A0-9DE7-1D788D00D8FB}" sibTransId="{C13A46ED-3FDE-4CE6-BA32-92E117E1045C}"/>
    <dgm:cxn modelId="{7CDEF6B2-ADAB-4A8E-8013-320329AD90A6}" type="presParOf" srcId="{F671D7DD-6F34-4FAE-8DB8-217C3CD52E08}" destId="{FF79554C-4CC7-4D97-910B-260E310EE320}" srcOrd="0" destOrd="0" presId="urn:microsoft.com/office/officeart/2005/8/layout/list1"/>
    <dgm:cxn modelId="{93F0A826-92AF-47A7-A52B-0803D78586E8}" type="presParOf" srcId="{FF79554C-4CC7-4D97-910B-260E310EE320}" destId="{EE368EB0-9507-4AD3-978E-630017E578B1}" srcOrd="0" destOrd="0" presId="urn:microsoft.com/office/officeart/2005/8/layout/list1"/>
    <dgm:cxn modelId="{FFB1B84F-0F70-4B5D-9326-4A20DC648F33}" type="presParOf" srcId="{FF79554C-4CC7-4D97-910B-260E310EE320}" destId="{1F4864A6-EAAB-4AC5-B8B0-72F30EF7F342}" srcOrd="1" destOrd="0" presId="urn:microsoft.com/office/officeart/2005/8/layout/list1"/>
    <dgm:cxn modelId="{598C1C18-44FB-4457-A9B6-B82C11E2D0EC}" type="presParOf" srcId="{F671D7DD-6F34-4FAE-8DB8-217C3CD52E08}" destId="{70BE53C9-C8E0-4B2E-A1B0-B44A7FB2EDFB}" srcOrd="1" destOrd="0" presId="urn:microsoft.com/office/officeart/2005/8/layout/list1"/>
    <dgm:cxn modelId="{079B728B-6BCE-454E-96A6-40DC54DA2F63}" type="presParOf" srcId="{F671D7DD-6F34-4FAE-8DB8-217C3CD52E08}" destId="{0A0C2DCF-F779-46D3-BB59-0D31A6C7121B}" srcOrd="2" destOrd="0" presId="urn:microsoft.com/office/officeart/2005/8/layout/list1"/>
    <dgm:cxn modelId="{ADD4800C-E09C-4883-87B8-4B3979159850}" type="presParOf" srcId="{F671D7DD-6F34-4FAE-8DB8-217C3CD52E08}" destId="{4DE58098-E3EB-46DA-8B79-32BA6311FAE9}" srcOrd="3" destOrd="0" presId="urn:microsoft.com/office/officeart/2005/8/layout/list1"/>
    <dgm:cxn modelId="{CC88106E-EBEF-4A9D-B230-B7F532AA7A1D}" type="presParOf" srcId="{F671D7DD-6F34-4FAE-8DB8-217C3CD52E08}" destId="{5233E671-0FC9-4F46-A771-01AFE5C9E756}" srcOrd="4" destOrd="0" presId="urn:microsoft.com/office/officeart/2005/8/layout/list1"/>
    <dgm:cxn modelId="{4CB09D82-0D8D-45FB-A4F6-A4511F2780AA}" type="presParOf" srcId="{5233E671-0FC9-4F46-A771-01AFE5C9E756}" destId="{F812DE31-8736-473A-A2E3-1E53275DD1A8}" srcOrd="0" destOrd="0" presId="urn:microsoft.com/office/officeart/2005/8/layout/list1"/>
    <dgm:cxn modelId="{8B1D88D6-618D-451F-9FBF-3CE41FA6BA39}" type="presParOf" srcId="{5233E671-0FC9-4F46-A771-01AFE5C9E756}" destId="{E8188966-ECBD-44B3-B77F-2149BFC8BD32}" srcOrd="1" destOrd="0" presId="urn:microsoft.com/office/officeart/2005/8/layout/list1"/>
    <dgm:cxn modelId="{1610C7E5-1526-4468-9B90-80FCFC3E7705}" type="presParOf" srcId="{F671D7DD-6F34-4FAE-8DB8-217C3CD52E08}" destId="{590148BD-45CA-40ED-9FC1-A50DD7B05B89}" srcOrd="5" destOrd="0" presId="urn:microsoft.com/office/officeart/2005/8/layout/list1"/>
    <dgm:cxn modelId="{E590EDBD-C644-421E-A807-C7B73D74BEDB}" type="presParOf" srcId="{F671D7DD-6F34-4FAE-8DB8-217C3CD52E08}" destId="{FFE107DE-1DA9-46CC-A79E-AF4DDFC7FC9F}" srcOrd="6" destOrd="0" presId="urn:microsoft.com/office/officeart/2005/8/layout/list1"/>
    <dgm:cxn modelId="{E9276779-922B-4096-BAC2-E6C9FDC998D4}" type="presParOf" srcId="{F671D7DD-6F34-4FAE-8DB8-217C3CD52E08}" destId="{0C5B0625-AE0C-403C-B32B-36D2C2149589}" srcOrd="7" destOrd="0" presId="urn:microsoft.com/office/officeart/2005/8/layout/list1"/>
    <dgm:cxn modelId="{0D1FD103-1C82-470A-9F85-DEB08D449C49}" type="presParOf" srcId="{F671D7DD-6F34-4FAE-8DB8-217C3CD52E08}" destId="{935B306C-CEC7-4955-B551-FF4E55C9BBEF}" srcOrd="8" destOrd="0" presId="urn:microsoft.com/office/officeart/2005/8/layout/list1"/>
    <dgm:cxn modelId="{D9E95372-22C4-49F9-AB47-521E354AAF64}" type="presParOf" srcId="{935B306C-CEC7-4955-B551-FF4E55C9BBEF}" destId="{6A72C72F-5911-4D2F-B703-1C67837450C5}" srcOrd="0" destOrd="0" presId="urn:microsoft.com/office/officeart/2005/8/layout/list1"/>
    <dgm:cxn modelId="{AA3D8831-63D6-4A8B-9EA8-61FD84619924}" type="presParOf" srcId="{935B306C-CEC7-4955-B551-FF4E55C9BBEF}" destId="{80F9C286-53C1-4B7C-A288-A215AE67EAF2}" srcOrd="1" destOrd="0" presId="urn:microsoft.com/office/officeart/2005/8/layout/list1"/>
    <dgm:cxn modelId="{E9D40D0A-677E-4874-905A-E48AAE441928}" type="presParOf" srcId="{F671D7DD-6F34-4FAE-8DB8-217C3CD52E08}" destId="{CCD5CEDA-FD28-4D87-A0A0-F1BE9849B3EE}" srcOrd="9" destOrd="0" presId="urn:microsoft.com/office/officeart/2005/8/layout/list1"/>
    <dgm:cxn modelId="{10F7D5F4-618B-4027-9D02-7B67F095C837}" type="presParOf" srcId="{F671D7DD-6F34-4FAE-8DB8-217C3CD52E08}" destId="{13584078-DF84-4F5E-9C04-783811EDF184}"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0C2DCF-F779-46D3-BB59-0D31A6C7121B}">
      <dsp:nvSpPr>
        <dsp:cNvPr id="0" name=""/>
        <dsp:cNvSpPr/>
      </dsp:nvSpPr>
      <dsp:spPr>
        <a:xfrm>
          <a:off x="0" y="610055"/>
          <a:ext cx="8541443"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F4864A6-EAAB-4AC5-B8B0-72F30EF7F342}">
      <dsp:nvSpPr>
        <dsp:cNvPr id="0" name=""/>
        <dsp:cNvSpPr/>
      </dsp:nvSpPr>
      <dsp:spPr>
        <a:xfrm>
          <a:off x="427072" y="16940"/>
          <a:ext cx="7295348" cy="844034"/>
        </a:xfrm>
        <a:prstGeom prst="round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5992" tIns="0" rIns="225992" bIns="0" numCol="1" spcCol="1270" anchor="ctr" anchorCtr="0">
          <a:noAutofit/>
        </a:bodyPr>
        <a:lstStyle/>
        <a:p>
          <a:pPr marL="0" lvl="0" indent="0" algn="l" defTabSz="1066800">
            <a:lnSpc>
              <a:spcPct val="90000"/>
            </a:lnSpc>
            <a:spcBef>
              <a:spcPct val="0"/>
            </a:spcBef>
            <a:spcAft>
              <a:spcPct val="35000"/>
            </a:spcAft>
            <a:buNone/>
          </a:pPr>
          <a:r>
            <a:rPr lang="en-US" sz="2400" kern="1200" dirty="0" err="1">
              <a:solidFill>
                <a:srgbClr val="7030A0"/>
              </a:solidFill>
              <a:latin typeface="Times New Roman" panose="02020603050405020304" pitchFamily="18" charset="0"/>
              <a:cs typeface="Times New Roman" panose="02020603050405020304" pitchFamily="18" charset="0"/>
            </a:rPr>
            <a:t>Nguyễn</a:t>
          </a:r>
          <a:r>
            <a:rPr lang="en-US" sz="2400" kern="1200" dirty="0">
              <a:solidFill>
                <a:srgbClr val="7030A0"/>
              </a:solidFill>
              <a:latin typeface="Times New Roman" panose="02020603050405020304" pitchFamily="18" charset="0"/>
              <a:cs typeface="Times New Roman" panose="02020603050405020304" pitchFamily="18" charset="0"/>
            </a:rPr>
            <a:t> </a:t>
          </a:r>
          <a:r>
            <a:rPr lang="en-US" sz="2400" kern="1200" dirty="0" err="1">
              <a:solidFill>
                <a:srgbClr val="7030A0"/>
              </a:solidFill>
              <a:latin typeface="Times New Roman" panose="02020603050405020304" pitchFamily="18" charset="0"/>
              <a:cs typeface="Times New Roman" panose="02020603050405020304" pitchFamily="18" charset="0"/>
            </a:rPr>
            <a:t>Ngọc</a:t>
          </a:r>
          <a:r>
            <a:rPr lang="en-US" sz="2400" kern="1200" dirty="0">
              <a:solidFill>
                <a:srgbClr val="7030A0"/>
              </a:solidFill>
              <a:latin typeface="Times New Roman" panose="02020603050405020304" pitchFamily="18" charset="0"/>
              <a:cs typeface="Times New Roman" panose="02020603050405020304" pitchFamily="18" charset="0"/>
            </a:rPr>
            <a:t> </a:t>
          </a:r>
          <a:r>
            <a:rPr lang="en-US" sz="2400" kern="1200" dirty="0" err="1">
              <a:solidFill>
                <a:srgbClr val="7030A0"/>
              </a:solidFill>
              <a:latin typeface="Times New Roman" panose="02020603050405020304" pitchFamily="18" charset="0"/>
              <a:cs typeface="Times New Roman" panose="02020603050405020304" pitchFamily="18" charset="0"/>
            </a:rPr>
            <a:t>Tư</a:t>
          </a:r>
          <a:r>
            <a:rPr lang="en-US" sz="2400" kern="1200" dirty="0">
              <a:solidFill>
                <a:srgbClr val="7030A0"/>
              </a:solidFill>
              <a:latin typeface="Times New Roman" panose="02020603050405020304" pitchFamily="18" charset="0"/>
              <a:cs typeface="Times New Roman" panose="02020603050405020304" pitchFamily="18" charset="0"/>
            </a:rPr>
            <a:t>, </a:t>
          </a:r>
          <a:r>
            <a:rPr lang="en-US" sz="2400" kern="1200" dirty="0" err="1">
              <a:solidFill>
                <a:srgbClr val="7030A0"/>
              </a:solidFill>
              <a:latin typeface="Times New Roman" panose="02020603050405020304" pitchFamily="18" charset="0"/>
              <a:cs typeface="Times New Roman" panose="02020603050405020304" pitchFamily="18" charset="0"/>
            </a:rPr>
            <a:t>sinh</a:t>
          </a:r>
          <a:r>
            <a:rPr lang="en-US" sz="2400" kern="1200" dirty="0">
              <a:solidFill>
                <a:srgbClr val="7030A0"/>
              </a:solidFill>
              <a:latin typeface="Times New Roman" panose="02020603050405020304" pitchFamily="18" charset="0"/>
              <a:cs typeface="Times New Roman" panose="02020603050405020304" pitchFamily="18" charset="0"/>
            </a:rPr>
            <a:t> </a:t>
          </a:r>
          <a:r>
            <a:rPr lang="en-US" sz="2400" kern="1200" dirty="0" err="1">
              <a:solidFill>
                <a:srgbClr val="7030A0"/>
              </a:solidFill>
              <a:latin typeface="Times New Roman" panose="02020603050405020304" pitchFamily="18" charset="0"/>
              <a:cs typeface="Times New Roman" panose="02020603050405020304" pitchFamily="18" charset="0"/>
            </a:rPr>
            <a:t>năm</a:t>
          </a:r>
          <a:r>
            <a:rPr lang="en-US" sz="2400" kern="1200" dirty="0">
              <a:solidFill>
                <a:srgbClr val="7030A0"/>
              </a:solidFill>
              <a:latin typeface="Times New Roman" panose="02020603050405020304" pitchFamily="18" charset="0"/>
              <a:cs typeface="Times New Roman" panose="02020603050405020304" pitchFamily="18" charset="0"/>
            </a:rPr>
            <a:t> 1976, </a:t>
          </a:r>
          <a:r>
            <a:rPr lang="en-US" sz="2400" kern="1200" dirty="0" err="1">
              <a:solidFill>
                <a:srgbClr val="7030A0"/>
              </a:solidFill>
              <a:latin typeface="Times New Roman" panose="02020603050405020304" pitchFamily="18" charset="0"/>
              <a:cs typeface="Times New Roman" panose="02020603050405020304" pitchFamily="18" charset="0"/>
            </a:rPr>
            <a:t>quê</a:t>
          </a:r>
          <a:r>
            <a:rPr lang="en-US" sz="2400" kern="1200" dirty="0">
              <a:solidFill>
                <a:srgbClr val="7030A0"/>
              </a:solidFill>
              <a:latin typeface="Times New Roman" panose="02020603050405020304" pitchFamily="18" charset="0"/>
              <a:cs typeface="Times New Roman" panose="02020603050405020304" pitchFamily="18" charset="0"/>
            </a:rPr>
            <a:t> ở </a:t>
          </a:r>
          <a:r>
            <a:rPr lang="en-US" sz="2400" kern="1200" dirty="0" err="1">
              <a:solidFill>
                <a:srgbClr val="7030A0"/>
              </a:solidFill>
              <a:latin typeface="Times New Roman" panose="02020603050405020304" pitchFamily="18" charset="0"/>
              <a:cs typeface="Times New Roman" panose="02020603050405020304" pitchFamily="18" charset="0"/>
            </a:rPr>
            <a:t>Cà</a:t>
          </a:r>
          <a:r>
            <a:rPr lang="en-US" sz="2400" kern="1200" dirty="0">
              <a:solidFill>
                <a:srgbClr val="7030A0"/>
              </a:solidFill>
              <a:latin typeface="Times New Roman" panose="02020603050405020304" pitchFamily="18" charset="0"/>
              <a:cs typeface="Times New Roman" panose="02020603050405020304" pitchFamily="18" charset="0"/>
            </a:rPr>
            <a:t> Mau.</a:t>
          </a:r>
        </a:p>
      </dsp:txBody>
      <dsp:txXfrm>
        <a:off x="468274" y="58142"/>
        <a:ext cx="7212944" cy="761630"/>
      </dsp:txXfrm>
    </dsp:sp>
    <dsp:sp modelId="{FFE107DE-1DA9-46CC-A79E-AF4DDFC7FC9F}">
      <dsp:nvSpPr>
        <dsp:cNvPr id="0" name=""/>
        <dsp:cNvSpPr/>
      </dsp:nvSpPr>
      <dsp:spPr>
        <a:xfrm>
          <a:off x="0" y="1743553"/>
          <a:ext cx="8541443"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8188966-ECBD-44B3-B77F-2149BFC8BD32}">
      <dsp:nvSpPr>
        <dsp:cNvPr id="0" name=""/>
        <dsp:cNvSpPr/>
      </dsp:nvSpPr>
      <dsp:spPr>
        <a:xfrm>
          <a:off x="427072" y="1130255"/>
          <a:ext cx="7473762" cy="864218"/>
        </a:xfrm>
        <a:prstGeom prst="round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5992" tIns="0" rIns="225992" bIns="0" numCol="1" spcCol="1270" anchor="ctr" anchorCtr="0">
          <a:noAutofit/>
        </a:bodyPr>
        <a:lstStyle/>
        <a:p>
          <a:pPr marL="0" lvl="0" indent="0" algn="l" defTabSz="1066800">
            <a:lnSpc>
              <a:spcPct val="90000"/>
            </a:lnSpc>
            <a:spcBef>
              <a:spcPct val="0"/>
            </a:spcBef>
            <a:spcAft>
              <a:spcPct val="35000"/>
            </a:spcAft>
            <a:buNone/>
          </a:pPr>
          <a:r>
            <a:rPr lang="en-US" sz="2400" kern="1200" dirty="0" err="1">
              <a:solidFill>
                <a:srgbClr val="C00000"/>
              </a:solidFill>
              <a:latin typeface="Times New Roman" panose="02020603050405020304" pitchFamily="18" charset="0"/>
              <a:cs typeface="Times New Roman" panose="02020603050405020304" pitchFamily="18" charset="0"/>
            </a:rPr>
            <a:t>Văn</a:t>
          </a:r>
          <a:r>
            <a:rPr lang="en-US" sz="2400" kern="1200" dirty="0">
              <a:solidFill>
                <a:srgbClr val="C00000"/>
              </a:solidFill>
              <a:latin typeface="Times New Roman" panose="02020603050405020304" pitchFamily="18" charset="0"/>
              <a:cs typeface="Times New Roman" panose="02020603050405020304" pitchFamily="18" charset="0"/>
            </a:rPr>
            <a:t> </a:t>
          </a:r>
          <a:r>
            <a:rPr lang="en-US" sz="2400" kern="1200" dirty="0" err="1">
              <a:solidFill>
                <a:srgbClr val="C00000"/>
              </a:solidFill>
              <a:latin typeface="Times New Roman" panose="02020603050405020304" pitchFamily="18" charset="0"/>
              <a:cs typeface="Times New Roman" panose="02020603050405020304" pitchFamily="18" charset="0"/>
            </a:rPr>
            <a:t>của</a:t>
          </a:r>
          <a:r>
            <a:rPr lang="en-US" sz="2400" kern="1200" dirty="0">
              <a:solidFill>
                <a:srgbClr val="C00000"/>
              </a:solidFill>
              <a:latin typeface="Times New Roman" panose="02020603050405020304" pitchFamily="18" charset="0"/>
              <a:cs typeface="Times New Roman" panose="02020603050405020304" pitchFamily="18" charset="0"/>
            </a:rPr>
            <a:t> </a:t>
          </a:r>
          <a:r>
            <a:rPr lang="en-US" sz="2400" kern="1200" dirty="0" err="1">
              <a:solidFill>
                <a:srgbClr val="C00000"/>
              </a:solidFill>
              <a:latin typeface="Times New Roman" panose="02020603050405020304" pitchFamily="18" charset="0"/>
              <a:cs typeface="Times New Roman" panose="02020603050405020304" pitchFamily="18" charset="0"/>
            </a:rPr>
            <a:t>chị</a:t>
          </a:r>
          <a:r>
            <a:rPr lang="en-US" sz="2400" kern="1200" dirty="0">
              <a:solidFill>
                <a:srgbClr val="C00000"/>
              </a:solidFill>
              <a:latin typeface="Times New Roman" panose="02020603050405020304" pitchFamily="18" charset="0"/>
              <a:cs typeface="Times New Roman" panose="02020603050405020304" pitchFamily="18" charset="0"/>
            </a:rPr>
            <a:t> </a:t>
          </a:r>
          <a:r>
            <a:rPr lang="en-US" sz="2400" kern="1200" dirty="0" err="1">
              <a:solidFill>
                <a:srgbClr val="C00000"/>
              </a:solidFill>
              <a:latin typeface="Times New Roman" panose="02020603050405020304" pitchFamily="18" charset="0"/>
              <a:cs typeface="Times New Roman" panose="02020603050405020304" pitchFamily="18" charset="0"/>
            </a:rPr>
            <a:t>thường</a:t>
          </a:r>
          <a:r>
            <a:rPr lang="en-US" sz="2400" kern="1200" dirty="0">
              <a:solidFill>
                <a:srgbClr val="C00000"/>
              </a:solidFill>
              <a:latin typeface="Times New Roman" panose="02020603050405020304" pitchFamily="18" charset="0"/>
              <a:cs typeface="Times New Roman" panose="02020603050405020304" pitchFamily="18" charset="0"/>
            </a:rPr>
            <a:t> </a:t>
          </a:r>
          <a:r>
            <a:rPr lang="en-US" sz="2400" kern="1200" dirty="0" err="1">
              <a:solidFill>
                <a:srgbClr val="C00000"/>
              </a:solidFill>
              <a:latin typeface="Times New Roman" panose="02020603050405020304" pitchFamily="18" charset="0"/>
              <a:cs typeface="Times New Roman" panose="02020603050405020304" pitchFamily="18" charset="0"/>
            </a:rPr>
            <a:t>trong</a:t>
          </a:r>
          <a:r>
            <a:rPr lang="en-US" sz="2400" kern="1200" dirty="0">
              <a:solidFill>
                <a:srgbClr val="C00000"/>
              </a:solidFill>
              <a:latin typeface="Times New Roman" panose="02020603050405020304" pitchFamily="18" charset="0"/>
              <a:cs typeface="Times New Roman" panose="02020603050405020304" pitchFamily="18" charset="0"/>
            </a:rPr>
            <a:t> </a:t>
          </a:r>
          <a:r>
            <a:rPr lang="en-US" sz="2400" kern="1200" dirty="0" err="1">
              <a:solidFill>
                <a:srgbClr val="C00000"/>
              </a:solidFill>
              <a:latin typeface="Times New Roman" panose="02020603050405020304" pitchFamily="18" charset="0"/>
              <a:cs typeface="Times New Roman" panose="02020603050405020304" pitchFamily="18" charset="0"/>
            </a:rPr>
            <a:t>sáng</a:t>
          </a:r>
          <a:r>
            <a:rPr lang="en-US" sz="2400" kern="1200" dirty="0">
              <a:solidFill>
                <a:srgbClr val="C00000"/>
              </a:solidFill>
              <a:latin typeface="Times New Roman" panose="02020603050405020304" pitchFamily="18" charset="0"/>
              <a:cs typeface="Times New Roman" panose="02020603050405020304" pitchFamily="18" charset="0"/>
            </a:rPr>
            <a:t>, </a:t>
          </a:r>
          <a:r>
            <a:rPr lang="en-US" sz="2400" kern="1200" dirty="0" err="1">
              <a:solidFill>
                <a:srgbClr val="C00000"/>
              </a:solidFill>
              <a:latin typeface="Times New Roman" panose="02020603050405020304" pitchFamily="18" charset="0"/>
              <a:cs typeface="Times New Roman" panose="02020603050405020304" pitchFamily="18" charset="0"/>
            </a:rPr>
            <a:t>mộc</a:t>
          </a:r>
          <a:r>
            <a:rPr lang="en-US" sz="2400" kern="1200" dirty="0">
              <a:solidFill>
                <a:srgbClr val="C00000"/>
              </a:solidFill>
              <a:latin typeface="Times New Roman" panose="02020603050405020304" pitchFamily="18" charset="0"/>
              <a:cs typeface="Times New Roman" panose="02020603050405020304" pitchFamily="18" charset="0"/>
            </a:rPr>
            <a:t> </a:t>
          </a:r>
          <a:r>
            <a:rPr lang="en-US" sz="2400" kern="1200" dirty="0" err="1">
              <a:solidFill>
                <a:srgbClr val="C00000"/>
              </a:solidFill>
              <a:latin typeface="Times New Roman" panose="02020603050405020304" pitchFamily="18" charset="0"/>
              <a:cs typeface="Times New Roman" panose="02020603050405020304" pitchFamily="18" charset="0"/>
            </a:rPr>
            <a:t>mạc</a:t>
          </a:r>
          <a:r>
            <a:rPr lang="en-US" sz="2400" kern="1200" dirty="0">
              <a:solidFill>
                <a:srgbClr val="C00000"/>
              </a:solidFill>
              <a:latin typeface="Times New Roman" panose="02020603050405020304" pitchFamily="18" charset="0"/>
              <a:cs typeface="Times New Roman" panose="02020603050405020304" pitchFamily="18" charset="0"/>
            </a:rPr>
            <a:t>, </a:t>
          </a:r>
          <a:r>
            <a:rPr lang="en-US" sz="2400" kern="1200" dirty="0" err="1">
              <a:solidFill>
                <a:srgbClr val="C00000"/>
              </a:solidFill>
              <a:latin typeface="Times New Roman" panose="02020603050405020304" pitchFamily="18" charset="0"/>
              <a:cs typeface="Times New Roman" panose="02020603050405020304" pitchFamily="18" charset="0"/>
            </a:rPr>
            <a:t>thể</a:t>
          </a:r>
          <a:r>
            <a:rPr lang="en-US" sz="2400" kern="1200" dirty="0">
              <a:solidFill>
                <a:srgbClr val="C00000"/>
              </a:solidFill>
              <a:latin typeface="Times New Roman" panose="02020603050405020304" pitchFamily="18" charset="0"/>
              <a:cs typeface="Times New Roman" panose="02020603050405020304" pitchFamily="18" charset="0"/>
            </a:rPr>
            <a:t> </a:t>
          </a:r>
          <a:r>
            <a:rPr lang="en-US" sz="2400" kern="1200" dirty="0" err="1">
              <a:solidFill>
                <a:srgbClr val="C00000"/>
              </a:solidFill>
              <a:latin typeface="Times New Roman" panose="02020603050405020304" pitchFamily="18" charset="0"/>
              <a:cs typeface="Times New Roman" panose="02020603050405020304" pitchFamily="18" charset="0"/>
            </a:rPr>
            <a:t>hiện</a:t>
          </a:r>
          <a:r>
            <a:rPr lang="en-US" sz="2400" kern="1200" dirty="0">
              <a:solidFill>
                <a:srgbClr val="C00000"/>
              </a:solidFill>
              <a:latin typeface="Times New Roman" panose="02020603050405020304" pitchFamily="18" charset="0"/>
              <a:cs typeface="Times New Roman" panose="02020603050405020304" pitchFamily="18" charset="0"/>
            </a:rPr>
            <a:t> </a:t>
          </a:r>
          <a:r>
            <a:rPr lang="en-US" sz="2400" kern="1200" dirty="0" err="1">
              <a:solidFill>
                <a:srgbClr val="C00000"/>
              </a:solidFill>
              <a:latin typeface="Times New Roman" panose="02020603050405020304" pitchFamily="18" charset="0"/>
              <a:cs typeface="Times New Roman" panose="02020603050405020304" pitchFamily="18" charset="0"/>
            </a:rPr>
            <a:t>một</a:t>
          </a:r>
          <a:r>
            <a:rPr lang="en-US" sz="2400" kern="1200" dirty="0">
              <a:solidFill>
                <a:srgbClr val="C00000"/>
              </a:solidFill>
              <a:latin typeface="Times New Roman" panose="02020603050405020304" pitchFamily="18" charset="0"/>
              <a:cs typeface="Times New Roman" panose="02020603050405020304" pitchFamily="18" charset="0"/>
            </a:rPr>
            <a:t> </a:t>
          </a:r>
          <a:r>
            <a:rPr lang="en-US" sz="2400" kern="1200" dirty="0" err="1">
              <a:solidFill>
                <a:srgbClr val="C00000"/>
              </a:solidFill>
              <a:latin typeface="Times New Roman" panose="02020603050405020304" pitchFamily="18" charset="0"/>
              <a:cs typeface="Times New Roman" panose="02020603050405020304" pitchFamily="18" charset="0"/>
            </a:rPr>
            <a:t>tâm</a:t>
          </a:r>
          <a:r>
            <a:rPr lang="en-US" sz="2400" kern="1200" dirty="0">
              <a:solidFill>
                <a:srgbClr val="C00000"/>
              </a:solidFill>
              <a:latin typeface="Times New Roman" panose="02020603050405020304" pitchFamily="18" charset="0"/>
              <a:cs typeface="Times New Roman" panose="02020603050405020304" pitchFamily="18" charset="0"/>
            </a:rPr>
            <a:t> </a:t>
          </a:r>
          <a:r>
            <a:rPr lang="en-US" sz="2400" kern="1200" dirty="0" err="1">
              <a:solidFill>
                <a:srgbClr val="C00000"/>
              </a:solidFill>
              <a:latin typeface="Times New Roman" panose="02020603050405020304" pitchFamily="18" charset="0"/>
              <a:cs typeface="Times New Roman" panose="02020603050405020304" pitchFamily="18" charset="0"/>
            </a:rPr>
            <a:t>hồn</a:t>
          </a:r>
          <a:r>
            <a:rPr lang="en-US" sz="2400" kern="1200" dirty="0">
              <a:solidFill>
                <a:srgbClr val="C00000"/>
              </a:solidFill>
              <a:latin typeface="Times New Roman" panose="02020603050405020304" pitchFamily="18" charset="0"/>
              <a:cs typeface="Times New Roman" panose="02020603050405020304" pitchFamily="18" charset="0"/>
            </a:rPr>
            <a:t> </a:t>
          </a:r>
          <a:r>
            <a:rPr lang="en-US" sz="2400" kern="1200" dirty="0" err="1">
              <a:solidFill>
                <a:srgbClr val="C00000"/>
              </a:solidFill>
              <a:latin typeface="Times New Roman" panose="02020603050405020304" pitchFamily="18" charset="0"/>
              <a:cs typeface="Times New Roman" panose="02020603050405020304" pitchFamily="18" charset="0"/>
            </a:rPr>
            <a:t>tinh</a:t>
          </a:r>
          <a:r>
            <a:rPr lang="en-US" sz="2400" kern="1200" dirty="0">
              <a:solidFill>
                <a:srgbClr val="C00000"/>
              </a:solidFill>
              <a:latin typeface="Times New Roman" panose="02020603050405020304" pitchFamily="18" charset="0"/>
              <a:cs typeface="Times New Roman" panose="02020603050405020304" pitchFamily="18" charset="0"/>
            </a:rPr>
            <a:t> </a:t>
          </a:r>
          <a:r>
            <a:rPr lang="en-US" sz="2400" kern="1200" dirty="0" err="1">
              <a:solidFill>
                <a:srgbClr val="C00000"/>
              </a:solidFill>
              <a:latin typeface="Times New Roman" panose="02020603050405020304" pitchFamily="18" charset="0"/>
              <a:cs typeface="Times New Roman" panose="02020603050405020304" pitchFamily="18" charset="0"/>
            </a:rPr>
            <a:t>tế</a:t>
          </a:r>
          <a:r>
            <a:rPr lang="en-US" sz="2400" kern="1200" dirty="0">
              <a:solidFill>
                <a:srgbClr val="C00000"/>
              </a:solidFill>
              <a:latin typeface="Times New Roman" panose="02020603050405020304" pitchFamily="18" charset="0"/>
              <a:cs typeface="Times New Roman" panose="02020603050405020304" pitchFamily="18" charset="0"/>
            </a:rPr>
            <a:t>, </a:t>
          </a:r>
          <a:r>
            <a:rPr lang="en-US" sz="2400" kern="1200" dirty="0" err="1">
              <a:solidFill>
                <a:srgbClr val="C00000"/>
              </a:solidFill>
              <a:latin typeface="Times New Roman" panose="02020603050405020304" pitchFamily="18" charset="0"/>
              <a:cs typeface="Times New Roman" panose="02020603050405020304" pitchFamily="18" charset="0"/>
            </a:rPr>
            <a:t>nhạy</a:t>
          </a:r>
          <a:r>
            <a:rPr lang="en-US" sz="2400" kern="1200" dirty="0">
              <a:solidFill>
                <a:srgbClr val="C00000"/>
              </a:solidFill>
              <a:latin typeface="Times New Roman" panose="02020603050405020304" pitchFamily="18" charset="0"/>
              <a:cs typeface="Times New Roman" panose="02020603050405020304" pitchFamily="18" charset="0"/>
            </a:rPr>
            <a:t> </a:t>
          </a:r>
          <a:r>
            <a:rPr lang="en-US" sz="2400" kern="1200" dirty="0" err="1">
              <a:solidFill>
                <a:srgbClr val="C00000"/>
              </a:solidFill>
              <a:latin typeface="Times New Roman" panose="02020603050405020304" pitchFamily="18" charset="0"/>
              <a:cs typeface="Times New Roman" panose="02020603050405020304" pitchFamily="18" charset="0"/>
            </a:rPr>
            <a:t>cảm</a:t>
          </a:r>
          <a:r>
            <a:rPr lang="en-US" sz="2400" kern="1200" dirty="0">
              <a:solidFill>
                <a:srgbClr val="C00000"/>
              </a:solidFill>
              <a:latin typeface="Times New Roman" panose="02020603050405020304" pitchFamily="18" charset="0"/>
              <a:cs typeface="Times New Roman" panose="02020603050405020304" pitchFamily="18" charset="0"/>
            </a:rPr>
            <a:t>, </a:t>
          </a:r>
          <a:r>
            <a:rPr lang="en-US" sz="2400" kern="1200" dirty="0" err="1">
              <a:solidFill>
                <a:srgbClr val="C00000"/>
              </a:solidFill>
              <a:latin typeface="Times New Roman" panose="02020603050405020304" pitchFamily="18" charset="0"/>
              <a:cs typeface="Times New Roman" panose="02020603050405020304" pitchFamily="18" charset="0"/>
            </a:rPr>
            <a:t>giàu</a:t>
          </a:r>
          <a:r>
            <a:rPr lang="en-US" sz="2400" kern="1200" dirty="0">
              <a:solidFill>
                <a:srgbClr val="C00000"/>
              </a:solidFill>
              <a:latin typeface="Times New Roman" panose="02020603050405020304" pitchFamily="18" charset="0"/>
              <a:cs typeface="Times New Roman" panose="02020603050405020304" pitchFamily="18" charset="0"/>
            </a:rPr>
            <a:t> </a:t>
          </a:r>
          <a:r>
            <a:rPr lang="en-US" sz="2400" kern="1200" dirty="0" err="1">
              <a:solidFill>
                <a:srgbClr val="C00000"/>
              </a:solidFill>
              <a:latin typeface="Times New Roman" panose="02020603050405020304" pitchFamily="18" charset="0"/>
              <a:cs typeface="Times New Roman" panose="02020603050405020304" pitchFamily="18" charset="0"/>
            </a:rPr>
            <a:t>yêu</a:t>
          </a:r>
          <a:r>
            <a:rPr lang="en-US" sz="2400" kern="1200" dirty="0">
              <a:solidFill>
                <a:srgbClr val="C00000"/>
              </a:solidFill>
              <a:latin typeface="Times New Roman" panose="02020603050405020304" pitchFamily="18" charset="0"/>
              <a:cs typeface="Times New Roman" panose="02020603050405020304" pitchFamily="18" charset="0"/>
            </a:rPr>
            <a:t> </a:t>
          </a:r>
          <a:r>
            <a:rPr lang="en-US" sz="2400" kern="1200" dirty="0" err="1">
              <a:solidFill>
                <a:srgbClr val="C00000"/>
              </a:solidFill>
              <a:latin typeface="Times New Roman" panose="02020603050405020304" pitchFamily="18" charset="0"/>
              <a:cs typeface="Times New Roman" panose="02020603050405020304" pitchFamily="18" charset="0"/>
            </a:rPr>
            <a:t>thương</a:t>
          </a:r>
          <a:r>
            <a:rPr lang="en-US" sz="2400" kern="1200" dirty="0">
              <a:solidFill>
                <a:srgbClr val="C00000"/>
              </a:solidFill>
              <a:latin typeface="Times New Roman" panose="02020603050405020304" pitchFamily="18" charset="0"/>
              <a:cs typeface="Times New Roman" panose="02020603050405020304" pitchFamily="18" charset="0"/>
            </a:rPr>
            <a:t>.</a:t>
          </a:r>
        </a:p>
      </dsp:txBody>
      <dsp:txXfrm>
        <a:off x="469260" y="1172443"/>
        <a:ext cx="7389386" cy="779842"/>
      </dsp:txXfrm>
    </dsp:sp>
    <dsp:sp modelId="{13584078-DF84-4F5E-9C04-783811EDF184}">
      <dsp:nvSpPr>
        <dsp:cNvPr id="0" name=""/>
        <dsp:cNvSpPr/>
      </dsp:nvSpPr>
      <dsp:spPr>
        <a:xfrm>
          <a:off x="0" y="3011043"/>
          <a:ext cx="8541443"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0F9C286-53C1-4B7C-A288-A215AE67EAF2}">
      <dsp:nvSpPr>
        <dsp:cNvPr id="0" name=""/>
        <dsp:cNvSpPr/>
      </dsp:nvSpPr>
      <dsp:spPr>
        <a:xfrm>
          <a:off x="399128" y="2263753"/>
          <a:ext cx="8135174" cy="998209"/>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5992" tIns="0" rIns="225992" bIns="0" numCol="1" spcCol="1270" anchor="ctr" anchorCtr="0">
          <a:noAutofit/>
        </a:bodyPr>
        <a:lstStyle/>
        <a:p>
          <a:pPr marL="0" lvl="0" indent="0" algn="l" defTabSz="1066800">
            <a:lnSpc>
              <a:spcPct val="90000"/>
            </a:lnSpc>
            <a:spcBef>
              <a:spcPct val="0"/>
            </a:spcBef>
            <a:spcAft>
              <a:spcPct val="35000"/>
            </a:spcAft>
            <a:buNone/>
          </a:pPr>
          <a:r>
            <a:rPr lang="en-US" sz="2400" kern="1200" dirty="0" err="1">
              <a:solidFill>
                <a:srgbClr val="002060"/>
              </a:solidFill>
              <a:latin typeface="Times New Roman" panose="02020603050405020304" pitchFamily="18" charset="0"/>
              <a:cs typeface="Times New Roman" panose="02020603050405020304" pitchFamily="18" charset="0"/>
            </a:rPr>
            <a:t>Tác</a:t>
          </a:r>
          <a:r>
            <a:rPr lang="en-US" sz="2400" kern="1200" dirty="0">
              <a:solidFill>
                <a:srgbClr val="002060"/>
              </a:solidFill>
              <a:latin typeface="Times New Roman" panose="02020603050405020304" pitchFamily="18" charset="0"/>
              <a:cs typeface="Times New Roman" panose="02020603050405020304" pitchFamily="18" charset="0"/>
            </a:rPr>
            <a:t> </a:t>
          </a:r>
          <a:r>
            <a:rPr lang="en-US" sz="2400" kern="1200" dirty="0" err="1">
              <a:solidFill>
                <a:srgbClr val="002060"/>
              </a:solidFill>
              <a:latin typeface="Times New Roman" panose="02020603050405020304" pitchFamily="18" charset="0"/>
              <a:cs typeface="Times New Roman" panose="02020603050405020304" pitchFamily="18" charset="0"/>
            </a:rPr>
            <a:t>phẩm</a:t>
          </a:r>
          <a:r>
            <a:rPr lang="en-US" sz="2400" kern="1200" dirty="0">
              <a:solidFill>
                <a:srgbClr val="002060"/>
              </a:solidFill>
              <a:latin typeface="Times New Roman" panose="02020603050405020304" pitchFamily="18" charset="0"/>
              <a:cs typeface="Times New Roman" panose="02020603050405020304" pitchFamily="18" charset="0"/>
            </a:rPr>
            <a:t> </a:t>
          </a:r>
          <a:r>
            <a:rPr lang="en-US" sz="2400" kern="1200" dirty="0" err="1">
              <a:solidFill>
                <a:srgbClr val="002060"/>
              </a:solidFill>
              <a:latin typeface="Times New Roman" panose="02020603050405020304" pitchFamily="18" charset="0"/>
              <a:cs typeface="Times New Roman" panose="02020603050405020304" pitchFamily="18" charset="0"/>
            </a:rPr>
            <a:t>tiểu</a:t>
          </a:r>
          <a:r>
            <a:rPr lang="en-US" sz="2400" kern="1200" dirty="0">
              <a:solidFill>
                <a:srgbClr val="002060"/>
              </a:solidFill>
              <a:latin typeface="Times New Roman" panose="02020603050405020304" pitchFamily="18" charset="0"/>
              <a:cs typeface="Times New Roman" panose="02020603050405020304" pitchFamily="18" charset="0"/>
            </a:rPr>
            <a:t> </a:t>
          </a:r>
          <a:r>
            <a:rPr lang="en-US" sz="2400" kern="1200" dirty="0" err="1">
              <a:solidFill>
                <a:srgbClr val="002060"/>
              </a:solidFill>
              <a:latin typeface="Times New Roman" panose="02020603050405020304" pitchFamily="18" charset="0"/>
              <a:cs typeface="Times New Roman" panose="02020603050405020304" pitchFamily="18" charset="0"/>
            </a:rPr>
            <a:t>biểu</a:t>
          </a:r>
          <a:r>
            <a:rPr lang="en-US" sz="2400" kern="1200" dirty="0">
              <a:solidFill>
                <a:srgbClr val="002060"/>
              </a:solidFill>
              <a:latin typeface="Times New Roman" panose="02020603050405020304" pitchFamily="18" charset="0"/>
              <a:cs typeface="Times New Roman" panose="02020603050405020304" pitchFamily="18" charset="0"/>
            </a:rPr>
            <a:t>: </a:t>
          </a:r>
          <a:r>
            <a:rPr lang="en-US" sz="2400" i="1" kern="1200" dirty="0" err="1">
              <a:solidFill>
                <a:srgbClr val="002060"/>
              </a:solidFill>
              <a:latin typeface="Times New Roman" panose="02020603050405020304" pitchFamily="18" charset="0"/>
              <a:cs typeface="Times New Roman" panose="02020603050405020304" pitchFamily="18" charset="0"/>
            </a:rPr>
            <a:t>Truyện</a:t>
          </a:r>
          <a:r>
            <a:rPr lang="en-US" sz="2400" i="1" kern="1200" dirty="0">
              <a:solidFill>
                <a:srgbClr val="002060"/>
              </a:solidFill>
              <a:latin typeface="Times New Roman" panose="02020603050405020304" pitchFamily="18" charset="0"/>
              <a:cs typeface="Times New Roman" panose="02020603050405020304" pitchFamily="18" charset="0"/>
            </a:rPr>
            <a:t> </a:t>
          </a:r>
          <a:r>
            <a:rPr lang="en-US" sz="2400" i="1" kern="1200" dirty="0" err="1">
              <a:solidFill>
                <a:srgbClr val="002060"/>
              </a:solidFill>
              <a:latin typeface="Times New Roman" panose="02020603050405020304" pitchFamily="18" charset="0"/>
              <a:cs typeface="Times New Roman" panose="02020603050405020304" pitchFamily="18" charset="0"/>
            </a:rPr>
            <a:t>ngắn</a:t>
          </a:r>
          <a:r>
            <a:rPr lang="en-US" sz="2400" i="1" kern="1200" dirty="0">
              <a:solidFill>
                <a:srgbClr val="002060"/>
              </a:solidFill>
              <a:latin typeface="Times New Roman" panose="02020603050405020304" pitchFamily="18" charset="0"/>
              <a:cs typeface="Times New Roman" panose="02020603050405020304" pitchFamily="18" charset="0"/>
            </a:rPr>
            <a:t> </a:t>
          </a:r>
          <a:r>
            <a:rPr lang="en-US" sz="2400" i="1" kern="1200" dirty="0" err="1">
              <a:solidFill>
                <a:srgbClr val="002060"/>
              </a:solidFill>
              <a:latin typeface="Times New Roman" panose="02020603050405020304" pitchFamily="18" charset="0"/>
              <a:cs typeface="Times New Roman" panose="02020603050405020304" pitchFamily="18" charset="0"/>
            </a:rPr>
            <a:t>Nguyễn</a:t>
          </a:r>
          <a:r>
            <a:rPr lang="en-US" sz="2400" i="1" kern="1200" dirty="0">
              <a:solidFill>
                <a:srgbClr val="002060"/>
              </a:solidFill>
              <a:latin typeface="Times New Roman" panose="02020603050405020304" pitchFamily="18" charset="0"/>
              <a:cs typeface="Times New Roman" panose="02020603050405020304" pitchFamily="18" charset="0"/>
            </a:rPr>
            <a:t> </a:t>
          </a:r>
          <a:r>
            <a:rPr lang="en-US" sz="2400" i="1" kern="1200" dirty="0" err="1">
              <a:solidFill>
                <a:srgbClr val="002060"/>
              </a:solidFill>
              <a:latin typeface="Times New Roman" panose="02020603050405020304" pitchFamily="18" charset="0"/>
              <a:cs typeface="Times New Roman" panose="02020603050405020304" pitchFamily="18" charset="0"/>
            </a:rPr>
            <a:t>Ngọc</a:t>
          </a:r>
          <a:r>
            <a:rPr lang="en-US" sz="2400" i="1" kern="1200" dirty="0">
              <a:solidFill>
                <a:srgbClr val="002060"/>
              </a:solidFill>
              <a:latin typeface="Times New Roman" panose="02020603050405020304" pitchFamily="18" charset="0"/>
              <a:cs typeface="Times New Roman" panose="02020603050405020304" pitchFamily="18" charset="0"/>
            </a:rPr>
            <a:t> </a:t>
          </a:r>
          <a:r>
            <a:rPr lang="en-US" sz="2400" i="1" kern="1200" dirty="0" err="1">
              <a:solidFill>
                <a:srgbClr val="002060"/>
              </a:solidFill>
              <a:latin typeface="Times New Roman" panose="02020603050405020304" pitchFamily="18" charset="0"/>
              <a:cs typeface="Times New Roman" panose="02020603050405020304" pitchFamily="18" charset="0"/>
            </a:rPr>
            <a:t>Tư</a:t>
          </a:r>
          <a:r>
            <a:rPr lang="en-US" sz="2400" i="1" kern="1200" dirty="0">
              <a:solidFill>
                <a:srgbClr val="002060"/>
              </a:solidFill>
              <a:latin typeface="Times New Roman" panose="02020603050405020304" pitchFamily="18" charset="0"/>
              <a:cs typeface="Times New Roman" panose="02020603050405020304" pitchFamily="18" charset="0"/>
            </a:rPr>
            <a:t> (2005), </a:t>
          </a:r>
          <a:r>
            <a:rPr lang="en-US" sz="2400" i="1" kern="1200" dirty="0" err="1">
              <a:solidFill>
                <a:srgbClr val="002060"/>
              </a:solidFill>
              <a:latin typeface="Times New Roman" panose="02020603050405020304" pitchFamily="18" charset="0"/>
              <a:cs typeface="Times New Roman" panose="02020603050405020304" pitchFamily="18" charset="0"/>
            </a:rPr>
            <a:t>Tạp</a:t>
          </a:r>
          <a:r>
            <a:rPr lang="en-US" sz="2400" i="1" kern="1200" dirty="0">
              <a:solidFill>
                <a:srgbClr val="002060"/>
              </a:solidFill>
              <a:latin typeface="Times New Roman" panose="02020603050405020304" pitchFamily="18" charset="0"/>
              <a:cs typeface="Times New Roman" panose="02020603050405020304" pitchFamily="18" charset="0"/>
            </a:rPr>
            <a:t> </a:t>
          </a:r>
          <a:r>
            <a:rPr lang="en-US" sz="2400" i="1" kern="1200" dirty="0" err="1">
              <a:solidFill>
                <a:srgbClr val="002060"/>
              </a:solidFill>
              <a:latin typeface="Times New Roman" panose="02020603050405020304" pitchFamily="18" charset="0"/>
              <a:cs typeface="Times New Roman" panose="02020603050405020304" pitchFamily="18" charset="0"/>
            </a:rPr>
            <a:t>văn</a:t>
          </a:r>
          <a:r>
            <a:rPr lang="en-US" sz="2400" i="1" kern="1200" dirty="0">
              <a:solidFill>
                <a:srgbClr val="002060"/>
              </a:solidFill>
              <a:latin typeface="Times New Roman" panose="02020603050405020304" pitchFamily="18" charset="0"/>
              <a:cs typeface="Times New Roman" panose="02020603050405020304" pitchFamily="18" charset="0"/>
            </a:rPr>
            <a:t> </a:t>
          </a:r>
          <a:r>
            <a:rPr lang="en-US" sz="2400" i="1" kern="1200" dirty="0" err="1">
              <a:solidFill>
                <a:srgbClr val="002060"/>
              </a:solidFill>
              <a:latin typeface="Times New Roman" panose="02020603050405020304" pitchFamily="18" charset="0"/>
              <a:cs typeface="Times New Roman" panose="02020603050405020304" pitchFamily="18" charset="0"/>
            </a:rPr>
            <a:t>Nguyễn</a:t>
          </a:r>
          <a:r>
            <a:rPr lang="en-US" sz="2400" i="1" kern="1200" dirty="0">
              <a:solidFill>
                <a:srgbClr val="002060"/>
              </a:solidFill>
              <a:latin typeface="Times New Roman" panose="02020603050405020304" pitchFamily="18" charset="0"/>
              <a:cs typeface="Times New Roman" panose="02020603050405020304" pitchFamily="18" charset="0"/>
            </a:rPr>
            <a:t> </a:t>
          </a:r>
          <a:r>
            <a:rPr lang="en-US" sz="2400" i="1" kern="1200" dirty="0" err="1">
              <a:solidFill>
                <a:srgbClr val="002060"/>
              </a:solidFill>
              <a:latin typeface="Times New Roman" panose="02020603050405020304" pitchFamily="18" charset="0"/>
              <a:cs typeface="Times New Roman" panose="02020603050405020304" pitchFamily="18" charset="0"/>
            </a:rPr>
            <a:t>Ngọc</a:t>
          </a:r>
          <a:r>
            <a:rPr lang="en-US" sz="2400" i="1" kern="1200" dirty="0">
              <a:solidFill>
                <a:srgbClr val="002060"/>
              </a:solidFill>
              <a:latin typeface="Times New Roman" panose="02020603050405020304" pitchFamily="18" charset="0"/>
              <a:cs typeface="Times New Roman" panose="02020603050405020304" pitchFamily="18" charset="0"/>
            </a:rPr>
            <a:t> </a:t>
          </a:r>
          <a:r>
            <a:rPr lang="en-US" sz="2400" i="1" kern="1200" dirty="0" err="1">
              <a:solidFill>
                <a:srgbClr val="002060"/>
              </a:solidFill>
              <a:latin typeface="Times New Roman" panose="02020603050405020304" pitchFamily="18" charset="0"/>
              <a:cs typeface="Times New Roman" panose="02020603050405020304" pitchFamily="18" charset="0"/>
            </a:rPr>
            <a:t>Tư</a:t>
          </a:r>
          <a:r>
            <a:rPr lang="en-US" sz="2400" i="1" kern="1200" dirty="0">
              <a:solidFill>
                <a:srgbClr val="002060"/>
              </a:solidFill>
              <a:latin typeface="Times New Roman" panose="02020603050405020304" pitchFamily="18" charset="0"/>
              <a:cs typeface="Times New Roman" panose="02020603050405020304" pitchFamily="18" charset="0"/>
            </a:rPr>
            <a:t> (2005), </a:t>
          </a:r>
          <a:r>
            <a:rPr lang="en-US" sz="2400" i="1" kern="1200" dirty="0" err="1">
              <a:solidFill>
                <a:srgbClr val="002060"/>
              </a:solidFill>
              <a:latin typeface="Times New Roman" panose="02020603050405020304" pitchFamily="18" charset="0"/>
              <a:cs typeface="Times New Roman" panose="02020603050405020304" pitchFamily="18" charset="0"/>
            </a:rPr>
            <a:t>Không</a:t>
          </a:r>
          <a:r>
            <a:rPr lang="en-US" sz="2400" i="1" kern="1200" dirty="0">
              <a:solidFill>
                <a:srgbClr val="002060"/>
              </a:solidFill>
              <a:latin typeface="Times New Roman" panose="02020603050405020304" pitchFamily="18" charset="0"/>
              <a:cs typeface="Times New Roman" panose="02020603050405020304" pitchFamily="18" charset="0"/>
            </a:rPr>
            <a:t> </a:t>
          </a:r>
          <a:r>
            <a:rPr lang="en-US" sz="2400" i="1" kern="1200" dirty="0" err="1">
              <a:solidFill>
                <a:srgbClr val="002060"/>
              </a:solidFill>
              <a:latin typeface="Times New Roman" panose="02020603050405020304" pitchFamily="18" charset="0"/>
              <a:cs typeface="Times New Roman" panose="02020603050405020304" pitchFamily="18" charset="0"/>
            </a:rPr>
            <a:t>ai</a:t>
          </a:r>
          <a:r>
            <a:rPr lang="en-US" sz="2400" i="1" kern="1200" dirty="0">
              <a:solidFill>
                <a:srgbClr val="002060"/>
              </a:solidFill>
              <a:latin typeface="Times New Roman" panose="02020603050405020304" pitchFamily="18" charset="0"/>
              <a:cs typeface="Times New Roman" panose="02020603050405020304" pitchFamily="18" charset="0"/>
            </a:rPr>
            <a:t> qua </a:t>
          </a:r>
          <a:r>
            <a:rPr lang="en-US" sz="2400" i="1" kern="1200" dirty="0" err="1">
              <a:solidFill>
                <a:srgbClr val="002060"/>
              </a:solidFill>
              <a:latin typeface="Times New Roman" panose="02020603050405020304" pitchFamily="18" charset="0"/>
              <a:cs typeface="Times New Roman" panose="02020603050405020304" pitchFamily="18" charset="0"/>
            </a:rPr>
            <a:t>sông</a:t>
          </a:r>
          <a:r>
            <a:rPr lang="en-US" sz="2400" i="1" kern="1200" dirty="0">
              <a:solidFill>
                <a:srgbClr val="002060"/>
              </a:solidFill>
              <a:latin typeface="Times New Roman" panose="02020603050405020304" pitchFamily="18" charset="0"/>
              <a:cs typeface="Times New Roman" panose="02020603050405020304" pitchFamily="18" charset="0"/>
            </a:rPr>
            <a:t> (2016),…</a:t>
          </a:r>
          <a:endParaRPr lang="en-US" sz="2400" kern="1200" dirty="0">
            <a:solidFill>
              <a:srgbClr val="002060"/>
            </a:solidFill>
            <a:latin typeface="Times New Roman" panose="02020603050405020304" pitchFamily="18" charset="0"/>
            <a:cs typeface="Times New Roman" panose="02020603050405020304" pitchFamily="18" charset="0"/>
          </a:endParaRPr>
        </a:p>
      </dsp:txBody>
      <dsp:txXfrm>
        <a:off x="447857" y="2312482"/>
        <a:ext cx="8037716" cy="900751"/>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1AB7C3-866B-4F5E-BB54-C619891DF809}" type="datetimeFigureOut">
              <a:rPr lang="en-US" smtClean="0"/>
              <a:t>10/10/2024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626288-73D1-458A-981E-9B35E68595CC}" type="slidenum">
              <a:rPr lang="en-US" smtClean="0"/>
              <a:t>‹#›</a:t>
            </a:fld>
            <a:endParaRPr lang="en-US"/>
          </a:p>
        </p:txBody>
      </p:sp>
    </p:spTree>
    <p:extLst>
      <p:ext uri="{BB962C8B-B14F-4D97-AF65-F5344CB8AC3E}">
        <p14:creationId xmlns:p14="http://schemas.microsoft.com/office/powerpoint/2010/main" val="13704784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6626288-73D1-458A-981E-9B35E68595CC}" type="slidenum">
              <a:rPr lang="en-US" smtClean="0"/>
              <a:t>5</a:t>
            </a:fld>
            <a:endParaRPr lang="en-US"/>
          </a:p>
        </p:txBody>
      </p:sp>
    </p:spTree>
    <p:extLst>
      <p:ext uri="{BB962C8B-B14F-4D97-AF65-F5344CB8AC3E}">
        <p14:creationId xmlns:p14="http://schemas.microsoft.com/office/powerpoint/2010/main" val="2962910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3F0B841-BE01-4232-A4A0-18DDAD7AE14A}"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416301-AC9B-4491-BE6F-0AB230A52765}" type="slidenum">
              <a:rPr lang="en-US" smtClean="0"/>
              <a:t>‹#›</a:t>
            </a:fld>
            <a:endParaRPr lang="en-US"/>
          </a:p>
        </p:txBody>
      </p:sp>
    </p:spTree>
    <p:extLst>
      <p:ext uri="{BB962C8B-B14F-4D97-AF65-F5344CB8AC3E}">
        <p14:creationId xmlns:p14="http://schemas.microsoft.com/office/powerpoint/2010/main" val="1577730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F0B841-BE01-4232-A4A0-18DDAD7AE14A}"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416301-AC9B-4491-BE6F-0AB230A52765}" type="slidenum">
              <a:rPr lang="en-US" smtClean="0"/>
              <a:t>‹#›</a:t>
            </a:fld>
            <a:endParaRPr lang="en-US"/>
          </a:p>
        </p:txBody>
      </p:sp>
    </p:spTree>
    <p:extLst>
      <p:ext uri="{BB962C8B-B14F-4D97-AF65-F5344CB8AC3E}">
        <p14:creationId xmlns:p14="http://schemas.microsoft.com/office/powerpoint/2010/main" val="3957166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F0B841-BE01-4232-A4A0-18DDAD7AE14A}"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416301-AC9B-4491-BE6F-0AB230A52765}" type="slidenum">
              <a:rPr lang="en-US" smtClean="0"/>
              <a:t>‹#›</a:t>
            </a:fld>
            <a:endParaRPr lang="en-US"/>
          </a:p>
        </p:txBody>
      </p:sp>
    </p:spTree>
    <p:extLst>
      <p:ext uri="{BB962C8B-B14F-4D97-AF65-F5344CB8AC3E}">
        <p14:creationId xmlns:p14="http://schemas.microsoft.com/office/powerpoint/2010/main" val="678779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F0B841-BE01-4232-A4A0-18DDAD7AE14A}"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416301-AC9B-4491-BE6F-0AB230A52765}" type="slidenum">
              <a:rPr lang="en-US" smtClean="0"/>
              <a:t>‹#›</a:t>
            </a:fld>
            <a:endParaRPr lang="en-US"/>
          </a:p>
        </p:txBody>
      </p:sp>
    </p:spTree>
    <p:extLst>
      <p:ext uri="{BB962C8B-B14F-4D97-AF65-F5344CB8AC3E}">
        <p14:creationId xmlns:p14="http://schemas.microsoft.com/office/powerpoint/2010/main" val="1815860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F0B841-BE01-4232-A4A0-18DDAD7AE14A}"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416301-AC9B-4491-BE6F-0AB230A52765}" type="slidenum">
              <a:rPr lang="en-US" smtClean="0"/>
              <a:t>‹#›</a:t>
            </a:fld>
            <a:endParaRPr lang="en-US"/>
          </a:p>
        </p:txBody>
      </p:sp>
    </p:spTree>
    <p:extLst>
      <p:ext uri="{BB962C8B-B14F-4D97-AF65-F5344CB8AC3E}">
        <p14:creationId xmlns:p14="http://schemas.microsoft.com/office/powerpoint/2010/main" val="3947502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F0B841-BE01-4232-A4A0-18DDAD7AE14A}" type="datetimeFigureOut">
              <a:rPr lang="en-US" smtClean="0"/>
              <a:t>10/10/2024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416301-AC9B-4491-BE6F-0AB230A52765}" type="slidenum">
              <a:rPr lang="en-US" smtClean="0"/>
              <a:t>‹#›</a:t>
            </a:fld>
            <a:endParaRPr lang="en-US"/>
          </a:p>
        </p:txBody>
      </p:sp>
    </p:spTree>
    <p:extLst>
      <p:ext uri="{BB962C8B-B14F-4D97-AF65-F5344CB8AC3E}">
        <p14:creationId xmlns:p14="http://schemas.microsoft.com/office/powerpoint/2010/main" val="1039081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F0B841-BE01-4232-A4A0-18DDAD7AE14A}" type="datetimeFigureOut">
              <a:rPr lang="en-US" smtClean="0"/>
              <a:t>10/10/2024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416301-AC9B-4491-BE6F-0AB230A52765}" type="slidenum">
              <a:rPr lang="en-US" smtClean="0"/>
              <a:t>‹#›</a:t>
            </a:fld>
            <a:endParaRPr lang="en-US"/>
          </a:p>
        </p:txBody>
      </p:sp>
    </p:spTree>
    <p:extLst>
      <p:ext uri="{BB962C8B-B14F-4D97-AF65-F5344CB8AC3E}">
        <p14:creationId xmlns:p14="http://schemas.microsoft.com/office/powerpoint/2010/main" val="126134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F0B841-BE01-4232-A4A0-18DDAD7AE14A}" type="datetimeFigureOut">
              <a:rPr lang="en-US" smtClean="0"/>
              <a:t>10/10/2024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416301-AC9B-4491-BE6F-0AB230A52765}" type="slidenum">
              <a:rPr lang="en-US" smtClean="0"/>
              <a:t>‹#›</a:t>
            </a:fld>
            <a:endParaRPr lang="en-US"/>
          </a:p>
        </p:txBody>
      </p:sp>
    </p:spTree>
    <p:extLst>
      <p:ext uri="{BB962C8B-B14F-4D97-AF65-F5344CB8AC3E}">
        <p14:creationId xmlns:p14="http://schemas.microsoft.com/office/powerpoint/2010/main" val="76317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F0B841-BE01-4232-A4A0-18DDAD7AE14A}" type="datetimeFigureOut">
              <a:rPr lang="en-US" smtClean="0"/>
              <a:t>10/10/2024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416301-AC9B-4491-BE6F-0AB230A52765}" type="slidenum">
              <a:rPr lang="en-US" smtClean="0"/>
              <a:t>‹#›</a:t>
            </a:fld>
            <a:endParaRPr lang="en-US"/>
          </a:p>
        </p:txBody>
      </p:sp>
    </p:spTree>
    <p:extLst>
      <p:ext uri="{BB962C8B-B14F-4D97-AF65-F5344CB8AC3E}">
        <p14:creationId xmlns:p14="http://schemas.microsoft.com/office/powerpoint/2010/main" val="2231384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F0B841-BE01-4232-A4A0-18DDAD7AE14A}" type="datetimeFigureOut">
              <a:rPr lang="en-US" smtClean="0"/>
              <a:t>10/10/2024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416301-AC9B-4491-BE6F-0AB230A52765}" type="slidenum">
              <a:rPr lang="en-US" smtClean="0"/>
              <a:t>‹#›</a:t>
            </a:fld>
            <a:endParaRPr lang="en-US"/>
          </a:p>
        </p:txBody>
      </p:sp>
    </p:spTree>
    <p:extLst>
      <p:ext uri="{BB962C8B-B14F-4D97-AF65-F5344CB8AC3E}">
        <p14:creationId xmlns:p14="http://schemas.microsoft.com/office/powerpoint/2010/main" val="4150952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F0B841-BE01-4232-A4A0-18DDAD7AE14A}" type="datetimeFigureOut">
              <a:rPr lang="en-US" smtClean="0"/>
              <a:t>10/10/2024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416301-AC9B-4491-BE6F-0AB230A52765}" type="slidenum">
              <a:rPr lang="en-US" smtClean="0"/>
              <a:t>‹#›</a:t>
            </a:fld>
            <a:endParaRPr lang="en-US"/>
          </a:p>
        </p:txBody>
      </p:sp>
    </p:spTree>
    <p:extLst>
      <p:ext uri="{BB962C8B-B14F-4D97-AF65-F5344CB8AC3E}">
        <p14:creationId xmlns:p14="http://schemas.microsoft.com/office/powerpoint/2010/main" val="1481345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F0B841-BE01-4232-A4A0-18DDAD7AE14A}" type="datetimeFigureOut">
              <a:rPr lang="en-US" smtClean="0"/>
              <a:t>10/10/2024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416301-AC9B-4491-BE6F-0AB230A52765}" type="slidenum">
              <a:rPr lang="en-US" smtClean="0"/>
              <a:t>‹#›</a:t>
            </a:fld>
            <a:endParaRPr lang="en-US"/>
          </a:p>
        </p:txBody>
      </p:sp>
    </p:spTree>
    <p:extLst>
      <p:ext uri="{BB962C8B-B14F-4D97-AF65-F5344CB8AC3E}">
        <p14:creationId xmlns:p14="http://schemas.microsoft.com/office/powerpoint/2010/main" val="1892808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own Ribbon 3"/>
          <p:cNvSpPr/>
          <p:nvPr/>
        </p:nvSpPr>
        <p:spPr>
          <a:xfrm>
            <a:off x="395536" y="0"/>
            <a:ext cx="8568952" cy="2299184"/>
          </a:xfrm>
          <a:prstGeom prst="ribb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rgbClr val="FF0000"/>
                </a:solidFill>
                <a:latin typeface="Times New Roman" panose="02020603050405020304" pitchFamily="18" charset="0"/>
                <a:cs typeface="Times New Roman" panose="02020603050405020304" pitchFamily="18" charset="0"/>
              </a:rPr>
              <a:t>Tiết</a:t>
            </a:r>
            <a:r>
              <a:rPr lang="en-US" sz="3200" b="1" dirty="0">
                <a:solidFill>
                  <a:srgbClr val="FF0000"/>
                </a:solidFill>
                <a:latin typeface="Times New Roman" panose="02020603050405020304" pitchFamily="18" charset="0"/>
                <a:cs typeface="Times New Roman" panose="02020603050405020304" pitchFamily="18" charset="0"/>
              </a:rPr>
              <a:t> 19: </a:t>
            </a:r>
            <a:r>
              <a:rPr lang="en-US" sz="3200" b="1" i="1" dirty="0">
                <a:solidFill>
                  <a:srgbClr val="FF0000"/>
                </a:solidFill>
                <a:latin typeface="Times New Roman" panose="02020603050405020304" pitchFamily="18" charset="0"/>
                <a:cs typeface="Times New Roman" panose="02020603050405020304" pitchFamily="18" charset="0"/>
              </a:rPr>
              <a:t>TRỞ GIÓ</a:t>
            </a:r>
            <a:endParaRPr lang="en-US" sz="3200" i="1" dirty="0">
              <a:solidFill>
                <a:srgbClr val="FF0000"/>
              </a:solidFill>
              <a:latin typeface="Times New Roman" panose="02020603050405020304" pitchFamily="18" charset="0"/>
              <a:cs typeface="Times New Roman" panose="02020603050405020304" pitchFamily="18" charset="0"/>
            </a:endParaRPr>
          </a:p>
          <a:p>
            <a:r>
              <a:rPr lang="en-US" sz="3200" dirty="0">
                <a:solidFill>
                  <a:srgbClr val="FF0000"/>
                </a:solidFill>
                <a:latin typeface="Times New Roman" panose="02020603050405020304" pitchFamily="18" charset="0"/>
                <a:cs typeface="Times New Roman" panose="02020603050405020304" pitchFamily="18" charset="0"/>
              </a:rPr>
              <a:t>             </a:t>
            </a:r>
            <a:r>
              <a:rPr lang="en-US" sz="2800" dirty="0">
                <a:solidFill>
                  <a:srgbClr val="FF0000"/>
                </a:solidFill>
                <a:latin typeface="Times New Roman" panose="02020603050405020304" pitchFamily="18" charset="0"/>
                <a:cs typeface="Times New Roman" panose="02020603050405020304" pitchFamily="18" charset="0"/>
              </a:rPr>
              <a:t>(</a:t>
            </a:r>
            <a:r>
              <a:rPr lang="en-US" sz="2800" dirty="0" err="1">
                <a:solidFill>
                  <a:srgbClr val="FF0000"/>
                </a:solidFill>
                <a:latin typeface="Times New Roman" panose="02020603050405020304" pitchFamily="18" charset="0"/>
                <a:cs typeface="Times New Roman" panose="02020603050405020304" pitchFamily="18" charset="0"/>
              </a:rPr>
              <a:t>Nguyễn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Ngọc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Tư</a:t>
            </a:r>
            <a:r>
              <a:rPr lang="en-US" sz="2800" dirty="0">
                <a:solidFill>
                  <a:srgbClr val="FF0000"/>
                </a:solidFill>
                <a:latin typeface="Times New Roman" panose="02020603050405020304" pitchFamily="18" charset="0"/>
                <a:cs typeface="Times New Roman" panose="02020603050405020304" pitchFamily="18" charset="0"/>
              </a:rPr>
              <a:t>)</a:t>
            </a:r>
          </a:p>
        </p:txBody>
      </p:sp>
      <p:sp>
        <p:nvSpPr>
          <p:cNvPr id="5" name="Notched Right Arrow 4"/>
          <p:cNvSpPr/>
          <p:nvPr/>
        </p:nvSpPr>
        <p:spPr>
          <a:xfrm>
            <a:off x="395536" y="2517753"/>
            <a:ext cx="4896544" cy="1052736"/>
          </a:xfrm>
          <a:prstGeom prst="notched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rgbClr val="FF0000"/>
                </a:solidFill>
                <a:latin typeface="Times New Roman" panose="02020603050405020304" pitchFamily="18" charset="0"/>
                <a:cs typeface="Times New Roman" panose="02020603050405020304" pitchFamily="18" charset="0"/>
              </a:rPr>
              <a:t>HOẠT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ĐỘNG</a:t>
            </a:r>
            <a:r>
              <a:rPr lang="en-US" sz="2400" b="1" dirty="0">
                <a:solidFill>
                  <a:srgbClr val="FF0000"/>
                </a:solidFill>
                <a:latin typeface="Times New Roman" panose="02020603050405020304" pitchFamily="18" charset="0"/>
                <a:cs typeface="Times New Roman" panose="02020603050405020304" pitchFamily="18" charset="0"/>
              </a:rPr>
              <a:t> 1: </a:t>
            </a:r>
            <a:r>
              <a:rPr lang="en-US" sz="2400" b="1" dirty="0" err="1">
                <a:solidFill>
                  <a:srgbClr val="FF0000"/>
                </a:solidFill>
                <a:latin typeface="Times New Roman" panose="02020603050405020304" pitchFamily="18" charset="0"/>
                <a:cs typeface="Times New Roman" panose="02020603050405020304" pitchFamily="18" charset="0"/>
              </a:rPr>
              <a:t>KHỞI</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ĐỘNG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7" name="Oval Callout 6"/>
          <p:cNvSpPr/>
          <p:nvPr/>
        </p:nvSpPr>
        <p:spPr>
          <a:xfrm>
            <a:off x="5082356" y="2924944"/>
            <a:ext cx="3600400" cy="1323528"/>
          </a:xfrm>
          <a:prstGeom prst="wedgeEllipseCallou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400" i="1" dirty="0" err="1">
                <a:solidFill>
                  <a:srgbClr val="7030A0"/>
                </a:solidFill>
                <a:latin typeface="Times New Roman" panose="02020603050405020304" pitchFamily="18" charset="0"/>
                <a:cs typeface="Times New Roman" panose="02020603050405020304" pitchFamily="18" charset="0"/>
              </a:rPr>
              <a:t>Em</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đã</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đến</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tỉnh</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nào</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của</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miền</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Tây</a:t>
            </a:r>
            <a:r>
              <a:rPr lang="en-US" sz="2400" i="1" dirty="0">
                <a:solidFill>
                  <a:srgbClr val="7030A0"/>
                </a:solidFill>
                <a:latin typeface="Times New Roman" panose="02020603050405020304" pitchFamily="18" charset="0"/>
                <a:cs typeface="Times New Roman" panose="02020603050405020304" pitchFamily="18" charset="0"/>
              </a:rPr>
              <a:t> Nam </a:t>
            </a:r>
            <a:r>
              <a:rPr lang="en-US" sz="2400" i="1" dirty="0" err="1">
                <a:solidFill>
                  <a:srgbClr val="7030A0"/>
                </a:solidFill>
                <a:latin typeface="Times New Roman" panose="02020603050405020304" pitchFamily="18" charset="0"/>
                <a:cs typeface="Times New Roman" panose="02020603050405020304" pitchFamily="18" charset="0"/>
              </a:rPr>
              <a:t>Bộ</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chưa</a:t>
            </a:r>
            <a:r>
              <a:rPr lang="en-US" sz="2400" i="1" dirty="0">
                <a:solidFill>
                  <a:srgbClr val="7030A0"/>
                </a:solidFill>
                <a:latin typeface="Times New Roman" panose="02020603050405020304" pitchFamily="18" charset="0"/>
                <a:cs typeface="Times New Roman" panose="02020603050405020304" pitchFamily="18" charset="0"/>
              </a:rPr>
              <a:t>?</a:t>
            </a:r>
            <a:endParaRPr lang="en-US" sz="24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794486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Predefined Process 1"/>
          <p:cNvSpPr/>
          <p:nvPr/>
        </p:nvSpPr>
        <p:spPr>
          <a:xfrm>
            <a:off x="611560" y="332656"/>
            <a:ext cx="8208912" cy="2808312"/>
          </a:xfrm>
          <a:prstGeom prst="flowChartPredefined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err="1">
                <a:solidFill>
                  <a:srgbClr val="FF0000"/>
                </a:solidFill>
                <a:latin typeface="Times New Roman" panose="02020603050405020304" pitchFamily="18" charset="0"/>
                <a:cs typeface="Times New Roman" panose="02020603050405020304" pitchFamily="18" charset="0"/>
              </a:rPr>
              <a:t>Mùa</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gió</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chướng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cũng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là</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mùa</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thu</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hoạch</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vì</a:t>
            </a:r>
            <a:r>
              <a:rPr lang="en-US" sz="2400" dirty="0">
                <a:solidFill>
                  <a:srgbClr val="FF0000"/>
                </a:solidFill>
                <a:latin typeface="Times New Roman" panose="02020603050405020304" pitchFamily="18" charset="0"/>
                <a:cs typeface="Times New Roman" panose="02020603050405020304" pitchFamily="18" charset="0"/>
              </a:rPr>
              <a:t>: con </a:t>
            </a:r>
            <a:r>
              <a:rPr lang="en-US" sz="2400" dirty="0" err="1">
                <a:solidFill>
                  <a:srgbClr val="FF0000"/>
                </a:solidFill>
                <a:latin typeface="Times New Roman" panose="02020603050405020304" pitchFamily="18" charset="0"/>
                <a:cs typeface="Times New Roman" panose="02020603050405020304" pitchFamily="18" charset="0"/>
              </a:rPr>
              <a:t>người</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đón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nhận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niềm</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vui</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khi</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mùa</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màng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bội</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thu</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cây</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trái</a:t>
            </a:r>
            <a:r>
              <a:rPr lang="en-US" sz="2400" dirty="0">
                <a:solidFill>
                  <a:srgbClr val="FF0000"/>
                </a:solidFill>
                <a:latin typeface="Times New Roman" panose="02020603050405020304" pitchFamily="18" charset="0"/>
                <a:cs typeface="Times New Roman" panose="02020603050405020304" pitchFamily="18" charset="0"/>
              </a:rPr>
              <a:t> sum </a:t>
            </a:r>
            <a:r>
              <a:rPr lang="en-US" sz="2400" dirty="0" err="1">
                <a:solidFill>
                  <a:srgbClr val="FF0000"/>
                </a:solidFill>
                <a:latin typeface="Times New Roman" panose="02020603050405020304" pitchFamily="18" charset="0"/>
                <a:cs typeface="Times New Roman" panose="02020603050405020304" pitchFamily="18" charset="0"/>
              </a:rPr>
              <a:t>suê</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quả</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ngọt</a:t>
            </a:r>
            <a:r>
              <a:rPr lang="en-US" sz="2400" dirty="0">
                <a:solidFill>
                  <a:srgbClr val="FF0000"/>
                </a:solidFill>
                <a:latin typeface="Times New Roman" panose="02020603050405020304" pitchFamily="18" charset="0"/>
                <a:cs typeface="Times New Roman" panose="02020603050405020304" pitchFamily="18" charset="0"/>
              </a:rPr>
              <a:t> (</a:t>
            </a:r>
            <a:r>
              <a:rPr lang="vi-VN" sz="2400" i="1" dirty="0">
                <a:solidFill>
                  <a:srgbClr val="FF0000"/>
                </a:solidFill>
                <a:latin typeface="Times New Roman" panose="02020603050405020304" pitchFamily="18" charset="0"/>
                <a:cs typeface="Times New Roman" panose="02020603050405020304" pitchFamily="18" charset="0"/>
              </a:rPr>
              <a:t>gió chướng vào mùa thì lúa cũng vừa chín tới;</a:t>
            </a:r>
            <a:r>
              <a:rPr lang="vi-VN" sz="2400" dirty="0">
                <a:solidFill>
                  <a:srgbClr val="FF0000"/>
                </a:solidFill>
                <a:latin typeface="Times New Roman" panose="02020603050405020304" pitchFamily="18" charset="0"/>
                <a:cs typeface="Times New Roman" panose="02020603050405020304" pitchFamily="18" charset="0"/>
              </a:rPr>
              <a:t> </a:t>
            </a:r>
            <a:r>
              <a:rPr lang="vi-VN" sz="2400" i="1" dirty="0">
                <a:solidFill>
                  <a:srgbClr val="FF0000"/>
                </a:solidFill>
                <a:latin typeface="Times New Roman" panose="02020603050405020304" pitchFamily="18" charset="0"/>
                <a:cs typeface="Times New Roman" panose="02020603050405020304" pitchFamily="18" charset="0"/>
              </a:rPr>
              <a:t>liếp mía</a:t>
            </a:r>
            <a:r>
              <a:rPr lang="vi-VN" sz="2400" dirty="0">
                <a:solidFill>
                  <a:srgbClr val="FF0000"/>
                </a:solidFill>
                <a:latin typeface="Times New Roman" panose="02020603050405020304" pitchFamily="18" charset="0"/>
                <a:cs typeface="Times New Roman" panose="02020603050405020304" pitchFamily="18" charset="0"/>
              </a:rPr>
              <a:t> </a:t>
            </a:r>
            <a:r>
              <a:rPr lang="vi-VN" sz="2400" i="1" dirty="0">
                <a:solidFill>
                  <a:srgbClr val="FF0000"/>
                </a:solidFill>
                <a:latin typeface="Times New Roman" panose="02020603050405020304" pitchFamily="18" charset="0"/>
                <a:cs typeface="Times New Roman" panose="02020603050405020304" pitchFamily="18" charset="0"/>
              </a:rPr>
              <a:t>đợi gió mới chịu già, nước ngọt và trĩu; vú sữa chín cây lúc lỉu, căng bóng;...</a:t>
            </a:r>
            <a:r>
              <a:rPr lang="en-US" sz="2400"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084382644"/>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Terminator 1"/>
          <p:cNvSpPr/>
          <p:nvPr/>
        </p:nvSpPr>
        <p:spPr>
          <a:xfrm>
            <a:off x="323527" y="260648"/>
            <a:ext cx="8452915" cy="1008112"/>
          </a:xfrm>
          <a:prstGeom prst="flowChartTerminator">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rgbClr val="FF0000"/>
                </a:solidFill>
                <a:latin typeface="Times New Roman" panose="02020603050405020304" pitchFamily="18" charset="0"/>
                <a:cs typeface="Times New Roman" panose="02020603050405020304" pitchFamily="18" charset="0"/>
              </a:rPr>
              <a:t>2. </a:t>
            </a:r>
            <a:r>
              <a:rPr lang="en-US" sz="2800" b="1" dirty="0" err="1">
                <a:solidFill>
                  <a:srgbClr val="FF0000"/>
                </a:solidFill>
                <a:latin typeface="Times New Roman" panose="02020603050405020304" pitchFamily="18" charset="0"/>
                <a:cs typeface="Times New Roman" panose="02020603050405020304" pitchFamily="18" charset="0"/>
              </a:rPr>
              <a:t>Tình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cảm</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cảm</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xúc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của</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nhân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vật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tôi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với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gió</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chướng</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3" name="Right Arrow Callout 2"/>
          <p:cNvSpPr/>
          <p:nvPr/>
        </p:nvSpPr>
        <p:spPr>
          <a:xfrm>
            <a:off x="2483768" y="1196752"/>
            <a:ext cx="2376264" cy="1692188"/>
          </a:xfrm>
          <a:prstGeom prst="rightArrow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a:solidFill>
                  <a:srgbClr val="7030A0"/>
                </a:solidFill>
                <a:latin typeface="Times New Roman" panose="02020603050405020304" pitchFamily="18" charset="0"/>
                <a:cs typeface="Times New Roman" panose="02020603050405020304" pitchFamily="18" charset="0"/>
              </a:rPr>
              <a:t>Thảo</a:t>
            </a:r>
            <a:r>
              <a:rPr lang="en-US" sz="3200" dirty="0">
                <a:solidFill>
                  <a:srgbClr val="7030A0"/>
                </a:solidFill>
                <a:latin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cs typeface="Times New Roman" panose="02020603050405020304" pitchFamily="18" charset="0"/>
              </a:rPr>
              <a:t>luận</a:t>
            </a:r>
            <a:r>
              <a:rPr lang="en-US" sz="3200" dirty="0">
                <a:solidFill>
                  <a:srgbClr val="7030A0"/>
                </a:solidFill>
                <a:latin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cs typeface="Times New Roman" panose="02020603050405020304" pitchFamily="18" charset="0"/>
              </a:rPr>
              <a:t>nhóm</a:t>
            </a:r>
            <a:r>
              <a:rPr lang="en-US" sz="3200" dirty="0">
                <a:solidFill>
                  <a:srgbClr val="7030A0"/>
                </a:solidFill>
                <a:latin typeface="Times New Roman" panose="02020603050405020304" pitchFamily="18" charset="0"/>
                <a:cs typeface="Times New Roman" panose="02020603050405020304" pitchFamily="18" charset="0"/>
              </a:rPr>
              <a:t> </a:t>
            </a:r>
          </a:p>
        </p:txBody>
      </p:sp>
      <p:sp>
        <p:nvSpPr>
          <p:cNvPr id="4" name="Pentagon 3"/>
          <p:cNvSpPr/>
          <p:nvPr/>
        </p:nvSpPr>
        <p:spPr>
          <a:xfrm>
            <a:off x="683568" y="3255489"/>
            <a:ext cx="3924436" cy="1998626"/>
          </a:xfrm>
          <a:prstGeom prst="homePlat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7030A0"/>
                </a:solidFill>
                <a:latin typeface="Times New Roman" panose="02020603050405020304" pitchFamily="18" charset="0"/>
                <a:cs typeface="Times New Roman" panose="02020603050405020304" pitchFamily="18" charset="0"/>
              </a:rPr>
              <a:t>HS </a:t>
            </a:r>
            <a:r>
              <a:rPr lang="en-US" sz="2800" dirty="0" err="1">
                <a:solidFill>
                  <a:srgbClr val="7030A0"/>
                </a:solidFill>
                <a:latin typeface="Times New Roman" panose="02020603050405020304" pitchFamily="18" charset="0"/>
                <a:cs typeface="Times New Roman" panose="02020603050405020304" pitchFamily="18" charset="0"/>
              </a:rPr>
              <a:t>thảo</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luận</a:t>
            </a:r>
            <a:r>
              <a:rPr lang="en-US" sz="2800" dirty="0">
                <a:solidFill>
                  <a:srgbClr val="7030A0"/>
                </a:solidFill>
                <a:latin typeface="Times New Roman" panose="02020603050405020304" pitchFamily="18" charset="0"/>
                <a:cs typeface="Times New Roman" panose="02020603050405020304" pitchFamily="18" charset="0"/>
              </a:rPr>
              <a:t> </a:t>
            </a:r>
          </a:p>
          <a:p>
            <a:r>
              <a:rPr lang="en-US" sz="2800" dirty="0">
                <a:solidFill>
                  <a:srgbClr val="7030A0"/>
                </a:solidFill>
                <a:latin typeface="Times New Roman" panose="02020603050405020304" pitchFamily="18" charset="0"/>
                <a:cs typeface="Times New Roman" panose="02020603050405020304" pitchFamily="18" charset="0"/>
              </a:rPr>
              <a:t>(5 </a:t>
            </a:r>
            <a:r>
              <a:rPr lang="en-US" sz="2800" dirty="0" err="1">
                <a:solidFill>
                  <a:srgbClr val="7030A0"/>
                </a:solidFill>
                <a:latin typeface="Times New Roman" panose="02020603050405020304" pitchFamily="18" charset="0"/>
                <a:cs typeface="Times New Roman" panose="02020603050405020304" pitchFamily="18" charset="0"/>
              </a:rPr>
              <a:t>phút</a:t>
            </a:r>
            <a:r>
              <a:rPr lang="en-US" sz="2800" dirty="0">
                <a:solidFill>
                  <a:srgbClr val="7030A0"/>
                </a:solidFill>
                <a:latin typeface="Times New Roman" panose="02020603050405020304" pitchFamily="18" charset="0"/>
                <a:cs typeface="Times New Roman" panose="02020603050405020304" pitchFamily="18" charset="0"/>
              </a:rPr>
              <a:t>), </a:t>
            </a:r>
          </a:p>
          <a:p>
            <a:r>
              <a:rPr lang="en-US" sz="2800" dirty="0" err="1">
                <a:solidFill>
                  <a:srgbClr val="7030A0"/>
                </a:solidFill>
                <a:latin typeface="Times New Roman" panose="02020603050405020304" pitchFamily="18" charset="0"/>
                <a:cs typeface="Times New Roman" panose="02020603050405020304" pitchFamily="18" charset="0"/>
              </a:rPr>
              <a:t>hoàn</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thành</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vào</a:t>
            </a:r>
            <a:r>
              <a:rPr lang="en-US" sz="2800" dirty="0">
                <a:solidFill>
                  <a:srgbClr val="7030A0"/>
                </a:solidFill>
                <a:latin typeface="Times New Roman" panose="02020603050405020304" pitchFamily="18" charset="0"/>
                <a:cs typeface="Times New Roman" panose="02020603050405020304" pitchFamily="18" charset="0"/>
              </a:rPr>
              <a:t> </a:t>
            </a:r>
            <a:r>
              <a:rPr lang="en-US" sz="2800" b="1" i="1" dirty="0" err="1">
                <a:solidFill>
                  <a:srgbClr val="7030A0"/>
                </a:solidFill>
                <a:latin typeface="Times New Roman" panose="02020603050405020304" pitchFamily="18" charset="0"/>
                <a:cs typeface="Times New Roman" panose="02020603050405020304" pitchFamily="18" charset="0"/>
              </a:rPr>
              <a:t>Phiếu</a:t>
            </a:r>
            <a:r>
              <a:rPr lang="en-US" sz="2800" b="1" i="1" dirty="0">
                <a:solidFill>
                  <a:srgbClr val="7030A0"/>
                </a:solidFill>
                <a:latin typeface="Times New Roman" panose="02020603050405020304" pitchFamily="18" charset="0"/>
                <a:cs typeface="Times New Roman" panose="02020603050405020304" pitchFamily="18" charset="0"/>
              </a:rPr>
              <a:t> HT </a:t>
            </a:r>
            <a:r>
              <a:rPr lang="en-US" sz="2800" b="1" i="1" dirty="0" err="1">
                <a:solidFill>
                  <a:srgbClr val="7030A0"/>
                </a:solidFill>
                <a:latin typeface="Times New Roman" panose="02020603050405020304" pitchFamily="18" charset="0"/>
                <a:cs typeface="Times New Roman" panose="02020603050405020304" pitchFamily="18" charset="0"/>
              </a:rPr>
              <a:t>số</a:t>
            </a:r>
            <a:r>
              <a:rPr lang="en-US" sz="2800" b="1" i="1" dirty="0">
                <a:solidFill>
                  <a:srgbClr val="7030A0"/>
                </a:solidFill>
                <a:latin typeface="Times New Roman" panose="02020603050405020304" pitchFamily="18" charset="0"/>
                <a:cs typeface="Times New Roman" panose="02020603050405020304" pitchFamily="18" charset="0"/>
              </a:rPr>
              <a:t> 2</a:t>
            </a:r>
            <a:endParaRPr lang="en-US" sz="2800" dirty="0">
              <a:solidFill>
                <a:srgbClr val="7030A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80112" y="3110990"/>
            <a:ext cx="2592288" cy="2143125"/>
          </a:xfrm>
          <a:prstGeom prst="rect">
            <a:avLst/>
          </a:prstGeom>
        </p:spPr>
      </p:pic>
    </p:spTree>
    <p:extLst>
      <p:ext uri="{BB962C8B-B14F-4D97-AF65-F5344CB8AC3E}">
        <p14:creationId xmlns:p14="http://schemas.microsoft.com/office/powerpoint/2010/main" val="130423480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ircle(in)">
                                      <p:cBhvr>
                                        <p:cTn id="2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88640"/>
            <a:ext cx="2423083" cy="54006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rgbClr val="00B050"/>
                </a:solidFill>
                <a:latin typeface="Times New Roman" panose="02020603050405020304" pitchFamily="18" charset="0"/>
                <a:cs typeface="Times New Roman" panose="02020603050405020304" pitchFamily="18" charset="0"/>
              </a:rPr>
              <a:t>Nhóm</a:t>
            </a:r>
            <a:r>
              <a:rPr lang="en-US" sz="2400" b="1" dirty="0">
                <a:solidFill>
                  <a:srgbClr val="00B050"/>
                </a:solidFill>
                <a:latin typeface="Times New Roman" panose="02020603050405020304" pitchFamily="18" charset="0"/>
                <a:cs typeface="Times New Roman" panose="02020603050405020304" pitchFamily="18" charset="0"/>
              </a:rPr>
              <a:t> 1: </a:t>
            </a:r>
            <a:r>
              <a:rPr lang="en-US" sz="2400" dirty="0" err="1">
                <a:solidFill>
                  <a:srgbClr val="00B050"/>
                </a:solidFill>
                <a:latin typeface="Times New Roman" panose="02020603050405020304" pitchFamily="18" charset="0"/>
                <a:cs typeface="Times New Roman" panose="02020603050405020304" pitchFamily="18" charset="0"/>
              </a:rPr>
              <a:t>Khi</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đón</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gió</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chướng</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về</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đoạn</a:t>
            </a:r>
            <a:r>
              <a:rPr lang="en-US" sz="2400" dirty="0">
                <a:solidFill>
                  <a:srgbClr val="00B050"/>
                </a:solidFill>
                <a:latin typeface="Times New Roman" panose="02020603050405020304" pitchFamily="18" charset="0"/>
                <a:cs typeface="Times New Roman" panose="02020603050405020304" pitchFamily="18" charset="0"/>
              </a:rPr>
              <a:t> 2)</a:t>
            </a:r>
          </a:p>
          <a:p>
            <a:pPr algn="just"/>
            <a:r>
              <a:rPr lang="en-US" sz="2400" dirty="0">
                <a:solidFill>
                  <a:srgbClr val="00B050"/>
                </a:solidFill>
                <a:latin typeface="Times New Roman" panose="02020603050405020304" pitchFamily="18" charset="0"/>
                <a:cs typeface="Times New Roman" panose="02020603050405020304" pitchFamily="18" charset="0"/>
              </a:rPr>
              <a:t>1) </a:t>
            </a:r>
            <a:r>
              <a:rPr lang="vi-VN" sz="2400" i="1" dirty="0">
                <a:solidFill>
                  <a:srgbClr val="00B050"/>
                </a:solidFill>
                <a:latin typeface="Times New Roman" panose="02020603050405020304" pitchFamily="18" charset="0"/>
                <a:cs typeface="Times New Roman" panose="02020603050405020304" pitchFamily="18" charset="0"/>
              </a:rPr>
              <a:t>Em hãy chỉ ra những biểu hiện của tâm trạng “lộn xộn, ngổn ngang” của nhân vật “tôi” khi đón gió chướng về.</a:t>
            </a:r>
            <a:endParaRPr lang="en-US" sz="2400" dirty="0">
              <a:solidFill>
                <a:srgbClr val="00B050"/>
              </a:solidFill>
              <a:latin typeface="Times New Roman" panose="02020603050405020304" pitchFamily="18" charset="0"/>
              <a:cs typeface="Times New Roman" panose="02020603050405020304" pitchFamily="18" charset="0"/>
            </a:endParaRPr>
          </a:p>
          <a:p>
            <a:pPr algn="just"/>
            <a:r>
              <a:rPr lang="en-US" sz="2400" dirty="0">
                <a:solidFill>
                  <a:srgbClr val="00B050"/>
                </a:solidFill>
                <a:latin typeface="Times New Roman" panose="02020603050405020304" pitchFamily="18" charset="0"/>
                <a:cs typeface="Times New Roman" panose="02020603050405020304" pitchFamily="18" charset="0"/>
              </a:rPr>
              <a:t>2) </a:t>
            </a:r>
            <a:r>
              <a:rPr lang="vi-VN" sz="2400" i="1" dirty="0">
                <a:solidFill>
                  <a:srgbClr val="00B050"/>
                </a:solidFill>
                <a:latin typeface="Times New Roman" panose="02020603050405020304" pitchFamily="18" charset="0"/>
                <a:cs typeface="Times New Roman" panose="02020603050405020304" pitchFamily="18" charset="0"/>
              </a:rPr>
              <a:t>Lí do nào khiến nhân vật “tôi” luôn mong ngóng, chờ đợi gió chướng? </a:t>
            </a:r>
            <a:endParaRPr lang="en-US" sz="2400" dirty="0">
              <a:solidFill>
                <a:srgbClr val="00B050"/>
              </a:solidFill>
              <a:latin typeface="Times New Roman" panose="02020603050405020304" pitchFamily="18" charset="0"/>
              <a:cs typeface="Times New Roman" panose="02020603050405020304" pitchFamily="18" charset="0"/>
            </a:endParaRPr>
          </a:p>
        </p:txBody>
      </p:sp>
      <p:sp>
        <p:nvSpPr>
          <p:cNvPr id="3" name="Rectangle 2"/>
          <p:cNvSpPr/>
          <p:nvPr/>
        </p:nvSpPr>
        <p:spPr>
          <a:xfrm>
            <a:off x="3046363" y="188640"/>
            <a:ext cx="1422158" cy="27003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rgbClr val="FF0000"/>
                </a:solidFill>
                <a:latin typeface="Times New Roman" panose="02020603050405020304" pitchFamily="18" charset="0"/>
                <a:cs typeface="Times New Roman" panose="02020603050405020304" pitchFamily="18" charset="0"/>
              </a:rPr>
              <a:t>Nhóm</a:t>
            </a:r>
            <a:r>
              <a:rPr lang="en-US" sz="2400" b="1" dirty="0">
                <a:solidFill>
                  <a:srgbClr val="FF0000"/>
                </a:solidFill>
                <a:latin typeface="Times New Roman" panose="02020603050405020304" pitchFamily="18" charset="0"/>
                <a:cs typeface="Times New Roman" panose="02020603050405020304" pitchFamily="18" charset="0"/>
              </a:rPr>
              <a:t> 2: </a:t>
            </a:r>
          </a:p>
          <a:p>
            <a:r>
              <a:rPr lang="en-US" sz="2400" dirty="0" err="1">
                <a:solidFill>
                  <a:srgbClr val="FF0000"/>
                </a:solidFill>
                <a:latin typeface="Times New Roman" panose="02020603050405020304" pitchFamily="18" charset="0"/>
                <a:cs typeface="Times New Roman" panose="02020603050405020304" pitchFamily="18" charset="0"/>
              </a:rPr>
              <a:t>Khi</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còn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nhỏ</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đoạn</a:t>
            </a:r>
            <a:r>
              <a:rPr lang="en-US" sz="2400" dirty="0">
                <a:solidFill>
                  <a:srgbClr val="FF0000"/>
                </a:solidFill>
                <a:latin typeface="Times New Roman" panose="02020603050405020304" pitchFamily="18" charset="0"/>
                <a:cs typeface="Times New Roman" panose="02020603050405020304" pitchFamily="18" charset="0"/>
              </a:rPr>
              <a:t> 3)</a:t>
            </a:r>
          </a:p>
        </p:txBody>
      </p:sp>
      <p:sp>
        <p:nvSpPr>
          <p:cNvPr id="4" name="Rectangle 3"/>
          <p:cNvSpPr/>
          <p:nvPr/>
        </p:nvSpPr>
        <p:spPr>
          <a:xfrm>
            <a:off x="4716016" y="188640"/>
            <a:ext cx="1468139" cy="27003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7030A0"/>
                </a:solidFill>
                <a:latin typeface="Times New Roman" panose="02020603050405020304" pitchFamily="18" charset="0"/>
                <a:cs typeface="Times New Roman" panose="02020603050405020304" pitchFamily="18" charset="0"/>
              </a:rPr>
              <a:t>Nhóm</a:t>
            </a:r>
            <a:r>
              <a:rPr lang="en-US" sz="2400" b="1" dirty="0">
                <a:solidFill>
                  <a:srgbClr val="7030A0"/>
                </a:solidFill>
                <a:latin typeface="Times New Roman" panose="02020603050405020304" pitchFamily="18" charset="0"/>
                <a:cs typeface="Times New Roman" panose="02020603050405020304" pitchFamily="18" charset="0"/>
              </a:rPr>
              <a:t> 3: </a:t>
            </a:r>
          </a:p>
          <a:p>
            <a:pPr algn="ctr"/>
            <a:r>
              <a:rPr lang="en-US" sz="2400" dirty="0" err="1">
                <a:solidFill>
                  <a:srgbClr val="7030A0"/>
                </a:solidFill>
                <a:latin typeface="Times New Roman" panose="02020603050405020304" pitchFamily="18" charset="0"/>
                <a:cs typeface="Times New Roman" panose="02020603050405020304" pitchFamily="18" charset="0"/>
              </a:rPr>
              <a:t>Khi</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lớn</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lên</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viết</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văn</a:t>
            </a:r>
            <a:r>
              <a:rPr lang="en-US" sz="2400" dirty="0">
                <a:solidFill>
                  <a:srgbClr val="7030A0"/>
                </a:solidFill>
                <a:latin typeface="Times New Roman" panose="02020603050405020304" pitchFamily="18" charset="0"/>
                <a:cs typeface="Times New Roman" panose="02020603050405020304" pitchFamily="18" charset="0"/>
              </a:rPr>
              <a:t> </a:t>
            </a:r>
          </a:p>
          <a:p>
            <a:pPr algn="ctr"/>
            <a:r>
              <a:rPr lang="en-US" sz="2400" dirty="0">
                <a:solidFill>
                  <a:srgbClr val="7030A0"/>
                </a:solidFill>
                <a:latin typeface="Times New Roman" panose="02020603050405020304" pitchFamily="18" charset="0"/>
                <a:cs typeface="Times New Roman" panose="02020603050405020304" pitchFamily="18" charset="0"/>
              </a:rPr>
              <a:t>(</a:t>
            </a:r>
            <a:r>
              <a:rPr lang="en-US" sz="2400" dirty="0" err="1">
                <a:solidFill>
                  <a:srgbClr val="7030A0"/>
                </a:solidFill>
                <a:latin typeface="Times New Roman" panose="02020603050405020304" pitchFamily="18" charset="0"/>
                <a:cs typeface="Times New Roman" panose="02020603050405020304" pitchFamily="18" charset="0"/>
              </a:rPr>
              <a:t>đoạn</a:t>
            </a:r>
            <a:r>
              <a:rPr lang="en-US" sz="2400" dirty="0">
                <a:solidFill>
                  <a:srgbClr val="7030A0"/>
                </a:solidFill>
                <a:latin typeface="Times New Roman" panose="02020603050405020304" pitchFamily="18" charset="0"/>
                <a:cs typeface="Times New Roman" panose="02020603050405020304" pitchFamily="18" charset="0"/>
              </a:rPr>
              <a:t> 5)</a:t>
            </a:r>
          </a:p>
        </p:txBody>
      </p:sp>
      <p:sp>
        <p:nvSpPr>
          <p:cNvPr id="5" name="Rectangle 4"/>
          <p:cNvSpPr/>
          <p:nvPr/>
        </p:nvSpPr>
        <p:spPr>
          <a:xfrm>
            <a:off x="6435600" y="188640"/>
            <a:ext cx="2520280" cy="6048672"/>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rgbClr val="C00000"/>
                </a:solidFill>
                <a:latin typeface="Times New Roman" panose="02020603050405020304" pitchFamily="18" charset="0"/>
                <a:cs typeface="Times New Roman" panose="02020603050405020304" pitchFamily="18" charset="0"/>
              </a:rPr>
              <a:t>Nhóm</a:t>
            </a:r>
            <a:r>
              <a:rPr lang="en-US" sz="2400" b="1" dirty="0">
                <a:solidFill>
                  <a:srgbClr val="C00000"/>
                </a:solidFill>
                <a:latin typeface="Times New Roman" panose="02020603050405020304" pitchFamily="18" charset="0"/>
                <a:cs typeface="Times New Roman" panose="02020603050405020304" pitchFamily="18" charset="0"/>
              </a:rPr>
              <a:t> 4: </a:t>
            </a:r>
            <a:r>
              <a:rPr lang="en-US" sz="2400" dirty="0" err="1">
                <a:solidFill>
                  <a:srgbClr val="C00000"/>
                </a:solidFill>
                <a:latin typeface="Times New Roman" panose="02020603050405020304" pitchFamily="18" charset="0"/>
                <a:cs typeface="Times New Roman" panose="02020603050405020304" pitchFamily="18" charset="0"/>
              </a:rPr>
              <a:t>Khi</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xa</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quê</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đoạn</a:t>
            </a:r>
            <a:r>
              <a:rPr lang="en-US" sz="2400" dirty="0">
                <a:solidFill>
                  <a:srgbClr val="C00000"/>
                </a:solidFill>
                <a:latin typeface="Times New Roman" panose="02020603050405020304" pitchFamily="18" charset="0"/>
                <a:cs typeface="Times New Roman" panose="02020603050405020304" pitchFamily="18" charset="0"/>
              </a:rPr>
              <a:t> 6)</a:t>
            </a:r>
          </a:p>
          <a:p>
            <a:pPr algn="just"/>
            <a:r>
              <a:rPr lang="en-US" sz="2400" dirty="0">
                <a:solidFill>
                  <a:srgbClr val="C00000"/>
                </a:solidFill>
                <a:latin typeface="Times New Roman" panose="02020603050405020304" pitchFamily="18" charset="0"/>
                <a:cs typeface="Times New Roman" panose="02020603050405020304" pitchFamily="18" charset="0"/>
              </a:rPr>
              <a:t>1)</a:t>
            </a:r>
            <a:r>
              <a:rPr lang="en-US" sz="2400" b="1" dirty="0">
                <a:solidFill>
                  <a:srgbClr val="C00000"/>
                </a:solidFill>
                <a:latin typeface="Times New Roman" panose="02020603050405020304" pitchFamily="18" charset="0"/>
                <a:cs typeface="Times New Roman" panose="02020603050405020304" pitchFamily="18" charset="0"/>
              </a:rPr>
              <a:t> </a:t>
            </a:r>
            <a:r>
              <a:rPr lang="vi-VN" sz="2400" i="1" dirty="0">
                <a:solidFill>
                  <a:srgbClr val="C00000"/>
                </a:solidFill>
                <a:latin typeface="Times New Roman" panose="02020603050405020304" pitchFamily="18" charset="0"/>
                <a:cs typeface="Times New Roman" panose="02020603050405020304" pitchFamily="18" charset="0"/>
              </a:rPr>
              <a:t>Khi đi xa, tác giả thấy trong siêu thị có những gì?</a:t>
            </a:r>
            <a:endParaRPr lang="en-US" sz="2400" dirty="0">
              <a:solidFill>
                <a:srgbClr val="C00000"/>
              </a:solidFill>
              <a:latin typeface="Times New Roman" panose="02020603050405020304" pitchFamily="18" charset="0"/>
              <a:cs typeface="Times New Roman" panose="02020603050405020304" pitchFamily="18" charset="0"/>
            </a:endParaRPr>
          </a:p>
          <a:p>
            <a:pPr algn="just"/>
            <a:r>
              <a:rPr lang="en-US" sz="2400" dirty="0">
                <a:solidFill>
                  <a:srgbClr val="C00000"/>
                </a:solidFill>
                <a:latin typeface="Times New Roman" panose="02020603050405020304" pitchFamily="18" charset="0"/>
                <a:cs typeface="Times New Roman" panose="02020603050405020304" pitchFamily="18" charset="0"/>
              </a:rPr>
              <a:t>2)</a:t>
            </a:r>
            <a:r>
              <a:rPr lang="vi-VN" sz="2400" i="1" dirty="0">
                <a:solidFill>
                  <a:srgbClr val="C00000"/>
                </a:solidFill>
                <a:latin typeface="Times New Roman" panose="02020603050405020304" pitchFamily="18" charset="0"/>
                <a:cs typeface="Times New Roman" panose="02020603050405020304" pitchFamily="18" charset="0"/>
              </a:rPr>
              <a:t> Khi nhìn thấy ở siêu thị chất đầy những món ăn đó, tác giả vẫn cảm thấy thiếu điều gì?</a:t>
            </a:r>
            <a:endParaRPr lang="en-US" sz="2400" i="1" dirty="0">
              <a:solidFill>
                <a:srgbClr val="C00000"/>
              </a:solidFill>
              <a:latin typeface="Times New Roman" panose="02020603050405020304" pitchFamily="18" charset="0"/>
              <a:cs typeface="Times New Roman" panose="02020603050405020304" pitchFamily="18" charset="0"/>
            </a:endParaRPr>
          </a:p>
          <a:p>
            <a:pPr algn="just"/>
            <a:r>
              <a:rPr lang="en-US" sz="2400" dirty="0">
                <a:solidFill>
                  <a:srgbClr val="C00000"/>
                </a:solidFill>
                <a:latin typeface="Times New Roman" panose="02020603050405020304" pitchFamily="18" charset="0"/>
                <a:cs typeface="Times New Roman" panose="02020603050405020304" pitchFamily="18" charset="0"/>
              </a:rPr>
              <a:t>3)</a:t>
            </a:r>
            <a:r>
              <a:rPr lang="vi-VN" sz="2400" i="1" dirty="0">
                <a:solidFill>
                  <a:srgbClr val="C00000"/>
                </a:solidFill>
                <a:latin typeface="Times New Roman" panose="02020603050405020304" pitchFamily="18" charset="0"/>
                <a:cs typeface="Times New Roman" panose="02020603050405020304" pitchFamily="18" charset="0"/>
              </a:rPr>
              <a:t> Qua câu hỏi “có ai bán một mùa gió cho tôi?”, em cảm nhận được tình cảm gì của tác giả? </a:t>
            </a:r>
            <a:endParaRPr lang="en-US" sz="2400" dirty="0">
              <a:solidFill>
                <a:srgbClr val="C00000"/>
              </a:solidFill>
              <a:latin typeface="Times New Roman" panose="02020603050405020304" pitchFamily="18" charset="0"/>
              <a:cs typeface="Times New Roman" panose="02020603050405020304" pitchFamily="18" charset="0"/>
            </a:endParaRPr>
          </a:p>
        </p:txBody>
      </p:sp>
      <p:sp>
        <p:nvSpPr>
          <p:cNvPr id="7" name="Rounded Rectangular Callout 6"/>
          <p:cNvSpPr/>
          <p:nvPr/>
        </p:nvSpPr>
        <p:spPr>
          <a:xfrm>
            <a:off x="3203847" y="3717032"/>
            <a:ext cx="2808313" cy="2520280"/>
          </a:xfrm>
          <a:prstGeom prst="wedgeRoundRectCallou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rgbClr val="FF0000"/>
                </a:solidFill>
                <a:latin typeface="Times New Roman" panose="02020603050405020304" pitchFamily="18" charset="0"/>
                <a:cs typeface="Times New Roman" panose="02020603050405020304" pitchFamily="18" charset="0"/>
              </a:rPr>
              <a:t>Nhiệm</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vụ</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chung</a:t>
            </a:r>
            <a:r>
              <a:rPr lang="en-US" sz="2400" b="1" dirty="0">
                <a:solidFill>
                  <a:srgbClr val="FF0000"/>
                </a:solidFill>
                <a:latin typeface="Times New Roman" panose="02020603050405020304" pitchFamily="18" charset="0"/>
                <a:cs typeface="Times New Roman" panose="02020603050405020304" pitchFamily="18" charset="0"/>
              </a:rPr>
              <a:t>:</a:t>
            </a:r>
            <a:r>
              <a:rPr lang="pt-BR" sz="2400" dirty="0">
                <a:solidFill>
                  <a:srgbClr val="FF0000"/>
                </a:solidFill>
                <a:latin typeface="Times New Roman" panose="02020603050405020304" pitchFamily="18" charset="0"/>
                <a:cs typeface="Times New Roman" panose="02020603050405020304" pitchFamily="18" charset="0"/>
              </a:rPr>
              <a:t> Nhận xét tình cảm của tác giả với gió chướng.</a:t>
            </a:r>
            <a:endParaRPr lang="en-US"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6838927"/>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031901692"/>
              </p:ext>
            </p:extLst>
          </p:nvPr>
        </p:nvGraphicFramePr>
        <p:xfrm>
          <a:off x="107504" y="116633"/>
          <a:ext cx="9036497" cy="6847693"/>
        </p:xfrm>
        <a:graphic>
          <a:graphicData uri="http://schemas.openxmlformats.org/drawingml/2006/table">
            <a:tbl>
              <a:tblPr firstRow="1" firstCol="1" bandRow="1">
                <a:tableStyleId>{5C22544A-7EE6-4342-B048-85BDC9FD1C3A}</a:tableStyleId>
              </a:tblPr>
              <a:tblGrid>
                <a:gridCol w="1028544">
                  <a:extLst>
                    <a:ext uri="{9D8B030D-6E8A-4147-A177-3AD203B41FA5}">
                      <a16:colId xmlns:a16="http://schemas.microsoft.com/office/drawing/2014/main" val="20000"/>
                    </a:ext>
                  </a:extLst>
                </a:gridCol>
                <a:gridCol w="1910153">
                  <a:extLst>
                    <a:ext uri="{9D8B030D-6E8A-4147-A177-3AD203B41FA5}">
                      <a16:colId xmlns:a16="http://schemas.microsoft.com/office/drawing/2014/main" val="20001"/>
                    </a:ext>
                  </a:extLst>
                </a:gridCol>
                <a:gridCol w="6097800">
                  <a:extLst>
                    <a:ext uri="{9D8B030D-6E8A-4147-A177-3AD203B41FA5}">
                      <a16:colId xmlns:a16="http://schemas.microsoft.com/office/drawing/2014/main" val="20002"/>
                    </a:ext>
                  </a:extLst>
                </a:gridCol>
              </a:tblGrid>
              <a:tr h="664534">
                <a:tc>
                  <a:txBody>
                    <a:bodyPr/>
                    <a:lstStyle/>
                    <a:p>
                      <a:pPr marL="88900" algn="ctr">
                        <a:lnSpc>
                          <a:spcPct val="119000"/>
                        </a:lnSpc>
                        <a:spcAft>
                          <a:spcPts val="0"/>
                        </a:spcAft>
                      </a:pPr>
                      <a:r>
                        <a:rPr lang="en-US" sz="1900" dirty="0" err="1">
                          <a:solidFill>
                            <a:srgbClr val="FF0000"/>
                          </a:solidFill>
                          <a:effectLst/>
                          <a:latin typeface="Times New Roman" panose="02020603050405020304" pitchFamily="18" charset="0"/>
                          <a:cs typeface="Times New Roman" panose="02020603050405020304" pitchFamily="18" charset="0"/>
                        </a:rPr>
                        <a:t>Nhiệm</a:t>
                      </a:r>
                      <a:r>
                        <a:rPr lang="en-US" sz="1900" dirty="0">
                          <a:solidFill>
                            <a:srgbClr val="FF0000"/>
                          </a:solidFill>
                          <a:effectLst/>
                          <a:latin typeface="Times New Roman" panose="02020603050405020304" pitchFamily="18" charset="0"/>
                          <a:cs typeface="Times New Roman" panose="02020603050405020304" pitchFamily="18" charset="0"/>
                        </a:rPr>
                        <a:t> </a:t>
                      </a:r>
                      <a:r>
                        <a:rPr lang="en-US" sz="1900" dirty="0" err="1">
                          <a:solidFill>
                            <a:srgbClr val="FF0000"/>
                          </a:solidFill>
                          <a:effectLst/>
                          <a:latin typeface="Times New Roman" panose="02020603050405020304" pitchFamily="18" charset="0"/>
                          <a:cs typeface="Times New Roman" panose="02020603050405020304" pitchFamily="18" charset="0"/>
                        </a:rPr>
                        <a:t>vụ</a:t>
                      </a:r>
                      <a:endParaRPr lang="en-US" sz="19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21473" marR="214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ct val="119000"/>
                        </a:lnSpc>
                        <a:spcAft>
                          <a:spcPts val="0"/>
                        </a:spcAft>
                      </a:pPr>
                      <a:r>
                        <a:rPr lang="en-US" sz="1900" dirty="0" err="1">
                          <a:solidFill>
                            <a:srgbClr val="FF0000"/>
                          </a:solidFill>
                          <a:effectLst/>
                          <a:latin typeface="Times New Roman" panose="02020603050405020304" pitchFamily="18" charset="0"/>
                          <a:cs typeface="Times New Roman" panose="02020603050405020304" pitchFamily="18" charset="0"/>
                        </a:rPr>
                        <a:t>Tâm</a:t>
                      </a:r>
                      <a:r>
                        <a:rPr lang="en-US" sz="1900" dirty="0">
                          <a:solidFill>
                            <a:srgbClr val="FF0000"/>
                          </a:solidFill>
                          <a:effectLst/>
                          <a:latin typeface="Times New Roman" panose="02020603050405020304" pitchFamily="18" charset="0"/>
                          <a:cs typeface="Times New Roman" panose="02020603050405020304" pitchFamily="18" charset="0"/>
                        </a:rPr>
                        <a:t> </a:t>
                      </a:r>
                      <a:r>
                        <a:rPr lang="en-US" sz="1900" dirty="0" err="1">
                          <a:solidFill>
                            <a:srgbClr val="FF0000"/>
                          </a:solidFill>
                          <a:effectLst/>
                          <a:latin typeface="Times New Roman" panose="02020603050405020304" pitchFamily="18" charset="0"/>
                          <a:cs typeface="Times New Roman" panose="02020603050405020304" pitchFamily="18" charset="0"/>
                        </a:rPr>
                        <a:t>trạng</a:t>
                      </a:r>
                      <a:r>
                        <a:rPr lang="en-US" sz="1900" dirty="0">
                          <a:solidFill>
                            <a:srgbClr val="FF0000"/>
                          </a:solidFill>
                          <a:effectLst/>
                          <a:latin typeface="Times New Roman" panose="02020603050405020304" pitchFamily="18" charset="0"/>
                          <a:cs typeface="Times New Roman" panose="02020603050405020304" pitchFamily="18" charset="0"/>
                        </a:rPr>
                        <a:t> </a:t>
                      </a:r>
                      <a:r>
                        <a:rPr lang="en-US" sz="1900" dirty="0" err="1">
                          <a:solidFill>
                            <a:srgbClr val="FF0000"/>
                          </a:solidFill>
                          <a:effectLst/>
                          <a:latin typeface="Times New Roman" panose="02020603050405020304" pitchFamily="18" charset="0"/>
                          <a:cs typeface="Times New Roman" panose="02020603050405020304" pitchFamily="18" charset="0"/>
                        </a:rPr>
                        <a:t>của</a:t>
                      </a:r>
                      <a:r>
                        <a:rPr lang="en-US" sz="1900" dirty="0">
                          <a:solidFill>
                            <a:srgbClr val="FF0000"/>
                          </a:solidFill>
                          <a:effectLst/>
                          <a:latin typeface="Times New Roman" panose="02020603050405020304" pitchFamily="18" charset="0"/>
                          <a:cs typeface="Times New Roman" panose="02020603050405020304" pitchFamily="18" charset="0"/>
                        </a:rPr>
                        <a:t> </a:t>
                      </a:r>
                      <a:r>
                        <a:rPr lang="en-US" sz="1900" dirty="0" err="1">
                          <a:solidFill>
                            <a:srgbClr val="FF0000"/>
                          </a:solidFill>
                          <a:effectLst/>
                          <a:latin typeface="Times New Roman" panose="02020603050405020304" pitchFamily="18" charset="0"/>
                          <a:cs typeface="Times New Roman" panose="02020603050405020304" pitchFamily="18" charset="0"/>
                        </a:rPr>
                        <a:t>nhân</a:t>
                      </a:r>
                      <a:r>
                        <a:rPr lang="en-US" sz="1900" dirty="0">
                          <a:solidFill>
                            <a:srgbClr val="FF0000"/>
                          </a:solidFill>
                          <a:effectLst/>
                          <a:latin typeface="Times New Roman" panose="02020603050405020304" pitchFamily="18" charset="0"/>
                          <a:cs typeface="Times New Roman" panose="02020603050405020304" pitchFamily="18" charset="0"/>
                        </a:rPr>
                        <a:t> </a:t>
                      </a:r>
                      <a:r>
                        <a:rPr lang="en-US" sz="1900" dirty="0" err="1">
                          <a:solidFill>
                            <a:srgbClr val="FF0000"/>
                          </a:solidFill>
                          <a:effectLst/>
                          <a:latin typeface="Times New Roman" panose="02020603050405020304" pitchFamily="18" charset="0"/>
                          <a:cs typeface="Times New Roman" panose="02020603050405020304" pitchFamily="18" charset="0"/>
                        </a:rPr>
                        <a:t>vật</a:t>
                      </a:r>
                      <a:r>
                        <a:rPr lang="en-US" sz="1900" dirty="0">
                          <a:solidFill>
                            <a:srgbClr val="FF0000"/>
                          </a:solidFill>
                          <a:effectLst/>
                          <a:latin typeface="Times New Roman" panose="02020603050405020304" pitchFamily="18" charset="0"/>
                          <a:cs typeface="Times New Roman" panose="02020603050405020304" pitchFamily="18" charset="0"/>
                        </a:rPr>
                        <a:t> “</a:t>
                      </a:r>
                      <a:r>
                        <a:rPr lang="en-US" sz="1900" dirty="0" err="1">
                          <a:solidFill>
                            <a:srgbClr val="FF0000"/>
                          </a:solidFill>
                          <a:effectLst/>
                          <a:latin typeface="Times New Roman" panose="02020603050405020304" pitchFamily="18" charset="0"/>
                          <a:cs typeface="Times New Roman" panose="02020603050405020304" pitchFamily="18" charset="0"/>
                        </a:rPr>
                        <a:t>tôi</a:t>
                      </a:r>
                      <a:r>
                        <a:rPr lang="en-US" sz="1900" dirty="0">
                          <a:solidFill>
                            <a:srgbClr val="FF0000"/>
                          </a:solidFill>
                          <a:effectLst/>
                          <a:latin typeface="Times New Roman" panose="02020603050405020304" pitchFamily="18" charset="0"/>
                          <a:cs typeface="Times New Roman" panose="02020603050405020304" pitchFamily="18" charset="0"/>
                        </a:rPr>
                        <a:t>”</a:t>
                      </a:r>
                      <a:endParaRPr lang="en-US" sz="19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21473" marR="2147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101600" algn="ctr">
                        <a:lnSpc>
                          <a:spcPct val="119000"/>
                        </a:lnSpc>
                        <a:spcAft>
                          <a:spcPts val="0"/>
                        </a:spcAft>
                      </a:pPr>
                      <a:r>
                        <a:rPr lang="en-US" sz="1900" dirty="0" err="1">
                          <a:solidFill>
                            <a:srgbClr val="FF0000"/>
                          </a:solidFill>
                          <a:effectLst/>
                          <a:latin typeface="Times New Roman" panose="02020603050405020304" pitchFamily="18" charset="0"/>
                          <a:cs typeface="Times New Roman" panose="02020603050405020304" pitchFamily="18" charset="0"/>
                        </a:rPr>
                        <a:t>Biểu</a:t>
                      </a:r>
                      <a:r>
                        <a:rPr lang="en-US" sz="1900" dirty="0">
                          <a:solidFill>
                            <a:srgbClr val="FF0000"/>
                          </a:solidFill>
                          <a:effectLst/>
                          <a:latin typeface="Times New Roman" panose="02020603050405020304" pitchFamily="18" charset="0"/>
                          <a:cs typeface="Times New Roman" panose="02020603050405020304" pitchFamily="18" charset="0"/>
                        </a:rPr>
                        <a:t> </a:t>
                      </a:r>
                      <a:r>
                        <a:rPr lang="en-US" sz="1900" dirty="0" err="1">
                          <a:solidFill>
                            <a:srgbClr val="FF0000"/>
                          </a:solidFill>
                          <a:effectLst/>
                          <a:latin typeface="Times New Roman" panose="02020603050405020304" pitchFamily="18" charset="0"/>
                          <a:cs typeface="Times New Roman" panose="02020603050405020304" pitchFamily="18" charset="0"/>
                        </a:rPr>
                        <a:t>hiện</a:t>
                      </a:r>
                      <a:endParaRPr lang="en-US" sz="19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21473" marR="2147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0"/>
                  </a:ext>
                </a:extLst>
              </a:tr>
              <a:tr h="1526812">
                <a:tc>
                  <a:txBody>
                    <a:bodyPr/>
                    <a:lstStyle/>
                    <a:p>
                      <a:pPr>
                        <a:lnSpc>
                          <a:spcPct val="115000"/>
                        </a:lnSpc>
                        <a:spcAft>
                          <a:spcPts val="0"/>
                        </a:spcAft>
                      </a:pPr>
                      <a:r>
                        <a:rPr lang="pt-BR" sz="1900" dirty="0">
                          <a:solidFill>
                            <a:srgbClr val="C00000"/>
                          </a:solidFill>
                          <a:effectLst/>
                          <a:latin typeface="Times New Roman" panose="02020603050405020304" pitchFamily="18" charset="0"/>
                          <a:cs typeface="Times New Roman" panose="02020603050405020304" pitchFamily="18" charset="0"/>
                        </a:rPr>
                        <a:t>Nhóm 1</a:t>
                      </a:r>
                      <a:endParaRPr lang="en-US" sz="1900" dirty="0">
                        <a:solidFill>
                          <a:srgbClr val="C00000"/>
                        </a:solidFill>
                        <a:effectLst/>
                        <a:latin typeface="Times New Roman" panose="02020603050405020304" pitchFamily="18" charset="0"/>
                        <a:ea typeface="Times New Roman"/>
                        <a:cs typeface="Times New Roman" panose="02020603050405020304" pitchFamily="18" charset="0"/>
                      </a:endParaRPr>
                    </a:p>
                  </a:txBody>
                  <a:tcPr marL="21473" marR="214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nSpc>
                          <a:spcPct val="115000"/>
                        </a:lnSpc>
                        <a:spcAft>
                          <a:spcPts val="0"/>
                        </a:spcAft>
                      </a:pPr>
                      <a:r>
                        <a:rPr lang="pt-BR" sz="1900" dirty="0">
                          <a:effectLst/>
                          <a:latin typeface="Times New Roman" panose="02020603050405020304" pitchFamily="18" charset="0"/>
                          <a:cs typeface="Times New Roman" panose="02020603050405020304" pitchFamily="18" charset="0"/>
                        </a:rPr>
                        <a:t>Khi đón gió chướng về </a:t>
                      </a:r>
                    </a:p>
                    <a:p>
                      <a:pPr>
                        <a:lnSpc>
                          <a:spcPct val="115000"/>
                        </a:lnSpc>
                        <a:spcAft>
                          <a:spcPts val="0"/>
                        </a:spcAft>
                      </a:pPr>
                      <a:r>
                        <a:rPr lang="pt-BR" sz="1900" dirty="0">
                          <a:effectLst/>
                          <a:latin typeface="Times New Roman" panose="02020603050405020304" pitchFamily="18" charset="0"/>
                          <a:cs typeface="Times New Roman" panose="02020603050405020304" pitchFamily="18" charset="0"/>
                        </a:rPr>
                        <a:t>(đoạn 2)</a:t>
                      </a:r>
                      <a:endParaRPr lang="en-US" sz="1900" dirty="0">
                        <a:effectLst/>
                        <a:latin typeface="Times New Roman" panose="02020603050405020304" pitchFamily="18" charset="0"/>
                        <a:ea typeface="Times New Roman"/>
                        <a:cs typeface="Times New Roman" panose="02020603050405020304" pitchFamily="18" charset="0"/>
                      </a:endParaRPr>
                    </a:p>
                  </a:txBody>
                  <a:tcPr marL="21473" marR="214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a:lnSpc>
                          <a:spcPct val="135000"/>
                        </a:lnSpc>
                        <a:spcAft>
                          <a:spcPts val="0"/>
                        </a:spcAft>
                      </a:pPr>
                      <a:r>
                        <a:rPr lang="vi-VN" sz="1900">
                          <a:effectLst/>
                          <a:latin typeface="Times New Roman" panose="02020603050405020304" pitchFamily="18" charset="0"/>
                          <a:cs typeface="Times New Roman" panose="02020603050405020304" pitchFamily="18" charset="0"/>
                        </a:rPr>
                        <a:t>mừng đó rồi bực đó, chờ đợi gió về nhưng khi gió về lại buồn vì gió về có nghĩa là sắp hết năm, sắp già thêm một tuổi, mỗi lần gió về lại cảm giác mình mất một cái gì đó không rõ ràng, không giải thích được,...</a:t>
                      </a:r>
                      <a:endParaRPr lang="en-US" sz="1900">
                        <a:effectLst/>
                        <a:latin typeface="Times New Roman" panose="02020603050405020304" pitchFamily="18" charset="0"/>
                        <a:ea typeface="Times New Roman"/>
                        <a:cs typeface="Times New Roman" panose="02020603050405020304" pitchFamily="18" charset="0"/>
                      </a:endParaRPr>
                    </a:p>
                  </a:txBody>
                  <a:tcPr marL="21473" marR="214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1"/>
                  </a:ext>
                </a:extLst>
              </a:tr>
              <a:tr h="1121385">
                <a:tc>
                  <a:txBody>
                    <a:bodyPr/>
                    <a:lstStyle/>
                    <a:p>
                      <a:pPr>
                        <a:lnSpc>
                          <a:spcPct val="115000"/>
                        </a:lnSpc>
                        <a:spcAft>
                          <a:spcPts val="0"/>
                        </a:spcAft>
                      </a:pPr>
                      <a:r>
                        <a:rPr lang="pt-BR" sz="1900" dirty="0">
                          <a:solidFill>
                            <a:srgbClr val="C00000"/>
                          </a:solidFill>
                          <a:effectLst/>
                          <a:latin typeface="Times New Roman" panose="02020603050405020304" pitchFamily="18" charset="0"/>
                          <a:cs typeface="Times New Roman" panose="02020603050405020304" pitchFamily="18" charset="0"/>
                        </a:rPr>
                        <a:t>Nhóm 2</a:t>
                      </a:r>
                      <a:endParaRPr lang="en-US" sz="1900" dirty="0">
                        <a:solidFill>
                          <a:srgbClr val="C00000"/>
                        </a:solidFill>
                        <a:effectLst/>
                        <a:latin typeface="Times New Roman" panose="02020603050405020304" pitchFamily="18" charset="0"/>
                        <a:ea typeface="Times New Roman"/>
                        <a:cs typeface="Times New Roman" panose="02020603050405020304" pitchFamily="18" charset="0"/>
                      </a:endParaRPr>
                    </a:p>
                  </a:txBody>
                  <a:tcPr marL="21473" marR="214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nSpc>
                          <a:spcPct val="115000"/>
                        </a:lnSpc>
                        <a:spcAft>
                          <a:spcPts val="0"/>
                        </a:spcAft>
                      </a:pPr>
                      <a:r>
                        <a:rPr lang="pt-BR" sz="1900" dirty="0">
                          <a:effectLst/>
                          <a:latin typeface="Times New Roman" panose="02020603050405020304" pitchFamily="18" charset="0"/>
                          <a:cs typeface="Times New Roman" panose="02020603050405020304" pitchFamily="18" charset="0"/>
                        </a:rPr>
                        <a:t>Khi còn nhỏ </a:t>
                      </a:r>
                    </a:p>
                    <a:p>
                      <a:pPr>
                        <a:lnSpc>
                          <a:spcPct val="115000"/>
                        </a:lnSpc>
                        <a:spcAft>
                          <a:spcPts val="0"/>
                        </a:spcAft>
                      </a:pPr>
                      <a:r>
                        <a:rPr lang="pt-BR" sz="1900" dirty="0">
                          <a:effectLst/>
                          <a:latin typeface="Times New Roman" panose="02020603050405020304" pitchFamily="18" charset="0"/>
                          <a:cs typeface="Times New Roman" panose="02020603050405020304" pitchFamily="18" charset="0"/>
                        </a:rPr>
                        <a:t>(đoạn 3)</a:t>
                      </a:r>
                      <a:endParaRPr lang="en-US" sz="1900" dirty="0">
                        <a:effectLst/>
                        <a:latin typeface="Times New Roman" panose="02020603050405020304" pitchFamily="18" charset="0"/>
                        <a:ea typeface="Times New Roman"/>
                        <a:cs typeface="Times New Roman" panose="02020603050405020304" pitchFamily="18" charset="0"/>
                      </a:endParaRPr>
                    </a:p>
                  </a:txBody>
                  <a:tcPr marL="21473" marR="214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a:lnSpc>
                          <a:spcPct val="137000"/>
                        </a:lnSpc>
                        <a:spcAft>
                          <a:spcPts val="0"/>
                        </a:spcAft>
                        <a:tabLst>
                          <a:tab pos="492760" algn="l"/>
                        </a:tabLst>
                      </a:pPr>
                      <a:r>
                        <a:rPr lang="vi-VN" sz="1900">
                          <a:effectLst/>
                          <a:latin typeface="Times New Roman" panose="02020603050405020304" pitchFamily="18" charset="0"/>
                          <a:cs typeface="Times New Roman" panose="02020603050405020304" pitchFamily="18" charset="0"/>
                        </a:rPr>
                        <a:t>Sao tôi lại chờ đợi nó, chẳng phải năm nào cũng vậy [...] Nhưng tôi vẫn mong gió chướng về. Sự chờ đợi đã thành thói quen của thời thơ dại.</a:t>
                      </a:r>
                      <a:endParaRPr lang="en-US" sz="1900">
                        <a:effectLst/>
                        <a:latin typeface="Times New Roman" panose="02020603050405020304" pitchFamily="18" charset="0"/>
                        <a:ea typeface="Times New Roman"/>
                        <a:cs typeface="Times New Roman" panose="02020603050405020304" pitchFamily="18" charset="0"/>
                      </a:endParaRPr>
                    </a:p>
                  </a:txBody>
                  <a:tcPr marL="21473" marR="214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2"/>
                  </a:ext>
                </a:extLst>
              </a:tr>
              <a:tr h="1019492">
                <a:tc>
                  <a:txBody>
                    <a:bodyPr/>
                    <a:lstStyle/>
                    <a:p>
                      <a:pPr>
                        <a:lnSpc>
                          <a:spcPct val="115000"/>
                        </a:lnSpc>
                        <a:spcAft>
                          <a:spcPts val="0"/>
                        </a:spcAft>
                      </a:pPr>
                      <a:r>
                        <a:rPr lang="pt-BR" sz="1900" dirty="0">
                          <a:solidFill>
                            <a:srgbClr val="C00000"/>
                          </a:solidFill>
                          <a:effectLst/>
                          <a:latin typeface="Times New Roman" panose="02020603050405020304" pitchFamily="18" charset="0"/>
                          <a:cs typeface="Times New Roman" panose="02020603050405020304" pitchFamily="18" charset="0"/>
                        </a:rPr>
                        <a:t>Nhóm 3</a:t>
                      </a:r>
                      <a:endParaRPr lang="en-US" sz="1900" dirty="0">
                        <a:solidFill>
                          <a:srgbClr val="C00000"/>
                        </a:solidFill>
                        <a:effectLst/>
                        <a:latin typeface="Times New Roman" panose="02020603050405020304" pitchFamily="18" charset="0"/>
                        <a:ea typeface="Times New Roman"/>
                        <a:cs typeface="Times New Roman" panose="02020603050405020304" pitchFamily="18" charset="0"/>
                      </a:endParaRPr>
                    </a:p>
                  </a:txBody>
                  <a:tcPr marL="21473" marR="214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nSpc>
                          <a:spcPct val="115000"/>
                        </a:lnSpc>
                        <a:spcAft>
                          <a:spcPts val="0"/>
                        </a:spcAft>
                      </a:pPr>
                      <a:r>
                        <a:rPr lang="pt-BR" sz="1900" dirty="0">
                          <a:effectLst/>
                          <a:latin typeface="Times New Roman" panose="02020603050405020304" pitchFamily="18" charset="0"/>
                          <a:cs typeface="Times New Roman" panose="02020603050405020304" pitchFamily="18" charset="0"/>
                        </a:rPr>
                        <a:t>Khi lớn lên, bắt đầu viết văn </a:t>
                      </a:r>
                    </a:p>
                    <a:p>
                      <a:pPr>
                        <a:lnSpc>
                          <a:spcPct val="115000"/>
                        </a:lnSpc>
                        <a:spcAft>
                          <a:spcPts val="0"/>
                        </a:spcAft>
                      </a:pPr>
                      <a:r>
                        <a:rPr lang="pt-BR" sz="1900" dirty="0">
                          <a:effectLst/>
                          <a:latin typeface="Times New Roman" panose="02020603050405020304" pitchFamily="18" charset="0"/>
                          <a:cs typeface="Times New Roman" panose="02020603050405020304" pitchFamily="18" charset="0"/>
                        </a:rPr>
                        <a:t>(đoạn 5)</a:t>
                      </a:r>
                      <a:endParaRPr lang="en-US" sz="1900" dirty="0">
                        <a:effectLst/>
                        <a:latin typeface="Times New Roman" panose="02020603050405020304" pitchFamily="18" charset="0"/>
                        <a:ea typeface="Times New Roman"/>
                        <a:cs typeface="Times New Roman" panose="02020603050405020304" pitchFamily="18" charset="0"/>
                      </a:endParaRPr>
                    </a:p>
                  </a:txBody>
                  <a:tcPr marL="21473" marR="214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a:lnSpc>
                          <a:spcPct val="137000"/>
                        </a:lnSpc>
                        <a:spcAft>
                          <a:spcPts val="0"/>
                        </a:spcAft>
                        <a:tabLst>
                          <a:tab pos="499110" algn="l"/>
                        </a:tabLst>
                      </a:pPr>
                      <a:r>
                        <a:rPr lang="vi-VN" sz="1900" dirty="0">
                          <a:effectLst/>
                          <a:latin typeface="Times New Roman" panose="02020603050405020304" pitchFamily="18" charset="0"/>
                          <a:cs typeface="Times New Roman" panose="02020603050405020304" pitchFamily="18" charset="0"/>
                        </a:rPr>
                        <a:t>Gió chướng với tôi, một đứa bấp bỏm văn chương nó “gợi” khủng khiếp.</a:t>
                      </a:r>
                      <a:endParaRPr lang="en-US" sz="1900" dirty="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pt-BR" sz="1900" dirty="0">
                          <a:effectLst/>
                          <a:latin typeface="Times New Roman" panose="02020603050405020304" pitchFamily="18" charset="0"/>
                          <a:cs typeface="Times New Roman" panose="02020603050405020304" pitchFamily="18" charset="0"/>
                        </a:rPr>
                        <a:t> </a:t>
                      </a:r>
                      <a:endParaRPr lang="en-US" sz="1900" dirty="0">
                        <a:effectLst/>
                        <a:latin typeface="Times New Roman" panose="02020603050405020304" pitchFamily="18" charset="0"/>
                        <a:ea typeface="Times New Roman"/>
                        <a:cs typeface="Times New Roman" panose="02020603050405020304" pitchFamily="18" charset="0"/>
                      </a:endParaRPr>
                    </a:p>
                  </a:txBody>
                  <a:tcPr marL="21473" marR="214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3"/>
                  </a:ext>
                </a:extLst>
              </a:tr>
              <a:tr h="2409145">
                <a:tc>
                  <a:txBody>
                    <a:bodyPr/>
                    <a:lstStyle/>
                    <a:p>
                      <a:pPr>
                        <a:lnSpc>
                          <a:spcPct val="115000"/>
                        </a:lnSpc>
                        <a:spcAft>
                          <a:spcPts val="0"/>
                        </a:spcAft>
                      </a:pPr>
                      <a:r>
                        <a:rPr lang="pt-BR" sz="1900" dirty="0">
                          <a:solidFill>
                            <a:srgbClr val="C00000"/>
                          </a:solidFill>
                          <a:effectLst/>
                          <a:latin typeface="Times New Roman" panose="02020603050405020304" pitchFamily="18" charset="0"/>
                          <a:cs typeface="Times New Roman" panose="02020603050405020304" pitchFamily="18" charset="0"/>
                        </a:rPr>
                        <a:t>Nhóm 4</a:t>
                      </a:r>
                      <a:endParaRPr lang="en-US" sz="1900" dirty="0">
                        <a:solidFill>
                          <a:srgbClr val="C00000"/>
                        </a:solidFill>
                        <a:effectLst/>
                        <a:latin typeface="Times New Roman" panose="02020603050405020304" pitchFamily="18" charset="0"/>
                        <a:ea typeface="Times New Roman"/>
                        <a:cs typeface="Times New Roman" panose="02020603050405020304" pitchFamily="18" charset="0"/>
                      </a:endParaRPr>
                    </a:p>
                  </a:txBody>
                  <a:tcPr marL="21473" marR="214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nSpc>
                          <a:spcPct val="115000"/>
                        </a:lnSpc>
                        <a:spcAft>
                          <a:spcPts val="0"/>
                        </a:spcAft>
                      </a:pPr>
                      <a:r>
                        <a:rPr lang="pt-BR" sz="1900" dirty="0">
                          <a:effectLst/>
                          <a:latin typeface="Times New Roman" panose="02020603050405020304" pitchFamily="18" charset="0"/>
                          <a:cs typeface="Times New Roman" panose="02020603050405020304" pitchFamily="18" charset="0"/>
                        </a:rPr>
                        <a:t>Khi xa quê </a:t>
                      </a:r>
                    </a:p>
                    <a:p>
                      <a:pPr>
                        <a:lnSpc>
                          <a:spcPct val="115000"/>
                        </a:lnSpc>
                        <a:spcAft>
                          <a:spcPts val="0"/>
                        </a:spcAft>
                      </a:pPr>
                      <a:r>
                        <a:rPr lang="pt-BR" sz="1900" dirty="0">
                          <a:effectLst/>
                          <a:latin typeface="Times New Roman" panose="02020603050405020304" pitchFamily="18" charset="0"/>
                          <a:cs typeface="Times New Roman" panose="02020603050405020304" pitchFamily="18" charset="0"/>
                        </a:rPr>
                        <a:t>(đoạn 6)</a:t>
                      </a:r>
                      <a:endParaRPr lang="en-US" sz="1900" dirty="0">
                        <a:effectLst/>
                        <a:latin typeface="Times New Roman" panose="02020603050405020304" pitchFamily="18" charset="0"/>
                        <a:ea typeface="Times New Roman"/>
                        <a:cs typeface="Times New Roman" panose="02020603050405020304" pitchFamily="18" charset="0"/>
                      </a:endParaRPr>
                    </a:p>
                  </a:txBody>
                  <a:tcPr marL="21473" marR="214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a:lnSpc>
                          <a:spcPct val="135000"/>
                        </a:lnSpc>
                        <a:spcAft>
                          <a:spcPts val="0"/>
                        </a:spcAft>
                        <a:tabLst>
                          <a:tab pos="499110" algn="l"/>
                        </a:tabLst>
                      </a:pPr>
                      <a:r>
                        <a:rPr lang="vi-VN" sz="1900" dirty="0">
                          <a:effectLst/>
                          <a:latin typeface="Times New Roman" panose="02020603050405020304" pitchFamily="18" charset="0"/>
                          <a:cs typeface="Times New Roman" panose="02020603050405020304" pitchFamily="18" charset="0"/>
                        </a:rPr>
                        <a:t>Tôi vẫn thường hình dung một mai mình đi xa, xa lắm, xa cả những mùa gió, hoặc đọc, hoặc ai đó nhắc chỉ gọn lỏn hai từ “gió chướng”, ngay lập tức tôi sẽ chết giấc trong nỗi nhớ quê nhà. [... ] Ở đó, siêu thị chất đầy những dưa hấu, dưa kiệu, dưa hành, bánh chưng, bánh tét, liệu ở đó, có ai bán một mùa gió cho tôi?</a:t>
                      </a:r>
                      <a:endParaRPr lang="en-US" sz="1900" dirty="0">
                        <a:effectLst/>
                        <a:latin typeface="Times New Roman" panose="02020603050405020304" pitchFamily="18" charset="0"/>
                        <a:ea typeface="Times New Roman"/>
                        <a:cs typeface="Times New Roman" panose="02020603050405020304" pitchFamily="18" charset="0"/>
                      </a:endParaRPr>
                    </a:p>
                  </a:txBody>
                  <a:tcPr marL="21473" marR="2147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612738112"/>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Scroll 1"/>
          <p:cNvSpPr/>
          <p:nvPr/>
        </p:nvSpPr>
        <p:spPr>
          <a:xfrm>
            <a:off x="755576" y="404664"/>
            <a:ext cx="7776864" cy="3168352"/>
          </a:xfrm>
          <a:prstGeom prst="verticalScroll">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pt-BR" sz="2400" b="1" dirty="0">
              <a:solidFill>
                <a:srgbClr val="FF0000"/>
              </a:solidFill>
              <a:latin typeface="Times New Roman" panose="02020603050405020304" pitchFamily="18" charset="0"/>
              <a:cs typeface="Times New Roman" panose="02020603050405020304" pitchFamily="18" charset="0"/>
            </a:endParaRPr>
          </a:p>
          <a:p>
            <a:pPr algn="just"/>
            <a:r>
              <a:rPr lang="pt-BR" sz="2400" b="1" dirty="0">
                <a:solidFill>
                  <a:srgbClr val="FF0000"/>
                </a:solidFill>
                <a:latin typeface="Times New Roman" panose="02020603050405020304" pitchFamily="18" charset="0"/>
                <a:cs typeface="Times New Roman" panose="02020603050405020304" pitchFamily="18" charset="0"/>
              </a:rPr>
              <a:t>Tình cảm của tác giả với gió chướng</a:t>
            </a:r>
            <a:r>
              <a:rPr lang="pt-BR" sz="2400" dirty="0">
                <a:solidFill>
                  <a:srgbClr val="FF0000"/>
                </a:solidFill>
                <a:latin typeface="Times New Roman" panose="02020603050405020304" pitchFamily="18" charset="0"/>
                <a:cs typeface="Times New Roman" panose="02020603050405020304" pitchFamily="18" charset="0"/>
              </a:rPr>
              <a:t>:</a:t>
            </a:r>
            <a:endParaRPr lang="en-US" sz="2400" dirty="0">
              <a:solidFill>
                <a:srgbClr val="FF0000"/>
              </a:solidFill>
              <a:latin typeface="Times New Roman" panose="02020603050405020304" pitchFamily="18" charset="0"/>
              <a:cs typeface="Times New Roman" panose="02020603050405020304" pitchFamily="18" charset="0"/>
            </a:endParaRPr>
          </a:p>
          <a:p>
            <a:pPr algn="just"/>
            <a:r>
              <a:rPr lang="en-US" sz="2400" i="1" dirty="0">
                <a:solidFill>
                  <a:srgbClr val="FF0000"/>
                </a:solidFill>
                <a:latin typeface="Times New Roman" panose="02020603050405020304" pitchFamily="18" charset="0"/>
                <a:cs typeface="Times New Roman" panose="02020603050405020304" pitchFamily="18" charset="0"/>
              </a:rPr>
              <a:t>+ </a:t>
            </a:r>
            <a:r>
              <a:rPr lang="vi-VN" sz="2400" i="1" dirty="0">
                <a:solidFill>
                  <a:srgbClr val="FF0000"/>
                </a:solidFill>
                <a:latin typeface="Times New Roman" panose="02020603050405020304" pitchFamily="18" charset="0"/>
                <a:cs typeface="Times New Roman" panose="02020603050405020304" pitchFamily="18" charset="0"/>
              </a:rPr>
              <a:t>Đó là tình yêu, sự gắn bó tha thiết với con người, cảnh sắc quê hương</a:t>
            </a:r>
            <a:r>
              <a:rPr lang="en-US" sz="2400" i="1" dirty="0">
                <a:solidFill>
                  <a:srgbClr val="FF0000"/>
                </a:solidFill>
                <a:latin typeface="Times New Roman" panose="02020603050405020304" pitchFamily="18" charset="0"/>
                <a:cs typeface="Times New Roman" panose="02020603050405020304" pitchFamily="18" charset="0"/>
              </a:rPr>
              <a:t>;</a:t>
            </a:r>
          </a:p>
          <a:p>
            <a:pPr algn="just"/>
            <a:r>
              <a:rPr lang="vi-VN" sz="2400" i="1" dirty="0">
                <a:solidFill>
                  <a:srgbClr val="FF0000"/>
                </a:solidFill>
                <a:latin typeface="Times New Roman" panose="02020603050405020304" pitchFamily="18" charset="0"/>
                <a:cs typeface="Times New Roman" panose="02020603050405020304" pitchFamily="18" charset="0"/>
              </a:rPr>
              <a:t> + Tác giả là người có tâm hồn tinh tế, nhạy cảm, có khả năng cảm nhận được những thay đổi rất nhỏ, rất khẽ khàng của tạo vật cũng như của tâm trạng con người mỗi khi gió chướng về.</a:t>
            </a:r>
            <a:endParaRPr lang="en-US"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2140257"/>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entagon 2"/>
          <p:cNvSpPr/>
          <p:nvPr/>
        </p:nvSpPr>
        <p:spPr>
          <a:xfrm>
            <a:off x="179512" y="188640"/>
            <a:ext cx="3456384" cy="504056"/>
          </a:xfrm>
          <a:prstGeom prst="homePlat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F0000"/>
                </a:solidFill>
                <a:latin typeface="Times New Roman" panose="02020603050405020304" pitchFamily="18" charset="0"/>
                <a:cs typeface="Times New Roman" panose="02020603050405020304" pitchFamily="18" charset="0"/>
              </a:rPr>
              <a:t>III. </a:t>
            </a:r>
            <a:r>
              <a:rPr lang="en-US" sz="2400" b="1" dirty="0" err="1">
                <a:solidFill>
                  <a:srgbClr val="FF0000"/>
                </a:solidFill>
                <a:latin typeface="Times New Roman" panose="02020603050405020304" pitchFamily="18" charset="0"/>
                <a:cs typeface="Times New Roman" panose="02020603050405020304" pitchFamily="18" charset="0"/>
              </a:rPr>
              <a:t>TỔNG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KẾT</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4" name="Cloud Callout 3"/>
          <p:cNvSpPr/>
          <p:nvPr/>
        </p:nvSpPr>
        <p:spPr>
          <a:xfrm>
            <a:off x="5820147" y="188640"/>
            <a:ext cx="3312368" cy="1980220"/>
          </a:xfrm>
          <a:prstGeom prst="cloudCallou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dirty="0">
              <a:solidFill>
                <a:srgbClr val="0070C0"/>
              </a:solidFill>
              <a:latin typeface="Times New Roman" panose="02020603050405020304" pitchFamily="18" charset="0"/>
              <a:cs typeface="Times New Roman" panose="02020603050405020304" pitchFamily="18" charset="0"/>
            </a:endParaRPr>
          </a:p>
        </p:txBody>
      </p:sp>
      <p:sp>
        <p:nvSpPr>
          <p:cNvPr id="5" name="Right Arrow Callout 4"/>
          <p:cNvSpPr/>
          <p:nvPr/>
        </p:nvSpPr>
        <p:spPr>
          <a:xfrm>
            <a:off x="179512" y="764704"/>
            <a:ext cx="5544616" cy="1800200"/>
          </a:xfrm>
          <a:prstGeom prst="rightArrowCallou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err="1">
                <a:solidFill>
                  <a:srgbClr val="7030A0"/>
                </a:solidFill>
                <a:latin typeface="Times New Roman" panose="02020603050405020304" pitchFamily="18" charset="0"/>
                <a:cs typeface="Times New Roman" panose="02020603050405020304" pitchFamily="18" charset="0"/>
              </a:rPr>
              <a:t>Kĩ</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thuật</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viết</a:t>
            </a:r>
            <a:r>
              <a:rPr lang="en-US" sz="2400" dirty="0">
                <a:solidFill>
                  <a:srgbClr val="7030A0"/>
                </a:solidFill>
                <a:latin typeface="Times New Roman" panose="02020603050405020304" pitchFamily="18" charset="0"/>
                <a:cs typeface="Times New Roman" panose="02020603050405020304" pitchFamily="18" charset="0"/>
              </a:rPr>
              <a:t> 01 </a:t>
            </a:r>
            <a:r>
              <a:rPr lang="en-US" sz="2400" dirty="0" err="1">
                <a:solidFill>
                  <a:srgbClr val="7030A0"/>
                </a:solidFill>
                <a:latin typeface="Times New Roman" panose="02020603050405020304" pitchFamily="18" charset="0"/>
                <a:cs typeface="Times New Roman" panose="02020603050405020304" pitchFamily="18" charset="0"/>
              </a:rPr>
              <a:t>phút</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để</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yêu</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cầu</a:t>
            </a:r>
            <a:r>
              <a:rPr lang="en-US" sz="2400" dirty="0">
                <a:solidFill>
                  <a:srgbClr val="7030A0"/>
                </a:solidFill>
                <a:latin typeface="Times New Roman" panose="02020603050405020304" pitchFamily="18" charset="0"/>
                <a:cs typeface="Times New Roman" panose="02020603050405020304" pitchFamily="18" charset="0"/>
              </a:rPr>
              <a:t> HS </a:t>
            </a:r>
            <a:r>
              <a:rPr lang="en-US" sz="2400" dirty="0" err="1">
                <a:solidFill>
                  <a:srgbClr val="7030A0"/>
                </a:solidFill>
                <a:latin typeface="Times New Roman" panose="02020603050405020304" pitchFamily="18" charset="0"/>
                <a:cs typeface="Times New Roman" panose="02020603050405020304" pitchFamily="18" charset="0"/>
              </a:rPr>
              <a:t>hoạt</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động</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cá</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nhân</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tóm</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tắt</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những</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đặc</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sắc</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về</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nghệ</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thuật</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và</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nội</a:t>
            </a:r>
            <a:r>
              <a:rPr lang="en-US" sz="2400" dirty="0">
                <a:solidFill>
                  <a:srgbClr val="7030A0"/>
                </a:solidFill>
                <a:latin typeface="Times New Roman" panose="02020603050405020304" pitchFamily="18" charset="0"/>
                <a:cs typeface="Times New Roman" panose="02020603050405020304" pitchFamily="18" charset="0"/>
              </a:rPr>
              <a:t> dung, ý </a:t>
            </a:r>
            <a:r>
              <a:rPr lang="en-US" sz="2400" dirty="0" err="1">
                <a:solidFill>
                  <a:srgbClr val="7030A0"/>
                </a:solidFill>
                <a:latin typeface="Times New Roman" panose="02020603050405020304" pitchFamily="18" charset="0"/>
                <a:cs typeface="Times New Roman" panose="02020603050405020304" pitchFamily="18" charset="0"/>
              </a:rPr>
              <a:t>nghĩa</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của</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văn</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bản</a:t>
            </a:r>
            <a:r>
              <a:rPr lang="en-US" sz="2400" dirty="0">
                <a:solidFill>
                  <a:srgbClr val="7030A0"/>
                </a:solidFill>
                <a:latin typeface="Times New Roman" panose="02020603050405020304" pitchFamily="18" charset="0"/>
                <a:cs typeface="Times New Roman" panose="02020603050405020304" pitchFamily="18" charset="0"/>
              </a:rPr>
              <a:t>.</a:t>
            </a:r>
          </a:p>
        </p:txBody>
      </p:sp>
      <p:graphicFrame>
        <p:nvGraphicFramePr>
          <p:cNvPr id="6" name="Table 5"/>
          <p:cNvGraphicFramePr>
            <a:graphicFrameLocks noGrp="1"/>
          </p:cNvGraphicFramePr>
          <p:nvPr>
            <p:extLst>
              <p:ext uri="{D42A27DB-BD31-4B8C-83A1-F6EECF244321}">
                <p14:modId xmlns:p14="http://schemas.microsoft.com/office/powerpoint/2010/main" val="1459019709"/>
              </p:ext>
            </p:extLst>
          </p:nvPr>
        </p:nvGraphicFramePr>
        <p:xfrm>
          <a:off x="65212" y="2651760"/>
          <a:ext cx="8712970" cy="4206240"/>
        </p:xfrm>
        <a:graphic>
          <a:graphicData uri="http://schemas.openxmlformats.org/drawingml/2006/table">
            <a:tbl>
              <a:tblPr firstRow="1" bandRow="1">
                <a:tableStyleId>{5C22544A-7EE6-4342-B048-85BDC9FD1C3A}</a:tableStyleId>
              </a:tblPr>
              <a:tblGrid>
                <a:gridCol w="5112568">
                  <a:extLst>
                    <a:ext uri="{9D8B030D-6E8A-4147-A177-3AD203B41FA5}">
                      <a16:colId xmlns:a16="http://schemas.microsoft.com/office/drawing/2014/main" val="20000"/>
                    </a:ext>
                  </a:extLst>
                </a:gridCol>
                <a:gridCol w="3600402">
                  <a:extLst>
                    <a:ext uri="{9D8B030D-6E8A-4147-A177-3AD203B41FA5}">
                      <a16:colId xmlns:a16="http://schemas.microsoft.com/office/drawing/2014/main" val="20001"/>
                    </a:ext>
                  </a:extLst>
                </a:gridCol>
              </a:tblGrid>
              <a:tr h="8033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kern="1200" dirty="0">
                          <a:solidFill>
                            <a:srgbClr val="FF0000"/>
                          </a:solidFill>
                          <a:effectLst/>
                          <a:latin typeface="Times New Roman" panose="02020603050405020304" pitchFamily="18" charset="0"/>
                          <a:ea typeface="+mn-ea"/>
                          <a:cs typeface="Times New Roman" panose="02020603050405020304" pitchFamily="18" charset="0"/>
                        </a:rPr>
                        <a:t>1. </a:t>
                      </a:r>
                      <a:r>
                        <a:rPr lang="en-US" sz="2400" b="1" kern="1200" dirty="0" err="1">
                          <a:solidFill>
                            <a:srgbClr val="FF0000"/>
                          </a:solidFill>
                          <a:effectLst/>
                          <a:latin typeface="Times New Roman" panose="02020603050405020304" pitchFamily="18" charset="0"/>
                          <a:ea typeface="+mn-ea"/>
                          <a:cs typeface="Times New Roman" panose="02020603050405020304" pitchFamily="18" charset="0"/>
                        </a:rPr>
                        <a:t>Nghệ</a:t>
                      </a:r>
                      <a:r>
                        <a:rPr lang="en-US" sz="24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400" b="1" kern="1200" dirty="0" err="1">
                          <a:solidFill>
                            <a:srgbClr val="FF0000"/>
                          </a:solidFill>
                          <a:effectLst/>
                          <a:latin typeface="Times New Roman" panose="02020603050405020304" pitchFamily="18" charset="0"/>
                          <a:ea typeface="+mn-ea"/>
                          <a:cs typeface="Times New Roman" panose="02020603050405020304" pitchFamily="18" charset="0"/>
                        </a:rPr>
                        <a:t>thuật</a:t>
                      </a:r>
                      <a:endParaRPr lang="en-US" sz="2400" b="1" kern="1200" dirty="0">
                        <a:solidFill>
                          <a:srgbClr val="FF0000"/>
                        </a:solidFill>
                        <a:effectLst/>
                        <a:latin typeface="Times New Roman" panose="02020603050405020304" pitchFamily="18" charset="0"/>
                        <a:ea typeface="+mn-ea"/>
                        <a:cs typeface="Times New Roman" panose="02020603050405020304" pitchFamily="18" charset="0"/>
                      </a:endParaRPr>
                    </a:p>
                    <a:p>
                      <a:pPr algn="ctr"/>
                      <a:endParaRPr lang="en-US" sz="2400" dirty="0">
                        <a:solidFill>
                          <a:srgbClr val="FF00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kern="1200" dirty="0">
                          <a:solidFill>
                            <a:srgbClr val="FF0000"/>
                          </a:solidFill>
                          <a:effectLst/>
                          <a:latin typeface="Times New Roman" panose="02020603050405020304" pitchFamily="18" charset="0"/>
                          <a:ea typeface="+mn-ea"/>
                          <a:cs typeface="Times New Roman" panose="02020603050405020304" pitchFamily="18" charset="0"/>
                        </a:rPr>
                        <a:t>2. </a:t>
                      </a:r>
                      <a:r>
                        <a:rPr lang="en-US" sz="2400" b="1" kern="1200" dirty="0" err="1">
                          <a:solidFill>
                            <a:srgbClr val="FF0000"/>
                          </a:solidFill>
                          <a:effectLst/>
                          <a:latin typeface="Times New Roman" panose="02020603050405020304" pitchFamily="18" charset="0"/>
                          <a:ea typeface="+mn-ea"/>
                          <a:cs typeface="Times New Roman" panose="02020603050405020304" pitchFamily="18" charset="0"/>
                        </a:rPr>
                        <a:t>Nội</a:t>
                      </a:r>
                      <a:r>
                        <a:rPr lang="en-US" sz="2400" b="1" kern="1200" dirty="0">
                          <a:solidFill>
                            <a:srgbClr val="FF0000"/>
                          </a:solidFill>
                          <a:effectLst/>
                          <a:latin typeface="Times New Roman" panose="02020603050405020304" pitchFamily="18" charset="0"/>
                          <a:ea typeface="+mn-ea"/>
                          <a:cs typeface="Times New Roman" panose="02020603050405020304" pitchFamily="18" charset="0"/>
                        </a:rPr>
                        <a:t> dung </a:t>
                      </a:r>
                    </a:p>
                    <a:p>
                      <a:pPr algn="ctr"/>
                      <a:endParaRPr lang="en-US" sz="2400" dirty="0">
                        <a:solidFill>
                          <a:srgbClr val="FF00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0000"/>
                  </a:ext>
                </a:extLst>
              </a:tr>
              <a:tr h="2869069">
                <a:tc>
                  <a:txBody>
                    <a:bodyPr/>
                    <a:lstStyle/>
                    <a:p>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Giọng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điệu</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giãi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bày</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tâm</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tình</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chia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sẻ</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a:t>
                      </a:r>
                    </a:p>
                    <a:p>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Ngôn</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ngữ</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gợi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cảm</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xúc</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suy</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tư</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mang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đậm</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chất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Nam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Bộ</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a:t>
                      </a:r>
                    </a:p>
                    <a:p>
                      <a:r>
                        <a:rPr lang="en-US" sz="2400" kern="1200" dirty="0">
                          <a:solidFill>
                            <a:schemeClr val="dk1"/>
                          </a:solidFill>
                          <a:effectLst/>
                          <a:latin typeface="Times New Roman" panose="02020603050405020304" pitchFamily="18" charset="0"/>
                          <a:ea typeface="+mn-ea"/>
                          <a:cs typeface="Times New Roman" panose="02020603050405020304" pitchFamily="18" charset="0"/>
                        </a:rPr>
                        <a:t>- Chi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tiết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hình</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ảnh</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sinh</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động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hấp</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dẫn</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a:t>
                      </a:r>
                    </a:p>
                    <a:p>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Miêu</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tả</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tinh</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tế</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nhạy</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cảm</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a:t>
                      </a:r>
                    </a:p>
                    <a:p>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Kết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hợp</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giữa</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biểu</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cảm</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miêu</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tả</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tự</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sự</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a:t>
                      </a:r>
                    </a:p>
                    <a:p>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Sử</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dụng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thành</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công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phép</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tu</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từ</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so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sánh</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nhân</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hoá</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i="1" kern="1200" dirty="0" err="1">
                          <a:solidFill>
                            <a:schemeClr val="dk1"/>
                          </a:solidFill>
                          <a:effectLst/>
                          <a:latin typeface="Times New Roman" panose="02020603050405020304" pitchFamily="18" charset="0"/>
                          <a:ea typeface="+mn-ea"/>
                          <a:cs typeface="Times New Roman" panose="02020603050405020304" pitchFamily="18" charset="0"/>
                        </a:rPr>
                        <a:t>Trở</a:t>
                      </a:r>
                      <a:r>
                        <a:rPr lang="en-US" sz="24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i="1" kern="1200" dirty="0" err="1">
                          <a:solidFill>
                            <a:schemeClr val="dk1"/>
                          </a:solidFill>
                          <a:effectLst/>
                          <a:latin typeface="Times New Roman" panose="02020603050405020304" pitchFamily="18" charset="0"/>
                          <a:ea typeface="+mn-ea"/>
                          <a:cs typeface="Times New Roman" panose="02020603050405020304" pitchFamily="18" charset="0"/>
                        </a:rPr>
                        <a:t>gió</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thể</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hiện</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tình</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yêu</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sự</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gắn</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bó</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tha</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thiết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với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con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người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với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quê</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hương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53618841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xit" presetSubtype="32" fill="hold" grpId="1" nodeType="clickEffect">
                                  <p:stCondLst>
                                    <p:cond delay="0"/>
                                  </p:stCondLst>
                                  <p:childTnLst>
                                    <p:animEffect transition="out" filter="circle(out)">
                                      <p:cBhvr>
                                        <p:cTn id="17" dur="2000"/>
                                        <p:tgtEl>
                                          <p:spTgt spid="5"/>
                                        </p:tgtEl>
                                      </p:cBhvr>
                                    </p:animEffect>
                                    <p:set>
                                      <p:cBhvr>
                                        <p:cTn id="18" dur="1" fill="hold">
                                          <p:stCondLst>
                                            <p:cond delay="1999"/>
                                          </p:stCondLst>
                                        </p:cTn>
                                        <p:tgtEl>
                                          <p:spTgt spid="5"/>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ipe(down)">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xit" presetSubtype="1" fill="hold" grpId="1" nodeType="clickEffect">
                                  <p:stCondLst>
                                    <p:cond delay="0"/>
                                  </p:stCondLst>
                                  <p:childTnLst>
                                    <p:animEffect transition="out" filter="wheel(1)">
                                      <p:cBhvr>
                                        <p:cTn id="27" dur="2000"/>
                                        <p:tgtEl>
                                          <p:spTgt spid="4"/>
                                        </p:tgtEl>
                                      </p:cBhvr>
                                    </p:animEffect>
                                    <p:set>
                                      <p:cBhvr>
                                        <p:cTn id="28" dur="1" fill="hold">
                                          <p:stCondLst>
                                            <p:cond delay="1999"/>
                                          </p:stCondLst>
                                        </p:cTn>
                                        <p:tgtEl>
                                          <p:spTgt spid="4"/>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21" presetClass="entr" presetSubtype="1" fill="hold"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wheel(1)">
                                      <p:cBhvr>
                                        <p:cTn id="3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4" grpId="1" animBg="1"/>
      <p:bldP spid="5" grpId="0" animBg="1"/>
      <p:bldP spid="5"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ched Right Arrow 1"/>
          <p:cNvSpPr/>
          <p:nvPr/>
        </p:nvSpPr>
        <p:spPr>
          <a:xfrm>
            <a:off x="251520" y="116632"/>
            <a:ext cx="5563988" cy="1052736"/>
          </a:xfrm>
          <a:prstGeom prst="notched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err="1">
                <a:solidFill>
                  <a:srgbClr val="FF0000"/>
                </a:solidFill>
                <a:latin typeface="Times New Roman" panose="02020603050405020304" pitchFamily="18" charset="0"/>
                <a:cs typeface="Times New Roman" panose="02020603050405020304" pitchFamily="18" charset="0"/>
              </a:rPr>
              <a:t>HOẠT</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ĐỘNG</a:t>
            </a:r>
            <a:r>
              <a:rPr lang="en-US" sz="2000" b="1" dirty="0">
                <a:solidFill>
                  <a:srgbClr val="FF0000"/>
                </a:solidFill>
                <a:latin typeface="Times New Roman" panose="02020603050405020304" pitchFamily="18" charset="0"/>
                <a:cs typeface="Times New Roman" panose="02020603050405020304" pitchFamily="18" charset="0"/>
              </a:rPr>
              <a:t> 3: </a:t>
            </a:r>
            <a:r>
              <a:rPr lang="en-US" sz="2000" b="1" dirty="0" err="1">
                <a:solidFill>
                  <a:srgbClr val="FF0000"/>
                </a:solidFill>
                <a:latin typeface="Times New Roman" panose="02020603050405020304" pitchFamily="18" charset="0"/>
                <a:cs typeface="Times New Roman" panose="02020603050405020304" pitchFamily="18" charset="0"/>
              </a:rPr>
              <a:t>LUYỆN</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TẬP</a:t>
            </a:r>
            <a:endParaRPr lang="en-US" sz="2000" dirty="0">
              <a:solidFill>
                <a:srgbClr val="FF0000"/>
              </a:solidFill>
              <a:latin typeface="Times New Roman" panose="02020603050405020304" pitchFamily="18" charset="0"/>
              <a:cs typeface="Times New Roman" panose="02020603050405020304" pitchFamily="18" charset="0"/>
            </a:endParaRPr>
          </a:p>
        </p:txBody>
      </p:sp>
      <p:sp>
        <p:nvSpPr>
          <p:cNvPr id="3" name="Cloud Callout 2"/>
          <p:cNvSpPr/>
          <p:nvPr/>
        </p:nvSpPr>
        <p:spPr>
          <a:xfrm>
            <a:off x="232098" y="1166514"/>
            <a:ext cx="3403798" cy="4638750"/>
          </a:xfrm>
          <a:prstGeom prst="cloudCallou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rgbClr val="002060"/>
                </a:solidFill>
                <a:latin typeface="Times New Roman" panose="02020603050405020304" pitchFamily="18" charset="0"/>
                <a:cs typeface="Times New Roman" panose="02020603050405020304" pitchFamily="18" charset="0"/>
              </a:rPr>
              <a:t>Đề</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bài</a:t>
            </a:r>
            <a:r>
              <a:rPr lang="en-US" sz="2400" b="1" dirty="0">
                <a:solidFill>
                  <a:srgbClr val="002060"/>
                </a:solidFill>
                <a:latin typeface="Times New Roman" panose="02020603050405020304" pitchFamily="18" charset="0"/>
                <a:cs typeface="Times New Roman" panose="02020603050405020304" pitchFamily="18" charset="0"/>
              </a:rPr>
              <a:t> 2</a:t>
            </a:r>
            <a:r>
              <a:rPr lang="en-US" sz="2400" b="1"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Viết</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đoạn</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văn</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từ</a:t>
            </a:r>
            <a:r>
              <a:rPr lang="en-US" sz="2400" i="1" dirty="0">
                <a:solidFill>
                  <a:srgbClr val="002060"/>
                </a:solidFill>
                <a:latin typeface="Times New Roman" panose="02020603050405020304" pitchFamily="18" charset="0"/>
                <a:cs typeface="Times New Roman" panose="02020603050405020304" pitchFamily="18" charset="0"/>
              </a:rPr>
              <a:t> 5 </a:t>
            </a:r>
            <a:r>
              <a:rPr lang="en-US" sz="2400" i="1" dirty="0" err="1">
                <a:solidFill>
                  <a:srgbClr val="002060"/>
                </a:solidFill>
                <a:latin typeface="Times New Roman" panose="02020603050405020304" pitchFamily="18" charset="0"/>
                <a:cs typeface="Times New Roman" panose="02020603050405020304" pitchFamily="18" charset="0"/>
              </a:rPr>
              <a:t>đến</a:t>
            </a:r>
            <a:r>
              <a:rPr lang="en-US" sz="2400" i="1" dirty="0">
                <a:solidFill>
                  <a:srgbClr val="002060"/>
                </a:solidFill>
                <a:latin typeface="Times New Roman" panose="02020603050405020304" pitchFamily="18" charset="0"/>
                <a:cs typeface="Times New Roman" panose="02020603050405020304" pitchFamily="18" charset="0"/>
              </a:rPr>
              <a:t> 7 </a:t>
            </a:r>
            <a:r>
              <a:rPr lang="en-US" sz="2400" i="1" dirty="0" err="1">
                <a:solidFill>
                  <a:srgbClr val="002060"/>
                </a:solidFill>
                <a:latin typeface="Times New Roman" panose="02020603050405020304" pitchFamily="18" charset="0"/>
                <a:cs typeface="Times New Roman" panose="02020603050405020304" pitchFamily="18" charset="0"/>
              </a:rPr>
              <a:t>câu</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nêu</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cảm</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nhận</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của</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em</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về</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tình</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cảm</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cảm</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xúc</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của</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tác</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giả</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được</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thể</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hiện</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trong</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văn</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bản</a:t>
            </a:r>
            <a:r>
              <a:rPr lang="en-US" sz="2400" i="1" dirty="0">
                <a:solidFill>
                  <a:srgbClr val="002060"/>
                </a:solidFill>
                <a:latin typeface="Times New Roman" panose="02020603050405020304" pitchFamily="18" charset="0"/>
                <a:cs typeface="Times New Roman" panose="02020603050405020304" pitchFamily="18" charset="0"/>
              </a:rPr>
              <a:t>. </a:t>
            </a:r>
            <a:endParaRPr lang="en-US" sz="2400" dirty="0">
              <a:solidFill>
                <a:srgbClr val="002060"/>
              </a:solidFill>
              <a:latin typeface="Times New Roman" panose="02020603050405020304" pitchFamily="18" charset="0"/>
              <a:cs typeface="Times New Roman" panose="02020603050405020304" pitchFamily="18" charset="0"/>
            </a:endParaRPr>
          </a:p>
        </p:txBody>
      </p:sp>
      <p:sp>
        <p:nvSpPr>
          <p:cNvPr id="4" name="Rectangular Callout 3"/>
          <p:cNvSpPr/>
          <p:nvPr/>
        </p:nvSpPr>
        <p:spPr>
          <a:xfrm>
            <a:off x="3995936" y="1268760"/>
            <a:ext cx="4824536" cy="5040560"/>
          </a:xfrm>
          <a:prstGeom prst="wedgeRectCallou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rgbClr val="002060"/>
                </a:solidFill>
                <a:latin typeface="Times New Roman" panose="02020603050405020304" pitchFamily="18" charset="0"/>
                <a:cs typeface="Times New Roman" panose="02020603050405020304" pitchFamily="18" charset="0"/>
              </a:rPr>
              <a:t>Gợi</a:t>
            </a:r>
            <a:r>
              <a:rPr lang="en-US" sz="2400" b="1" dirty="0">
                <a:solidFill>
                  <a:srgbClr val="002060"/>
                </a:solidFill>
                <a:latin typeface="Times New Roman" panose="02020603050405020304" pitchFamily="18" charset="0"/>
                <a:cs typeface="Times New Roman" panose="02020603050405020304" pitchFamily="18" charset="0"/>
              </a:rPr>
              <a:t> ý:</a:t>
            </a:r>
            <a:r>
              <a:rPr lang="en-US" sz="2400" dirty="0">
                <a:solidFill>
                  <a:srgbClr val="002060"/>
                </a:solidFill>
                <a:latin typeface="Times New Roman" panose="02020603050405020304" pitchFamily="18" charset="0"/>
                <a:cs typeface="Times New Roman" panose="02020603050405020304" pitchFamily="18" charset="0"/>
              </a:rPr>
              <a:t> </a:t>
            </a:r>
          </a:p>
          <a:p>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Bước</a:t>
            </a:r>
            <a:r>
              <a:rPr lang="en-US" sz="2400" b="1" dirty="0">
                <a:solidFill>
                  <a:srgbClr val="002060"/>
                </a:solidFill>
                <a:latin typeface="Times New Roman" panose="02020603050405020304" pitchFamily="18" charset="0"/>
                <a:cs typeface="Times New Roman" panose="02020603050405020304" pitchFamily="18" charset="0"/>
              </a:rPr>
              <a:t> 1:</a:t>
            </a:r>
            <a:r>
              <a:rPr lang="en-US" sz="2400" dirty="0">
                <a:solidFill>
                  <a:srgbClr val="002060"/>
                </a:solidFill>
                <a:latin typeface="Times New Roman" panose="02020603050405020304" pitchFamily="18" charset="0"/>
                <a:cs typeface="Times New Roman" panose="02020603050405020304" pitchFamily="18" charset="0"/>
              </a:rPr>
              <a:t> HS </a:t>
            </a:r>
            <a:r>
              <a:rPr lang="en-US" sz="2400" dirty="0" err="1">
                <a:solidFill>
                  <a:srgbClr val="002060"/>
                </a:solidFill>
                <a:latin typeface="Times New Roman" panose="02020603050405020304" pitchFamily="18" charset="0"/>
                <a:cs typeface="Times New Roman" panose="02020603050405020304" pitchFamily="18" charset="0"/>
              </a:rPr>
              <a:t>chọn</a:t>
            </a:r>
            <a:r>
              <a:rPr lang="en-US" sz="2400" dirty="0">
                <a:solidFill>
                  <a:srgbClr val="002060"/>
                </a:solidFill>
                <a:latin typeface="Times New Roman" panose="02020603050405020304" pitchFamily="18" charset="0"/>
                <a:cs typeface="Times New Roman" panose="02020603050405020304" pitchFamily="18" charset="0"/>
              </a:rPr>
              <a:t> chi </a:t>
            </a:r>
            <a:r>
              <a:rPr lang="en-US" sz="2400" dirty="0" err="1">
                <a:solidFill>
                  <a:srgbClr val="002060"/>
                </a:solidFill>
                <a:latin typeface="Times New Roman" panose="02020603050405020304" pitchFamily="18" charset="0"/>
                <a:cs typeface="Times New Roman" panose="02020603050405020304" pitchFamily="18" charset="0"/>
              </a:rPr>
              <a:t>tiết</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câu</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văn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thể</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hiện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tình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cảm</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của</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tác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giả</a:t>
            </a:r>
            <a:r>
              <a:rPr lang="en-US" sz="2400" dirty="0">
                <a:solidFill>
                  <a:srgbClr val="002060"/>
                </a:solidFill>
                <a:latin typeface="Times New Roman" panose="02020603050405020304" pitchFamily="18" charset="0"/>
                <a:cs typeface="Times New Roman" panose="02020603050405020304" pitchFamily="18" charset="0"/>
              </a:rPr>
              <a:t> ở </a:t>
            </a:r>
            <a:r>
              <a:rPr lang="en-US" sz="2400" dirty="0" err="1">
                <a:solidFill>
                  <a:srgbClr val="002060"/>
                </a:solidFill>
                <a:latin typeface="Times New Roman" panose="02020603050405020304" pitchFamily="18" charset="0"/>
                <a:cs typeface="Times New Roman" panose="02020603050405020304" pitchFamily="18" charset="0"/>
              </a:rPr>
              <a:t>các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thời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điểm</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khác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nhau</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của</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cuộc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đời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khi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đón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gió</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chướng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về</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khi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còn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nhỏ</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khi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viết</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văn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khi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xa</a:t>
            </a:r>
            <a:r>
              <a:rPr lang="en-US" sz="2400" dirty="0">
                <a:solidFill>
                  <a:srgbClr val="002060"/>
                </a:solidFill>
                <a:latin typeface="Times New Roman" panose="02020603050405020304" pitchFamily="18" charset="0"/>
                <a:cs typeface="Times New Roman" panose="02020603050405020304" pitchFamily="18" charset="0"/>
              </a:rPr>
              <a:t>);</a:t>
            </a:r>
          </a:p>
          <a:p>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Bước</a:t>
            </a:r>
            <a:r>
              <a:rPr lang="en-US" sz="2400" b="1" dirty="0">
                <a:solidFill>
                  <a:srgbClr val="002060"/>
                </a:solidFill>
                <a:latin typeface="Times New Roman" panose="02020603050405020304" pitchFamily="18" charset="0"/>
                <a:cs typeface="Times New Roman" panose="02020603050405020304" pitchFamily="18" charset="0"/>
              </a:rPr>
              <a:t> 2:</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Lập</a:t>
            </a:r>
            <a:r>
              <a:rPr lang="en-US" sz="2400" dirty="0">
                <a:solidFill>
                  <a:srgbClr val="002060"/>
                </a:solidFill>
                <a:latin typeface="Times New Roman" panose="02020603050405020304" pitchFamily="18" charset="0"/>
                <a:cs typeface="Times New Roman" panose="02020603050405020304" pitchFamily="18" charset="0"/>
              </a:rPr>
              <a:t> ý </a:t>
            </a:r>
            <a:r>
              <a:rPr lang="en-US" sz="2400" dirty="0" err="1">
                <a:solidFill>
                  <a:srgbClr val="002060"/>
                </a:solidFill>
                <a:latin typeface="Times New Roman" panose="02020603050405020304" pitchFamily="18" charset="0"/>
                <a:cs typeface="Times New Roman" panose="02020603050405020304" pitchFamily="18" charset="0"/>
              </a:rPr>
              <a:t>cho</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đoạn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văn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Lần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lượt</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trình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bày</a:t>
            </a:r>
            <a:r>
              <a:rPr lang="en-US" sz="2400"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Giới</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thiệu</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chung</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về</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tác</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giả</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tác</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phẩm</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nêu</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cảm</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nhận</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về</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các</a:t>
            </a:r>
            <a:r>
              <a:rPr lang="en-US" sz="2400" i="1" dirty="0">
                <a:solidFill>
                  <a:srgbClr val="002060"/>
                </a:solidFill>
                <a:latin typeface="Times New Roman" panose="02020603050405020304" pitchFamily="18" charset="0"/>
                <a:cs typeface="Times New Roman" panose="02020603050405020304" pitchFamily="18" charset="0"/>
              </a:rPr>
              <a:t> chi </a:t>
            </a:r>
            <a:r>
              <a:rPr lang="en-US" sz="2400" i="1" dirty="0" err="1">
                <a:solidFill>
                  <a:srgbClr val="002060"/>
                </a:solidFill>
                <a:latin typeface="Times New Roman" panose="02020603050405020304" pitchFamily="18" charset="0"/>
                <a:cs typeface="Times New Roman" panose="02020603050405020304" pitchFamily="18" charset="0"/>
              </a:rPr>
              <a:t>tiết</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câu</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văn</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thể</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hiện</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tình</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cảm</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của</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tác</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giả</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đánh</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giá</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khái</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quát</a:t>
            </a:r>
            <a:r>
              <a:rPr lang="en-US" sz="2400" dirty="0">
                <a:solidFill>
                  <a:srgbClr val="002060"/>
                </a:solidFill>
                <a:latin typeface="Times New Roman" panose="02020603050405020304" pitchFamily="18" charset="0"/>
                <a:cs typeface="Times New Roman" panose="02020603050405020304" pitchFamily="18" charset="0"/>
              </a:rPr>
              <a:t>);</a:t>
            </a:r>
          </a:p>
          <a:p>
            <a:pPr lvl="0"/>
            <a:r>
              <a:rPr lang="en-US" sz="2400" b="1" dirty="0" err="1">
                <a:solidFill>
                  <a:srgbClr val="002060"/>
                </a:solidFill>
                <a:latin typeface="Times New Roman" panose="02020603050405020304" pitchFamily="18" charset="0"/>
                <a:cs typeface="Times New Roman" panose="02020603050405020304" pitchFamily="18" charset="0"/>
              </a:rPr>
              <a:t>Bước</a:t>
            </a:r>
            <a:r>
              <a:rPr lang="en-US" sz="2400" b="1" dirty="0">
                <a:solidFill>
                  <a:srgbClr val="002060"/>
                </a:solidFill>
                <a:latin typeface="Times New Roman" panose="02020603050405020304" pitchFamily="18" charset="0"/>
                <a:cs typeface="Times New Roman" panose="02020603050405020304" pitchFamily="18" charset="0"/>
              </a:rPr>
              <a:t> 3:</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Viết</a:t>
            </a:r>
            <a:r>
              <a:rPr lang="en-US" sz="2400" dirty="0">
                <a:solidFill>
                  <a:srgbClr val="002060"/>
                </a:solidFill>
                <a:latin typeface="Times New Roman" panose="02020603050405020304" pitchFamily="18" charset="0"/>
                <a:cs typeface="Times New Roman" panose="02020603050405020304" pitchFamily="18" charset="0"/>
              </a:rPr>
              <a:t>;</a:t>
            </a:r>
          </a:p>
          <a:p>
            <a:pPr lvl="0"/>
            <a:r>
              <a:rPr lang="en-US" sz="2400" b="1" dirty="0" err="1">
                <a:solidFill>
                  <a:srgbClr val="002060"/>
                </a:solidFill>
                <a:latin typeface="Times New Roman" panose="02020603050405020304" pitchFamily="18" charset="0"/>
                <a:cs typeface="Times New Roman" panose="02020603050405020304" pitchFamily="18" charset="0"/>
              </a:rPr>
              <a:t>Bước</a:t>
            </a:r>
            <a:r>
              <a:rPr lang="en-US" sz="2400" b="1" dirty="0">
                <a:solidFill>
                  <a:srgbClr val="002060"/>
                </a:solidFill>
                <a:latin typeface="Times New Roman" panose="02020603050405020304" pitchFamily="18" charset="0"/>
                <a:cs typeface="Times New Roman" panose="02020603050405020304" pitchFamily="18" charset="0"/>
              </a:rPr>
              <a:t> 4:</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Chỉnh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sửa</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và</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hoàn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thiện</a:t>
            </a:r>
            <a:r>
              <a:rPr lang="en-US" sz="2400" dirty="0">
                <a:solidFill>
                  <a:srgbClr val="00206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82794755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xit" presetSubtype="4" fill="hold" grpId="1" nodeType="clickEffect">
                                  <p:stCondLst>
                                    <p:cond delay="0"/>
                                  </p:stCondLst>
                                  <p:childTnLst>
                                    <p:anim calcmode="lin" valueType="num">
                                      <p:cBhvr additive="base">
                                        <p:cTn id="16" dur="500"/>
                                        <p:tgtEl>
                                          <p:spTgt spid="3"/>
                                        </p:tgtEl>
                                        <p:attrNameLst>
                                          <p:attrName>ppt_x</p:attrName>
                                        </p:attrNameLst>
                                      </p:cBhvr>
                                      <p:tavLst>
                                        <p:tav tm="0">
                                          <p:val>
                                            <p:strVal val="ppt_x"/>
                                          </p:val>
                                        </p:tav>
                                        <p:tav tm="100000">
                                          <p:val>
                                            <p:strVal val="ppt_x"/>
                                          </p:val>
                                        </p:tav>
                                      </p:tavLst>
                                    </p:anim>
                                    <p:anim calcmode="lin" valueType="num">
                                      <p:cBhvr additive="base">
                                        <p:cTn id="17" dur="500"/>
                                        <p:tgtEl>
                                          <p:spTgt spid="3"/>
                                        </p:tgtEl>
                                        <p:attrNameLst>
                                          <p:attrName>ppt_y</p:attrName>
                                        </p:attrNameLst>
                                      </p:cBhvr>
                                      <p:tavLst>
                                        <p:tav tm="0">
                                          <p:val>
                                            <p:strVal val="ppt_y"/>
                                          </p:val>
                                        </p:tav>
                                        <p:tav tm="100000">
                                          <p:val>
                                            <p:strVal val="1+ppt_h/2"/>
                                          </p:val>
                                        </p:tav>
                                      </p:tavLst>
                                    </p:anim>
                                    <p:set>
                                      <p:cBhvr>
                                        <p:cTn id="18" dur="1" fill="hold">
                                          <p:stCondLst>
                                            <p:cond delay="499"/>
                                          </p:stCondLst>
                                        </p:cTn>
                                        <p:tgtEl>
                                          <p:spTgt spid="3"/>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p:cTn id="23" dur="500" fill="hold"/>
                                        <p:tgtEl>
                                          <p:spTgt spid="4"/>
                                        </p:tgtEl>
                                        <p:attrNameLst>
                                          <p:attrName>ppt_w</p:attrName>
                                        </p:attrNameLst>
                                      </p:cBhvr>
                                      <p:tavLst>
                                        <p:tav tm="0">
                                          <p:val>
                                            <p:fltVal val="0"/>
                                          </p:val>
                                        </p:tav>
                                        <p:tav tm="100000">
                                          <p:val>
                                            <p:strVal val="#ppt_w"/>
                                          </p:val>
                                        </p:tav>
                                      </p:tavLst>
                                    </p:anim>
                                    <p:anim calcmode="lin" valueType="num">
                                      <p:cBhvr>
                                        <p:cTn id="24" dur="500" fill="hold"/>
                                        <p:tgtEl>
                                          <p:spTgt spid="4"/>
                                        </p:tgtEl>
                                        <p:attrNameLst>
                                          <p:attrName>ppt_h</p:attrName>
                                        </p:attrNameLst>
                                      </p:cBhvr>
                                      <p:tavLst>
                                        <p:tav tm="0">
                                          <p:val>
                                            <p:fltVal val="0"/>
                                          </p:val>
                                        </p:tav>
                                        <p:tav tm="100000">
                                          <p:val>
                                            <p:strVal val="#ppt_h"/>
                                          </p:val>
                                        </p:tav>
                                      </p:tavLst>
                                    </p:anim>
                                    <p:animEffect transition="in" filter="fade">
                                      <p:cBhvr>
                                        <p:cTn id="2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3" grpId="1" animBg="1"/>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ched Right Arrow 1"/>
          <p:cNvSpPr/>
          <p:nvPr/>
        </p:nvSpPr>
        <p:spPr>
          <a:xfrm>
            <a:off x="251520" y="0"/>
            <a:ext cx="5112568" cy="1340768"/>
          </a:xfrm>
          <a:prstGeom prst="notched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rgbClr val="FF0000"/>
                </a:solidFill>
                <a:latin typeface="Times New Roman" panose="02020603050405020304" pitchFamily="18" charset="0"/>
                <a:cs typeface="Times New Roman" panose="02020603050405020304" pitchFamily="18" charset="0"/>
              </a:rPr>
              <a:t>HOẠT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ĐỘNG</a:t>
            </a:r>
            <a:r>
              <a:rPr lang="en-US" sz="2400" b="1" dirty="0">
                <a:solidFill>
                  <a:srgbClr val="FF0000"/>
                </a:solidFill>
                <a:latin typeface="Times New Roman" panose="02020603050405020304" pitchFamily="18" charset="0"/>
                <a:cs typeface="Times New Roman" panose="02020603050405020304" pitchFamily="18" charset="0"/>
              </a:rPr>
              <a:t> 4: </a:t>
            </a:r>
            <a:r>
              <a:rPr lang="en-US" sz="2400" b="1" dirty="0" err="1">
                <a:solidFill>
                  <a:srgbClr val="FF0000"/>
                </a:solidFill>
                <a:latin typeface="Times New Roman" panose="02020603050405020304" pitchFamily="18" charset="0"/>
                <a:cs typeface="Times New Roman" panose="02020603050405020304" pitchFamily="18" charset="0"/>
              </a:rPr>
              <a:t>VẬN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DỤNG</a:t>
            </a:r>
            <a:endParaRPr lang="en-US" sz="2400" dirty="0">
              <a:solidFill>
                <a:srgbClr val="FF0000"/>
              </a:solidFill>
              <a:latin typeface="Times New Roman" panose="02020603050405020304" pitchFamily="18" charset="0"/>
              <a:cs typeface="Times New Roman" panose="02020603050405020304" pitchFamily="18" charset="0"/>
            </a:endParaRPr>
          </a:p>
          <a:p>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3" name="Cloud Callout 2"/>
          <p:cNvSpPr/>
          <p:nvPr/>
        </p:nvSpPr>
        <p:spPr>
          <a:xfrm>
            <a:off x="232098" y="1166514"/>
            <a:ext cx="3907854" cy="5070798"/>
          </a:xfrm>
          <a:prstGeom prst="cloudCallou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err="1">
                <a:solidFill>
                  <a:srgbClr val="0070C0"/>
                </a:solidFill>
                <a:latin typeface="Times New Roman" panose="02020603050405020304" pitchFamily="18" charset="0"/>
                <a:cs typeface="Times New Roman" panose="02020603050405020304" pitchFamily="18" charset="0"/>
              </a:rPr>
              <a:t>Đề</a:t>
            </a:r>
            <a:r>
              <a:rPr lang="en-US" sz="2000" b="1" dirty="0">
                <a:solidFill>
                  <a:srgbClr val="0070C0"/>
                </a:solidFill>
                <a:latin typeface="Times New Roman" panose="02020603050405020304" pitchFamily="18" charset="0"/>
                <a:cs typeface="Times New Roman" panose="02020603050405020304" pitchFamily="18" charset="0"/>
              </a:rPr>
              <a:t> </a:t>
            </a:r>
            <a:r>
              <a:rPr lang="en-US" sz="2000" b="1" dirty="0" err="1">
                <a:solidFill>
                  <a:srgbClr val="0070C0"/>
                </a:solidFill>
                <a:latin typeface="Times New Roman" panose="02020603050405020304" pitchFamily="18" charset="0"/>
                <a:cs typeface="Times New Roman" panose="02020603050405020304" pitchFamily="18" charset="0"/>
              </a:rPr>
              <a:t>bài</a:t>
            </a:r>
            <a:r>
              <a:rPr lang="en-US" sz="2000" b="1" dirty="0">
                <a:solidFill>
                  <a:srgbClr val="0070C0"/>
                </a:solidFill>
                <a:latin typeface="Times New Roman" panose="02020603050405020304" pitchFamily="18" charset="0"/>
                <a:cs typeface="Times New Roman" panose="02020603050405020304" pitchFamily="18" charset="0"/>
              </a:rPr>
              <a:t> 2:</a:t>
            </a:r>
          </a:p>
          <a:p>
            <a:r>
              <a:rPr lang="en-US" sz="2000" dirty="0" err="1">
                <a:solidFill>
                  <a:srgbClr val="0070C0"/>
                </a:solidFill>
                <a:latin typeface="Times New Roman" panose="02020603050405020304" pitchFamily="18" charset="0"/>
                <a:cs typeface="Times New Roman" panose="02020603050405020304" pitchFamily="18" charset="0"/>
              </a:rPr>
              <a:t>Với</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nhà</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văn</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Nguyễn</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Ngọc</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Tư</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tình</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yêu</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quê</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hương</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là</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sự</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gắn</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bó</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tha</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thiết</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với</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gió</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chướng</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Nếu</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một</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mai</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xa</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quê</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hương</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hình</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ảnh</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nào</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của</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quê</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hương</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khiến</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em</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nhớ</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mãi</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Vì</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sao</a:t>
            </a:r>
            <a:r>
              <a:rPr lang="en-US" sz="2000" dirty="0">
                <a:solidFill>
                  <a:srgbClr val="0070C0"/>
                </a:solidFill>
                <a:latin typeface="Times New Roman" panose="02020603050405020304" pitchFamily="18" charset="0"/>
                <a:cs typeface="Times New Roman" panose="02020603050405020304" pitchFamily="18" charset="0"/>
              </a:rPr>
              <a:t>? (</a:t>
            </a:r>
            <a:r>
              <a:rPr lang="en-US" sz="2000" i="1" dirty="0" err="1">
                <a:solidFill>
                  <a:srgbClr val="0070C0"/>
                </a:solidFill>
                <a:latin typeface="Times New Roman" panose="02020603050405020304" pitchFamily="18" charset="0"/>
                <a:cs typeface="Times New Roman" panose="02020603050405020304" pitchFamily="18" charset="0"/>
              </a:rPr>
              <a:t>Hãy</a:t>
            </a:r>
            <a:r>
              <a:rPr lang="en-US" sz="2000" i="1" dirty="0">
                <a:solidFill>
                  <a:srgbClr val="0070C0"/>
                </a:solidFill>
                <a:latin typeface="Times New Roman" panose="02020603050405020304" pitchFamily="18" charset="0"/>
                <a:cs typeface="Times New Roman" panose="02020603050405020304" pitchFamily="18" charset="0"/>
              </a:rPr>
              <a:t> </a:t>
            </a:r>
            <a:r>
              <a:rPr lang="en-US" sz="2000" i="1" dirty="0" err="1">
                <a:solidFill>
                  <a:srgbClr val="0070C0"/>
                </a:solidFill>
                <a:latin typeface="Times New Roman" panose="02020603050405020304" pitchFamily="18" charset="0"/>
                <a:cs typeface="Times New Roman" panose="02020603050405020304" pitchFamily="18" charset="0"/>
              </a:rPr>
              <a:t>viết</a:t>
            </a:r>
            <a:r>
              <a:rPr lang="en-US" sz="2000" i="1" dirty="0">
                <a:solidFill>
                  <a:srgbClr val="0070C0"/>
                </a:solidFill>
                <a:latin typeface="Times New Roman" panose="02020603050405020304" pitchFamily="18" charset="0"/>
                <a:cs typeface="Times New Roman" panose="02020603050405020304" pitchFamily="18" charset="0"/>
              </a:rPr>
              <a:t> </a:t>
            </a:r>
            <a:r>
              <a:rPr lang="en-US" sz="2000" i="1" dirty="0" err="1">
                <a:solidFill>
                  <a:srgbClr val="0070C0"/>
                </a:solidFill>
                <a:latin typeface="Times New Roman" panose="02020603050405020304" pitchFamily="18" charset="0"/>
                <a:cs typeface="Times New Roman" panose="02020603050405020304" pitchFamily="18" charset="0"/>
              </a:rPr>
              <a:t>một</a:t>
            </a:r>
            <a:r>
              <a:rPr lang="en-US" sz="2000" i="1" dirty="0">
                <a:solidFill>
                  <a:srgbClr val="0070C0"/>
                </a:solidFill>
                <a:latin typeface="Times New Roman" panose="02020603050405020304" pitchFamily="18" charset="0"/>
                <a:cs typeface="Times New Roman" panose="02020603050405020304" pitchFamily="18" charset="0"/>
              </a:rPr>
              <a:t> </a:t>
            </a:r>
            <a:r>
              <a:rPr lang="en-US" sz="2000" i="1" dirty="0" err="1">
                <a:solidFill>
                  <a:srgbClr val="0070C0"/>
                </a:solidFill>
                <a:latin typeface="Times New Roman" panose="02020603050405020304" pitchFamily="18" charset="0"/>
                <a:cs typeface="Times New Roman" panose="02020603050405020304" pitchFamily="18" charset="0"/>
              </a:rPr>
              <a:t>đoạn</a:t>
            </a:r>
            <a:r>
              <a:rPr lang="en-US" sz="2000" i="1" dirty="0">
                <a:solidFill>
                  <a:srgbClr val="0070C0"/>
                </a:solidFill>
                <a:latin typeface="Times New Roman" panose="02020603050405020304" pitchFamily="18" charset="0"/>
                <a:cs typeface="Times New Roman" panose="02020603050405020304" pitchFamily="18" charset="0"/>
              </a:rPr>
              <a:t> </a:t>
            </a:r>
            <a:r>
              <a:rPr lang="en-US" sz="2000" i="1" dirty="0" err="1">
                <a:solidFill>
                  <a:srgbClr val="0070C0"/>
                </a:solidFill>
                <a:latin typeface="Times New Roman" panose="02020603050405020304" pitchFamily="18" charset="0"/>
                <a:cs typeface="Times New Roman" panose="02020603050405020304" pitchFamily="18" charset="0"/>
              </a:rPr>
              <a:t>văn</a:t>
            </a:r>
            <a:r>
              <a:rPr lang="en-US" sz="2000" i="1" dirty="0">
                <a:solidFill>
                  <a:srgbClr val="0070C0"/>
                </a:solidFill>
                <a:latin typeface="Times New Roman" panose="02020603050405020304" pitchFamily="18" charset="0"/>
                <a:cs typeface="Times New Roman" panose="02020603050405020304" pitchFamily="18" charset="0"/>
              </a:rPr>
              <a:t> </a:t>
            </a:r>
            <a:r>
              <a:rPr lang="en-US" sz="2000" i="1" dirty="0" err="1">
                <a:solidFill>
                  <a:srgbClr val="0070C0"/>
                </a:solidFill>
                <a:latin typeface="Times New Roman" panose="02020603050405020304" pitchFamily="18" charset="0"/>
                <a:cs typeface="Times New Roman" panose="02020603050405020304" pitchFamily="18" charset="0"/>
              </a:rPr>
              <a:t>từ</a:t>
            </a:r>
            <a:r>
              <a:rPr lang="en-US" sz="2000" i="1" dirty="0">
                <a:solidFill>
                  <a:srgbClr val="0070C0"/>
                </a:solidFill>
                <a:latin typeface="Times New Roman" panose="02020603050405020304" pitchFamily="18" charset="0"/>
                <a:cs typeface="Times New Roman" panose="02020603050405020304" pitchFamily="18" charset="0"/>
              </a:rPr>
              <a:t> 5 </a:t>
            </a:r>
            <a:r>
              <a:rPr lang="en-US" sz="2000" i="1" dirty="0" err="1">
                <a:solidFill>
                  <a:srgbClr val="0070C0"/>
                </a:solidFill>
                <a:latin typeface="Times New Roman" panose="02020603050405020304" pitchFamily="18" charset="0"/>
                <a:cs typeface="Times New Roman" panose="02020603050405020304" pitchFamily="18" charset="0"/>
              </a:rPr>
              <a:t>đến</a:t>
            </a:r>
            <a:r>
              <a:rPr lang="en-US" sz="2000" i="1" dirty="0">
                <a:solidFill>
                  <a:srgbClr val="0070C0"/>
                </a:solidFill>
                <a:latin typeface="Times New Roman" panose="02020603050405020304" pitchFamily="18" charset="0"/>
                <a:cs typeface="Times New Roman" panose="02020603050405020304" pitchFamily="18" charset="0"/>
              </a:rPr>
              <a:t> 7 </a:t>
            </a:r>
            <a:r>
              <a:rPr lang="en-US" sz="2000" i="1" dirty="0" err="1">
                <a:solidFill>
                  <a:srgbClr val="0070C0"/>
                </a:solidFill>
                <a:latin typeface="Times New Roman" panose="02020603050405020304" pitchFamily="18" charset="0"/>
                <a:cs typeface="Times New Roman" panose="02020603050405020304" pitchFamily="18" charset="0"/>
              </a:rPr>
              <a:t>câu</a:t>
            </a:r>
            <a:r>
              <a:rPr lang="en-US" sz="2000" i="1" dirty="0">
                <a:solidFill>
                  <a:srgbClr val="0070C0"/>
                </a:solidFill>
                <a:latin typeface="Times New Roman" panose="02020603050405020304" pitchFamily="18" charset="0"/>
                <a:cs typeface="Times New Roman" panose="02020603050405020304" pitchFamily="18" charset="0"/>
              </a:rPr>
              <a:t> chia </a:t>
            </a:r>
            <a:r>
              <a:rPr lang="en-US" sz="2000" i="1" dirty="0" err="1">
                <a:solidFill>
                  <a:srgbClr val="0070C0"/>
                </a:solidFill>
                <a:latin typeface="Times New Roman" panose="02020603050405020304" pitchFamily="18" charset="0"/>
                <a:cs typeface="Times New Roman" panose="02020603050405020304" pitchFamily="18" charset="0"/>
              </a:rPr>
              <a:t>sẻ</a:t>
            </a:r>
            <a:r>
              <a:rPr lang="en-US" sz="2000" i="1" dirty="0">
                <a:solidFill>
                  <a:srgbClr val="0070C0"/>
                </a:solidFill>
                <a:latin typeface="Times New Roman" panose="02020603050405020304" pitchFamily="18" charset="0"/>
                <a:cs typeface="Times New Roman" panose="02020603050405020304" pitchFamily="18" charset="0"/>
              </a:rPr>
              <a:t> </a:t>
            </a:r>
            <a:r>
              <a:rPr lang="en-US" sz="2000" i="1" dirty="0" err="1">
                <a:solidFill>
                  <a:srgbClr val="0070C0"/>
                </a:solidFill>
                <a:latin typeface="Times New Roman" panose="02020603050405020304" pitchFamily="18" charset="0"/>
                <a:cs typeface="Times New Roman" panose="02020603050405020304" pitchFamily="18" charset="0"/>
              </a:rPr>
              <a:t>về</a:t>
            </a:r>
            <a:r>
              <a:rPr lang="en-US" sz="2000" i="1" dirty="0">
                <a:solidFill>
                  <a:srgbClr val="0070C0"/>
                </a:solidFill>
                <a:latin typeface="Times New Roman" panose="02020603050405020304" pitchFamily="18" charset="0"/>
                <a:cs typeface="Times New Roman" panose="02020603050405020304" pitchFamily="18" charset="0"/>
              </a:rPr>
              <a:t> </a:t>
            </a:r>
            <a:r>
              <a:rPr lang="en-US" sz="2000" i="1" dirty="0" err="1">
                <a:solidFill>
                  <a:srgbClr val="0070C0"/>
                </a:solidFill>
                <a:latin typeface="Times New Roman" panose="02020603050405020304" pitchFamily="18" charset="0"/>
                <a:cs typeface="Times New Roman" panose="02020603050405020304" pitchFamily="18" charset="0"/>
              </a:rPr>
              <a:t>điều</a:t>
            </a:r>
            <a:r>
              <a:rPr lang="en-US" sz="2000" i="1" dirty="0">
                <a:solidFill>
                  <a:srgbClr val="0070C0"/>
                </a:solidFill>
                <a:latin typeface="Times New Roman" panose="02020603050405020304" pitchFamily="18" charset="0"/>
                <a:cs typeface="Times New Roman" panose="02020603050405020304" pitchFamily="18" charset="0"/>
              </a:rPr>
              <a:t> </a:t>
            </a:r>
            <a:r>
              <a:rPr lang="en-US" sz="2000" i="1" dirty="0" err="1">
                <a:solidFill>
                  <a:srgbClr val="0070C0"/>
                </a:solidFill>
                <a:latin typeface="Times New Roman" panose="02020603050405020304" pitchFamily="18" charset="0"/>
                <a:cs typeface="Times New Roman" panose="02020603050405020304" pitchFamily="18" charset="0"/>
              </a:rPr>
              <a:t>đó</a:t>
            </a:r>
            <a:r>
              <a:rPr lang="en-US" sz="2000" i="1" dirty="0">
                <a:solidFill>
                  <a:srgbClr val="0070C0"/>
                </a:solidFill>
                <a:latin typeface="Times New Roman" panose="02020603050405020304" pitchFamily="18" charset="0"/>
                <a:cs typeface="Times New Roman" panose="02020603050405020304" pitchFamily="18" charset="0"/>
              </a:rPr>
              <a:t>). </a:t>
            </a:r>
            <a:endParaRPr lang="en-US" sz="2000" dirty="0">
              <a:solidFill>
                <a:srgbClr val="0070C0"/>
              </a:solidFill>
              <a:latin typeface="Times New Roman" panose="02020603050405020304" pitchFamily="18" charset="0"/>
              <a:cs typeface="Times New Roman" panose="02020603050405020304" pitchFamily="18" charset="0"/>
            </a:endParaRPr>
          </a:p>
        </p:txBody>
      </p:sp>
      <p:sp>
        <p:nvSpPr>
          <p:cNvPr id="4" name="Rounded Rectangular Callout 3"/>
          <p:cNvSpPr/>
          <p:nvPr/>
        </p:nvSpPr>
        <p:spPr>
          <a:xfrm>
            <a:off x="4170238" y="1340768"/>
            <a:ext cx="4320480" cy="4896544"/>
          </a:xfrm>
          <a:prstGeom prst="wedgeRoundRectCallou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002060"/>
                </a:solidFill>
                <a:latin typeface="Times New Roman" panose="02020603050405020304" pitchFamily="18" charset="0"/>
                <a:cs typeface="Times New Roman" panose="02020603050405020304" pitchFamily="18" charset="0"/>
              </a:rPr>
              <a:t>Gợị</a:t>
            </a:r>
            <a:r>
              <a:rPr lang="en-US" sz="2400" b="1" dirty="0">
                <a:solidFill>
                  <a:srgbClr val="002060"/>
                </a:solidFill>
                <a:latin typeface="Times New Roman" panose="02020603050405020304" pitchFamily="18" charset="0"/>
                <a:cs typeface="Times New Roman" panose="02020603050405020304" pitchFamily="18" charset="0"/>
              </a:rPr>
              <a:t> ý</a:t>
            </a:r>
          </a:p>
          <a:p>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Bước</a:t>
            </a:r>
            <a:r>
              <a:rPr lang="en-US" sz="2400" dirty="0">
                <a:solidFill>
                  <a:srgbClr val="002060"/>
                </a:solidFill>
                <a:latin typeface="Times New Roman" panose="02020603050405020304" pitchFamily="18" charset="0"/>
                <a:cs typeface="Times New Roman" panose="02020603050405020304" pitchFamily="18" charset="0"/>
              </a:rPr>
              <a:t> 1: HS </a:t>
            </a:r>
            <a:r>
              <a:rPr lang="en-US" sz="2400" dirty="0" err="1">
                <a:solidFill>
                  <a:srgbClr val="002060"/>
                </a:solidFill>
                <a:latin typeface="Times New Roman" panose="02020603050405020304" pitchFamily="18" charset="0"/>
                <a:cs typeface="Times New Roman" panose="02020603050405020304" pitchFamily="18" charset="0"/>
              </a:rPr>
              <a:t>tự</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lựa</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chọn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hình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ảnh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mà</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mình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gắn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bó</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ấn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tượng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nhất</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của</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quê</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hương</a:t>
            </a:r>
            <a:r>
              <a:rPr lang="en-US" sz="2400" dirty="0">
                <a:solidFill>
                  <a:srgbClr val="002060"/>
                </a:solidFill>
                <a:latin typeface="Times New Roman" panose="02020603050405020304" pitchFamily="18" charset="0"/>
                <a:cs typeface="Times New Roman" panose="02020603050405020304" pitchFamily="18" charset="0"/>
              </a:rPr>
              <a:t>.</a:t>
            </a:r>
          </a:p>
          <a:p>
            <a:pPr lvl="0"/>
            <a:r>
              <a:rPr lang="en-US" sz="2400" dirty="0" err="1">
                <a:solidFill>
                  <a:srgbClr val="002060"/>
                </a:solidFill>
                <a:latin typeface="Times New Roman" panose="02020603050405020304" pitchFamily="18" charset="0"/>
                <a:cs typeface="Times New Roman" panose="02020603050405020304" pitchFamily="18" charset="0"/>
              </a:rPr>
              <a:t>Bước</a:t>
            </a:r>
            <a:r>
              <a:rPr lang="en-US" sz="2400" dirty="0">
                <a:solidFill>
                  <a:srgbClr val="002060"/>
                </a:solidFill>
                <a:latin typeface="Times New Roman" panose="02020603050405020304" pitchFamily="18" charset="0"/>
                <a:cs typeface="Times New Roman" panose="02020603050405020304" pitchFamily="18" charset="0"/>
              </a:rPr>
              <a:t> 2: </a:t>
            </a:r>
            <a:r>
              <a:rPr lang="en-US" sz="2400" dirty="0" err="1">
                <a:solidFill>
                  <a:srgbClr val="002060"/>
                </a:solidFill>
                <a:latin typeface="Times New Roman" panose="02020603050405020304" pitchFamily="18" charset="0"/>
                <a:cs typeface="Times New Roman" panose="02020603050405020304" pitchFamily="18" charset="0"/>
              </a:rPr>
              <a:t>Lập</a:t>
            </a:r>
            <a:r>
              <a:rPr lang="en-US" sz="2400" dirty="0">
                <a:solidFill>
                  <a:srgbClr val="002060"/>
                </a:solidFill>
                <a:latin typeface="Times New Roman" panose="02020603050405020304" pitchFamily="18" charset="0"/>
                <a:cs typeface="Times New Roman" panose="02020603050405020304" pitchFamily="18" charset="0"/>
              </a:rPr>
              <a:t> ý </a:t>
            </a:r>
            <a:r>
              <a:rPr lang="en-US" sz="2400" dirty="0" err="1">
                <a:solidFill>
                  <a:srgbClr val="002060"/>
                </a:solidFill>
                <a:latin typeface="Times New Roman" panose="02020603050405020304" pitchFamily="18" charset="0"/>
                <a:cs typeface="Times New Roman" panose="02020603050405020304" pitchFamily="18" charset="0"/>
              </a:rPr>
              <a:t>cho</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đoạn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văn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bằng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cách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trả</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lời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câu</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hỏi</a:t>
            </a:r>
            <a:r>
              <a:rPr lang="en-US" sz="2400"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Vì</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sao</a:t>
            </a:r>
            <a:r>
              <a:rPr lang="en-US" sz="2400" i="1"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Nó</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gắn</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bó</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với</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em</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như</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thế</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nào</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Nó</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mang</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đến</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cho</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em</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những</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điều</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thú</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vị</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gì</a:t>
            </a:r>
            <a:r>
              <a:rPr lang="en-US" sz="2400" i="1"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a:t>
            </a:r>
          </a:p>
          <a:p>
            <a:pPr lvl="0"/>
            <a:r>
              <a:rPr lang="en-US" sz="2400" dirty="0" err="1">
                <a:solidFill>
                  <a:srgbClr val="002060"/>
                </a:solidFill>
                <a:latin typeface="Times New Roman" panose="02020603050405020304" pitchFamily="18" charset="0"/>
                <a:cs typeface="Times New Roman" panose="02020603050405020304" pitchFamily="18" charset="0"/>
              </a:rPr>
              <a:t>Bước</a:t>
            </a:r>
            <a:r>
              <a:rPr lang="en-US" sz="2400" dirty="0">
                <a:solidFill>
                  <a:srgbClr val="002060"/>
                </a:solidFill>
                <a:latin typeface="Times New Roman" panose="02020603050405020304" pitchFamily="18" charset="0"/>
                <a:cs typeface="Times New Roman" panose="02020603050405020304" pitchFamily="18" charset="0"/>
              </a:rPr>
              <a:t> 3: </a:t>
            </a:r>
            <a:r>
              <a:rPr lang="en-US" sz="2400" dirty="0" err="1">
                <a:solidFill>
                  <a:srgbClr val="002060"/>
                </a:solidFill>
                <a:latin typeface="Times New Roman" panose="02020603050405020304" pitchFamily="18" charset="0"/>
                <a:cs typeface="Times New Roman" panose="02020603050405020304" pitchFamily="18" charset="0"/>
              </a:rPr>
              <a:t>Viết</a:t>
            </a:r>
            <a:r>
              <a:rPr lang="en-US" sz="2400" dirty="0">
                <a:solidFill>
                  <a:srgbClr val="002060"/>
                </a:solidFill>
                <a:latin typeface="Times New Roman" panose="02020603050405020304" pitchFamily="18" charset="0"/>
                <a:cs typeface="Times New Roman" panose="02020603050405020304" pitchFamily="18" charset="0"/>
              </a:rPr>
              <a:t>;</a:t>
            </a:r>
          </a:p>
          <a:p>
            <a:pPr lvl="0"/>
            <a:r>
              <a:rPr lang="en-US" sz="2400" dirty="0" err="1">
                <a:solidFill>
                  <a:srgbClr val="002060"/>
                </a:solidFill>
                <a:latin typeface="Times New Roman" panose="02020603050405020304" pitchFamily="18" charset="0"/>
                <a:cs typeface="Times New Roman" panose="02020603050405020304" pitchFamily="18" charset="0"/>
              </a:rPr>
              <a:t>Bước</a:t>
            </a:r>
            <a:r>
              <a:rPr lang="en-US" sz="2400" dirty="0">
                <a:solidFill>
                  <a:srgbClr val="002060"/>
                </a:solidFill>
                <a:latin typeface="Times New Roman" panose="02020603050405020304" pitchFamily="18" charset="0"/>
                <a:cs typeface="Times New Roman" panose="02020603050405020304" pitchFamily="18" charset="0"/>
              </a:rPr>
              <a:t> 4: </a:t>
            </a:r>
            <a:r>
              <a:rPr lang="en-US" sz="2400" dirty="0" err="1">
                <a:solidFill>
                  <a:srgbClr val="002060"/>
                </a:solidFill>
                <a:latin typeface="Times New Roman" panose="02020603050405020304" pitchFamily="18" charset="0"/>
                <a:cs typeface="Times New Roman" panose="02020603050405020304" pitchFamily="18" charset="0"/>
              </a:rPr>
              <a:t>Chỉnh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sửa</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và</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hoàn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thiện</a:t>
            </a:r>
            <a:r>
              <a:rPr lang="en-US" sz="2400" dirty="0">
                <a:solidFill>
                  <a:srgbClr val="00206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21625989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grpId="1" nodeType="clickEffect">
                                  <p:stCondLst>
                                    <p:cond delay="0"/>
                                  </p:stCondLst>
                                  <p:childTnLst>
                                    <p:animEffect transition="out" filter="fade">
                                      <p:cBhvr>
                                        <p:cTn id="18" dur="500"/>
                                        <p:tgtEl>
                                          <p:spTgt spid="3"/>
                                        </p:tgtEl>
                                      </p:cBhvr>
                                    </p:animEffect>
                                    <p:set>
                                      <p:cBhvr>
                                        <p:cTn id="19" dur="1" fill="hold">
                                          <p:stCondLst>
                                            <p:cond delay="499"/>
                                          </p:stCondLst>
                                        </p:cTn>
                                        <p:tgtEl>
                                          <p:spTgt spid="3"/>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31"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p:cTn id="24" dur="1000" fill="hold"/>
                                        <p:tgtEl>
                                          <p:spTgt spid="4"/>
                                        </p:tgtEl>
                                        <p:attrNameLst>
                                          <p:attrName>ppt_w</p:attrName>
                                        </p:attrNameLst>
                                      </p:cBhvr>
                                      <p:tavLst>
                                        <p:tav tm="0">
                                          <p:val>
                                            <p:fltVal val="0"/>
                                          </p:val>
                                        </p:tav>
                                        <p:tav tm="100000">
                                          <p:val>
                                            <p:strVal val="#ppt_w"/>
                                          </p:val>
                                        </p:tav>
                                      </p:tavLst>
                                    </p:anim>
                                    <p:anim calcmode="lin" valueType="num">
                                      <p:cBhvr>
                                        <p:cTn id="25" dur="1000" fill="hold"/>
                                        <p:tgtEl>
                                          <p:spTgt spid="4"/>
                                        </p:tgtEl>
                                        <p:attrNameLst>
                                          <p:attrName>ppt_h</p:attrName>
                                        </p:attrNameLst>
                                      </p:cBhvr>
                                      <p:tavLst>
                                        <p:tav tm="0">
                                          <p:val>
                                            <p:fltVal val="0"/>
                                          </p:val>
                                        </p:tav>
                                        <p:tav tm="100000">
                                          <p:val>
                                            <p:strVal val="#ppt_h"/>
                                          </p:val>
                                        </p:tav>
                                      </p:tavLst>
                                    </p:anim>
                                    <p:anim calcmode="lin" valueType="num">
                                      <p:cBhvr>
                                        <p:cTn id="26" dur="1000" fill="hold"/>
                                        <p:tgtEl>
                                          <p:spTgt spid="4"/>
                                        </p:tgtEl>
                                        <p:attrNameLst>
                                          <p:attrName>style.rotation</p:attrName>
                                        </p:attrNameLst>
                                      </p:cBhvr>
                                      <p:tavLst>
                                        <p:tav tm="0">
                                          <p:val>
                                            <p:fltVal val="90"/>
                                          </p:val>
                                        </p:tav>
                                        <p:tav tm="100000">
                                          <p:val>
                                            <p:fltVal val="0"/>
                                          </p:val>
                                        </p:tav>
                                      </p:tavLst>
                                    </p:anim>
                                    <p:animEffect transition="in" filter="fade">
                                      <p:cBhvr>
                                        <p:cTn id="2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3" grpId="1" animBg="1"/>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ular Callout 1"/>
          <p:cNvSpPr/>
          <p:nvPr/>
        </p:nvSpPr>
        <p:spPr>
          <a:xfrm>
            <a:off x="323528" y="260648"/>
            <a:ext cx="8568952" cy="5904656"/>
          </a:xfrm>
          <a:prstGeom prst="wedge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00B050"/>
                </a:solidFill>
                <a:latin typeface="Times New Roman" panose="02020603050405020304" pitchFamily="18" charset="0"/>
                <a:cs typeface="Times New Roman" panose="02020603050405020304" pitchFamily="18" charset="0"/>
              </a:rPr>
              <a:t>ĐOẠN</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err="1">
                <a:solidFill>
                  <a:srgbClr val="00B050"/>
                </a:solidFill>
                <a:latin typeface="Times New Roman" panose="02020603050405020304" pitchFamily="18" charset="0"/>
                <a:cs typeface="Times New Roman" panose="02020603050405020304" pitchFamily="18" charset="0"/>
              </a:rPr>
              <a:t>VĂN</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err="1">
                <a:solidFill>
                  <a:srgbClr val="00B050"/>
                </a:solidFill>
                <a:latin typeface="Times New Roman" panose="02020603050405020304" pitchFamily="18" charset="0"/>
                <a:cs typeface="Times New Roman" panose="02020603050405020304" pitchFamily="18" charset="0"/>
              </a:rPr>
              <a:t>THAM</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err="1">
                <a:solidFill>
                  <a:srgbClr val="00B050"/>
                </a:solidFill>
                <a:latin typeface="Times New Roman" panose="02020603050405020304" pitchFamily="18" charset="0"/>
                <a:cs typeface="Times New Roman" panose="02020603050405020304" pitchFamily="18" charset="0"/>
              </a:rPr>
              <a:t>KHẢO</a:t>
            </a:r>
            <a:endParaRPr lang="en-US" sz="2400" dirty="0">
              <a:solidFill>
                <a:srgbClr val="00B050"/>
              </a:solidFill>
              <a:latin typeface="Times New Roman" panose="02020603050405020304" pitchFamily="18" charset="0"/>
              <a:cs typeface="Times New Roman" panose="02020603050405020304" pitchFamily="18" charset="0"/>
            </a:endParaRPr>
          </a:p>
          <a:p>
            <a:r>
              <a:rPr lang="en-US" sz="2400" b="1" dirty="0" err="1">
                <a:solidFill>
                  <a:srgbClr val="00B050"/>
                </a:solidFill>
                <a:latin typeface="Times New Roman" panose="02020603050405020304" pitchFamily="18" charset="0"/>
                <a:cs typeface="Times New Roman" panose="02020603050405020304" pitchFamily="18" charset="0"/>
              </a:rPr>
              <a:t>Đề</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err="1">
                <a:solidFill>
                  <a:srgbClr val="00B050"/>
                </a:solidFill>
                <a:latin typeface="Times New Roman" panose="02020603050405020304" pitchFamily="18" charset="0"/>
                <a:cs typeface="Times New Roman" panose="02020603050405020304" pitchFamily="18" charset="0"/>
              </a:rPr>
              <a:t>bài</a:t>
            </a:r>
            <a:r>
              <a:rPr lang="en-US" sz="2400" b="1" dirty="0">
                <a:solidFill>
                  <a:srgbClr val="00B050"/>
                </a:solidFill>
                <a:latin typeface="Times New Roman" panose="02020603050405020304" pitchFamily="18" charset="0"/>
                <a:cs typeface="Times New Roman" panose="02020603050405020304" pitchFamily="18" charset="0"/>
              </a:rPr>
              <a:t> 1: </a:t>
            </a:r>
            <a:r>
              <a:rPr lang="en-US" sz="2400" b="1" dirty="0" err="1">
                <a:solidFill>
                  <a:srgbClr val="00B050"/>
                </a:solidFill>
                <a:latin typeface="Times New Roman" panose="02020603050405020304" pitchFamily="18" charset="0"/>
                <a:cs typeface="Times New Roman" panose="02020603050405020304" pitchFamily="18" charset="0"/>
              </a:rPr>
              <a:t>Cảm</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err="1">
                <a:solidFill>
                  <a:srgbClr val="00B050"/>
                </a:solidFill>
                <a:latin typeface="Times New Roman" panose="02020603050405020304" pitchFamily="18" charset="0"/>
                <a:cs typeface="Times New Roman" panose="02020603050405020304" pitchFamily="18" charset="0"/>
              </a:rPr>
              <a:t>nhận</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err="1">
                <a:solidFill>
                  <a:srgbClr val="00B050"/>
                </a:solidFill>
                <a:latin typeface="Times New Roman" panose="02020603050405020304" pitchFamily="18" charset="0"/>
                <a:cs typeface="Times New Roman" panose="02020603050405020304" pitchFamily="18" charset="0"/>
              </a:rPr>
              <a:t>tình</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err="1">
                <a:solidFill>
                  <a:srgbClr val="00B050"/>
                </a:solidFill>
                <a:latin typeface="Times New Roman" panose="02020603050405020304" pitchFamily="18" charset="0"/>
                <a:cs typeface="Times New Roman" panose="02020603050405020304" pitchFamily="18" charset="0"/>
              </a:rPr>
              <a:t>cảm</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err="1">
                <a:solidFill>
                  <a:srgbClr val="00B050"/>
                </a:solidFill>
                <a:latin typeface="Times New Roman" panose="02020603050405020304" pitchFamily="18" charset="0"/>
                <a:cs typeface="Times New Roman" panose="02020603050405020304" pitchFamily="18" charset="0"/>
              </a:rPr>
              <a:t>cảm</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err="1">
                <a:solidFill>
                  <a:srgbClr val="00B050"/>
                </a:solidFill>
                <a:latin typeface="Times New Roman" panose="02020603050405020304" pitchFamily="18" charset="0"/>
                <a:cs typeface="Times New Roman" panose="02020603050405020304" pitchFamily="18" charset="0"/>
              </a:rPr>
              <a:t>xúc</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err="1">
                <a:solidFill>
                  <a:srgbClr val="00B050"/>
                </a:solidFill>
                <a:latin typeface="Times New Roman" panose="02020603050405020304" pitchFamily="18" charset="0"/>
                <a:cs typeface="Times New Roman" panose="02020603050405020304" pitchFamily="18" charset="0"/>
              </a:rPr>
              <a:t>của</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err="1">
                <a:solidFill>
                  <a:srgbClr val="00B050"/>
                </a:solidFill>
                <a:latin typeface="Times New Roman" panose="02020603050405020304" pitchFamily="18" charset="0"/>
                <a:cs typeface="Times New Roman" panose="02020603050405020304" pitchFamily="18" charset="0"/>
              </a:rPr>
              <a:t>tác</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err="1">
                <a:solidFill>
                  <a:srgbClr val="00B050"/>
                </a:solidFill>
                <a:latin typeface="Times New Roman" panose="02020603050405020304" pitchFamily="18" charset="0"/>
                <a:cs typeface="Times New Roman" panose="02020603050405020304" pitchFamily="18" charset="0"/>
              </a:rPr>
              <a:t>giả</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err="1">
                <a:solidFill>
                  <a:srgbClr val="00B050"/>
                </a:solidFill>
                <a:latin typeface="Times New Roman" panose="02020603050405020304" pitchFamily="18" charset="0"/>
                <a:cs typeface="Times New Roman" panose="02020603050405020304" pitchFamily="18" charset="0"/>
              </a:rPr>
              <a:t>được</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err="1">
                <a:solidFill>
                  <a:srgbClr val="00B050"/>
                </a:solidFill>
                <a:latin typeface="Times New Roman" panose="02020603050405020304" pitchFamily="18" charset="0"/>
                <a:cs typeface="Times New Roman" panose="02020603050405020304" pitchFamily="18" charset="0"/>
              </a:rPr>
              <a:t>thể</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err="1">
                <a:solidFill>
                  <a:srgbClr val="00B050"/>
                </a:solidFill>
                <a:latin typeface="Times New Roman" panose="02020603050405020304" pitchFamily="18" charset="0"/>
                <a:cs typeface="Times New Roman" panose="02020603050405020304" pitchFamily="18" charset="0"/>
              </a:rPr>
              <a:t>hiện</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err="1">
                <a:solidFill>
                  <a:srgbClr val="00B050"/>
                </a:solidFill>
                <a:latin typeface="Times New Roman" panose="02020603050405020304" pitchFamily="18" charset="0"/>
                <a:cs typeface="Times New Roman" panose="02020603050405020304" pitchFamily="18" charset="0"/>
              </a:rPr>
              <a:t>trong</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err="1">
                <a:solidFill>
                  <a:srgbClr val="00B050"/>
                </a:solidFill>
                <a:latin typeface="Times New Roman" panose="02020603050405020304" pitchFamily="18" charset="0"/>
                <a:cs typeface="Times New Roman" panose="02020603050405020304" pitchFamily="18" charset="0"/>
              </a:rPr>
              <a:t>văn</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err="1">
                <a:solidFill>
                  <a:srgbClr val="00B050"/>
                </a:solidFill>
                <a:latin typeface="Times New Roman" panose="02020603050405020304" pitchFamily="18" charset="0"/>
                <a:cs typeface="Times New Roman" panose="02020603050405020304" pitchFamily="18" charset="0"/>
              </a:rPr>
              <a:t>bản</a:t>
            </a:r>
            <a:endParaRPr lang="en-US" sz="2400" dirty="0">
              <a:solidFill>
                <a:srgbClr val="00B050"/>
              </a:solidFill>
              <a:latin typeface="Times New Roman" panose="02020603050405020304" pitchFamily="18" charset="0"/>
              <a:cs typeface="Times New Roman" panose="02020603050405020304" pitchFamily="18" charset="0"/>
            </a:endParaRPr>
          </a:p>
          <a:p>
            <a:pPr algn="just"/>
            <a:r>
              <a:rPr lang="en-US" sz="2400" dirty="0">
                <a:solidFill>
                  <a:srgbClr val="00B050"/>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Quê</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hương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là</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nơi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mỗi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người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được</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sinh</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ra</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được</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sống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gắn</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bó</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với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biết</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bao</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nhiêu</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kỉ</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niệm</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vui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buồn</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Với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nhà</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văn</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Nguyễn</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Ngọc</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Tư</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mỗi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lần</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trở</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gió</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là</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một</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lần</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nhà</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văn</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nhớ</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về</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gió</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chướng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quê</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hương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Gió</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chướng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về</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mang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đến</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cho</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tác</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giả</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bao</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nhiêu</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cung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bậc</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cảm</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xúc</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gió</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chướng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về</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có</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nghĩa</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là</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sắp</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hết</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năm</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sắp</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già</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thêm</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một</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tuổi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Gió</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chướng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về</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là</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lúc</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vào</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mùa</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thu</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hoạch</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là</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tết</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đến</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được</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đón</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nhận</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bao</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nhiêu</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niềm</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vui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hoa</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trái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ngọt</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lành</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Với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một</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người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viết</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văn</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như</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tác</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giả</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gió</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chướng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về</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còn</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gợi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bao</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nhiêu</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cảm</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xúc</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viết</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Cả</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lúc</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xa</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quê</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dẫu</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đủ</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đầy</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hương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vị</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ngày</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tết</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nhà</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văn</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vẫn</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nôn</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nao</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nhớ</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về</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gió</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chướng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quê</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nhà</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Bằng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giọng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văn</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gợi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cảm</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giàu</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hình</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ảnh</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giàu</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suy</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tư</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ngôn</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ngữ</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đậm</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chất</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Nam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Bộ</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nhà</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văn</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Nguyễn</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Ngọc</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Tư</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đã</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truyền</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cho</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mỗi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chúng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ta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tình</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yêu</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thiết</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tha</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với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con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người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và</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cảnh</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sắc</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quê</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hương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endParaRPr lang="en-US" sz="24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0019078"/>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ular Callout 1"/>
          <p:cNvSpPr/>
          <p:nvPr/>
        </p:nvSpPr>
        <p:spPr>
          <a:xfrm>
            <a:off x="251520" y="548680"/>
            <a:ext cx="8568952" cy="4320480"/>
          </a:xfrm>
          <a:prstGeom prst="wedge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rgbClr val="7030A0"/>
                </a:solidFill>
                <a:latin typeface="Times New Roman" panose="02020603050405020304" pitchFamily="18" charset="0"/>
                <a:cs typeface="Times New Roman" panose="02020603050405020304" pitchFamily="18" charset="0"/>
              </a:rPr>
              <a:t>Đề</a:t>
            </a:r>
            <a:r>
              <a:rPr lang="en-US" sz="2400" b="1" dirty="0">
                <a:solidFill>
                  <a:srgbClr val="7030A0"/>
                </a:solidFill>
                <a:latin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cs typeface="Times New Roman" panose="02020603050405020304" pitchFamily="18" charset="0"/>
              </a:rPr>
              <a:t>bài</a:t>
            </a:r>
            <a:r>
              <a:rPr lang="en-US" sz="2400" b="1" dirty="0">
                <a:solidFill>
                  <a:srgbClr val="7030A0"/>
                </a:solidFill>
                <a:latin typeface="Times New Roman" panose="02020603050405020304" pitchFamily="18" charset="0"/>
                <a:cs typeface="Times New Roman" panose="02020603050405020304" pitchFamily="18" charset="0"/>
              </a:rPr>
              <a:t> 2: </a:t>
            </a:r>
            <a:r>
              <a:rPr lang="en-US" sz="2400" b="1" dirty="0" err="1">
                <a:solidFill>
                  <a:srgbClr val="7030A0"/>
                </a:solidFill>
                <a:latin typeface="Times New Roman" panose="02020603050405020304" pitchFamily="18" charset="0"/>
                <a:cs typeface="Times New Roman" panose="02020603050405020304" pitchFamily="18" charset="0"/>
              </a:rPr>
              <a:t>Hình</a:t>
            </a:r>
            <a:r>
              <a:rPr lang="en-US" sz="2400" b="1" dirty="0">
                <a:solidFill>
                  <a:srgbClr val="7030A0"/>
                </a:solidFill>
                <a:latin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cs typeface="Times New Roman" panose="02020603050405020304" pitchFamily="18" charset="0"/>
              </a:rPr>
              <a:t>ảnh</a:t>
            </a:r>
            <a:r>
              <a:rPr lang="en-US" sz="2400" b="1" dirty="0">
                <a:solidFill>
                  <a:srgbClr val="7030A0"/>
                </a:solidFill>
                <a:latin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cs typeface="Times New Roman" panose="02020603050405020304" pitchFamily="18" charset="0"/>
              </a:rPr>
              <a:t>quê</a:t>
            </a:r>
            <a:r>
              <a:rPr lang="en-US" sz="2400" b="1" dirty="0">
                <a:solidFill>
                  <a:srgbClr val="7030A0"/>
                </a:solidFill>
                <a:latin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cs typeface="Times New Roman" panose="02020603050405020304" pitchFamily="18" charset="0"/>
              </a:rPr>
              <a:t>hương</a:t>
            </a:r>
            <a:r>
              <a:rPr lang="en-US" sz="2400" b="1" dirty="0">
                <a:solidFill>
                  <a:srgbClr val="7030A0"/>
                </a:solidFill>
                <a:latin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cs typeface="Times New Roman" panose="02020603050405020304" pitchFamily="18" charset="0"/>
              </a:rPr>
              <a:t>khiến</a:t>
            </a:r>
            <a:r>
              <a:rPr lang="en-US" sz="2400" b="1" dirty="0">
                <a:solidFill>
                  <a:srgbClr val="7030A0"/>
                </a:solidFill>
                <a:latin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cs typeface="Times New Roman" panose="02020603050405020304" pitchFamily="18" charset="0"/>
              </a:rPr>
              <a:t>em</a:t>
            </a:r>
            <a:r>
              <a:rPr lang="en-US" sz="2400" b="1" dirty="0">
                <a:solidFill>
                  <a:srgbClr val="7030A0"/>
                </a:solidFill>
                <a:latin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cs typeface="Times New Roman" panose="02020603050405020304" pitchFamily="18" charset="0"/>
              </a:rPr>
              <a:t>nhớ</a:t>
            </a:r>
            <a:r>
              <a:rPr lang="en-US" sz="2400" b="1" dirty="0">
                <a:solidFill>
                  <a:srgbClr val="7030A0"/>
                </a:solidFill>
                <a:latin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cs typeface="Times New Roman" panose="02020603050405020304" pitchFamily="18" charset="0"/>
              </a:rPr>
              <a:t>mãi</a:t>
            </a:r>
            <a:r>
              <a:rPr lang="en-US" sz="2400" b="1" dirty="0">
                <a:solidFill>
                  <a:srgbClr val="7030A0"/>
                </a:solidFill>
                <a:latin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cs typeface="Times New Roman" panose="02020603050405020304" pitchFamily="18" charset="0"/>
              </a:rPr>
              <a:t>khi</a:t>
            </a:r>
            <a:r>
              <a:rPr lang="en-US" sz="2400" b="1" dirty="0">
                <a:solidFill>
                  <a:srgbClr val="7030A0"/>
                </a:solidFill>
                <a:latin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cs typeface="Times New Roman" panose="02020603050405020304" pitchFamily="18" charset="0"/>
              </a:rPr>
              <a:t>đi</a:t>
            </a:r>
            <a:r>
              <a:rPr lang="en-US" sz="2400" b="1" dirty="0">
                <a:solidFill>
                  <a:srgbClr val="7030A0"/>
                </a:solidFill>
                <a:latin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cs typeface="Times New Roman" panose="02020603050405020304" pitchFamily="18" charset="0"/>
              </a:rPr>
              <a:t>xa</a:t>
            </a:r>
            <a:endParaRPr lang="en-US" sz="2400" dirty="0">
              <a:solidFill>
                <a:srgbClr val="7030A0"/>
              </a:solidFill>
              <a:latin typeface="Times New Roman" panose="02020603050405020304" pitchFamily="18" charset="0"/>
              <a:cs typeface="Times New Roman" panose="02020603050405020304" pitchFamily="18" charset="0"/>
            </a:endParaRPr>
          </a:p>
          <a:p>
            <a:pPr algn="just"/>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Quê</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hương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hai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tiếng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gọi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thân</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thương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và</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bền</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chặt</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Đó</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là</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nơi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mà</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mỗi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khi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phải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đi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xa</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em</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luôn</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mong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ngóng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và</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nhớ</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về</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Hình</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ảnh</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quê</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hương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mà</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em</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nhớ</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nhất</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chính</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là</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những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dãy</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đồi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trập</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trùng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xanh</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biếc</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Những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dãy</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đồi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ấy</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có</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những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rừng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cây</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xanh</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rì</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rào</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trong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gió</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những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khe</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suối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ngày</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đêm</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chảy</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róc</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rách</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Dưới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chân</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đồi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là</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những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ngôi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nhà</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sàn</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e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ấp</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trong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vòm</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lá</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biếc</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xanh</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Chiều</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chiều</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chúng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em</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rong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chơi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trên</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đồi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trong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làn</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gió</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mát</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rượi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Nơi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ấy</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còn</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có</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những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con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đường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dẫn</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em</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tới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trường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với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biết</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bao</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nhiêu</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kỉ</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niệm</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đẹp</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của</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tuổi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học</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trò</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bởi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vậy</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khi</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xa</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em</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làm</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sao</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em</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không</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nhớ</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cho</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được</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endParaRPr lang="en-US" sz="24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2345842"/>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Terminator 6"/>
          <p:cNvSpPr/>
          <p:nvPr/>
        </p:nvSpPr>
        <p:spPr>
          <a:xfrm>
            <a:off x="251520" y="44624"/>
            <a:ext cx="8496944" cy="792088"/>
          </a:xfrm>
          <a:prstGeom prst="flowChartTermina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400" i="1" dirty="0" err="1">
                <a:solidFill>
                  <a:srgbClr val="FF0000"/>
                </a:solidFill>
                <a:latin typeface="Times New Roman" panose="02020603050405020304" pitchFamily="18" charset="0"/>
                <a:cs typeface="Times New Roman" panose="02020603050405020304" pitchFamily="18" charset="0"/>
              </a:rPr>
              <a:t>Đọc</a:t>
            </a:r>
            <a:r>
              <a:rPr lang="en-US" sz="2400" i="1" dirty="0">
                <a:solidFill>
                  <a:srgbClr val="FF0000"/>
                </a:solidFill>
                <a:latin typeface="Times New Roman" panose="02020603050405020304" pitchFamily="18" charset="0"/>
                <a:cs typeface="Times New Roman" panose="02020603050405020304" pitchFamily="18" charset="0"/>
              </a:rPr>
              <a:t> 3 </a:t>
            </a:r>
            <a:r>
              <a:rPr lang="en-US" sz="2400" i="1" dirty="0" err="1">
                <a:solidFill>
                  <a:srgbClr val="FF0000"/>
                </a:solidFill>
                <a:latin typeface="Times New Roman" panose="02020603050405020304" pitchFamily="18" charset="0"/>
                <a:cs typeface="Times New Roman" panose="02020603050405020304" pitchFamily="18" charset="0"/>
              </a:rPr>
              <a:t>đoạn</a:t>
            </a:r>
            <a:r>
              <a:rPr lang="en-US" sz="2400" i="1" dirty="0">
                <a:solidFill>
                  <a:srgbClr val="FF0000"/>
                </a:solidFill>
                <a:latin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cs typeface="Times New Roman" panose="02020603050405020304" pitchFamily="18" charset="0"/>
              </a:rPr>
              <a:t>thơ</a:t>
            </a:r>
            <a:r>
              <a:rPr lang="en-US" sz="2400" i="1" dirty="0">
                <a:solidFill>
                  <a:srgbClr val="FF0000"/>
                </a:solidFill>
                <a:latin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cs typeface="Times New Roman" panose="02020603050405020304" pitchFamily="18" charset="0"/>
              </a:rPr>
              <a:t>sau</a:t>
            </a:r>
            <a:r>
              <a:rPr lang="en-US" sz="2400" i="1" dirty="0">
                <a:solidFill>
                  <a:srgbClr val="FF0000"/>
                </a:solidFill>
                <a:latin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cs typeface="Times New Roman" panose="02020603050405020304" pitchFamily="18" charset="0"/>
              </a:rPr>
              <a:t>và</a:t>
            </a:r>
            <a:r>
              <a:rPr lang="en-US" sz="2400" i="1" dirty="0">
                <a:solidFill>
                  <a:srgbClr val="FF0000"/>
                </a:solidFill>
                <a:latin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cs typeface="Times New Roman" panose="02020603050405020304" pitchFamily="18" charset="0"/>
              </a:rPr>
              <a:t>cho</a:t>
            </a:r>
            <a:r>
              <a:rPr lang="en-US" sz="2400" i="1" dirty="0">
                <a:solidFill>
                  <a:srgbClr val="FF0000"/>
                </a:solidFill>
                <a:latin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cs typeface="Times New Roman" panose="02020603050405020304" pitchFamily="18" charset="0"/>
              </a:rPr>
              <a:t>biết</a:t>
            </a:r>
            <a:r>
              <a:rPr lang="en-US" sz="2400" i="1" dirty="0">
                <a:solidFill>
                  <a:srgbClr val="FF0000"/>
                </a:solidFill>
                <a:latin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cs typeface="Times New Roman" panose="02020603050405020304" pitchFamily="18" charset="0"/>
              </a:rPr>
              <a:t>hình</a:t>
            </a:r>
            <a:r>
              <a:rPr lang="en-US" sz="2400" i="1" dirty="0">
                <a:solidFill>
                  <a:srgbClr val="FF0000"/>
                </a:solidFill>
                <a:latin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cs typeface="Times New Roman" panose="02020603050405020304" pitchFamily="18" charset="0"/>
              </a:rPr>
              <a:t>ảnh</a:t>
            </a:r>
            <a:r>
              <a:rPr lang="en-US" sz="2400" i="1" dirty="0">
                <a:solidFill>
                  <a:srgbClr val="FF0000"/>
                </a:solidFill>
                <a:latin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cs typeface="Times New Roman" panose="02020603050405020304" pitchFamily="18" charset="0"/>
              </a:rPr>
              <a:t>nào</a:t>
            </a:r>
            <a:r>
              <a:rPr lang="en-US" sz="2400" i="1" dirty="0">
                <a:solidFill>
                  <a:srgbClr val="FF0000"/>
                </a:solidFill>
                <a:latin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cs typeface="Times New Roman" panose="02020603050405020304" pitchFamily="18" charset="0"/>
              </a:rPr>
              <a:t>xuất</a:t>
            </a:r>
            <a:r>
              <a:rPr lang="en-US" sz="2400" i="1" dirty="0">
                <a:solidFill>
                  <a:srgbClr val="FF0000"/>
                </a:solidFill>
                <a:latin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cs typeface="Times New Roman" panose="02020603050405020304" pitchFamily="18" charset="0"/>
              </a:rPr>
              <a:t>hiện</a:t>
            </a:r>
            <a:r>
              <a:rPr lang="en-US" sz="2400" i="1" dirty="0">
                <a:solidFill>
                  <a:srgbClr val="FF0000"/>
                </a:solidFill>
                <a:latin typeface="Times New Roman" panose="02020603050405020304" pitchFamily="18" charset="0"/>
                <a:cs typeface="Times New Roman" panose="02020603050405020304" pitchFamily="18" charset="0"/>
              </a:rPr>
              <a:t> ở </a:t>
            </a:r>
            <a:r>
              <a:rPr lang="en-US" sz="2400" i="1" dirty="0" err="1">
                <a:solidFill>
                  <a:srgbClr val="FF0000"/>
                </a:solidFill>
                <a:latin typeface="Times New Roman" panose="02020603050405020304" pitchFamily="18" charset="0"/>
                <a:cs typeface="Times New Roman" panose="02020603050405020304" pitchFamily="18" charset="0"/>
              </a:rPr>
              <a:t>cả</a:t>
            </a:r>
            <a:r>
              <a:rPr lang="en-US" sz="2400" i="1" dirty="0">
                <a:solidFill>
                  <a:srgbClr val="FF0000"/>
                </a:solidFill>
                <a:latin typeface="Times New Roman" panose="02020603050405020304" pitchFamily="18" charset="0"/>
                <a:cs typeface="Times New Roman" panose="02020603050405020304" pitchFamily="18" charset="0"/>
              </a:rPr>
              <a:t> 3 </a:t>
            </a:r>
            <a:r>
              <a:rPr lang="en-US" sz="2400" i="1" dirty="0" err="1">
                <a:solidFill>
                  <a:srgbClr val="FF0000"/>
                </a:solidFill>
                <a:latin typeface="Times New Roman" panose="02020603050405020304" pitchFamily="18" charset="0"/>
                <a:cs typeface="Times New Roman" panose="02020603050405020304" pitchFamily="18" charset="0"/>
              </a:rPr>
              <a:t>đoạn</a:t>
            </a:r>
            <a:r>
              <a:rPr lang="en-US" sz="2400" i="1" dirty="0">
                <a:solidFill>
                  <a:srgbClr val="FF0000"/>
                </a:solidFill>
                <a:latin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cs typeface="Times New Roman" panose="02020603050405020304" pitchFamily="18" charset="0"/>
              </a:rPr>
              <a:t>thơ</a:t>
            </a:r>
            <a:r>
              <a:rPr lang="en-US" sz="2400" i="1" dirty="0">
                <a:solidFill>
                  <a:srgbClr val="FF0000"/>
                </a:solidFill>
                <a:latin typeface="Times New Roman" panose="02020603050405020304" pitchFamily="18" charset="0"/>
                <a:cs typeface="Times New Roman" panose="02020603050405020304" pitchFamily="18" charset="0"/>
              </a:rPr>
              <a:t>?</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9" name="Rectangle 8"/>
          <p:cNvSpPr/>
          <p:nvPr/>
        </p:nvSpPr>
        <p:spPr>
          <a:xfrm>
            <a:off x="3635896" y="1109315"/>
            <a:ext cx="2664295" cy="5472606"/>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0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endParaRPr lang="en-US" sz="20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a:t>
            </a:r>
            <a:r>
              <a:rPr lang="en-US" sz="2200" i="1" dirty="0" err="1">
                <a:solidFill>
                  <a:schemeClr val="tx1">
                    <a:lumMod val="95000"/>
                    <a:lumOff val="5000"/>
                  </a:schemeClr>
                </a:solidFill>
                <a:latin typeface="Times New Roman" panose="02020603050405020304" pitchFamily="18" charset="0"/>
                <a:cs typeface="Times New Roman" panose="02020603050405020304" pitchFamily="18" charset="0"/>
              </a:rPr>
              <a:t>Em</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nhận</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ra</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dòng</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sông</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quen</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thuộc</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quá</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0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endParaRPr lang="en-US" sz="20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Hương</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phù</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sa</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châu</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thổ</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của</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quê</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mình</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0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endParaRPr lang="en-US" sz="20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Mùa</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gió</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chướng</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hoa</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lục</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bình</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nở</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rộ</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0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endParaRPr lang="en-US" sz="20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Chuyến</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đò</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chiều</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chở</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tím</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cả</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hoàng</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hôn</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a:t>
            </a:r>
          </a:p>
          <a:p>
            <a:endParaRPr lang="en-US" sz="20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err="1">
                <a:solidFill>
                  <a:schemeClr val="tx1">
                    <a:lumMod val="95000"/>
                    <a:lumOff val="5000"/>
                  </a:schemeClr>
                </a:solidFill>
                <a:latin typeface="Times New Roman" panose="02020603050405020304" pitchFamily="18" charset="0"/>
                <a:cs typeface="Times New Roman" panose="02020603050405020304" pitchFamily="18" charset="0"/>
              </a:rPr>
              <a:t>Ngọc</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err="1">
                <a:solidFill>
                  <a:schemeClr val="tx1">
                    <a:lumMod val="95000"/>
                    <a:lumOff val="5000"/>
                  </a:schemeClr>
                </a:solidFill>
                <a:latin typeface="Times New Roman" panose="02020603050405020304" pitchFamily="18" charset="0"/>
                <a:cs typeface="Times New Roman" panose="02020603050405020304" pitchFamily="18" charset="0"/>
              </a:rPr>
              <a:t>Hiệp</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a:t>
            </a:r>
          </a:p>
        </p:txBody>
      </p:sp>
      <p:sp>
        <p:nvSpPr>
          <p:cNvPr id="10" name="Rectangle 9"/>
          <p:cNvSpPr/>
          <p:nvPr/>
        </p:nvSpPr>
        <p:spPr>
          <a:xfrm>
            <a:off x="6516216" y="1124745"/>
            <a:ext cx="2627784" cy="547260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dirty="0">
              <a:solidFill>
                <a:srgbClr val="0070C0"/>
              </a:solidFill>
              <a:latin typeface="Times New Roman" panose="02020603050405020304" pitchFamily="18" charset="0"/>
              <a:cs typeface="Times New Roman" panose="02020603050405020304" pitchFamily="18" charset="0"/>
            </a:endParaRPr>
          </a:p>
          <a:p>
            <a:r>
              <a:rPr lang="en-US" sz="2200" i="1" dirty="0">
                <a:solidFill>
                  <a:schemeClr val="tx1">
                    <a:lumMod val="95000"/>
                    <a:lumOff val="5000"/>
                  </a:schemeClr>
                </a:solidFill>
                <a:latin typeface="Times New Roman" panose="02020603050405020304" pitchFamily="18" charset="0"/>
                <a:cs typeface="Times New Roman" panose="02020603050405020304" pitchFamily="18" charset="0"/>
              </a:rPr>
              <a:t>Con </a:t>
            </a:r>
            <a:r>
              <a:rPr lang="en-US" sz="2200" i="1" dirty="0" err="1">
                <a:solidFill>
                  <a:schemeClr val="tx1">
                    <a:lumMod val="95000"/>
                    <a:lumOff val="5000"/>
                  </a:schemeClr>
                </a:solidFill>
                <a:latin typeface="Times New Roman" panose="02020603050405020304" pitchFamily="18" charset="0"/>
                <a:cs typeface="Times New Roman" panose="02020603050405020304" pitchFamily="18" charset="0"/>
              </a:rPr>
              <a:t>về</a:t>
            </a:r>
            <a:r>
              <a:rPr lang="en-US" sz="2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i="1" dirty="0" err="1">
                <a:solidFill>
                  <a:schemeClr val="tx1">
                    <a:lumMod val="95000"/>
                    <a:lumOff val="5000"/>
                  </a:schemeClr>
                </a:solidFill>
                <a:latin typeface="Times New Roman" panose="02020603050405020304" pitchFamily="18" charset="0"/>
                <a:cs typeface="Times New Roman" panose="02020603050405020304" pitchFamily="18" charset="0"/>
              </a:rPr>
              <a:t>thăm</a:t>
            </a:r>
            <a:r>
              <a:rPr lang="en-US" sz="2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i="1" dirty="0" err="1">
                <a:solidFill>
                  <a:schemeClr val="tx1">
                    <a:lumMod val="95000"/>
                    <a:lumOff val="5000"/>
                  </a:schemeClr>
                </a:solidFill>
                <a:latin typeface="Times New Roman" panose="02020603050405020304" pitchFamily="18" charset="0"/>
                <a:cs typeface="Times New Roman" panose="02020603050405020304" pitchFamily="18" charset="0"/>
              </a:rPr>
              <a:t>Mẹ</a:t>
            </a:r>
            <a:r>
              <a:rPr lang="en-US" sz="2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i="1" dirty="0" err="1">
                <a:solidFill>
                  <a:schemeClr val="tx1">
                    <a:lumMod val="95000"/>
                    <a:lumOff val="5000"/>
                  </a:schemeClr>
                </a:solidFill>
                <a:latin typeface="Times New Roman" panose="02020603050405020304" pitchFamily="18" charset="0"/>
                <a:cs typeface="Times New Roman" panose="02020603050405020304" pitchFamily="18" charset="0"/>
              </a:rPr>
              <a:t>mùa</a:t>
            </a:r>
            <a:r>
              <a:rPr lang="en-US" sz="2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i="1" dirty="0" err="1">
                <a:solidFill>
                  <a:schemeClr val="tx1">
                    <a:lumMod val="95000"/>
                    <a:lumOff val="5000"/>
                  </a:schemeClr>
                </a:solidFill>
                <a:latin typeface="Times New Roman" panose="02020603050405020304" pitchFamily="18" charset="0"/>
                <a:cs typeface="Times New Roman" panose="02020603050405020304" pitchFamily="18" charset="0"/>
              </a:rPr>
              <a:t>gió</a:t>
            </a:r>
            <a:r>
              <a:rPr lang="en-US" sz="2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i="1" dirty="0" err="1">
                <a:solidFill>
                  <a:schemeClr val="tx1">
                    <a:lumMod val="95000"/>
                    <a:lumOff val="5000"/>
                  </a:schemeClr>
                </a:solidFill>
                <a:latin typeface="Times New Roman" panose="02020603050405020304" pitchFamily="18" charset="0"/>
                <a:cs typeface="Times New Roman" panose="02020603050405020304" pitchFamily="18" charset="0"/>
              </a:rPr>
              <a:t>chướng</a:t>
            </a:r>
            <a:r>
              <a:rPr lang="en-US" sz="2200" i="1" dirty="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200" i="1" dirty="0">
                <a:solidFill>
                  <a:schemeClr val="tx1">
                    <a:lumMod val="95000"/>
                    <a:lumOff val="5000"/>
                  </a:schemeClr>
                </a:solidFill>
                <a:latin typeface="Times New Roman" panose="02020603050405020304" pitchFamily="18" charset="0"/>
                <a:cs typeface="Times New Roman" panose="02020603050405020304" pitchFamily="18" charset="0"/>
              </a:rPr>
              <a:t> </a:t>
            </a:r>
            <a:endParaRPr lang="en-US" sz="22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200" i="1" dirty="0" err="1">
                <a:solidFill>
                  <a:schemeClr val="tx1">
                    <a:lumMod val="95000"/>
                    <a:lumOff val="5000"/>
                  </a:schemeClr>
                </a:solidFill>
                <a:latin typeface="Times New Roman" panose="02020603050405020304" pitchFamily="18" charset="0"/>
                <a:cs typeface="Times New Roman" panose="02020603050405020304" pitchFamily="18" charset="0"/>
              </a:rPr>
              <a:t>Gió</a:t>
            </a:r>
            <a:r>
              <a:rPr lang="en-US" sz="2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i="1" dirty="0" err="1">
                <a:solidFill>
                  <a:schemeClr val="tx1">
                    <a:lumMod val="95000"/>
                    <a:lumOff val="5000"/>
                  </a:schemeClr>
                </a:solidFill>
                <a:latin typeface="Times New Roman" panose="02020603050405020304" pitchFamily="18" charset="0"/>
                <a:cs typeface="Times New Roman" panose="02020603050405020304" pitchFamily="18" charset="0"/>
              </a:rPr>
              <a:t>tự</a:t>
            </a:r>
            <a:r>
              <a:rPr lang="en-US" sz="2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i="1" dirty="0" err="1">
                <a:solidFill>
                  <a:schemeClr val="tx1">
                    <a:lumMod val="95000"/>
                    <a:lumOff val="5000"/>
                  </a:schemeClr>
                </a:solidFill>
                <a:latin typeface="Times New Roman" panose="02020603050405020304" pitchFamily="18" charset="0"/>
                <a:cs typeface="Times New Roman" panose="02020603050405020304" pitchFamily="18" charset="0"/>
              </a:rPr>
              <a:t>đồng</a:t>
            </a:r>
            <a:r>
              <a:rPr lang="en-US" sz="2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i="1" dirty="0" err="1">
                <a:solidFill>
                  <a:schemeClr val="tx1">
                    <a:lumMod val="95000"/>
                    <a:lumOff val="5000"/>
                  </a:schemeClr>
                </a:solidFill>
                <a:latin typeface="Times New Roman" panose="02020603050405020304" pitchFamily="18" charset="0"/>
                <a:cs typeface="Times New Roman" panose="02020603050405020304" pitchFamily="18" charset="0"/>
              </a:rPr>
              <a:t>xa</a:t>
            </a:r>
            <a:r>
              <a:rPr lang="en-US" sz="2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i="1" dirty="0" err="1">
                <a:solidFill>
                  <a:schemeClr val="tx1">
                    <a:lumMod val="95000"/>
                    <a:lumOff val="5000"/>
                  </a:schemeClr>
                </a:solidFill>
                <a:latin typeface="Times New Roman" panose="02020603050405020304" pitchFamily="18" charset="0"/>
                <a:cs typeface="Times New Roman" panose="02020603050405020304" pitchFamily="18" charset="0"/>
              </a:rPr>
              <a:t>thổi</a:t>
            </a:r>
            <a:r>
              <a:rPr lang="en-US" sz="2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i="1" dirty="0" err="1">
                <a:solidFill>
                  <a:schemeClr val="tx1">
                    <a:lumMod val="95000"/>
                    <a:lumOff val="5000"/>
                  </a:schemeClr>
                </a:solidFill>
                <a:latin typeface="Times New Roman" panose="02020603050405020304" pitchFamily="18" charset="0"/>
                <a:cs typeface="Times New Roman" panose="02020603050405020304" pitchFamily="18" charset="0"/>
              </a:rPr>
              <a:t>mát</a:t>
            </a:r>
            <a:r>
              <a:rPr lang="en-US" sz="2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i="1" dirty="0" err="1">
                <a:solidFill>
                  <a:schemeClr val="tx1">
                    <a:lumMod val="95000"/>
                    <a:lumOff val="5000"/>
                  </a:schemeClr>
                </a:solidFill>
                <a:latin typeface="Times New Roman" panose="02020603050405020304" pitchFamily="18" charset="0"/>
                <a:cs typeface="Times New Roman" panose="02020603050405020304" pitchFamily="18" charset="0"/>
              </a:rPr>
              <a:t>lòng</a:t>
            </a:r>
            <a:r>
              <a:rPr lang="en-US" sz="2200" i="1" dirty="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200" i="1" dirty="0">
                <a:solidFill>
                  <a:schemeClr val="tx1">
                    <a:lumMod val="95000"/>
                    <a:lumOff val="5000"/>
                  </a:schemeClr>
                </a:solidFill>
                <a:latin typeface="Times New Roman" panose="02020603050405020304" pitchFamily="18" charset="0"/>
                <a:cs typeface="Times New Roman" panose="02020603050405020304" pitchFamily="18" charset="0"/>
              </a:rPr>
              <a:t> </a:t>
            </a:r>
            <a:endParaRPr lang="en-US" sz="22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200" i="1" dirty="0" err="1">
                <a:solidFill>
                  <a:schemeClr val="tx1">
                    <a:lumMod val="95000"/>
                    <a:lumOff val="5000"/>
                  </a:schemeClr>
                </a:solidFill>
                <a:latin typeface="Times New Roman" panose="02020603050405020304" pitchFamily="18" charset="0"/>
                <a:cs typeface="Times New Roman" panose="02020603050405020304" pitchFamily="18" charset="0"/>
              </a:rPr>
              <a:t>Nghe</a:t>
            </a:r>
            <a:r>
              <a:rPr lang="en-US" sz="2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i="1" dirty="0" err="1">
                <a:solidFill>
                  <a:schemeClr val="tx1">
                    <a:lumMod val="95000"/>
                    <a:lumOff val="5000"/>
                  </a:schemeClr>
                </a:solidFill>
                <a:latin typeface="Times New Roman" panose="02020603050405020304" pitchFamily="18" charset="0"/>
                <a:cs typeface="Times New Roman" panose="02020603050405020304" pitchFamily="18" charset="0"/>
              </a:rPr>
              <a:t>trong</a:t>
            </a:r>
            <a:r>
              <a:rPr lang="en-US" sz="2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i="1" dirty="0" err="1">
                <a:solidFill>
                  <a:schemeClr val="tx1">
                    <a:lumMod val="95000"/>
                    <a:lumOff val="5000"/>
                  </a:schemeClr>
                </a:solidFill>
                <a:latin typeface="Times New Roman" panose="02020603050405020304" pitchFamily="18" charset="0"/>
                <a:cs typeface="Times New Roman" panose="02020603050405020304" pitchFamily="18" charset="0"/>
              </a:rPr>
              <a:t>ngọn</a:t>
            </a:r>
            <a:r>
              <a:rPr lang="en-US" sz="2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i="1" dirty="0" err="1">
                <a:solidFill>
                  <a:schemeClr val="tx1">
                    <a:lumMod val="95000"/>
                    <a:lumOff val="5000"/>
                  </a:schemeClr>
                </a:solidFill>
                <a:latin typeface="Times New Roman" panose="02020603050405020304" pitchFamily="18" charset="0"/>
                <a:cs typeface="Times New Roman" panose="02020603050405020304" pitchFamily="18" charset="0"/>
              </a:rPr>
              <a:t>gió</a:t>
            </a:r>
            <a:r>
              <a:rPr lang="en-US" sz="2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i="1" dirty="0" err="1">
                <a:solidFill>
                  <a:schemeClr val="tx1">
                    <a:lumMod val="95000"/>
                    <a:lumOff val="5000"/>
                  </a:schemeClr>
                </a:solidFill>
                <a:latin typeface="Times New Roman" panose="02020603050405020304" pitchFamily="18" charset="0"/>
                <a:cs typeface="Times New Roman" panose="02020603050405020304" pitchFamily="18" charset="0"/>
              </a:rPr>
              <a:t>mùi</a:t>
            </a:r>
            <a:r>
              <a:rPr lang="en-US" sz="2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i="1" dirty="0" err="1">
                <a:solidFill>
                  <a:schemeClr val="tx1">
                    <a:lumMod val="95000"/>
                    <a:lumOff val="5000"/>
                  </a:schemeClr>
                </a:solidFill>
                <a:latin typeface="Times New Roman" panose="02020603050405020304" pitchFamily="18" charset="0"/>
                <a:cs typeface="Times New Roman" panose="02020603050405020304" pitchFamily="18" charset="0"/>
              </a:rPr>
              <a:t>rơm</a:t>
            </a:r>
            <a:r>
              <a:rPr lang="en-US" sz="2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i="1" dirty="0" err="1">
                <a:solidFill>
                  <a:schemeClr val="tx1">
                    <a:lumMod val="95000"/>
                    <a:lumOff val="5000"/>
                  </a:schemeClr>
                </a:solidFill>
                <a:latin typeface="Times New Roman" panose="02020603050405020304" pitchFamily="18" charset="0"/>
                <a:cs typeface="Times New Roman" panose="02020603050405020304" pitchFamily="18" charset="0"/>
              </a:rPr>
              <a:t>rạ</a:t>
            </a:r>
            <a:r>
              <a:rPr lang="en-US" sz="2200" i="1" dirty="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200" i="1" dirty="0">
                <a:solidFill>
                  <a:schemeClr val="tx1">
                    <a:lumMod val="95000"/>
                    <a:lumOff val="5000"/>
                  </a:schemeClr>
                </a:solidFill>
                <a:latin typeface="Times New Roman" panose="02020603050405020304" pitchFamily="18" charset="0"/>
                <a:cs typeface="Times New Roman" panose="02020603050405020304" pitchFamily="18" charset="0"/>
              </a:rPr>
              <a:t> </a:t>
            </a:r>
            <a:endParaRPr lang="en-US" sz="22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200" i="1" dirty="0" err="1">
                <a:solidFill>
                  <a:schemeClr val="tx1">
                    <a:lumMod val="95000"/>
                    <a:lumOff val="5000"/>
                  </a:schemeClr>
                </a:solidFill>
                <a:latin typeface="Times New Roman" panose="02020603050405020304" pitchFamily="18" charset="0"/>
                <a:cs typeface="Times New Roman" panose="02020603050405020304" pitchFamily="18" charset="0"/>
              </a:rPr>
              <a:t>Có</a:t>
            </a:r>
            <a:r>
              <a:rPr lang="en-US" sz="2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i="1" dirty="0" err="1">
                <a:solidFill>
                  <a:schemeClr val="tx1">
                    <a:lumMod val="95000"/>
                    <a:lumOff val="5000"/>
                  </a:schemeClr>
                </a:solidFill>
                <a:latin typeface="Times New Roman" panose="02020603050405020304" pitchFamily="18" charset="0"/>
                <a:cs typeface="Times New Roman" panose="02020603050405020304" pitchFamily="18" charset="0"/>
              </a:rPr>
              <a:t>chút</a:t>
            </a:r>
            <a:r>
              <a:rPr lang="en-US" sz="2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i="1" dirty="0" err="1">
                <a:solidFill>
                  <a:schemeClr val="tx1">
                    <a:lumMod val="95000"/>
                    <a:lumOff val="5000"/>
                  </a:schemeClr>
                </a:solidFill>
                <a:latin typeface="Times New Roman" panose="02020603050405020304" pitchFamily="18" charset="0"/>
                <a:cs typeface="Times New Roman" panose="02020603050405020304" pitchFamily="18" charset="0"/>
              </a:rPr>
              <a:t>mùi</a:t>
            </a:r>
            <a:r>
              <a:rPr lang="en-US" sz="2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i="1" dirty="0" err="1">
                <a:solidFill>
                  <a:schemeClr val="tx1">
                    <a:lumMod val="95000"/>
                    <a:lumOff val="5000"/>
                  </a:schemeClr>
                </a:solidFill>
                <a:latin typeface="Times New Roman" panose="02020603050405020304" pitchFamily="18" charset="0"/>
                <a:cs typeface="Times New Roman" panose="02020603050405020304" pitchFamily="18" charset="0"/>
              </a:rPr>
              <a:t>hương</a:t>
            </a:r>
            <a:r>
              <a:rPr lang="en-US" sz="2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i="1" dirty="0" err="1">
                <a:solidFill>
                  <a:schemeClr val="tx1">
                    <a:lumMod val="95000"/>
                    <a:lumOff val="5000"/>
                  </a:schemeClr>
                </a:solidFill>
                <a:latin typeface="Times New Roman" panose="02020603050405020304" pitchFamily="18" charset="0"/>
                <a:cs typeface="Times New Roman" panose="02020603050405020304" pitchFamily="18" charset="0"/>
              </a:rPr>
              <a:t>tóc</a:t>
            </a:r>
            <a:r>
              <a:rPr lang="en-US" sz="2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i="1" dirty="0" err="1">
                <a:solidFill>
                  <a:schemeClr val="tx1">
                    <a:lumMod val="95000"/>
                    <a:lumOff val="5000"/>
                  </a:schemeClr>
                </a:solidFill>
                <a:latin typeface="Times New Roman" panose="02020603050405020304" pitchFamily="18" charset="0"/>
                <a:cs typeface="Times New Roman" panose="02020603050405020304" pitchFamily="18" charset="0"/>
              </a:rPr>
              <a:t>Mẹ</a:t>
            </a:r>
            <a:r>
              <a:rPr lang="en-US" sz="2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i="1" dirty="0" err="1">
                <a:solidFill>
                  <a:schemeClr val="tx1">
                    <a:lumMod val="95000"/>
                    <a:lumOff val="5000"/>
                  </a:schemeClr>
                </a:solidFill>
                <a:latin typeface="Times New Roman" panose="02020603050405020304" pitchFamily="18" charset="0"/>
                <a:cs typeface="Times New Roman" panose="02020603050405020304" pitchFamily="18" charset="0"/>
              </a:rPr>
              <a:t>già</a:t>
            </a:r>
            <a:r>
              <a:rPr lang="en-US" sz="2200" i="1" dirty="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dirty="0" err="1">
                <a:solidFill>
                  <a:schemeClr val="tx1">
                    <a:lumMod val="95000"/>
                    <a:lumOff val="5000"/>
                  </a:schemeClr>
                </a:solidFill>
                <a:latin typeface="Times New Roman" panose="02020603050405020304" pitchFamily="18" charset="0"/>
                <a:cs typeface="Times New Roman" panose="02020603050405020304" pitchFamily="18" charset="0"/>
              </a:rPr>
              <a:t>Phùng</a:t>
            </a:r>
            <a:r>
              <a:rPr lang="en-US" sz="2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dirty="0" err="1">
                <a:solidFill>
                  <a:schemeClr val="tx1">
                    <a:lumMod val="95000"/>
                    <a:lumOff val="5000"/>
                  </a:schemeClr>
                </a:solidFill>
                <a:latin typeface="Times New Roman" panose="02020603050405020304" pitchFamily="18" charset="0"/>
                <a:cs typeface="Times New Roman" panose="02020603050405020304" pitchFamily="18" charset="0"/>
              </a:rPr>
              <a:t>QuangThuận</a:t>
            </a:r>
            <a:r>
              <a:rPr lang="en-US" sz="2200" dirty="0">
                <a:solidFill>
                  <a:schemeClr val="tx1">
                    <a:lumMod val="95000"/>
                    <a:lumOff val="5000"/>
                  </a:schemeClr>
                </a:solidFill>
                <a:latin typeface="Times New Roman" panose="02020603050405020304" pitchFamily="18" charset="0"/>
                <a:cs typeface="Times New Roman" panose="02020603050405020304" pitchFamily="18" charset="0"/>
              </a:rPr>
              <a:t>)</a:t>
            </a:r>
          </a:p>
        </p:txBody>
      </p:sp>
      <p:sp>
        <p:nvSpPr>
          <p:cNvPr id="11" name="Rectangle 10"/>
          <p:cNvSpPr/>
          <p:nvPr/>
        </p:nvSpPr>
        <p:spPr>
          <a:xfrm>
            <a:off x="107504" y="1124744"/>
            <a:ext cx="3312368" cy="5472607"/>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Đèn</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lồng</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treo</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cột</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phướng</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a:t>
            </a:r>
          </a:p>
          <a:p>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Gió</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chướng</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thổi</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hao</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dầu</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0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Em</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có</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thương</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thì</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để</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dạ</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0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Chớ</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có</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rầu</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mà</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hư</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thân</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0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Hoa</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thơm</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trồng</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dựa</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cành</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rào</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0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Gió</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nam</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gió</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chướng</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gió</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nào</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cũng</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thơm</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0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Gió</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chướng</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lạnh</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lùng</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mưa</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rung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lá</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hẹ</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0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Cảm</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thương</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nàng</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có</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mẹ</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không</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cha.</a:t>
            </a:r>
            <a:endParaRPr lang="en-US" sz="20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Gió</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chướng</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lao</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xao</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khúc</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sông</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nào</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sóng</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nấy</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0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Xuồng</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em</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bơi</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giữa</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dòng</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anh</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thấy</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anh</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a:solidFill>
                  <a:schemeClr val="tx1">
                    <a:lumMod val="95000"/>
                    <a:lumOff val="5000"/>
                  </a:schemeClr>
                </a:solidFill>
                <a:latin typeface="Times New Roman" panose="02020603050405020304" pitchFamily="18" charset="0"/>
                <a:cs typeface="Times New Roman" panose="02020603050405020304" pitchFamily="18" charset="0"/>
              </a:rPr>
              <a:t>thương</a:t>
            </a:r>
            <a:r>
              <a:rPr lang="en-US" sz="2000" i="1" dirty="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000" dirty="0">
              <a:solidFill>
                <a:schemeClr val="tx1">
                  <a:lumMod val="95000"/>
                  <a:lumOff val="5000"/>
                </a:schemeClr>
              </a:solidFill>
              <a:latin typeface="Times New Roman" panose="02020603050405020304" pitchFamily="18" charset="0"/>
              <a:cs typeface="Times New Roman" panose="02020603050405020304" pitchFamily="18" charset="0"/>
            </a:endParaRPr>
          </a:p>
          <a:p>
            <a:pPr lvl="0"/>
            <a:r>
              <a:rPr lang="en-US" sz="2000" dirty="0">
                <a:solidFill>
                  <a:prstClr val="black">
                    <a:lumMod val="95000"/>
                    <a:lumOff val="5000"/>
                  </a:prstClr>
                </a:solidFill>
                <a:latin typeface="Times New Roman" panose="02020603050405020304" pitchFamily="18" charset="0"/>
                <a:cs typeface="Times New Roman" panose="02020603050405020304" pitchFamily="18" charset="0"/>
              </a:rPr>
              <a:t>                                 (Ca </a:t>
            </a:r>
            <a:r>
              <a:rPr lang="en-US" sz="2000" dirty="0" err="1">
                <a:solidFill>
                  <a:prstClr val="black">
                    <a:lumMod val="95000"/>
                    <a:lumOff val="5000"/>
                  </a:prstClr>
                </a:solidFill>
                <a:latin typeface="Times New Roman" panose="02020603050405020304" pitchFamily="18" charset="0"/>
                <a:cs typeface="Times New Roman" panose="02020603050405020304" pitchFamily="18" charset="0"/>
              </a:rPr>
              <a:t>dao</a:t>
            </a:r>
            <a:r>
              <a:rPr lang="en-US" sz="2000" dirty="0">
                <a:solidFill>
                  <a:prstClr val="black">
                    <a:lumMod val="95000"/>
                    <a:lumOff val="5000"/>
                  </a:prstClr>
                </a:solidFill>
                <a:latin typeface="Times New Roman" panose="02020603050405020304" pitchFamily="18" charset="0"/>
                <a:cs typeface="Times New Roman" panose="02020603050405020304" pitchFamily="18" charset="0"/>
              </a:rPr>
              <a:t>)</a:t>
            </a:r>
          </a:p>
          <a:p>
            <a:endParaRPr lang="en-US" sz="20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111637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circle(in)">
                                      <p:cBhvr>
                                        <p:cTn id="13" dur="2000"/>
                                        <p:tgtEl>
                                          <p:spTgt spid="9"/>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circle(in)">
                                      <p:cBhvr>
                                        <p:cTn id="16" dur="2000"/>
                                        <p:tgtEl>
                                          <p:spTgt spid="10"/>
                                        </p:tgtEl>
                                      </p:cBhvr>
                                    </p:animEffect>
                                  </p:childTnLst>
                                </p:cTn>
                              </p:par>
                              <p:par>
                                <p:cTn id="17" presetID="6" presetClass="entr" presetSubtype="16"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circle(in)">
                                      <p:cBhvr>
                                        <p:cTn id="19"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55576" y="188640"/>
            <a:ext cx="7920880" cy="86409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C00000"/>
                </a:solidFill>
                <a:latin typeface="Times New Roman" panose="02020603050405020304" pitchFamily="18" charset="0"/>
                <a:cs typeface="Times New Roman" panose="02020603050405020304" pitchFamily="18" charset="0"/>
              </a:rPr>
              <a:t>BẢNG</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KIỂM</a:t>
            </a:r>
            <a:endParaRPr lang="en-US" sz="2400" dirty="0">
              <a:solidFill>
                <a:srgbClr val="C00000"/>
              </a:solidFill>
              <a:latin typeface="Times New Roman" panose="02020603050405020304" pitchFamily="18" charset="0"/>
              <a:cs typeface="Times New Roman" panose="02020603050405020304" pitchFamily="18" charset="0"/>
            </a:endParaRPr>
          </a:p>
          <a:p>
            <a:pPr algn="ct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00B050"/>
                </a:solidFill>
                <a:latin typeface="Times New Roman" panose="02020603050405020304" pitchFamily="18" charset="0"/>
                <a:cs typeface="Times New Roman" panose="02020603050405020304" pitchFamily="18" charset="0"/>
              </a:rPr>
              <a:t>Đánh</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err="1">
                <a:solidFill>
                  <a:srgbClr val="00B050"/>
                </a:solidFill>
                <a:latin typeface="Times New Roman" panose="02020603050405020304" pitchFamily="18" charset="0"/>
                <a:cs typeface="Times New Roman" panose="02020603050405020304" pitchFamily="18" charset="0"/>
              </a:rPr>
              <a:t>giá</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err="1">
                <a:solidFill>
                  <a:srgbClr val="00B050"/>
                </a:solidFill>
                <a:latin typeface="Times New Roman" panose="02020603050405020304" pitchFamily="18" charset="0"/>
                <a:cs typeface="Times New Roman" panose="02020603050405020304" pitchFamily="18" charset="0"/>
              </a:rPr>
              <a:t>kĩ</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err="1">
                <a:solidFill>
                  <a:srgbClr val="00B050"/>
                </a:solidFill>
                <a:latin typeface="Times New Roman" panose="02020603050405020304" pitchFamily="18" charset="0"/>
                <a:cs typeface="Times New Roman" panose="02020603050405020304" pitchFamily="18" charset="0"/>
              </a:rPr>
              <a:t>năng</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err="1">
                <a:solidFill>
                  <a:srgbClr val="00B050"/>
                </a:solidFill>
                <a:latin typeface="Times New Roman" panose="02020603050405020304" pitchFamily="18" charset="0"/>
                <a:cs typeface="Times New Roman" panose="02020603050405020304" pitchFamily="18" charset="0"/>
              </a:rPr>
              <a:t>viết</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err="1">
                <a:solidFill>
                  <a:srgbClr val="00B050"/>
                </a:solidFill>
                <a:latin typeface="Times New Roman" panose="02020603050405020304" pitchFamily="18" charset="0"/>
                <a:cs typeface="Times New Roman" panose="02020603050405020304" pitchFamily="18" charset="0"/>
              </a:rPr>
              <a:t>đoạn</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err="1">
                <a:solidFill>
                  <a:srgbClr val="00B050"/>
                </a:solidFill>
                <a:latin typeface="Times New Roman" panose="02020603050405020304" pitchFamily="18" charset="0"/>
                <a:cs typeface="Times New Roman" panose="02020603050405020304" pitchFamily="18" charset="0"/>
              </a:rPr>
              <a:t>văn</a:t>
            </a:r>
            <a:endParaRPr lang="en-US" sz="2400" dirty="0">
              <a:solidFill>
                <a:srgbClr val="00B050"/>
              </a:solidFill>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001758341"/>
              </p:ext>
            </p:extLst>
          </p:nvPr>
        </p:nvGraphicFramePr>
        <p:xfrm>
          <a:off x="323527" y="1916832"/>
          <a:ext cx="8352929" cy="3785616"/>
        </p:xfrm>
        <a:graphic>
          <a:graphicData uri="http://schemas.openxmlformats.org/drawingml/2006/table">
            <a:tbl>
              <a:tblPr firstRow="1" firstCol="1" bandRow="1">
                <a:tableStyleId>{5C22544A-7EE6-4342-B048-85BDC9FD1C3A}</a:tableStyleId>
              </a:tblPr>
              <a:tblGrid>
                <a:gridCol w="720081">
                  <a:extLst>
                    <a:ext uri="{9D8B030D-6E8A-4147-A177-3AD203B41FA5}">
                      <a16:colId xmlns:a16="http://schemas.microsoft.com/office/drawing/2014/main" val="20000"/>
                    </a:ext>
                  </a:extLst>
                </a:gridCol>
                <a:gridCol w="5484544">
                  <a:extLst>
                    <a:ext uri="{9D8B030D-6E8A-4147-A177-3AD203B41FA5}">
                      <a16:colId xmlns:a16="http://schemas.microsoft.com/office/drawing/2014/main" val="20001"/>
                    </a:ext>
                  </a:extLst>
                </a:gridCol>
                <a:gridCol w="884333">
                  <a:extLst>
                    <a:ext uri="{9D8B030D-6E8A-4147-A177-3AD203B41FA5}">
                      <a16:colId xmlns:a16="http://schemas.microsoft.com/office/drawing/2014/main" val="20002"/>
                    </a:ext>
                  </a:extLst>
                </a:gridCol>
                <a:gridCol w="1263971">
                  <a:extLst>
                    <a:ext uri="{9D8B030D-6E8A-4147-A177-3AD203B41FA5}">
                      <a16:colId xmlns:a16="http://schemas.microsoft.com/office/drawing/2014/main" val="20003"/>
                    </a:ext>
                  </a:extLst>
                </a:gridCol>
              </a:tblGrid>
              <a:tr h="347433">
                <a:tc>
                  <a:txBody>
                    <a:bodyPr/>
                    <a:lstStyle/>
                    <a:p>
                      <a:pPr algn="ctr">
                        <a:lnSpc>
                          <a:spcPct val="115000"/>
                        </a:lnSpc>
                        <a:spcAft>
                          <a:spcPts val="1200"/>
                        </a:spcAft>
                        <a:tabLst>
                          <a:tab pos="2703195" algn="l"/>
                        </a:tabLst>
                      </a:pPr>
                      <a:r>
                        <a:rPr lang="en-US" sz="2400" dirty="0" err="1">
                          <a:effectLst/>
                          <a:latin typeface="Times New Roman" panose="02020603050405020304" pitchFamily="18" charset="0"/>
                          <a:cs typeface="Times New Roman" panose="02020603050405020304" pitchFamily="18" charset="0"/>
                        </a:rPr>
                        <a:t>STT</a:t>
                      </a:r>
                      <a:endParaRPr lang="en-US" sz="24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200"/>
                        </a:spcAft>
                        <a:tabLst>
                          <a:tab pos="2703195" algn="l"/>
                        </a:tabLst>
                      </a:pPr>
                      <a:r>
                        <a:rPr lang="en-US" sz="2400">
                          <a:effectLst/>
                          <a:latin typeface="Times New Roman" panose="02020603050405020304" pitchFamily="18" charset="0"/>
                          <a:cs typeface="Times New Roman" panose="02020603050405020304" pitchFamily="18" charset="0"/>
                        </a:rPr>
                        <a:t>Tiêu chí</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200"/>
                        </a:spcAft>
                        <a:tabLst>
                          <a:tab pos="2703195" algn="l"/>
                        </a:tabLst>
                      </a:pPr>
                      <a:r>
                        <a:rPr lang="en-US" sz="2400">
                          <a:effectLst/>
                          <a:latin typeface="Times New Roman" panose="02020603050405020304" pitchFamily="18" charset="0"/>
                          <a:cs typeface="Times New Roman" panose="02020603050405020304" pitchFamily="18" charset="0"/>
                        </a:rPr>
                        <a:t>Đạt</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200"/>
                        </a:spcAft>
                        <a:tabLst>
                          <a:tab pos="2703195" algn="l"/>
                        </a:tabLst>
                      </a:pPr>
                      <a:r>
                        <a:rPr lang="en-US" sz="2400">
                          <a:effectLst/>
                          <a:latin typeface="Times New Roman" panose="02020603050405020304" pitchFamily="18" charset="0"/>
                          <a:cs typeface="Times New Roman" panose="02020603050405020304" pitchFamily="18" charset="0"/>
                        </a:rPr>
                        <a:t>Chưa đạt</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718385">
                <a:tc>
                  <a:txBody>
                    <a:bodyPr/>
                    <a:lstStyle/>
                    <a:p>
                      <a:pPr algn="ctr">
                        <a:lnSpc>
                          <a:spcPct val="115000"/>
                        </a:lnSpc>
                        <a:spcAft>
                          <a:spcPts val="1200"/>
                        </a:spcAft>
                        <a:tabLst>
                          <a:tab pos="2703195" algn="l"/>
                        </a:tabLst>
                      </a:pPr>
                      <a:r>
                        <a:rPr lang="en-US" sz="2400">
                          <a:effectLst/>
                          <a:latin typeface="Times New Roman" panose="02020603050405020304" pitchFamily="18" charset="0"/>
                          <a:cs typeface="Times New Roman" panose="02020603050405020304" pitchFamily="18" charset="0"/>
                        </a:rPr>
                        <a:t>1</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1200"/>
                        </a:spcAft>
                        <a:tabLst>
                          <a:tab pos="2703195" algn="l"/>
                        </a:tabLst>
                      </a:pPr>
                      <a:r>
                        <a:rPr lang="en-US" sz="2400">
                          <a:effectLst/>
                          <a:latin typeface="Times New Roman" panose="02020603050405020304" pitchFamily="18" charset="0"/>
                          <a:cs typeface="Times New Roman" panose="02020603050405020304" pitchFamily="18" charset="0"/>
                        </a:rPr>
                        <a:t>Đảm bảo hình thức đoạn văn với dung lượng khoảng 5 - 7 dòng.</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2703195" algn="l"/>
                        </a:tabLs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200"/>
                        </a:spcAft>
                        <a:tabLst>
                          <a:tab pos="2703195" algn="l"/>
                        </a:tabLs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47433">
                <a:tc>
                  <a:txBody>
                    <a:bodyPr/>
                    <a:lstStyle/>
                    <a:p>
                      <a:pPr algn="ctr">
                        <a:lnSpc>
                          <a:spcPct val="115000"/>
                        </a:lnSpc>
                        <a:spcAft>
                          <a:spcPts val="1200"/>
                        </a:spcAft>
                        <a:tabLst>
                          <a:tab pos="2703195" algn="l"/>
                        </a:tabLst>
                      </a:pPr>
                      <a:r>
                        <a:rPr lang="en-US" sz="2400">
                          <a:effectLst/>
                          <a:latin typeface="Times New Roman" panose="02020603050405020304" pitchFamily="18" charset="0"/>
                          <a:cs typeface="Times New Roman" panose="02020603050405020304" pitchFamily="18" charset="0"/>
                        </a:rPr>
                        <a:t>2</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1200"/>
                        </a:spcAft>
                        <a:tabLst>
                          <a:tab pos="2703195" algn="l"/>
                        </a:tabLst>
                      </a:pPr>
                      <a:r>
                        <a:rPr lang="en-US" sz="2400">
                          <a:effectLst/>
                          <a:latin typeface="Times New Roman" panose="02020603050405020304" pitchFamily="18" charset="0"/>
                          <a:cs typeface="Times New Roman" panose="02020603050405020304" pitchFamily="18" charset="0"/>
                        </a:rPr>
                        <a:t>Đoạn văn đúng chủ đề.</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200"/>
                        </a:spcAft>
                        <a:tabLst>
                          <a:tab pos="2703195" algn="l"/>
                        </a:tabLs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200"/>
                        </a:spcAft>
                        <a:tabLst>
                          <a:tab pos="2703195" algn="l"/>
                        </a:tabLs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18385">
                <a:tc>
                  <a:txBody>
                    <a:bodyPr/>
                    <a:lstStyle/>
                    <a:p>
                      <a:pPr algn="ctr">
                        <a:lnSpc>
                          <a:spcPct val="115000"/>
                        </a:lnSpc>
                        <a:spcAft>
                          <a:spcPts val="1200"/>
                        </a:spcAft>
                        <a:tabLst>
                          <a:tab pos="2703195" algn="l"/>
                        </a:tabLst>
                      </a:pPr>
                      <a:r>
                        <a:rPr lang="en-US" sz="2400">
                          <a:effectLst/>
                          <a:latin typeface="Times New Roman" panose="02020603050405020304" pitchFamily="18" charset="0"/>
                          <a:cs typeface="Times New Roman" panose="02020603050405020304" pitchFamily="18" charset="0"/>
                        </a:rPr>
                        <a:t>3</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1200"/>
                        </a:spcAft>
                        <a:tabLst>
                          <a:tab pos="2703195" algn="l"/>
                        </a:tabLst>
                      </a:pPr>
                      <a:r>
                        <a:rPr lang="en-US" sz="2400">
                          <a:effectLst/>
                          <a:latin typeface="Times New Roman" panose="02020603050405020304" pitchFamily="18" charset="0"/>
                          <a:cs typeface="Times New Roman" panose="02020603050405020304" pitchFamily="18" charset="0"/>
                        </a:rPr>
                        <a:t>Đoạn văn đảm bảo tính liên kết giữa các câu trong đoạn văn.</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200"/>
                        </a:spcAft>
                        <a:tabLst>
                          <a:tab pos="2703195" algn="l"/>
                        </a:tabLs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200"/>
                        </a:spcAft>
                        <a:tabLst>
                          <a:tab pos="2703195" algn="l"/>
                        </a:tabLs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18385">
                <a:tc>
                  <a:txBody>
                    <a:bodyPr/>
                    <a:lstStyle/>
                    <a:p>
                      <a:pPr algn="ctr">
                        <a:lnSpc>
                          <a:spcPct val="115000"/>
                        </a:lnSpc>
                        <a:spcAft>
                          <a:spcPts val="1200"/>
                        </a:spcAft>
                        <a:tabLst>
                          <a:tab pos="2703195" algn="l"/>
                        </a:tabLst>
                      </a:pPr>
                      <a:r>
                        <a:rPr lang="en-US" sz="2400">
                          <a:effectLst/>
                          <a:latin typeface="Times New Roman" panose="02020603050405020304" pitchFamily="18" charset="0"/>
                          <a:cs typeface="Times New Roman" panose="02020603050405020304" pitchFamily="18" charset="0"/>
                        </a:rPr>
                        <a:t>4</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1200"/>
                        </a:spcAft>
                        <a:tabLst>
                          <a:tab pos="2703195" algn="l"/>
                        </a:tabLst>
                      </a:pPr>
                      <a:r>
                        <a:rPr lang="en-US" sz="2400">
                          <a:effectLst/>
                          <a:latin typeface="Times New Roman" panose="02020603050405020304" pitchFamily="18" charset="0"/>
                          <a:cs typeface="Times New Roman" panose="02020603050405020304" pitchFamily="18" charset="0"/>
                        </a:rPr>
                        <a:t>Đoạn văn đảm bảo về yêu cầu về chính tả, cách sử dụng từ ngữ, ngữ pháp.</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200"/>
                        </a:spcAft>
                        <a:tabLst>
                          <a:tab pos="2703195" algn="l"/>
                        </a:tabLs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200"/>
                        </a:spcAft>
                        <a:tabLst>
                          <a:tab pos="2703195" algn="l"/>
                        </a:tabLst>
                      </a:pP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94493355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55576" y="188640"/>
            <a:ext cx="7920880" cy="86409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FF0000"/>
                </a:solidFill>
                <a:latin typeface="Times New Roman" panose="02020603050405020304" pitchFamily="18" charset="0"/>
                <a:cs typeface="Times New Roman" panose="02020603050405020304" pitchFamily="18" charset="0"/>
              </a:rPr>
              <a:t>HƯỚNG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DẪN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TỰ</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HỌC</a:t>
            </a:r>
            <a:endParaRPr lang="en-US" sz="2400" dirty="0">
              <a:solidFill>
                <a:srgbClr val="FF0000"/>
              </a:solidFill>
              <a:latin typeface="Times New Roman" panose="02020603050405020304" pitchFamily="18" charset="0"/>
              <a:cs typeface="Times New Roman" panose="02020603050405020304" pitchFamily="18" charset="0"/>
            </a:endParaRPr>
          </a:p>
          <a:p>
            <a:pPr algn="ctr"/>
            <a:endParaRPr lang="en-US" sz="2400" dirty="0">
              <a:solidFill>
                <a:srgbClr val="C00000"/>
              </a:solidFill>
              <a:latin typeface="Times New Roman" panose="02020603050405020304" pitchFamily="18" charset="0"/>
              <a:cs typeface="Times New Roman" panose="02020603050405020304" pitchFamily="18" charset="0"/>
            </a:endParaRPr>
          </a:p>
        </p:txBody>
      </p:sp>
      <p:sp>
        <p:nvSpPr>
          <p:cNvPr id="5" name="Horizontal Scroll 4"/>
          <p:cNvSpPr/>
          <p:nvPr/>
        </p:nvSpPr>
        <p:spPr>
          <a:xfrm>
            <a:off x="611560" y="1556792"/>
            <a:ext cx="8208912" cy="2736304"/>
          </a:xfrm>
          <a:prstGeom prst="horizontalScroll">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2400" dirty="0">
                <a:solidFill>
                  <a:srgbClr val="00B050"/>
                </a:solidFill>
                <a:latin typeface="Times New Roman" panose="02020603050405020304" pitchFamily="18" charset="0"/>
                <a:cs typeface="Times New Roman" panose="02020603050405020304" pitchFamily="18" charset="0"/>
              </a:rPr>
              <a:t>- Vẽ sơ đồ tư duy về các đơn vị kiến thức của bài học hoặc vẽ tranh, sưu tầm hình ảnh ấn tượng về bài học.</a:t>
            </a:r>
            <a:endParaRPr lang="en-US" sz="2400" dirty="0">
              <a:solidFill>
                <a:srgbClr val="00B050"/>
              </a:solidFill>
              <a:latin typeface="Times New Roman" panose="02020603050405020304" pitchFamily="18" charset="0"/>
              <a:cs typeface="Times New Roman" panose="02020603050405020304" pitchFamily="18" charset="0"/>
            </a:endParaRPr>
          </a:p>
          <a:p>
            <a:r>
              <a:rPr lang="pt-BR" sz="2400" dirty="0">
                <a:solidFill>
                  <a:srgbClr val="00B050"/>
                </a:solidFill>
                <a:latin typeface="Times New Roman" panose="02020603050405020304" pitchFamily="18" charset="0"/>
                <a:cs typeface="Times New Roman" panose="02020603050405020304" pitchFamily="18" charset="0"/>
              </a:rPr>
              <a:t>- Tìm đọc thêm các tản văn khác của Nguyễn Ngọc Tư.</a:t>
            </a:r>
            <a:endParaRPr lang="en-US" sz="2400" dirty="0">
              <a:solidFill>
                <a:srgbClr val="00B050"/>
              </a:solidFill>
              <a:latin typeface="Times New Roman" panose="02020603050405020304" pitchFamily="18" charset="0"/>
              <a:cs typeface="Times New Roman" panose="02020603050405020304" pitchFamily="18" charset="0"/>
            </a:endParaRPr>
          </a:p>
          <a:p>
            <a:r>
              <a:rPr lang="pt-BR" sz="2400" dirty="0">
                <a:solidFill>
                  <a:srgbClr val="00B050"/>
                </a:solidFill>
                <a:latin typeface="Times New Roman" panose="02020603050405020304" pitchFamily="18" charset="0"/>
                <a:cs typeface="Times New Roman" panose="02020603050405020304" pitchFamily="18" charset="0"/>
              </a:rPr>
              <a:t>- Chuẩn bị soạn bài thực hành tiếng Việt: “</a:t>
            </a:r>
            <a:r>
              <a:rPr lang="pt-BR" sz="2400" i="1" dirty="0">
                <a:solidFill>
                  <a:srgbClr val="00B050"/>
                </a:solidFill>
                <a:latin typeface="Times New Roman" panose="02020603050405020304" pitchFamily="18" charset="0"/>
                <a:cs typeface="Times New Roman" panose="02020603050405020304" pitchFamily="18" charset="0"/>
              </a:rPr>
              <a:t>Nghĩa của từ, các biện pháp tu từ</a:t>
            </a:r>
            <a:r>
              <a:rPr lang="pt-BR" sz="2400" dirty="0">
                <a:solidFill>
                  <a:srgbClr val="00B050"/>
                </a:solidFill>
                <a:latin typeface="Times New Roman" panose="02020603050405020304" pitchFamily="18" charset="0"/>
                <a:cs typeface="Times New Roman" panose="02020603050405020304" pitchFamily="18" charset="0"/>
              </a:rPr>
              <a:t>”.</a:t>
            </a:r>
            <a:endParaRPr lang="en-US" sz="2400"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93538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Callout 3"/>
          <p:cNvSpPr/>
          <p:nvPr/>
        </p:nvSpPr>
        <p:spPr>
          <a:xfrm>
            <a:off x="1115616" y="18306"/>
            <a:ext cx="7416824" cy="1610494"/>
          </a:xfrm>
          <a:prstGeom prst="wedgeEllipseCallou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i="1" dirty="0" err="1">
                <a:solidFill>
                  <a:srgbClr val="7030A0"/>
                </a:solidFill>
                <a:latin typeface="Times New Roman" panose="02020603050405020304" pitchFamily="18" charset="0"/>
                <a:cs typeface="Times New Roman" panose="02020603050405020304" pitchFamily="18" charset="0"/>
              </a:rPr>
              <a:t>Em</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đã</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bao</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giờ</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được</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trực</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tiếp</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đón</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gió</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chướng</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về</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hoặc</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được</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nghe</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nói</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đến</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gió</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chướng</a:t>
            </a:r>
            <a:r>
              <a:rPr lang="en-US" sz="2400" i="1" dirty="0">
                <a:solidFill>
                  <a:srgbClr val="7030A0"/>
                </a:solidFill>
                <a:latin typeface="Times New Roman" panose="02020603050405020304" pitchFamily="18" charset="0"/>
                <a:cs typeface="Times New Roman" panose="02020603050405020304" pitchFamily="18" charset="0"/>
              </a:rPr>
              <a:t>?</a:t>
            </a:r>
            <a:endParaRPr lang="en-US" sz="2400" dirty="0">
              <a:solidFill>
                <a:srgbClr val="7030A0"/>
              </a:solidFill>
              <a:latin typeface="Times New Roman" panose="02020603050405020304" pitchFamily="18" charset="0"/>
              <a:cs typeface="Times New Roman" panose="02020603050405020304" pitchFamily="18" charset="0"/>
            </a:endParaRPr>
          </a:p>
          <a:p>
            <a:pPr lvl="0"/>
            <a:endParaRPr lang="en-US" sz="2400" dirty="0">
              <a:solidFill>
                <a:srgbClr val="7030A0"/>
              </a:solidFill>
              <a:latin typeface="Times New Roman" panose="02020603050405020304" pitchFamily="18" charset="0"/>
              <a:cs typeface="Times New Roman" panose="02020603050405020304" pitchFamily="18" charset="0"/>
            </a:endParaRPr>
          </a:p>
        </p:txBody>
      </p:sp>
      <p:sp>
        <p:nvSpPr>
          <p:cNvPr id="6" name="Pentagon 5"/>
          <p:cNvSpPr/>
          <p:nvPr/>
        </p:nvSpPr>
        <p:spPr>
          <a:xfrm>
            <a:off x="319164" y="1868202"/>
            <a:ext cx="5184576" cy="504056"/>
          </a:xfrm>
          <a:prstGeom prst="homePlat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400" b="1" dirty="0">
                <a:solidFill>
                  <a:srgbClr val="00B050"/>
                </a:solidFill>
                <a:latin typeface="Times New Roman" panose="02020603050405020304" pitchFamily="18" charset="0"/>
                <a:cs typeface="Times New Roman" panose="02020603050405020304" pitchFamily="18" charset="0"/>
              </a:rPr>
              <a:t>I. KHÁM PHÁ CHUNG VĂN BẢN</a:t>
            </a:r>
            <a:endParaRPr lang="en-US" sz="2400" dirty="0">
              <a:solidFill>
                <a:srgbClr val="00B050"/>
              </a:solidFill>
              <a:latin typeface="Times New Roman" panose="02020603050405020304" pitchFamily="18" charset="0"/>
              <a:cs typeface="Times New Roman" panose="02020603050405020304" pitchFamily="18" charset="0"/>
            </a:endParaRPr>
          </a:p>
        </p:txBody>
      </p:sp>
      <p:sp>
        <p:nvSpPr>
          <p:cNvPr id="7" name="Oval Callout 6"/>
          <p:cNvSpPr/>
          <p:nvPr/>
        </p:nvSpPr>
        <p:spPr>
          <a:xfrm>
            <a:off x="5492255" y="1341834"/>
            <a:ext cx="3544241" cy="2303190"/>
          </a:xfrm>
          <a:prstGeom prst="wedgeEllipseCallou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2400" dirty="0">
                <a:solidFill>
                  <a:srgbClr val="002060"/>
                </a:solidFill>
                <a:latin typeface="Times New Roman" panose="02020603050405020304" pitchFamily="18" charset="0"/>
                <a:cs typeface="Times New Roman" panose="02020603050405020304" pitchFamily="18" charset="0"/>
              </a:rPr>
              <a:t>Nêu những hiểu biết của em về tác giả </a:t>
            </a:r>
            <a:r>
              <a:rPr lang="en-US" sz="2400" dirty="0" err="1">
                <a:solidFill>
                  <a:srgbClr val="002060"/>
                </a:solidFill>
                <a:latin typeface="Times New Roman" panose="02020603050405020304" pitchFamily="18" charset="0"/>
                <a:cs typeface="Times New Roman" panose="02020603050405020304" pitchFamily="18" charset="0"/>
              </a:rPr>
              <a:t>Nguyễn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Ngọc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Tư</a:t>
            </a:r>
            <a:r>
              <a:rPr lang="en-US" sz="2400" dirty="0">
                <a:solidFill>
                  <a:srgbClr val="002060"/>
                </a:solidFill>
                <a:latin typeface="Times New Roman" panose="02020603050405020304" pitchFamily="18" charset="0"/>
                <a:cs typeface="Times New Roman" panose="02020603050405020304" pitchFamily="18" charset="0"/>
              </a:rPr>
              <a:t> </a:t>
            </a:r>
            <a:r>
              <a:rPr lang="pt-BR" sz="2400" dirty="0">
                <a:solidFill>
                  <a:srgbClr val="002060"/>
                </a:solidFill>
                <a:latin typeface="Times New Roman" panose="02020603050405020304" pitchFamily="18" charset="0"/>
                <a:cs typeface="Times New Roman" panose="02020603050405020304" pitchFamily="18" charset="0"/>
              </a:rPr>
              <a:t>(tiểu sử cuộc đời, sự nghiệp)</a:t>
            </a:r>
            <a:endParaRPr lang="en-US" sz="2400" dirty="0">
              <a:solidFill>
                <a:srgbClr val="002060"/>
              </a:solidFill>
              <a:latin typeface="Times New Roman" panose="02020603050405020304" pitchFamily="18" charset="0"/>
              <a:cs typeface="Times New Roman" panose="02020603050405020304" pitchFamily="18" charset="0"/>
            </a:endParaRPr>
          </a:p>
        </p:txBody>
      </p:sp>
      <p:sp>
        <p:nvSpPr>
          <p:cNvPr id="8" name="Flowchart: Terminator 7"/>
          <p:cNvSpPr/>
          <p:nvPr/>
        </p:nvSpPr>
        <p:spPr>
          <a:xfrm>
            <a:off x="2555776" y="2496826"/>
            <a:ext cx="1844699" cy="576064"/>
          </a:xfrm>
          <a:prstGeom prst="flowChartTerminator">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FF0000"/>
                </a:solidFill>
                <a:latin typeface="Times New Roman" panose="02020603050405020304" pitchFamily="18" charset="0"/>
                <a:cs typeface="Times New Roman" panose="02020603050405020304" pitchFamily="18" charset="0"/>
              </a:rPr>
              <a:t>1. </a:t>
            </a:r>
            <a:r>
              <a:rPr lang="en-US" sz="2400" b="1" dirty="0" err="1">
                <a:solidFill>
                  <a:srgbClr val="FF0000"/>
                </a:solidFill>
                <a:latin typeface="Times New Roman" panose="02020603050405020304" pitchFamily="18" charset="0"/>
                <a:cs typeface="Times New Roman" panose="02020603050405020304" pitchFamily="18" charset="0"/>
              </a:rPr>
              <a:t>Tác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giả</a:t>
            </a:r>
            <a:r>
              <a:rPr lang="en-US" sz="2400" b="1" dirty="0">
                <a:solidFill>
                  <a:srgbClr val="FF0000"/>
                </a:solidFill>
                <a:latin typeface="Times New Roman" panose="02020603050405020304" pitchFamily="18" charset="0"/>
                <a:cs typeface="Times New Roman" panose="02020603050405020304" pitchFamily="18" charset="0"/>
              </a:rPr>
              <a:t>:</a:t>
            </a:r>
            <a:endParaRPr lang="en-US" sz="2400" dirty="0">
              <a:solidFill>
                <a:srgbClr val="FF0000"/>
              </a:solidFill>
              <a:latin typeface="Times New Roman" panose="02020603050405020304" pitchFamily="18" charset="0"/>
              <a:cs typeface="Times New Roman" panose="02020603050405020304" pitchFamily="18" charset="0"/>
            </a:endParaRPr>
          </a:p>
        </p:txBody>
      </p:sp>
      <p:graphicFrame>
        <p:nvGraphicFramePr>
          <p:cNvPr id="9" name="Diagram 8"/>
          <p:cNvGraphicFramePr/>
          <p:nvPr>
            <p:extLst>
              <p:ext uri="{D42A27DB-BD31-4B8C-83A1-F6EECF244321}">
                <p14:modId xmlns:p14="http://schemas.microsoft.com/office/powerpoint/2010/main" val="3046549421"/>
              </p:ext>
            </p:extLst>
          </p:nvPr>
        </p:nvGraphicFramePr>
        <p:xfrm>
          <a:off x="207021" y="3212976"/>
          <a:ext cx="8541443" cy="34563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8673259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1" nodeType="clickEffect">
                                  <p:stCondLst>
                                    <p:cond delay="0"/>
                                  </p:stCondLst>
                                  <p:childTnLst>
                                    <p:anim calcmode="lin" valueType="num">
                                      <p:cBhvr additive="base">
                                        <p:cTn id="12" dur="500"/>
                                        <p:tgtEl>
                                          <p:spTgt spid="4"/>
                                        </p:tgtEl>
                                        <p:attrNameLst>
                                          <p:attrName>ppt_x</p:attrName>
                                        </p:attrNameLst>
                                      </p:cBhvr>
                                      <p:tavLst>
                                        <p:tav tm="0">
                                          <p:val>
                                            <p:strVal val="ppt_x"/>
                                          </p:val>
                                        </p:tav>
                                        <p:tav tm="100000">
                                          <p:val>
                                            <p:strVal val="ppt_x"/>
                                          </p:val>
                                        </p:tav>
                                      </p:tavLst>
                                    </p:anim>
                                    <p:anim calcmode="lin" valueType="num">
                                      <p:cBhvr additive="base">
                                        <p:cTn id="13" dur="500"/>
                                        <p:tgtEl>
                                          <p:spTgt spid="4"/>
                                        </p:tgtEl>
                                        <p:attrNameLst>
                                          <p:attrName>ppt_y</p:attrName>
                                        </p:attrNameLst>
                                      </p:cBhvr>
                                      <p:tavLst>
                                        <p:tav tm="0">
                                          <p:val>
                                            <p:strVal val="ppt_y"/>
                                          </p:val>
                                        </p:tav>
                                        <p:tav tm="100000">
                                          <p:val>
                                            <p:strVal val="1+ppt_h/2"/>
                                          </p:val>
                                        </p:tav>
                                      </p:tavLst>
                                    </p:anim>
                                    <p:set>
                                      <p:cBhvr>
                                        <p:cTn id="14" dur="1" fill="hold">
                                          <p:stCondLst>
                                            <p:cond delay="499"/>
                                          </p:stCondLst>
                                        </p:cTn>
                                        <p:tgtEl>
                                          <p:spTgt spid="4"/>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arn(inVertical)">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wipe(down)">
                                      <p:cBhvr>
                                        <p:cTn id="24" dur="5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additive="base">
                                        <p:cTn id="29" dur="500" fill="hold"/>
                                        <p:tgtEl>
                                          <p:spTgt spid="7"/>
                                        </p:tgtEl>
                                        <p:attrNameLst>
                                          <p:attrName>ppt_x</p:attrName>
                                        </p:attrNameLst>
                                      </p:cBhvr>
                                      <p:tavLst>
                                        <p:tav tm="0">
                                          <p:val>
                                            <p:strVal val="#ppt_x"/>
                                          </p:val>
                                        </p:tav>
                                        <p:tav tm="100000">
                                          <p:val>
                                            <p:strVal val="#ppt_x"/>
                                          </p:val>
                                        </p:tav>
                                      </p:tavLst>
                                    </p:anim>
                                    <p:anim calcmode="lin" valueType="num">
                                      <p:cBhvr additive="base">
                                        <p:cTn id="3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53" presetClass="exit" presetSubtype="32" fill="hold" grpId="1" nodeType="clickEffect">
                                  <p:stCondLst>
                                    <p:cond delay="0"/>
                                  </p:stCondLst>
                                  <p:childTnLst>
                                    <p:anim calcmode="lin" valueType="num">
                                      <p:cBhvr>
                                        <p:cTn id="34" dur="500"/>
                                        <p:tgtEl>
                                          <p:spTgt spid="7"/>
                                        </p:tgtEl>
                                        <p:attrNameLst>
                                          <p:attrName>ppt_w</p:attrName>
                                        </p:attrNameLst>
                                      </p:cBhvr>
                                      <p:tavLst>
                                        <p:tav tm="0">
                                          <p:val>
                                            <p:strVal val="ppt_w"/>
                                          </p:val>
                                        </p:tav>
                                        <p:tav tm="100000">
                                          <p:val>
                                            <p:fltVal val="0"/>
                                          </p:val>
                                        </p:tav>
                                      </p:tavLst>
                                    </p:anim>
                                    <p:anim calcmode="lin" valueType="num">
                                      <p:cBhvr>
                                        <p:cTn id="35" dur="500"/>
                                        <p:tgtEl>
                                          <p:spTgt spid="7"/>
                                        </p:tgtEl>
                                        <p:attrNameLst>
                                          <p:attrName>ppt_h</p:attrName>
                                        </p:attrNameLst>
                                      </p:cBhvr>
                                      <p:tavLst>
                                        <p:tav tm="0">
                                          <p:val>
                                            <p:strVal val="ppt_h"/>
                                          </p:val>
                                        </p:tav>
                                        <p:tav tm="100000">
                                          <p:val>
                                            <p:fltVal val="0"/>
                                          </p:val>
                                        </p:tav>
                                      </p:tavLst>
                                    </p:anim>
                                    <p:animEffect transition="out" filter="fade">
                                      <p:cBhvr>
                                        <p:cTn id="36" dur="500"/>
                                        <p:tgtEl>
                                          <p:spTgt spid="7"/>
                                        </p:tgtEl>
                                      </p:cBhvr>
                                    </p:animEffect>
                                    <p:set>
                                      <p:cBhvr>
                                        <p:cTn id="37" dur="1" fill="hold">
                                          <p:stCondLst>
                                            <p:cond delay="499"/>
                                          </p:stCondLst>
                                        </p:cTn>
                                        <p:tgtEl>
                                          <p:spTgt spid="7"/>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wheel(1)">
                                      <p:cBhvr>
                                        <p:cTn id="4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6" grpId="0" animBg="1"/>
      <p:bldP spid="7" grpId="0" animBg="1"/>
      <p:bldP spid="7" grpId="1" animBg="1"/>
      <p:bldP spid="8" grpId="0" animBg="1"/>
      <p:bldGraphic spid="9"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15 cuốn sách hay của Nguyễn Ngọc Tư cho những tâm hồn đa cảm - BlogAnChoi"/>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332656"/>
            <a:ext cx="8640960" cy="6264696"/>
          </a:xfrm>
          <a:prstGeom prst="rect">
            <a:avLst/>
          </a:prstGeom>
          <a:noFill/>
          <a:ln>
            <a:noFill/>
          </a:ln>
        </p:spPr>
      </p:pic>
    </p:spTree>
    <p:extLst>
      <p:ext uri="{BB962C8B-B14F-4D97-AF65-F5344CB8AC3E}">
        <p14:creationId xmlns:p14="http://schemas.microsoft.com/office/powerpoint/2010/main" val="2692976315"/>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2987824" y="116632"/>
            <a:ext cx="2376264" cy="576064"/>
          </a:xfrm>
          <a:prstGeom prst="flowChartTerminator">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FF0000"/>
                </a:solidFill>
                <a:latin typeface="Times New Roman" panose="02020603050405020304" pitchFamily="18" charset="0"/>
                <a:cs typeface="Times New Roman" panose="02020603050405020304" pitchFamily="18" charset="0"/>
              </a:rPr>
              <a:t>2</a:t>
            </a:r>
            <a:r>
              <a:rPr lang="en-US" sz="2400" b="1">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Tác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phẩm</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5" name="Oval Callout 4"/>
          <p:cNvSpPr/>
          <p:nvPr/>
        </p:nvSpPr>
        <p:spPr>
          <a:xfrm>
            <a:off x="395536" y="692696"/>
            <a:ext cx="4824536" cy="2160240"/>
          </a:xfrm>
          <a:prstGeom prst="wedgeEllipseCallou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400" i="1" dirty="0" err="1">
                <a:solidFill>
                  <a:srgbClr val="002060"/>
                </a:solidFill>
                <a:latin typeface="Times New Roman" panose="02020603050405020304" pitchFamily="18" charset="0"/>
                <a:cs typeface="Times New Roman" panose="02020603050405020304" pitchFamily="18" charset="0"/>
              </a:rPr>
              <a:t>Văn</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bản</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Trở</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gió</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thuộc</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thể</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loại</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nào</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Tại</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sao</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văn</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bản</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lại</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được</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xếp</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vào</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cùng</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một</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bài</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với</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hai</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bài</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thơ</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bốn</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chữ</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và</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năm</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chữ</a:t>
            </a:r>
            <a:r>
              <a:rPr lang="en-US" sz="2400" i="1" dirty="0">
                <a:solidFill>
                  <a:srgbClr val="002060"/>
                </a:solidFill>
                <a:latin typeface="Times New Roman" panose="02020603050405020304" pitchFamily="18" charset="0"/>
                <a:cs typeface="Times New Roman" panose="02020603050405020304" pitchFamily="18" charset="0"/>
              </a:rPr>
              <a:t>?</a:t>
            </a:r>
            <a:endParaRPr lang="en-US" sz="2400" dirty="0">
              <a:solidFill>
                <a:srgbClr val="002060"/>
              </a:solidFill>
              <a:latin typeface="Times New Roman" panose="02020603050405020304" pitchFamily="18" charset="0"/>
              <a:cs typeface="Times New Roman" panose="02020603050405020304" pitchFamily="18" charset="0"/>
            </a:endParaRPr>
          </a:p>
        </p:txBody>
      </p:sp>
      <p:sp>
        <p:nvSpPr>
          <p:cNvPr id="6" name="Oval Callout 5"/>
          <p:cNvSpPr/>
          <p:nvPr/>
        </p:nvSpPr>
        <p:spPr>
          <a:xfrm>
            <a:off x="5364087" y="260648"/>
            <a:ext cx="3604431" cy="1899592"/>
          </a:xfrm>
          <a:prstGeom prst="wedgeEllipseCallou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i="1" dirty="0" err="1">
                <a:solidFill>
                  <a:srgbClr val="002060"/>
                </a:solidFill>
                <a:latin typeface="Times New Roman" panose="02020603050405020304" pitchFamily="18" charset="0"/>
                <a:cs typeface="Times New Roman" panose="02020603050405020304" pitchFamily="18" charset="0"/>
              </a:rPr>
              <a:t>Văn</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bản</a:t>
            </a:r>
            <a:r>
              <a:rPr lang="en-US" sz="2400" i="1" dirty="0">
                <a:solidFill>
                  <a:srgbClr val="002060"/>
                </a:solidFill>
                <a:latin typeface="Times New Roman" panose="02020603050405020304" pitchFamily="18" charset="0"/>
                <a:cs typeface="Times New Roman" panose="02020603050405020304" pitchFamily="18" charset="0"/>
              </a:rPr>
              <a:t> chia </a:t>
            </a:r>
            <a:r>
              <a:rPr lang="en-US" sz="2400" i="1" dirty="0" err="1">
                <a:solidFill>
                  <a:srgbClr val="002060"/>
                </a:solidFill>
                <a:latin typeface="Times New Roman" panose="02020603050405020304" pitchFamily="18" charset="0"/>
                <a:cs typeface="Times New Roman" panose="02020603050405020304" pitchFamily="18" charset="0"/>
              </a:rPr>
              <a:t>làm</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mấy</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phần</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Nêu</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nội</a:t>
            </a:r>
            <a:r>
              <a:rPr lang="en-US" sz="2400" i="1" dirty="0">
                <a:solidFill>
                  <a:srgbClr val="002060"/>
                </a:solidFill>
                <a:latin typeface="Times New Roman" panose="02020603050405020304" pitchFamily="18" charset="0"/>
                <a:cs typeface="Times New Roman" panose="02020603050405020304" pitchFamily="18" charset="0"/>
              </a:rPr>
              <a:t> dung </a:t>
            </a:r>
            <a:r>
              <a:rPr lang="en-US" sz="2400" i="1" dirty="0" err="1">
                <a:solidFill>
                  <a:srgbClr val="002060"/>
                </a:solidFill>
                <a:latin typeface="Times New Roman" panose="02020603050405020304" pitchFamily="18" charset="0"/>
                <a:cs typeface="Times New Roman" panose="02020603050405020304" pitchFamily="18" charset="0"/>
              </a:rPr>
              <a:t>của</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từng</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phần</a:t>
            </a:r>
            <a:r>
              <a:rPr lang="en-US" sz="2400" i="1" dirty="0">
                <a:solidFill>
                  <a:srgbClr val="002060"/>
                </a:solidFill>
                <a:latin typeface="Times New Roman" panose="02020603050405020304" pitchFamily="18" charset="0"/>
                <a:cs typeface="Times New Roman" panose="02020603050405020304" pitchFamily="18" charset="0"/>
              </a:rPr>
              <a:t>?</a:t>
            </a:r>
            <a:endParaRPr lang="en-US" sz="2400" dirty="0">
              <a:solidFill>
                <a:srgbClr val="002060"/>
              </a:solidFill>
              <a:latin typeface="Times New Roman" panose="02020603050405020304" pitchFamily="18" charset="0"/>
              <a:cs typeface="Times New Roman" panose="02020603050405020304" pitchFamily="18" charset="0"/>
            </a:endParaRPr>
          </a:p>
        </p:txBody>
      </p:sp>
      <p:sp>
        <p:nvSpPr>
          <p:cNvPr id="7" name="Flowchart: Terminator 6"/>
          <p:cNvSpPr/>
          <p:nvPr/>
        </p:nvSpPr>
        <p:spPr>
          <a:xfrm>
            <a:off x="539552" y="1772816"/>
            <a:ext cx="8280920" cy="936104"/>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err="1">
                <a:solidFill>
                  <a:srgbClr val="FF0000"/>
                </a:solidFill>
                <a:latin typeface="Times New Roman" panose="02020603050405020304" pitchFamily="18" charset="0"/>
                <a:cs typeface="Times New Roman" panose="02020603050405020304" pitchFamily="18" charset="0"/>
              </a:rPr>
              <a:t>Văn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bản</a:t>
            </a:r>
            <a:r>
              <a:rPr lang="en-US" sz="2400" dirty="0">
                <a:solidFill>
                  <a:srgbClr val="FF0000"/>
                </a:solidFill>
                <a:latin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cs typeface="Times New Roman" panose="02020603050405020304" pitchFamily="18" charset="0"/>
              </a:rPr>
              <a:t>Trở</a:t>
            </a:r>
            <a:r>
              <a:rPr lang="en-US" sz="2400" i="1" dirty="0">
                <a:solidFill>
                  <a:srgbClr val="FF0000"/>
                </a:solidFill>
                <a:latin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cs typeface="Times New Roman" panose="02020603050405020304" pitchFamily="18" charset="0"/>
              </a:rPr>
              <a:t>gió</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trích</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trong</a:t>
            </a:r>
            <a:r>
              <a:rPr lang="en-US" sz="2400" dirty="0">
                <a:solidFill>
                  <a:srgbClr val="FF0000"/>
                </a:solidFill>
                <a:latin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cs typeface="Times New Roman" panose="02020603050405020304" pitchFamily="18" charset="0"/>
              </a:rPr>
              <a:t>Tạp</a:t>
            </a:r>
            <a:r>
              <a:rPr lang="en-US" sz="2400" i="1" dirty="0">
                <a:solidFill>
                  <a:srgbClr val="FF0000"/>
                </a:solidFill>
                <a:latin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cs typeface="Times New Roman" panose="02020603050405020304" pitchFamily="18" charset="0"/>
              </a:rPr>
              <a:t>văn</a:t>
            </a:r>
            <a:r>
              <a:rPr lang="en-US" sz="2400" i="1" dirty="0">
                <a:solidFill>
                  <a:srgbClr val="FF0000"/>
                </a:solidFill>
                <a:latin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cs typeface="Times New Roman" panose="02020603050405020304" pitchFamily="18" charset="0"/>
              </a:rPr>
              <a:t>Nguyễn</a:t>
            </a:r>
            <a:r>
              <a:rPr lang="en-US" sz="2400" i="1" dirty="0">
                <a:solidFill>
                  <a:srgbClr val="FF0000"/>
                </a:solidFill>
                <a:latin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cs typeface="Times New Roman" panose="02020603050405020304" pitchFamily="18" charset="0"/>
              </a:rPr>
              <a:t>Ngọc</a:t>
            </a:r>
            <a:r>
              <a:rPr lang="en-US" sz="2400" i="1" dirty="0">
                <a:solidFill>
                  <a:srgbClr val="FF0000"/>
                </a:solidFill>
                <a:latin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cs typeface="Times New Roman" panose="02020603050405020304" pitchFamily="18" charset="0"/>
              </a:rPr>
              <a:t>Tư</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NXB</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Trẻ</a:t>
            </a:r>
            <a:r>
              <a:rPr lang="en-US" sz="2400" dirty="0">
                <a:solidFill>
                  <a:srgbClr val="FF0000"/>
                </a:solidFill>
                <a:latin typeface="Times New Roman" panose="02020603050405020304" pitchFamily="18" charset="0"/>
                <a:cs typeface="Times New Roman" panose="02020603050405020304" pitchFamily="18" charset="0"/>
              </a:rPr>
              <a:t>, Tp. </a:t>
            </a:r>
            <a:r>
              <a:rPr lang="en-US" sz="2400" dirty="0" err="1">
                <a:solidFill>
                  <a:srgbClr val="FF0000"/>
                </a:solidFill>
                <a:latin typeface="Times New Roman" panose="02020603050405020304" pitchFamily="18" charset="0"/>
                <a:cs typeface="Times New Roman" panose="02020603050405020304" pitchFamily="18" charset="0"/>
              </a:rPr>
              <a:t>HCM</a:t>
            </a:r>
            <a:r>
              <a:rPr lang="en-US" sz="2400" dirty="0">
                <a:solidFill>
                  <a:srgbClr val="FF0000"/>
                </a:solidFill>
                <a:latin typeface="Times New Roman" panose="02020603050405020304" pitchFamily="18" charset="0"/>
                <a:cs typeface="Times New Roman" panose="02020603050405020304" pitchFamily="18" charset="0"/>
              </a:rPr>
              <a:t>, 2015, </a:t>
            </a:r>
            <a:r>
              <a:rPr lang="en-US" sz="2400" dirty="0" err="1">
                <a:solidFill>
                  <a:srgbClr val="FF0000"/>
                </a:solidFill>
                <a:latin typeface="Times New Roman" panose="02020603050405020304" pitchFamily="18" charset="0"/>
                <a:cs typeface="Times New Roman" panose="02020603050405020304" pitchFamily="18" charset="0"/>
              </a:rPr>
              <a:t>tr.7</a:t>
            </a:r>
            <a:r>
              <a:rPr lang="en-US" sz="2400" dirty="0">
                <a:solidFill>
                  <a:srgbClr val="FF0000"/>
                </a:solidFill>
                <a:latin typeface="Times New Roman" panose="02020603050405020304" pitchFamily="18" charset="0"/>
                <a:cs typeface="Times New Roman" panose="02020603050405020304" pitchFamily="18" charset="0"/>
              </a:rPr>
              <a:t>-10).</a:t>
            </a:r>
          </a:p>
        </p:txBody>
      </p:sp>
      <p:sp>
        <p:nvSpPr>
          <p:cNvPr id="8" name="Flowchart: Terminator 7"/>
          <p:cNvSpPr/>
          <p:nvPr/>
        </p:nvSpPr>
        <p:spPr>
          <a:xfrm>
            <a:off x="251520" y="3429000"/>
            <a:ext cx="4428492" cy="576064"/>
          </a:xfrm>
          <a:prstGeom prst="flowChartTerminator">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002060"/>
                </a:solidFill>
                <a:latin typeface="Times New Roman" panose="02020603050405020304" pitchFamily="18" charset="0"/>
                <a:cs typeface="Times New Roman" panose="02020603050405020304" pitchFamily="18" charset="0"/>
              </a:rPr>
              <a:t>a. </a:t>
            </a:r>
            <a:r>
              <a:rPr lang="en-US" sz="2400" b="1" dirty="0" err="1">
                <a:solidFill>
                  <a:srgbClr val="002060"/>
                </a:solidFill>
                <a:latin typeface="Times New Roman" panose="02020603050405020304" pitchFamily="18" charset="0"/>
                <a:cs typeface="Times New Roman" panose="02020603050405020304" pitchFamily="18" charset="0"/>
              </a:rPr>
              <a:t>Đọc</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và</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tìm</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hiểu</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chú</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thích</a:t>
            </a:r>
            <a:endParaRPr lang="en-US" sz="2400" dirty="0">
              <a:solidFill>
                <a:srgbClr val="002060"/>
              </a:solidFill>
              <a:latin typeface="Times New Roman" panose="02020603050405020304" pitchFamily="18" charset="0"/>
              <a:cs typeface="Times New Roman" panose="02020603050405020304" pitchFamily="18" charset="0"/>
            </a:endParaRPr>
          </a:p>
        </p:txBody>
      </p:sp>
      <p:sp>
        <p:nvSpPr>
          <p:cNvPr id="9" name="Down Arrow Callout 8"/>
          <p:cNvSpPr/>
          <p:nvPr/>
        </p:nvSpPr>
        <p:spPr>
          <a:xfrm>
            <a:off x="1187624" y="4293096"/>
            <a:ext cx="6912768" cy="1512168"/>
          </a:xfrm>
          <a:prstGeom prst="downArrowCallou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err="1">
                <a:solidFill>
                  <a:srgbClr val="7030A0"/>
                </a:solidFill>
                <a:latin typeface="Times New Roman" panose="02020603050405020304" pitchFamily="18" charset="0"/>
                <a:cs typeface="Times New Roman" panose="02020603050405020304" pitchFamily="18" charset="0"/>
              </a:rPr>
              <a:t>Chú</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thích</a:t>
            </a:r>
            <a:r>
              <a:rPr lang="en-US" sz="2400" dirty="0">
                <a:solidFill>
                  <a:srgbClr val="7030A0"/>
                </a:solidFill>
                <a:latin typeface="Times New Roman" panose="02020603050405020304" pitchFamily="18" charset="0"/>
                <a:cs typeface="Times New Roman" panose="02020603050405020304" pitchFamily="18" charset="0"/>
              </a:rPr>
              <a:t>:</a:t>
            </a:r>
            <a:r>
              <a:rPr lang="en-US" sz="2400" i="1" dirty="0">
                <a:solidFill>
                  <a:srgbClr val="7030A0"/>
                </a:solidFill>
                <a:latin typeface="Times New Roman" panose="02020603050405020304" pitchFamily="18" charset="0"/>
                <a:cs typeface="Times New Roman" panose="02020603050405020304" pitchFamily="18" charset="0"/>
              </a:rPr>
              <a:t> </a:t>
            </a:r>
            <a:r>
              <a:rPr lang="vi-VN" sz="2400" i="1" dirty="0">
                <a:solidFill>
                  <a:srgbClr val="7030A0"/>
                </a:solidFill>
                <a:latin typeface="Times New Roman" panose="02020603050405020304" pitchFamily="18" charset="0"/>
                <a:cs typeface="Times New Roman" panose="02020603050405020304" pitchFamily="18" charset="0"/>
              </a:rPr>
              <a:t>mừng húm, gấp rãi, linh đinh, xà quần,...</a:t>
            </a:r>
            <a:endParaRPr lang="en-US" sz="24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754002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xit" presetSubtype="21" fill="hold" grpId="1" nodeType="clickEffect">
                                  <p:stCondLst>
                                    <p:cond delay="0"/>
                                  </p:stCondLst>
                                  <p:childTnLst>
                                    <p:animEffect transition="out" filter="barn(inVertical)">
                                      <p:cBhvr>
                                        <p:cTn id="17" dur="500"/>
                                        <p:tgtEl>
                                          <p:spTgt spid="5"/>
                                        </p:tgtEl>
                                      </p:cBhvr>
                                    </p:animEffect>
                                    <p:set>
                                      <p:cBhvr>
                                        <p:cTn id="18" dur="1" fill="hold">
                                          <p:stCondLst>
                                            <p:cond delay="499"/>
                                          </p:stCondLst>
                                        </p:cTn>
                                        <p:tgtEl>
                                          <p:spTgt spid="5"/>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ppt_x"/>
                                          </p:val>
                                        </p:tav>
                                        <p:tav tm="100000">
                                          <p:val>
                                            <p:strVal val="#ppt_x"/>
                                          </p:val>
                                        </p:tav>
                                      </p:tavLst>
                                    </p:anim>
                                    <p:anim calcmode="lin" valueType="num">
                                      <p:cBhvr additive="base">
                                        <p:cTn id="2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xit" presetSubtype="4" fill="hold" grpId="1" nodeType="clickEffect">
                                  <p:stCondLst>
                                    <p:cond delay="0"/>
                                  </p:stCondLst>
                                  <p:childTnLst>
                                    <p:animEffect transition="out" filter="wipe(down)">
                                      <p:cBhvr>
                                        <p:cTn id="28" dur="500"/>
                                        <p:tgtEl>
                                          <p:spTgt spid="6"/>
                                        </p:tgtEl>
                                      </p:cBhvr>
                                    </p:animEffect>
                                    <p:set>
                                      <p:cBhvr>
                                        <p:cTn id="29" dur="1" fill="hold">
                                          <p:stCondLst>
                                            <p:cond delay="499"/>
                                          </p:stCondLst>
                                        </p:cTn>
                                        <p:tgtEl>
                                          <p:spTgt spid="6"/>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circle(in)">
                                      <p:cBhvr>
                                        <p:cTn id="34" dur="2000"/>
                                        <p:tgtEl>
                                          <p:spTgt spid="7"/>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wipe(down)">
                                      <p:cBhvr>
                                        <p:cTn id="39" dur="500"/>
                                        <p:tgtEl>
                                          <p:spTgt spid="8"/>
                                        </p:tgtEl>
                                      </p:cBhvr>
                                    </p:animEffect>
                                  </p:childTnLst>
                                </p:cTn>
                              </p:par>
                            </p:childTnLst>
                          </p:cTn>
                        </p:par>
                      </p:childTnLst>
                    </p:cTn>
                  </p:par>
                  <p:par>
                    <p:cTn id="40" fill="hold">
                      <p:stCondLst>
                        <p:cond delay="indefinite"/>
                      </p:stCondLst>
                      <p:childTnLst>
                        <p:par>
                          <p:cTn id="41" fill="hold">
                            <p:stCondLst>
                              <p:cond delay="0"/>
                            </p:stCondLst>
                            <p:childTnLst>
                              <p:par>
                                <p:cTn id="42" presetID="21" presetClass="entr" presetSubtype="1" fill="hold" grpId="0" nodeType="click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wheel(1)">
                                      <p:cBhvr>
                                        <p:cTn id="44"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5" grpId="1" animBg="1"/>
      <p:bldP spid="6" grpId="0" animBg="1"/>
      <p:bldP spid="6" grpId="1" animBg="1"/>
      <p:bldP spid="7" grpId="0" animBg="1"/>
      <p:bldP spid="8"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251520" y="188640"/>
            <a:ext cx="4428492" cy="576064"/>
          </a:xfrm>
          <a:prstGeom prst="flowChartTerminator">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002060"/>
                </a:solidFill>
                <a:latin typeface="Times New Roman" panose="02020603050405020304" pitchFamily="18" charset="0"/>
                <a:cs typeface="Times New Roman" panose="02020603050405020304" pitchFamily="18" charset="0"/>
              </a:rPr>
              <a:t>b. </a:t>
            </a:r>
            <a:r>
              <a:rPr lang="en-US" sz="2400" b="1" dirty="0" err="1">
                <a:solidFill>
                  <a:srgbClr val="002060"/>
                </a:solidFill>
                <a:latin typeface="Times New Roman" panose="02020603050405020304" pitchFamily="18" charset="0"/>
                <a:cs typeface="Times New Roman" panose="02020603050405020304" pitchFamily="18" charset="0"/>
              </a:rPr>
              <a:t>Hình</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thức</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văn</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bản</a:t>
            </a:r>
            <a:endParaRPr lang="en-US" sz="2400" dirty="0">
              <a:solidFill>
                <a:srgbClr val="002060"/>
              </a:solidFill>
              <a:latin typeface="Times New Roman" panose="02020603050405020304" pitchFamily="18" charset="0"/>
              <a:cs typeface="Times New Roman" panose="02020603050405020304" pitchFamily="18" charset="0"/>
            </a:endParaRPr>
          </a:p>
        </p:txBody>
      </p:sp>
      <p:sp>
        <p:nvSpPr>
          <p:cNvPr id="6" name="Vertical Scroll 5"/>
          <p:cNvSpPr/>
          <p:nvPr/>
        </p:nvSpPr>
        <p:spPr>
          <a:xfrm>
            <a:off x="264716" y="1149325"/>
            <a:ext cx="3312368" cy="4752528"/>
          </a:xfrm>
          <a:prstGeom prst="verticalScroll">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Thể</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loại</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Tản</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văn</a:t>
            </a:r>
            <a:endParaRPr lang="en-US" sz="2400" dirty="0">
              <a:solidFill>
                <a:schemeClr val="tx1">
                  <a:lumMod val="95000"/>
                  <a:lumOff val="5000"/>
                </a:schemeClr>
              </a:solidFill>
              <a:latin typeface="Times New Roman" panose="02020603050405020304" pitchFamily="18" charset="0"/>
              <a:cs typeface="Times New Roman" panose="02020603050405020304" pitchFamily="18" charset="0"/>
            </a:endParaRPr>
          </a:p>
          <a:p>
            <a:pPr algn="just"/>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Văn</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bản</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được</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xếp</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cùng</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bài</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học</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vì</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cùng</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hướng</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đến</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chủ</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đề</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Khúc</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nhạc</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tâm</a:t>
            </a:r>
            <a:r>
              <a:rPr lang="en-US"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i="1" dirty="0" err="1">
                <a:solidFill>
                  <a:schemeClr val="tx1">
                    <a:lumMod val="95000"/>
                    <a:lumOff val="5000"/>
                  </a:schemeClr>
                </a:solidFill>
                <a:latin typeface="Times New Roman" panose="02020603050405020304" pitchFamily="18" charset="0"/>
                <a:cs typeface="Times New Roman" panose="02020603050405020304" pitchFamily="18" charset="0"/>
              </a:rPr>
              <a:t>hồn</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tình</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yêu</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con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người</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thiên</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nhiên</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đất</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err="1">
                <a:solidFill>
                  <a:schemeClr val="tx1">
                    <a:lumMod val="95000"/>
                    <a:lumOff val="5000"/>
                  </a:schemeClr>
                </a:solidFill>
                <a:latin typeface="Times New Roman" panose="02020603050405020304" pitchFamily="18" charset="0"/>
                <a:cs typeface="Times New Roman" panose="02020603050405020304" pitchFamily="18" charset="0"/>
              </a:rPr>
              <a:t>nước</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a:t>
            </a:r>
          </a:p>
        </p:txBody>
      </p:sp>
      <p:sp>
        <p:nvSpPr>
          <p:cNvPr id="8" name="Vertical Scroll 7"/>
          <p:cNvSpPr/>
          <p:nvPr/>
        </p:nvSpPr>
        <p:spPr>
          <a:xfrm>
            <a:off x="3851920" y="764704"/>
            <a:ext cx="5040559" cy="5328592"/>
          </a:xfrm>
          <a:prstGeom prst="verticalScroll">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002060"/>
                </a:solidFill>
                <a:latin typeface="Times New Roman" panose="02020603050405020304" pitchFamily="18" charset="0"/>
                <a:cs typeface="Times New Roman" panose="02020603050405020304" pitchFamily="18" charset="0"/>
              </a:rPr>
              <a:t>*</a:t>
            </a:r>
            <a:r>
              <a:rPr lang="en-US" sz="2400" b="1" dirty="0" err="1">
                <a:solidFill>
                  <a:srgbClr val="002060"/>
                </a:solidFill>
                <a:latin typeface="Times New Roman" panose="02020603050405020304" pitchFamily="18" charset="0"/>
                <a:cs typeface="Times New Roman" panose="02020603050405020304" pitchFamily="18" charset="0"/>
              </a:rPr>
              <a:t>Bố</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cục</a:t>
            </a:r>
            <a:r>
              <a:rPr lang="en-US" sz="2400" b="1" dirty="0">
                <a:solidFill>
                  <a:srgbClr val="002060"/>
                </a:solidFill>
                <a:latin typeface="Times New Roman" panose="02020603050405020304" pitchFamily="18" charset="0"/>
                <a:cs typeface="Times New Roman" panose="02020603050405020304" pitchFamily="18" charset="0"/>
              </a:rPr>
              <a:t>:</a:t>
            </a:r>
            <a:endParaRPr lang="en-US" sz="2400" dirty="0">
              <a:solidFill>
                <a:srgbClr val="002060"/>
              </a:solidFill>
              <a:latin typeface="Times New Roman" panose="02020603050405020304" pitchFamily="18" charset="0"/>
              <a:cs typeface="Times New Roman" panose="02020603050405020304" pitchFamily="18" charset="0"/>
            </a:endParaRPr>
          </a:p>
          <a:p>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P1</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Từ</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đầu</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đến</a:t>
            </a:r>
            <a:r>
              <a:rPr lang="en-US" sz="2400"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Ôi</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gió</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chướng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Cuộc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hẹn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với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gió</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chướng</a:t>
            </a:r>
            <a:r>
              <a:rPr lang="en-US" sz="2400" dirty="0">
                <a:solidFill>
                  <a:srgbClr val="002060"/>
                </a:solidFill>
                <a:latin typeface="Times New Roman" panose="02020603050405020304" pitchFamily="18" charset="0"/>
                <a:cs typeface="Times New Roman" panose="02020603050405020304" pitchFamily="18" charset="0"/>
              </a:rPr>
              <a:t>.</a:t>
            </a:r>
          </a:p>
          <a:p>
            <a:r>
              <a:rPr lang="en-US" sz="2400" dirty="0">
                <a:solidFill>
                  <a:srgbClr val="002060"/>
                </a:solidFill>
                <a:latin typeface="Times New Roman" panose="02020603050405020304" pitchFamily="18" charset="0"/>
                <a:cs typeface="Times New Roman" panose="02020603050405020304" pitchFamily="18" charset="0"/>
              </a:rPr>
              <a:t> - </a:t>
            </a:r>
            <a:r>
              <a:rPr lang="en-US" sz="2400" dirty="0" err="1">
                <a:solidFill>
                  <a:srgbClr val="002060"/>
                </a:solidFill>
                <a:latin typeface="Times New Roman" panose="02020603050405020304" pitchFamily="18" charset="0"/>
                <a:cs typeface="Times New Roman" panose="02020603050405020304" pitchFamily="18" charset="0"/>
              </a:rPr>
              <a:t>P2</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Từ</a:t>
            </a:r>
            <a:r>
              <a:rPr lang="en-US" sz="2400"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Tôi</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thường</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đón</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gió</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chướng</a:t>
            </a:r>
            <a:r>
              <a:rPr lang="en-US" sz="2400" i="1"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đến</a:t>
            </a:r>
            <a:r>
              <a:rPr lang="en-US" sz="2400"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Còn</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dưa</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hấu</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nữa</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ui</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chao</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Tâm</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trạng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của</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nhân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vật</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tôi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khi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đón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gió</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chướng</a:t>
            </a:r>
            <a:r>
              <a:rPr lang="en-US" sz="2400" dirty="0">
                <a:solidFill>
                  <a:srgbClr val="002060"/>
                </a:solidFill>
                <a:latin typeface="Times New Roman" panose="02020603050405020304" pitchFamily="18" charset="0"/>
                <a:cs typeface="Times New Roman" panose="02020603050405020304" pitchFamily="18" charset="0"/>
              </a:rPr>
              <a:t>;</a:t>
            </a:r>
          </a:p>
          <a:p>
            <a:r>
              <a:rPr lang="en-US" sz="2400" dirty="0">
                <a:solidFill>
                  <a:srgbClr val="002060"/>
                </a:solidFill>
                <a:latin typeface="Times New Roman" panose="02020603050405020304" pitchFamily="18" charset="0"/>
                <a:cs typeface="Times New Roman" panose="02020603050405020304" pitchFamily="18" charset="0"/>
              </a:rPr>
              <a:t> - </a:t>
            </a:r>
            <a:r>
              <a:rPr lang="en-US" sz="2400" dirty="0" err="1">
                <a:solidFill>
                  <a:srgbClr val="002060"/>
                </a:solidFill>
                <a:latin typeface="Times New Roman" panose="02020603050405020304" pitchFamily="18" charset="0"/>
                <a:cs typeface="Times New Roman" panose="02020603050405020304" pitchFamily="18" charset="0"/>
              </a:rPr>
              <a:t>P3</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Phần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còn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lại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Những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hình</a:t>
            </a:r>
            <a:r>
              <a:rPr lang="en-US" sz="2400" dirty="0">
                <a:solidFill>
                  <a:srgbClr val="002060"/>
                </a:solidFill>
                <a:latin typeface="Times New Roman" panose="02020603050405020304" pitchFamily="18" charset="0"/>
                <a:cs typeface="Times New Roman" panose="02020603050405020304" pitchFamily="18" charset="0"/>
              </a:rPr>
              <a:t> dung </a:t>
            </a:r>
            <a:r>
              <a:rPr lang="en-US" sz="2400" dirty="0" err="1">
                <a:solidFill>
                  <a:srgbClr val="002060"/>
                </a:solidFill>
                <a:latin typeface="Times New Roman" panose="02020603050405020304" pitchFamily="18" charset="0"/>
                <a:cs typeface="Times New Roman" panose="02020603050405020304" pitchFamily="18" charset="0"/>
              </a:rPr>
              <a:t>của</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tôi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khi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xa</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gió</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chướng</a:t>
            </a:r>
            <a:r>
              <a:rPr lang="en-US" sz="2400" dirty="0">
                <a:solidFill>
                  <a:srgbClr val="00206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79615884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down)">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tagon 3"/>
          <p:cNvSpPr/>
          <p:nvPr/>
        </p:nvSpPr>
        <p:spPr>
          <a:xfrm>
            <a:off x="107504" y="178396"/>
            <a:ext cx="5184576" cy="504056"/>
          </a:xfrm>
          <a:prstGeom prst="homePlat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400" b="1" dirty="0">
                <a:solidFill>
                  <a:srgbClr val="00B050"/>
                </a:solidFill>
                <a:latin typeface="Times New Roman" panose="02020603050405020304" pitchFamily="18" charset="0"/>
                <a:cs typeface="Times New Roman" panose="02020603050405020304" pitchFamily="18" charset="0"/>
              </a:rPr>
              <a:t>I. KHÁM PHÁ CHI TIẾT VĂN BẢN</a:t>
            </a:r>
            <a:endParaRPr lang="en-US" sz="2400" dirty="0">
              <a:solidFill>
                <a:srgbClr val="00B050"/>
              </a:solidFill>
              <a:latin typeface="Times New Roman" panose="02020603050405020304" pitchFamily="18" charset="0"/>
              <a:cs typeface="Times New Roman" panose="02020603050405020304" pitchFamily="18" charset="0"/>
            </a:endParaRPr>
          </a:p>
        </p:txBody>
      </p:sp>
      <p:sp>
        <p:nvSpPr>
          <p:cNvPr id="5" name="Horizontal Scroll 4"/>
          <p:cNvSpPr/>
          <p:nvPr/>
        </p:nvSpPr>
        <p:spPr>
          <a:xfrm>
            <a:off x="2340346" y="682452"/>
            <a:ext cx="4535909" cy="864096"/>
          </a:xfrm>
          <a:prstGeom prst="horizontalScroll">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b="1" dirty="0">
                <a:solidFill>
                  <a:srgbClr val="FF0000"/>
                </a:solidFill>
                <a:latin typeface="Times New Roman" panose="02020603050405020304" pitchFamily="18" charset="0"/>
                <a:cs typeface="Times New Roman" panose="02020603050405020304" pitchFamily="18" charset="0"/>
              </a:rPr>
              <a:t>PHIẾU HỌC TẬP 1</a:t>
            </a:r>
            <a:endParaRPr lang="en-US" sz="2000" dirty="0">
              <a:solidFill>
                <a:srgbClr val="FF0000"/>
              </a:solidFill>
              <a:latin typeface="Times New Roman" panose="02020603050405020304" pitchFamily="18" charset="0"/>
              <a:cs typeface="Times New Roman" panose="02020603050405020304" pitchFamily="18" charset="0"/>
            </a:endParaRPr>
          </a:p>
          <a:p>
            <a:pPr algn="ctr"/>
            <a:r>
              <a:rPr lang="en-US" sz="2000" b="1" dirty="0" err="1">
                <a:solidFill>
                  <a:srgbClr val="0070C0"/>
                </a:solidFill>
                <a:latin typeface="Times New Roman" panose="02020603050405020304" pitchFamily="18" charset="0"/>
                <a:cs typeface="Times New Roman" panose="02020603050405020304" pitchFamily="18" charset="0"/>
              </a:rPr>
              <a:t>Tìm</a:t>
            </a:r>
            <a:r>
              <a:rPr lang="en-US" sz="2000" b="1" dirty="0">
                <a:solidFill>
                  <a:srgbClr val="0070C0"/>
                </a:solidFill>
                <a:latin typeface="Times New Roman" panose="02020603050405020304" pitchFamily="18" charset="0"/>
                <a:cs typeface="Times New Roman" panose="02020603050405020304" pitchFamily="18" charset="0"/>
              </a:rPr>
              <a:t> </a:t>
            </a:r>
            <a:r>
              <a:rPr lang="en-US" sz="2000" b="1" dirty="0" err="1">
                <a:solidFill>
                  <a:srgbClr val="0070C0"/>
                </a:solidFill>
                <a:latin typeface="Times New Roman" panose="02020603050405020304" pitchFamily="18" charset="0"/>
                <a:cs typeface="Times New Roman" panose="02020603050405020304" pitchFamily="18" charset="0"/>
              </a:rPr>
              <a:t>hiểu</a:t>
            </a:r>
            <a:r>
              <a:rPr lang="en-US" sz="2000" b="1" dirty="0">
                <a:solidFill>
                  <a:srgbClr val="0070C0"/>
                </a:solidFill>
                <a:latin typeface="Times New Roman" panose="02020603050405020304" pitchFamily="18" charset="0"/>
                <a:cs typeface="Times New Roman" panose="02020603050405020304" pitchFamily="18" charset="0"/>
              </a:rPr>
              <a:t> </a:t>
            </a:r>
            <a:r>
              <a:rPr lang="en-US" sz="2000" b="1" dirty="0" err="1">
                <a:solidFill>
                  <a:srgbClr val="0070C0"/>
                </a:solidFill>
                <a:latin typeface="Times New Roman" panose="02020603050405020304" pitchFamily="18" charset="0"/>
                <a:cs typeface="Times New Roman" panose="02020603050405020304" pitchFamily="18" charset="0"/>
              </a:rPr>
              <a:t>hình</a:t>
            </a:r>
            <a:r>
              <a:rPr lang="en-US" sz="2000" b="1" dirty="0">
                <a:solidFill>
                  <a:srgbClr val="0070C0"/>
                </a:solidFill>
                <a:latin typeface="Times New Roman" panose="02020603050405020304" pitchFamily="18" charset="0"/>
                <a:cs typeface="Times New Roman" panose="02020603050405020304" pitchFamily="18" charset="0"/>
              </a:rPr>
              <a:t> </a:t>
            </a:r>
            <a:r>
              <a:rPr lang="en-US" sz="2000" b="1" dirty="0" err="1">
                <a:solidFill>
                  <a:srgbClr val="0070C0"/>
                </a:solidFill>
                <a:latin typeface="Times New Roman" panose="02020603050405020304" pitchFamily="18" charset="0"/>
                <a:cs typeface="Times New Roman" panose="02020603050405020304" pitchFamily="18" charset="0"/>
              </a:rPr>
              <a:t>ảnh</a:t>
            </a:r>
            <a:r>
              <a:rPr lang="en-US" sz="2000" b="1" dirty="0">
                <a:solidFill>
                  <a:srgbClr val="0070C0"/>
                </a:solidFill>
                <a:latin typeface="Times New Roman" panose="02020603050405020304" pitchFamily="18" charset="0"/>
                <a:cs typeface="Times New Roman" panose="02020603050405020304" pitchFamily="18" charset="0"/>
              </a:rPr>
              <a:t> </a:t>
            </a:r>
            <a:r>
              <a:rPr lang="en-US" sz="2000" b="1" dirty="0" err="1">
                <a:solidFill>
                  <a:srgbClr val="0070C0"/>
                </a:solidFill>
                <a:latin typeface="Times New Roman" panose="02020603050405020304" pitchFamily="18" charset="0"/>
                <a:cs typeface="Times New Roman" panose="02020603050405020304" pitchFamily="18" charset="0"/>
              </a:rPr>
              <a:t>gió</a:t>
            </a:r>
            <a:r>
              <a:rPr lang="en-US" sz="2000" b="1" dirty="0">
                <a:solidFill>
                  <a:srgbClr val="0070C0"/>
                </a:solidFill>
                <a:latin typeface="Times New Roman" panose="02020603050405020304" pitchFamily="18" charset="0"/>
                <a:cs typeface="Times New Roman" panose="02020603050405020304" pitchFamily="18" charset="0"/>
              </a:rPr>
              <a:t> </a:t>
            </a:r>
            <a:r>
              <a:rPr lang="en-US" sz="2000" b="1" dirty="0" err="1">
                <a:solidFill>
                  <a:srgbClr val="0070C0"/>
                </a:solidFill>
                <a:latin typeface="Times New Roman" panose="02020603050405020304" pitchFamily="18" charset="0"/>
                <a:cs typeface="Times New Roman" panose="02020603050405020304" pitchFamily="18" charset="0"/>
              </a:rPr>
              <a:t>chướng</a:t>
            </a:r>
            <a:endParaRPr lang="en-US" sz="2000" dirty="0">
              <a:solidFill>
                <a:srgbClr val="0070C0"/>
              </a:solidFill>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046492606"/>
              </p:ext>
            </p:extLst>
          </p:nvPr>
        </p:nvGraphicFramePr>
        <p:xfrm>
          <a:off x="393354" y="1546548"/>
          <a:ext cx="8573316" cy="653924"/>
        </p:xfrm>
        <a:graphic>
          <a:graphicData uri="http://schemas.openxmlformats.org/drawingml/2006/table">
            <a:tbl>
              <a:tblPr firstRow="1" firstCol="1" bandRow="1">
                <a:tableStyleId>{5C22544A-7EE6-4342-B048-85BDC9FD1C3A}</a:tableStyleId>
              </a:tblPr>
              <a:tblGrid>
                <a:gridCol w="3836049">
                  <a:extLst>
                    <a:ext uri="{9D8B030D-6E8A-4147-A177-3AD203B41FA5}">
                      <a16:colId xmlns:a16="http://schemas.microsoft.com/office/drawing/2014/main" val="20000"/>
                    </a:ext>
                  </a:extLst>
                </a:gridCol>
                <a:gridCol w="2772285">
                  <a:extLst>
                    <a:ext uri="{9D8B030D-6E8A-4147-A177-3AD203B41FA5}">
                      <a16:colId xmlns:a16="http://schemas.microsoft.com/office/drawing/2014/main" val="20001"/>
                    </a:ext>
                  </a:extLst>
                </a:gridCol>
                <a:gridCol w="1964982">
                  <a:extLst>
                    <a:ext uri="{9D8B030D-6E8A-4147-A177-3AD203B41FA5}">
                      <a16:colId xmlns:a16="http://schemas.microsoft.com/office/drawing/2014/main" val="20002"/>
                    </a:ext>
                  </a:extLst>
                </a:gridCol>
              </a:tblGrid>
              <a:tr h="0">
                <a:tc>
                  <a:txBody>
                    <a:bodyPr/>
                    <a:lstStyle/>
                    <a:p>
                      <a:pPr marL="88900">
                        <a:lnSpc>
                          <a:spcPct val="119000"/>
                        </a:lnSpc>
                        <a:spcAft>
                          <a:spcPts val="0"/>
                        </a:spcAft>
                      </a:pPr>
                      <a:r>
                        <a:rPr lang="en-US" sz="2000" dirty="0" err="1">
                          <a:effectLst/>
                          <a:latin typeface="Times New Roman" panose="02020603050405020304" pitchFamily="18" charset="0"/>
                          <a:cs typeface="Times New Roman" panose="02020603050405020304" pitchFamily="18" charset="0"/>
                        </a:rPr>
                        <a:t>Những</a:t>
                      </a:r>
                      <a:r>
                        <a:rPr lang="en-US" sz="2000" dirty="0">
                          <a:effectLst/>
                          <a:latin typeface="Times New Roman" panose="02020603050405020304" pitchFamily="18" charset="0"/>
                          <a:cs typeface="Times New Roman" panose="02020603050405020304" pitchFamily="18" charset="0"/>
                        </a:rPr>
                        <a:t> chi </a:t>
                      </a:r>
                      <a:r>
                        <a:rPr lang="en-US" sz="2000" dirty="0" err="1">
                          <a:effectLst/>
                          <a:latin typeface="Times New Roman" panose="02020603050405020304" pitchFamily="18" charset="0"/>
                          <a:cs typeface="Times New Roman" panose="02020603050405020304" pitchFamily="18" charset="0"/>
                        </a:rPr>
                        <a:t>tiết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hình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ảnh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miêu</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tả</a:t>
                      </a:r>
                      <a:endParaRPr lang="en-US"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9000"/>
                        </a:lnSpc>
                        <a:spcAft>
                          <a:spcPts val="0"/>
                        </a:spcAft>
                      </a:pPr>
                      <a:r>
                        <a:rPr lang="en-US" sz="2000">
                          <a:effectLst/>
                          <a:latin typeface="Times New Roman" panose="02020603050405020304" pitchFamily="18" charset="0"/>
                          <a:cs typeface="Times New Roman" panose="02020603050405020304" pitchFamily="18" charset="0"/>
                        </a:rPr>
                        <a:t>Đặc sắc nghệ thuật</a:t>
                      </a:r>
                      <a:endParaRPr lang="en-US" sz="2000">
                        <a:effectLst/>
                        <a:latin typeface="Times New Roman" panose="02020603050405020304" pitchFamily="18" charset="0"/>
                        <a:ea typeface="Times New Roman"/>
                        <a:cs typeface="Times New Roman" panose="02020603050405020304" pitchFamily="18" charset="0"/>
                      </a:endParaRPr>
                    </a:p>
                  </a:txBody>
                  <a:tcPr marL="68580" marR="68580" marT="0" marB="0" anchor="ctr"/>
                </a:tc>
                <a:tc>
                  <a:txBody>
                    <a:bodyPr/>
                    <a:lstStyle/>
                    <a:p>
                      <a:pPr marL="101600">
                        <a:lnSpc>
                          <a:spcPct val="119000"/>
                        </a:lnSpc>
                        <a:spcAft>
                          <a:spcPts val="0"/>
                        </a:spcAft>
                      </a:pPr>
                      <a:r>
                        <a:rPr lang="en-US" sz="2000">
                          <a:effectLst/>
                          <a:latin typeface="Times New Roman" panose="02020603050405020304" pitchFamily="18" charset="0"/>
                          <a:cs typeface="Times New Roman" panose="02020603050405020304" pitchFamily="18" charset="0"/>
                        </a:rPr>
                        <a:t>Tác dụng</a:t>
                      </a:r>
                      <a:endParaRPr lang="en-US" sz="2000">
                        <a:effectLst/>
                        <a:latin typeface="Times New Roman" panose="02020603050405020304" pitchFamily="18" charset="0"/>
                        <a:ea typeface="Times New Roman"/>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0">
                <a:tc>
                  <a:txBody>
                    <a:bodyPr/>
                    <a:lstStyle/>
                    <a:p>
                      <a:pPr>
                        <a:lnSpc>
                          <a:spcPct val="115000"/>
                        </a:lnSpc>
                        <a:spcAft>
                          <a:spcPts val="0"/>
                        </a:spcAft>
                      </a:pPr>
                      <a:r>
                        <a:rPr lang="pt-BR" sz="2000">
                          <a:effectLst/>
                          <a:latin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pPr>
                      <a:r>
                        <a:rPr lang="pt-BR"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pPr>
                      <a:r>
                        <a:rPr lang="pt-BR"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bl>
          </a:graphicData>
        </a:graphic>
      </p:graphicFrame>
      <p:sp>
        <p:nvSpPr>
          <p:cNvPr id="7" name="Horizontal Scroll 6"/>
          <p:cNvSpPr/>
          <p:nvPr/>
        </p:nvSpPr>
        <p:spPr>
          <a:xfrm>
            <a:off x="1465412" y="2403772"/>
            <a:ext cx="6408712" cy="864096"/>
          </a:xfrm>
          <a:prstGeom prst="horizontalScroll">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b="1" dirty="0">
                <a:solidFill>
                  <a:srgbClr val="FF0000"/>
                </a:solidFill>
                <a:latin typeface="Times New Roman" panose="02020603050405020304" pitchFamily="18" charset="0"/>
                <a:cs typeface="Times New Roman" panose="02020603050405020304" pitchFamily="18" charset="0"/>
              </a:rPr>
              <a:t>PHIẾU HỌC TẬP 2</a:t>
            </a:r>
            <a:endParaRPr lang="en-US" sz="2000" dirty="0">
              <a:solidFill>
                <a:srgbClr val="FF0000"/>
              </a:solidFill>
              <a:latin typeface="Times New Roman" panose="02020603050405020304" pitchFamily="18" charset="0"/>
              <a:cs typeface="Times New Roman" panose="02020603050405020304" pitchFamily="18" charset="0"/>
            </a:endParaRPr>
          </a:p>
          <a:p>
            <a:pPr algn="ctr"/>
            <a:r>
              <a:rPr lang="en-US" sz="2000" b="1" dirty="0" err="1">
                <a:solidFill>
                  <a:srgbClr val="0070C0"/>
                </a:solidFill>
                <a:latin typeface="Times New Roman" panose="02020603050405020304" pitchFamily="18" charset="0"/>
                <a:cs typeface="Times New Roman" panose="02020603050405020304" pitchFamily="18" charset="0"/>
              </a:rPr>
              <a:t>Tìm</a:t>
            </a:r>
            <a:r>
              <a:rPr lang="en-US" sz="2000" b="1" dirty="0">
                <a:solidFill>
                  <a:srgbClr val="0070C0"/>
                </a:solidFill>
                <a:latin typeface="Times New Roman" panose="02020603050405020304" pitchFamily="18" charset="0"/>
                <a:cs typeface="Times New Roman" panose="02020603050405020304" pitchFamily="18" charset="0"/>
              </a:rPr>
              <a:t> </a:t>
            </a:r>
            <a:r>
              <a:rPr lang="en-US" sz="2000" b="1" dirty="0" err="1">
                <a:solidFill>
                  <a:srgbClr val="0070C0"/>
                </a:solidFill>
                <a:latin typeface="Times New Roman" panose="02020603050405020304" pitchFamily="18" charset="0"/>
                <a:cs typeface="Times New Roman" panose="02020603050405020304" pitchFamily="18" charset="0"/>
              </a:rPr>
              <a:t>hiểu</a:t>
            </a:r>
            <a:r>
              <a:rPr lang="en-US" sz="2000" b="1" dirty="0">
                <a:solidFill>
                  <a:srgbClr val="0070C0"/>
                </a:solidFill>
                <a:latin typeface="Times New Roman" panose="02020603050405020304" pitchFamily="18" charset="0"/>
                <a:cs typeface="Times New Roman" panose="02020603050405020304" pitchFamily="18" charset="0"/>
              </a:rPr>
              <a:t> </a:t>
            </a:r>
            <a:r>
              <a:rPr lang="en-US" sz="2000" b="1" dirty="0" err="1">
                <a:solidFill>
                  <a:srgbClr val="0070C0"/>
                </a:solidFill>
                <a:latin typeface="Times New Roman" panose="02020603050405020304" pitchFamily="18" charset="0"/>
                <a:cs typeface="Times New Roman" panose="02020603050405020304" pitchFamily="18" charset="0"/>
              </a:rPr>
              <a:t>tình</a:t>
            </a:r>
            <a:r>
              <a:rPr lang="en-US" sz="2000" b="1" dirty="0">
                <a:solidFill>
                  <a:srgbClr val="0070C0"/>
                </a:solidFill>
                <a:latin typeface="Times New Roman" panose="02020603050405020304" pitchFamily="18" charset="0"/>
                <a:cs typeface="Times New Roman" panose="02020603050405020304" pitchFamily="18" charset="0"/>
              </a:rPr>
              <a:t> </a:t>
            </a:r>
            <a:r>
              <a:rPr lang="en-US" sz="2000" b="1" dirty="0" err="1">
                <a:solidFill>
                  <a:srgbClr val="0070C0"/>
                </a:solidFill>
                <a:latin typeface="Times New Roman" panose="02020603050405020304" pitchFamily="18" charset="0"/>
                <a:cs typeface="Times New Roman" panose="02020603050405020304" pitchFamily="18" charset="0"/>
              </a:rPr>
              <a:t>cảm</a:t>
            </a:r>
            <a:r>
              <a:rPr lang="en-US" sz="2000" b="1" dirty="0">
                <a:solidFill>
                  <a:srgbClr val="0070C0"/>
                </a:solidFill>
                <a:latin typeface="Times New Roman" panose="02020603050405020304" pitchFamily="18" charset="0"/>
                <a:cs typeface="Times New Roman" panose="02020603050405020304" pitchFamily="18" charset="0"/>
              </a:rPr>
              <a:t>, </a:t>
            </a:r>
            <a:r>
              <a:rPr lang="en-US" sz="2000" b="1" dirty="0" err="1">
                <a:solidFill>
                  <a:srgbClr val="0070C0"/>
                </a:solidFill>
                <a:latin typeface="Times New Roman" panose="02020603050405020304" pitchFamily="18" charset="0"/>
                <a:cs typeface="Times New Roman" panose="02020603050405020304" pitchFamily="18" charset="0"/>
              </a:rPr>
              <a:t>cảm</a:t>
            </a:r>
            <a:r>
              <a:rPr lang="en-US" sz="2000" b="1" dirty="0">
                <a:solidFill>
                  <a:srgbClr val="0070C0"/>
                </a:solidFill>
                <a:latin typeface="Times New Roman" panose="02020603050405020304" pitchFamily="18" charset="0"/>
                <a:cs typeface="Times New Roman" panose="02020603050405020304" pitchFamily="18" charset="0"/>
              </a:rPr>
              <a:t> </a:t>
            </a:r>
            <a:r>
              <a:rPr lang="en-US" sz="2000" b="1" dirty="0" err="1">
                <a:solidFill>
                  <a:srgbClr val="0070C0"/>
                </a:solidFill>
                <a:latin typeface="Times New Roman" panose="02020603050405020304" pitchFamily="18" charset="0"/>
                <a:cs typeface="Times New Roman" panose="02020603050405020304" pitchFamily="18" charset="0"/>
              </a:rPr>
              <a:t>xúc</a:t>
            </a:r>
            <a:r>
              <a:rPr lang="en-US" sz="2000" b="1" dirty="0">
                <a:solidFill>
                  <a:srgbClr val="0070C0"/>
                </a:solidFill>
                <a:latin typeface="Times New Roman" panose="02020603050405020304" pitchFamily="18" charset="0"/>
                <a:cs typeface="Times New Roman" panose="02020603050405020304" pitchFamily="18" charset="0"/>
              </a:rPr>
              <a:t> </a:t>
            </a:r>
            <a:r>
              <a:rPr lang="en-US" sz="2000" b="1" dirty="0" err="1">
                <a:solidFill>
                  <a:srgbClr val="0070C0"/>
                </a:solidFill>
                <a:latin typeface="Times New Roman" panose="02020603050405020304" pitchFamily="18" charset="0"/>
                <a:cs typeface="Times New Roman" panose="02020603050405020304" pitchFamily="18" charset="0"/>
              </a:rPr>
              <a:t>của</a:t>
            </a:r>
            <a:r>
              <a:rPr lang="en-US" sz="2000" b="1" dirty="0">
                <a:solidFill>
                  <a:srgbClr val="0070C0"/>
                </a:solidFill>
                <a:latin typeface="Times New Roman" panose="02020603050405020304" pitchFamily="18" charset="0"/>
                <a:cs typeface="Times New Roman" panose="02020603050405020304" pitchFamily="18" charset="0"/>
              </a:rPr>
              <a:t> </a:t>
            </a:r>
            <a:r>
              <a:rPr lang="en-US" sz="2000" b="1" dirty="0" err="1">
                <a:solidFill>
                  <a:srgbClr val="0070C0"/>
                </a:solidFill>
                <a:latin typeface="Times New Roman" panose="02020603050405020304" pitchFamily="18" charset="0"/>
                <a:cs typeface="Times New Roman" panose="02020603050405020304" pitchFamily="18" charset="0"/>
              </a:rPr>
              <a:t>nhân</a:t>
            </a:r>
            <a:r>
              <a:rPr lang="en-US" sz="2000" b="1" dirty="0">
                <a:solidFill>
                  <a:srgbClr val="0070C0"/>
                </a:solidFill>
                <a:latin typeface="Times New Roman" panose="02020603050405020304" pitchFamily="18" charset="0"/>
                <a:cs typeface="Times New Roman" panose="02020603050405020304" pitchFamily="18" charset="0"/>
              </a:rPr>
              <a:t> </a:t>
            </a:r>
            <a:r>
              <a:rPr lang="en-US" sz="2000" b="1" dirty="0" err="1">
                <a:solidFill>
                  <a:srgbClr val="0070C0"/>
                </a:solidFill>
                <a:latin typeface="Times New Roman" panose="02020603050405020304" pitchFamily="18" charset="0"/>
                <a:cs typeface="Times New Roman" panose="02020603050405020304" pitchFamily="18" charset="0"/>
              </a:rPr>
              <a:t>vật</a:t>
            </a:r>
            <a:r>
              <a:rPr lang="en-US" sz="2000" b="1" dirty="0">
                <a:solidFill>
                  <a:srgbClr val="0070C0"/>
                </a:solidFill>
                <a:latin typeface="Times New Roman" panose="02020603050405020304" pitchFamily="18" charset="0"/>
                <a:cs typeface="Times New Roman" panose="02020603050405020304" pitchFamily="18" charset="0"/>
              </a:rPr>
              <a:t> “</a:t>
            </a:r>
            <a:r>
              <a:rPr lang="en-US" sz="2000" b="1" dirty="0" err="1">
                <a:solidFill>
                  <a:srgbClr val="0070C0"/>
                </a:solidFill>
                <a:latin typeface="Times New Roman" panose="02020603050405020304" pitchFamily="18" charset="0"/>
                <a:cs typeface="Times New Roman" panose="02020603050405020304" pitchFamily="18" charset="0"/>
              </a:rPr>
              <a:t>tôi</a:t>
            </a:r>
            <a:r>
              <a:rPr lang="en-US" sz="2000" b="1" dirty="0">
                <a:solidFill>
                  <a:srgbClr val="0070C0"/>
                </a:solidFill>
                <a:latin typeface="Times New Roman" panose="02020603050405020304" pitchFamily="18" charset="0"/>
                <a:cs typeface="Times New Roman" panose="02020603050405020304" pitchFamily="18" charset="0"/>
              </a:rPr>
              <a:t>”</a:t>
            </a:r>
            <a:endParaRPr lang="en-US" sz="2000" dirty="0">
              <a:solidFill>
                <a:srgbClr val="0070C0"/>
              </a:solidFill>
              <a:latin typeface="Times New Roman" panose="02020603050405020304" pitchFamily="18" charset="0"/>
              <a:cs typeface="Times New Roman" panose="02020603050405020304"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4284212438"/>
              </p:ext>
            </p:extLst>
          </p:nvPr>
        </p:nvGraphicFramePr>
        <p:xfrm>
          <a:off x="157858" y="3257598"/>
          <a:ext cx="8712968" cy="3600402"/>
        </p:xfrm>
        <a:graphic>
          <a:graphicData uri="http://schemas.openxmlformats.org/drawingml/2006/table">
            <a:tbl>
              <a:tblPr firstRow="1" firstCol="1" bandRow="1">
                <a:tableStyleId>{5C22544A-7EE6-4342-B048-85BDC9FD1C3A}</a:tableStyleId>
              </a:tblPr>
              <a:tblGrid>
                <a:gridCol w="1580279">
                  <a:extLst>
                    <a:ext uri="{9D8B030D-6E8A-4147-A177-3AD203B41FA5}">
                      <a16:colId xmlns:a16="http://schemas.microsoft.com/office/drawing/2014/main" val="20000"/>
                    </a:ext>
                  </a:extLst>
                </a:gridCol>
                <a:gridCol w="4491125">
                  <a:extLst>
                    <a:ext uri="{9D8B030D-6E8A-4147-A177-3AD203B41FA5}">
                      <a16:colId xmlns:a16="http://schemas.microsoft.com/office/drawing/2014/main" val="20001"/>
                    </a:ext>
                  </a:extLst>
                </a:gridCol>
                <a:gridCol w="2641564">
                  <a:extLst>
                    <a:ext uri="{9D8B030D-6E8A-4147-A177-3AD203B41FA5}">
                      <a16:colId xmlns:a16="http://schemas.microsoft.com/office/drawing/2014/main" val="20002"/>
                    </a:ext>
                  </a:extLst>
                </a:gridCol>
              </a:tblGrid>
              <a:tr h="463648">
                <a:tc>
                  <a:txBody>
                    <a:bodyPr/>
                    <a:lstStyle/>
                    <a:p>
                      <a:pPr marL="88900">
                        <a:lnSpc>
                          <a:spcPct val="119000"/>
                        </a:lnSpc>
                        <a:spcAft>
                          <a:spcPts val="0"/>
                        </a:spcAft>
                      </a:pPr>
                      <a:r>
                        <a:rPr lang="en-US" sz="2000" dirty="0" err="1">
                          <a:effectLst/>
                          <a:latin typeface="Times New Roman" panose="02020603050405020304" pitchFamily="18" charset="0"/>
                          <a:cs typeface="Times New Roman" panose="02020603050405020304" pitchFamily="18" charset="0"/>
                        </a:rPr>
                        <a:t>Nhiệm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vụ</a:t>
                      </a:r>
                      <a:endParaRPr lang="en-US"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9000"/>
                        </a:lnSpc>
                        <a:spcAft>
                          <a:spcPts val="0"/>
                        </a:spcAft>
                      </a:pPr>
                      <a:r>
                        <a:rPr lang="en-US" sz="2000">
                          <a:effectLst/>
                          <a:latin typeface="Times New Roman" panose="02020603050405020304" pitchFamily="18" charset="0"/>
                          <a:cs typeface="Times New Roman" panose="02020603050405020304" pitchFamily="18" charset="0"/>
                        </a:rPr>
                        <a:t>Tâm trạng của nhân vật “tôi”</a:t>
                      </a:r>
                      <a:endParaRPr lang="en-US" sz="2000">
                        <a:effectLst/>
                        <a:latin typeface="Times New Roman" panose="02020603050405020304" pitchFamily="18" charset="0"/>
                        <a:ea typeface="Times New Roman"/>
                        <a:cs typeface="Times New Roman" panose="02020603050405020304" pitchFamily="18" charset="0"/>
                      </a:endParaRPr>
                    </a:p>
                  </a:txBody>
                  <a:tcPr marL="68580" marR="68580" marT="0" marB="0" anchor="ctr"/>
                </a:tc>
                <a:tc>
                  <a:txBody>
                    <a:bodyPr/>
                    <a:lstStyle/>
                    <a:p>
                      <a:pPr marL="101600">
                        <a:lnSpc>
                          <a:spcPct val="119000"/>
                        </a:lnSpc>
                        <a:spcAft>
                          <a:spcPts val="0"/>
                        </a:spcAft>
                      </a:pPr>
                      <a:r>
                        <a:rPr lang="en-US" sz="2000">
                          <a:effectLst/>
                          <a:latin typeface="Times New Roman" panose="02020603050405020304" pitchFamily="18" charset="0"/>
                          <a:cs typeface="Times New Roman" panose="02020603050405020304" pitchFamily="18" charset="0"/>
                        </a:rPr>
                        <a:t>Biểu hiện</a:t>
                      </a:r>
                      <a:endParaRPr lang="en-US" sz="2000">
                        <a:effectLst/>
                        <a:latin typeface="Times New Roman" panose="02020603050405020304" pitchFamily="18" charset="0"/>
                        <a:ea typeface="Times New Roman"/>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448108">
                <a:tc>
                  <a:txBody>
                    <a:bodyPr/>
                    <a:lstStyle/>
                    <a:p>
                      <a:pPr>
                        <a:lnSpc>
                          <a:spcPct val="115000"/>
                        </a:lnSpc>
                        <a:spcAft>
                          <a:spcPts val="0"/>
                        </a:spcAft>
                      </a:pPr>
                      <a:r>
                        <a:rPr lang="pt-BR" sz="2000" dirty="0">
                          <a:effectLst/>
                          <a:latin typeface="Times New Roman" panose="02020603050405020304" pitchFamily="18" charset="0"/>
                          <a:cs typeface="Times New Roman" panose="02020603050405020304" pitchFamily="18" charset="0"/>
                        </a:rPr>
                        <a:t>Nhóm 1</a:t>
                      </a:r>
                      <a:endParaRPr lang="en-US"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pt-BR" sz="2000">
                          <a:effectLst/>
                          <a:latin typeface="Times New Roman" panose="02020603050405020304" pitchFamily="18" charset="0"/>
                          <a:cs typeface="Times New Roman" panose="02020603050405020304" pitchFamily="18" charset="0"/>
                        </a:rPr>
                        <a:t>Khi đón gió chướng về (đoạn 2)</a:t>
                      </a:r>
                      <a:endParaRPr lang="en-US"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pPr>
                      <a:r>
                        <a:rPr lang="pt-BR" sz="2000">
                          <a:effectLst/>
                          <a:latin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448108">
                <a:tc>
                  <a:txBody>
                    <a:bodyPr/>
                    <a:lstStyle/>
                    <a:p>
                      <a:pPr>
                        <a:lnSpc>
                          <a:spcPct val="115000"/>
                        </a:lnSpc>
                        <a:spcAft>
                          <a:spcPts val="0"/>
                        </a:spcAft>
                      </a:pPr>
                      <a:r>
                        <a:rPr lang="pt-BR" sz="2000">
                          <a:effectLst/>
                          <a:latin typeface="Times New Roman" panose="02020603050405020304" pitchFamily="18" charset="0"/>
                          <a:cs typeface="Times New Roman" panose="02020603050405020304" pitchFamily="18" charset="0"/>
                        </a:rPr>
                        <a:t>Nhóm 2</a:t>
                      </a:r>
                      <a:endParaRPr lang="en-US"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pt-BR" sz="2000">
                          <a:effectLst/>
                          <a:latin typeface="Times New Roman" panose="02020603050405020304" pitchFamily="18" charset="0"/>
                          <a:cs typeface="Times New Roman" panose="02020603050405020304" pitchFamily="18" charset="0"/>
                        </a:rPr>
                        <a:t>Khi còn nhỏ (đoạn 3)</a:t>
                      </a:r>
                      <a:endParaRPr lang="en-US"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pPr>
                      <a:r>
                        <a:rPr lang="pt-BR" sz="2000">
                          <a:effectLst/>
                          <a:latin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448108">
                <a:tc>
                  <a:txBody>
                    <a:bodyPr/>
                    <a:lstStyle/>
                    <a:p>
                      <a:pPr>
                        <a:lnSpc>
                          <a:spcPct val="115000"/>
                        </a:lnSpc>
                        <a:spcAft>
                          <a:spcPts val="0"/>
                        </a:spcAft>
                      </a:pPr>
                      <a:r>
                        <a:rPr lang="pt-BR" sz="2000">
                          <a:effectLst/>
                          <a:latin typeface="Times New Roman" panose="02020603050405020304" pitchFamily="18" charset="0"/>
                          <a:cs typeface="Times New Roman" panose="02020603050405020304" pitchFamily="18" charset="0"/>
                        </a:rPr>
                        <a:t>Nhóm 3</a:t>
                      </a:r>
                      <a:endParaRPr lang="en-US"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pt-BR" sz="2000">
                          <a:effectLst/>
                          <a:latin typeface="Times New Roman" panose="02020603050405020304" pitchFamily="18" charset="0"/>
                          <a:cs typeface="Times New Roman" panose="02020603050405020304" pitchFamily="18" charset="0"/>
                        </a:rPr>
                        <a:t>Khi lớn lên, bắt đầu viết văn (đoạn 5)</a:t>
                      </a:r>
                      <a:endParaRPr lang="en-US"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pPr>
                      <a:r>
                        <a:rPr lang="pt-BR" sz="2000">
                          <a:effectLst/>
                          <a:latin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448108">
                <a:tc>
                  <a:txBody>
                    <a:bodyPr/>
                    <a:lstStyle/>
                    <a:p>
                      <a:pPr>
                        <a:lnSpc>
                          <a:spcPct val="115000"/>
                        </a:lnSpc>
                        <a:spcAft>
                          <a:spcPts val="0"/>
                        </a:spcAft>
                      </a:pPr>
                      <a:r>
                        <a:rPr lang="pt-BR" sz="2000">
                          <a:effectLst/>
                          <a:latin typeface="Times New Roman" panose="02020603050405020304" pitchFamily="18" charset="0"/>
                          <a:cs typeface="Times New Roman" panose="02020603050405020304" pitchFamily="18" charset="0"/>
                        </a:rPr>
                        <a:t>Nhóm 4</a:t>
                      </a:r>
                      <a:endParaRPr lang="en-US"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pPr>
                      <a:r>
                        <a:rPr lang="pt-BR" sz="2000">
                          <a:effectLst/>
                          <a:latin typeface="Times New Roman" panose="02020603050405020304" pitchFamily="18" charset="0"/>
                          <a:cs typeface="Times New Roman" panose="02020603050405020304" pitchFamily="18" charset="0"/>
                        </a:rPr>
                        <a:t>Khi xa quê (đoạn 6)</a:t>
                      </a:r>
                      <a:endParaRPr lang="en-US"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pPr>
                      <a:r>
                        <a:rPr lang="pt-BR" sz="2000">
                          <a:effectLst/>
                          <a:latin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1344322">
                <a:tc>
                  <a:txBody>
                    <a:bodyPr/>
                    <a:lstStyle/>
                    <a:p>
                      <a:pPr>
                        <a:lnSpc>
                          <a:spcPct val="115000"/>
                        </a:lnSpc>
                        <a:spcAft>
                          <a:spcPts val="0"/>
                        </a:spcAft>
                      </a:pPr>
                      <a:r>
                        <a:rPr lang="pt-BR" sz="2000">
                          <a:effectLst/>
                          <a:latin typeface="Times New Roman" panose="02020603050405020304" pitchFamily="18" charset="0"/>
                          <a:cs typeface="Times New Roman" panose="02020603050405020304" pitchFamily="18" charset="0"/>
                        </a:rPr>
                        <a:t>Nhiệm vụ chung</a:t>
                      </a:r>
                      <a:endParaRPr lang="en-US" sz="2000">
                        <a:effectLst/>
                        <a:latin typeface="Times New Roman" panose="02020603050405020304" pitchFamily="18" charset="0"/>
                        <a:ea typeface="Times New Roman"/>
                        <a:cs typeface="Times New Roman" panose="02020603050405020304" pitchFamily="18" charset="0"/>
                      </a:endParaRPr>
                    </a:p>
                  </a:txBody>
                  <a:tcPr marL="68580" marR="68580" marT="0" marB="0"/>
                </a:tc>
                <a:tc gridSpan="2">
                  <a:txBody>
                    <a:bodyPr/>
                    <a:lstStyle/>
                    <a:p>
                      <a:pPr algn="ctr">
                        <a:lnSpc>
                          <a:spcPct val="115000"/>
                        </a:lnSpc>
                        <a:spcAft>
                          <a:spcPts val="0"/>
                        </a:spcAft>
                      </a:pPr>
                      <a:r>
                        <a:rPr lang="pt-BR" sz="2000" dirty="0">
                          <a:effectLst/>
                          <a:latin typeface="Times New Roman" panose="02020603050405020304" pitchFamily="18" charset="0"/>
                          <a:cs typeface="Times New Roman" panose="02020603050405020304" pitchFamily="18" charset="0"/>
                        </a:rPr>
                        <a:t>Nhận xét tình cảm của tác giả với gió chướng:</a:t>
                      </a:r>
                      <a:endParaRPr lang="en-US" sz="2000" dirty="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pt-BR"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883383201"/>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entagon 4"/>
          <p:cNvSpPr/>
          <p:nvPr/>
        </p:nvSpPr>
        <p:spPr>
          <a:xfrm>
            <a:off x="107504" y="178396"/>
            <a:ext cx="5184576" cy="504056"/>
          </a:xfrm>
          <a:prstGeom prst="homePlat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400" b="1" dirty="0">
                <a:solidFill>
                  <a:srgbClr val="00B050"/>
                </a:solidFill>
                <a:latin typeface="Times New Roman" panose="02020603050405020304" pitchFamily="18" charset="0"/>
                <a:cs typeface="Times New Roman" panose="02020603050405020304" pitchFamily="18" charset="0"/>
              </a:rPr>
              <a:t>I. KHÁM PHÁ CHI TIẾT VĂN BẢN</a:t>
            </a:r>
            <a:endParaRPr lang="en-US" sz="2400" dirty="0">
              <a:solidFill>
                <a:srgbClr val="00B050"/>
              </a:solidFill>
              <a:latin typeface="Times New Roman" panose="02020603050405020304" pitchFamily="18" charset="0"/>
              <a:cs typeface="Times New Roman" panose="02020603050405020304" pitchFamily="18" charset="0"/>
            </a:endParaRPr>
          </a:p>
        </p:txBody>
      </p:sp>
      <p:sp>
        <p:nvSpPr>
          <p:cNvPr id="6" name="Flowchart: Terminator 5"/>
          <p:cNvSpPr/>
          <p:nvPr/>
        </p:nvSpPr>
        <p:spPr>
          <a:xfrm>
            <a:off x="251520" y="908720"/>
            <a:ext cx="4428492" cy="576064"/>
          </a:xfrm>
          <a:prstGeom prst="flowChartTerminator">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FF0000"/>
                </a:solidFill>
                <a:latin typeface="Times New Roman" panose="02020603050405020304" pitchFamily="18" charset="0"/>
                <a:cs typeface="Times New Roman" panose="02020603050405020304" pitchFamily="18" charset="0"/>
              </a:rPr>
              <a:t>1. </a:t>
            </a:r>
            <a:r>
              <a:rPr lang="en-US" sz="2400" b="1" dirty="0" err="1">
                <a:solidFill>
                  <a:srgbClr val="FF0000"/>
                </a:solidFill>
                <a:latin typeface="Times New Roman" panose="02020603050405020304" pitchFamily="18" charset="0"/>
                <a:cs typeface="Times New Roman" panose="02020603050405020304" pitchFamily="18" charset="0"/>
              </a:rPr>
              <a:t>Hình</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ảnh</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gió</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chướng</a:t>
            </a:r>
            <a:r>
              <a:rPr lang="en-US" sz="2400" dirty="0">
                <a:solidFill>
                  <a:srgbClr val="FF0000"/>
                </a:solidFill>
                <a:latin typeface="Times New Roman" panose="02020603050405020304" pitchFamily="18" charset="0"/>
                <a:cs typeface="Times New Roman" panose="02020603050405020304" pitchFamily="18" charset="0"/>
              </a:rPr>
              <a:t> </a:t>
            </a:r>
          </a:p>
        </p:txBody>
      </p:sp>
      <p:sp>
        <p:nvSpPr>
          <p:cNvPr id="7" name="Oval Callout 6"/>
          <p:cNvSpPr/>
          <p:nvPr/>
        </p:nvSpPr>
        <p:spPr>
          <a:xfrm>
            <a:off x="287511" y="1628800"/>
            <a:ext cx="4140473" cy="1750614"/>
          </a:xfrm>
          <a:prstGeom prst="wedgeEllipseCallou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i="1" dirty="0" err="1">
                <a:solidFill>
                  <a:srgbClr val="00B050"/>
                </a:solidFill>
                <a:latin typeface="Times New Roman" panose="02020603050405020304" pitchFamily="18" charset="0"/>
                <a:cs typeface="Times New Roman" panose="02020603050405020304" pitchFamily="18" charset="0"/>
              </a:rPr>
              <a:t>Âm</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thanh</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của</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gió</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chướng</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được</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tác</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giả</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miêu</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tả</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như</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thế</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nào</a:t>
            </a:r>
            <a:r>
              <a:rPr lang="en-US" sz="2400" i="1" dirty="0">
                <a:solidFill>
                  <a:srgbClr val="00B050"/>
                </a:solidFill>
                <a:latin typeface="Times New Roman" panose="02020603050405020304" pitchFamily="18" charset="0"/>
                <a:cs typeface="Times New Roman" panose="02020603050405020304" pitchFamily="18" charset="0"/>
              </a:rPr>
              <a:t>?</a:t>
            </a:r>
            <a:endParaRPr lang="en-US" sz="2400" dirty="0">
              <a:solidFill>
                <a:srgbClr val="00B050"/>
              </a:solidFill>
              <a:latin typeface="Times New Roman" panose="02020603050405020304" pitchFamily="18" charset="0"/>
              <a:cs typeface="Times New Roman" panose="02020603050405020304" pitchFamily="18" charset="0"/>
            </a:endParaRPr>
          </a:p>
        </p:txBody>
      </p:sp>
      <p:sp>
        <p:nvSpPr>
          <p:cNvPr id="8" name="Oval Callout 7"/>
          <p:cNvSpPr/>
          <p:nvPr/>
        </p:nvSpPr>
        <p:spPr>
          <a:xfrm>
            <a:off x="2259861" y="3379414"/>
            <a:ext cx="5408483" cy="2281834"/>
          </a:xfrm>
          <a:prstGeom prst="wedgeEllipseCallou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i="1" dirty="0" err="1">
                <a:solidFill>
                  <a:srgbClr val="7030A0"/>
                </a:solidFill>
                <a:latin typeface="Times New Roman" panose="02020603050405020304" pitchFamily="18" charset="0"/>
                <a:cs typeface="Times New Roman" panose="02020603050405020304" pitchFamily="18" charset="0"/>
              </a:rPr>
              <a:t>Vì</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sao</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tác</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giả</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khẳng</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định</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mùa</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gió</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chướng</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cũng</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là</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mùa</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thu</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hoạch</a:t>
            </a:r>
            <a:r>
              <a:rPr lang="en-US" sz="2400" i="1" dirty="0">
                <a:solidFill>
                  <a:srgbClr val="7030A0"/>
                </a:solidFill>
                <a:latin typeface="Times New Roman" panose="02020603050405020304" pitchFamily="18" charset="0"/>
                <a:cs typeface="Times New Roman" panose="02020603050405020304" pitchFamily="18" charset="0"/>
              </a:rPr>
              <a:t>”? </a:t>
            </a:r>
            <a:r>
              <a:rPr lang="en-US" sz="2400" dirty="0">
                <a:solidFill>
                  <a:srgbClr val="7030A0"/>
                </a:solidFill>
                <a:latin typeface="Times New Roman" panose="02020603050405020304" pitchFamily="18" charset="0"/>
                <a:cs typeface="Times New Roman" panose="02020603050405020304" pitchFamily="18" charset="0"/>
              </a:rPr>
              <a:t>(Chi </a:t>
            </a:r>
            <a:r>
              <a:rPr lang="en-US" sz="2400" dirty="0" err="1">
                <a:solidFill>
                  <a:srgbClr val="7030A0"/>
                </a:solidFill>
                <a:latin typeface="Times New Roman" panose="02020603050405020304" pitchFamily="18" charset="0"/>
                <a:cs typeface="Times New Roman" panose="02020603050405020304" pitchFamily="18" charset="0"/>
              </a:rPr>
              <a:t>tiết</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nào</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trong</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văn</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bản</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cho</a:t>
            </a:r>
            <a:r>
              <a:rPr lang="en-US" sz="2400" dirty="0">
                <a:solidFill>
                  <a:srgbClr val="7030A0"/>
                </a:solidFill>
                <a:latin typeface="Times New Roman" panose="02020603050405020304" pitchFamily="18" charset="0"/>
                <a:cs typeface="Times New Roman" panose="02020603050405020304" pitchFamily="18" charset="0"/>
              </a:rPr>
              <a:t> ta </a:t>
            </a:r>
            <a:r>
              <a:rPr lang="en-US" sz="2400" dirty="0" err="1">
                <a:solidFill>
                  <a:srgbClr val="7030A0"/>
                </a:solidFill>
                <a:latin typeface="Times New Roman" panose="02020603050405020304" pitchFamily="18" charset="0"/>
                <a:cs typeface="Times New Roman" panose="02020603050405020304" pitchFamily="18" charset="0"/>
              </a:rPr>
              <a:t>biết</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điều</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đó</a:t>
            </a:r>
            <a:r>
              <a:rPr lang="en-US" sz="2400" dirty="0">
                <a:solidFill>
                  <a:srgbClr val="7030A0"/>
                </a:solidFill>
                <a:latin typeface="Times New Roman" panose="02020603050405020304" pitchFamily="18" charset="0"/>
                <a:cs typeface="Times New Roman" panose="02020603050405020304" pitchFamily="18" charset="0"/>
              </a:rPr>
              <a:t>?)</a:t>
            </a:r>
          </a:p>
        </p:txBody>
      </p:sp>
      <p:sp>
        <p:nvSpPr>
          <p:cNvPr id="9" name="Oval Callout 8"/>
          <p:cNvSpPr/>
          <p:nvPr/>
        </p:nvSpPr>
        <p:spPr>
          <a:xfrm>
            <a:off x="4788024" y="430424"/>
            <a:ext cx="3960440" cy="2737928"/>
          </a:xfrm>
          <a:prstGeom prst="wedgeEllipseCallou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i="1" dirty="0" err="1">
                <a:solidFill>
                  <a:srgbClr val="0070C0"/>
                </a:solidFill>
                <a:latin typeface="Times New Roman" panose="02020603050405020304" pitchFamily="18" charset="0"/>
                <a:cs typeface="Times New Roman" panose="02020603050405020304" pitchFamily="18" charset="0"/>
              </a:rPr>
              <a:t>Tác</a:t>
            </a:r>
            <a:r>
              <a:rPr lang="en-US" sz="2400" i="1" dirty="0">
                <a:solidFill>
                  <a:srgbClr val="0070C0"/>
                </a:solidFill>
                <a:latin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cs typeface="Times New Roman" panose="02020603050405020304" pitchFamily="18" charset="0"/>
              </a:rPr>
              <a:t>giả</a:t>
            </a:r>
            <a:r>
              <a:rPr lang="en-US" sz="2400" i="1" dirty="0">
                <a:solidFill>
                  <a:srgbClr val="0070C0"/>
                </a:solidFill>
                <a:latin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cs typeface="Times New Roman" panose="02020603050405020304" pitchFamily="18" charset="0"/>
              </a:rPr>
              <a:t>đã</a:t>
            </a:r>
            <a:r>
              <a:rPr lang="en-US" sz="2400" i="1" dirty="0">
                <a:solidFill>
                  <a:srgbClr val="0070C0"/>
                </a:solidFill>
                <a:latin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cs typeface="Times New Roman" panose="02020603050405020304" pitchFamily="18" charset="0"/>
              </a:rPr>
              <a:t>sử</a:t>
            </a:r>
            <a:r>
              <a:rPr lang="en-US" sz="2400" i="1" dirty="0">
                <a:solidFill>
                  <a:srgbClr val="0070C0"/>
                </a:solidFill>
                <a:latin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cs typeface="Times New Roman" panose="02020603050405020304" pitchFamily="18" charset="0"/>
              </a:rPr>
              <a:t>dụng</a:t>
            </a:r>
            <a:r>
              <a:rPr lang="en-US" sz="2400" i="1" dirty="0">
                <a:solidFill>
                  <a:srgbClr val="0070C0"/>
                </a:solidFill>
                <a:latin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cs typeface="Times New Roman" panose="02020603050405020304" pitchFamily="18" charset="0"/>
              </a:rPr>
              <a:t>biện</a:t>
            </a:r>
            <a:r>
              <a:rPr lang="en-US" sz="2400" i="1" dirty="0">
                <a:solidFill>
                  <a:srgbClr val="0070C0"/>
                </a:solidFill>
                <a:latin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cs typeface="Times New Roman" panose="02020603050405020304" pitchFamily="18" charset="0"/>
              </a:rPr>
              <a:t>pháp</a:t>
            </a:r>
            <a:r>
              <a:rPr lang="en-US" sz="2400" i="1" dirty="0">
                <a:solidFill>
                  <a:srgbClr val="0070C0"/>
                </a:solidFill>
                <a:latin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cs typeface="Times New Roman" panose="02020603050405020304" pitchFamily="18" charset="0"/>
              </a:rPr>
              <a:t>nghệ</a:t>
            </a:r>
            <a:r>
              <a:rPr lang="en-US" sz="2400" i="1" dirty="0">
                <a:solidFill>
                  <a:srgbClr val="0070C0"/>
                </a:solidFill>
                <a:latin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cs typeface="Times New Roman" panose="02020603050405020304" pitchFamily="18" charset="0"/>
              </a:rPr>
              <a:t>thuật</a:t>
            </a:r>
            <a:r>
              <a:rPr lang="en-US" sz="2400" i="1" dirty="0">
                <a:solidFill>
                  <a:srgbClr val="0070C0"/>
                </a:solidFill>
                <a:latin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cs typeface="Times New Roman" panose="02020603050405020304" pitchFamily="18" charset="0"/>
              </a:rPr>
              <a:t>nào</a:t>
            </a:r>
            <a:r>
              <a:rPr lang="en-US" sz="2400" i="1" dirty="0">
                <a:solidFill>
                  <a:srgbClr val="0070C0"/>
                </a:solidFill>
                <a:latin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cs typeface="Times New Roman" panose="02020603050405020304" pitchFamily="18" charset="0"/>
              </a:rPr>
              <a:t>để</a:t>
            </a:r>
            <a:r>
              <a:rPr lang="en-US" sz="2400" i="1" dirty="0">
                <a:solidFill>
                  <a:srgbClr val="0070C0"/>
                </a:solidFill>
                <a:latin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cs typeface="Times New Roman" panose="02020603050405020304" pitchFamily="18" charset="0"/>
              </a:rPr>
              <a:t>làm</a:t>
            </a:r>
            <a:r>
              <a:rPr lang="en-US" sz="2400" i="1" dirty="0">
                <a:solidFill>
                  <a:srgbClr val="0070C0"/>
                </a:solidFill>
                <a:latin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cs typeface="Times New Roman" panose="02020603050405020304" pitchFamily="18" charset="0"/>
              </a:rPr>
              <a:t>nổi</a:t>
            </a:r>
            <a:r>
              <a:rPr lang="en-US" sz="2400" i="1" dirty="0">
                <a:solidFill>
                  <a:srgbClr val="0070C0"/>
                </a:solidFill>
                <a:latin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cs typeface="Times New Roman" panose="02020603050405020304" pitchFamily="18" charset="0"/>
              </a:rPr>
              <a:t>bật</a:t>
            </a:r>
            <a:r>
              <a:rPr lang="en-US" sz="2400" i="1" dirty="0">
                <a:solidFill>
                  <a:srgbClr val="0070C0"/>
                </a:solidFill>
                <a:latin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cs typeface="Times New Roman" panose="02020603050405020304" pitchFamily="18" charset="0"/>
              </a:rPr>
              <a:t>tính</a:t>
            </a:r>
            <a:r>
              <a:rPr lang="en-US" sz="2400" i="1" dirty="0">
                <a:solidFill>
                  <a:srgbClr val="0070C0"/>
                </a:solidFill>
                <a:latin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cs typeface="Times New Roman" panose="02020603050405020304" pitchFamily="18" charset="0"/>
              </a:rPr>
              <a:t>cách</a:t>
            </a:r>
            <a:r>
              <a:rPr lang="en-US" sz="2400" i="1" dirty="0">
                <a:solidFill>
                  <a:srgbClr val="0070C0"/>
                </a:solidFill>
                <a:latin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cs typeface="Times New Roman" panose="02020603050405020304" pitchFamily="18" charset="0"/>
              </a:rPr>
              <a:t>tâm</a:t>
            </a:r>
            <a:r>
              <a:rPr lang="en-US" sz="2400" i="1" dirty="0">
                <a:solidFill>
                  <a:srgbClr val="0070C0"/>
                </a:solidFill>
                <a:latin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cs typeface="Times New Roman" panose="02020603050405020304" pitchFamily="18" charset="0"/>
              </a:rPr>
              <a:t>trạng</a:t>
            </a:r>
            <a:r>
              <a:rPr lang="en-US" sz="2400" i="1" dirty="0">
                <a:solidFill>
                  <a:srgbClr val="0070C0"/>
                </a:solidFill>
                <a:latin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cs typeface="Times New Roman" panose="02020603050405020304" pitchFamily="18" charset="0"/>
              </a:rPr>
              <a:t>cảm</a:t>
            </a:r>
            <a:r>
              <a:rPr lang="en-US" sz="2400" i="1" dirty="0">
                <a:solidFill>
                  <a:srgbClr val="0070C0"/>
                </a:solidFill>
                <a:latin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cs typeface="Times New Roman" panose="02020603050405020304" pitchFamily="18" charset="0"/>
              </a:rPr>
              <a:t>xúc</a:t>
            </a:r>
            <a:r>
              <a:rPr lang="en-US" sz="2400" i="1" dirty="0">
                <a:solidFill>
                  <a:srgbClr val="0070C0"/>
                </a:solidFill>
                <a:latin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cs typeface="Times New Roman" panose="02020603050405020304" pitchFamily="18" charset="0"/>
              </a:rPr>
              <a:t>của</a:t>
            </a:r>
            <a:r>
              <a:rPr lang="en-US" sz="2400" i="1" dirty="0">
                <a:solidFill>
                  <a:srgbClr val="0070C0"/>
                </a:solidFill>
                <a:latin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cs typeface="Times New Roman" panose="02020603050405020304" pitchFamily="18" charset="0"/>
              </a:rPr>
              <a:t>gió</a:t>
            </a:r>
            <a:r>
              <a:rPr lang="en-US" sz="2400" i="1" dirty="0">
                <a:solidFill>
                  <a:srgbClr val="0070C0"/>
                </a:solidFill>
                <a:latin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cs typeface="Times New Roman" panose="02020603050405020304" pitchFamily="18" charset="0"/>
              </a:rPr>
              <a:t>chướng</a:t>
            </a:r>
            <a:r>
              <a:rPr lang="en-US" sz="2400" i="1" dirty="0">
                <a:solidFill>
                  <a:srgbClr val="0070C0"/>
                </a:solidFill>
                <a:latin typeface="Times New Roman" panose="02020603050405020304" pitchFamily="18" charset="0"/>
                <a:cs typeface="Times New Roman" panose="02020603050405020304" pitchFamily="18" charset="0"/>
              </a:rPr>
              <a:t>?</a:t>
            </a:r>
            <a:endParaRPr lang="en-US" sz="24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058830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500" fill="hold"/>
                                        <p:tgtEl>
                                          <p:spTgt spid="7"/>
                                        </p:tgtEl>
                                        <p:attrNameLst>
                                          <p:attrName>ppt_x</p:attrName>
                                        </p:attrNameLst>
                                      </p:cBhvr>
                                      <p:tavLst>
                                        <p:tav tm="0">
                                          <p:val>
                                            <p:strVal val="#ppt_x"/>
                                          </p:val>
                                        </p:tav>
                                        <p:tav tm="100000">
                                          <p:val>
                                            <p:strVal val="#ppt_x"/>
                                          </p:val>
                                        </p:tav>
                                      </p:tavLst>
                                    </p:anim>
                                    <p:anim calcmode="lin" valueType="num">
                                      <p:cBhvr additive="base">
                                        <p:cTn id="1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xit" presetSubtype="4" fill="hold" grpId="1" nodeType="clickEffect">
                                  <p:stCondLst>
                                    <p:cond delay="0"/>
                                  </p:stCondLst>
                                  <p:childTnLst>
                                    <p:anim calcmode="lin" valueType="num">
                                      <p:cBhvr additive="base">
                                        <p:cTn id="23" dur="500"/>
                                        <p:tgtEl>
                                          <p:spTgt spid="7"/>
                                        </p:tgtEl>
                                        <p:attrNameLst>
                                          <p:attrName>ppt_x</p:attrName>
                                        </p:attrNameLst>
                                      </p:cBhvr>
                                      <p:tavLst>
                                        <p:tav tm="0">
                                          <p:val>
                                            <p:strVal val="ppt_x"/>
                                          </p:val>
                                        </p:tav>
                                        <p:tav tm="100000">
                                          <p:val>
                                            <p:strVal val="ppt_x"/>
                                          </p:val>
                                        </p:tav>
                                      </p:tavLst>
                                    </p:anim>
                                    <p:anim calcmode="lin" valueType="num">
                                      <p:cBhvr additive="base">
                                        <p:cTn id="24" dur="500"/>
                                        <p:tgtEl>
                                          <p:spTgt spid="7"/>
                                        </p:tgtEl>
                                        <p:attrNameLst>
                                          <p:attrName>ppt_y</p:attrName>
                                        </p:attrNameLst>
                                      </p:cBhvr>
                                      <p:tavLst>
                                        <p:tav tm="0">
                                          <p:val>
                                            <p:strVal val="ppt_y"/>
                                          </p:val>
                                        </p:tav>
                                        <p:tav tm="100000">
                                          <p:val>
                                            <p:strVal val="1+ppt_h/2"/>
                                          </p:val>
                                        </p:tav>
                                      </p:tavLst>
                                    </p:anim>
                                    <p:set>
                                      <p:cBhvr>
                                        <p:cTn id="25" dur="1" fill="hold">
                                          <p:stCondLst>
                                            <p:cond delay="499"/>
                                          </p:stCondLst>
                                        </p:cTn>
                                        <p:tgtEl>
                                          <p:spTgt spid="7"/>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fade">
                                      <p:cBhvr>
                                        <p:cTn id="30" dur="1000"/>
                                        <p:tgtEl>
                                          <p:spTgt spid="9"/>
                                        </p:tgtEl>
                                      </p:cBhvr>
                                    </p:animEffect>
                                    <p:anim calcmode="lin" valueType="num">
                                      <p:cBhvr>
                                        <p:cTn id="31" dur="1000" fill="hold"/>
                                        <p:tgtEl>
                                          <p:spTgt spid="9"/>
                                        </p:tgtEl>
                                        <p:attrNameLst>
                                          <p:attrName>ppt_x</p:attrName>
                                        </p:attrNameLst>
                                      </p:cBhvr>
                                      <p:tavLst>
                                        <p:tav tm="0">
                                          <p:val>
                                            <p:strVal val="#ppt_x"/>
                                          </p:val>
                                        </p:tav>
                                        <p:tav tm="100000">
                                          <p:val>
                                            <p:strVal val="#ppt_x"/>
                                          </p:val>
                                        </p:tav>
                                      </p:tavLst>
                                    </p:anim>
                                    <p:anim calcmode="lin" valueType="num">
                                      <p:cBhvr>
                                        <p:cTn id="3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4" presetClass="exit" presetSubtype="10" fill="hold" grpId="1" nodeType="clickEffect">
                                  <p:stCondLst>
                                    <p:cond delay="0"/>
                                  </p:stCondLst>
                                  <p:childTnLst>
                                    <p:animEffect transition="out" filter="randombar(horizontal)">
                                      <p:cBhvr>
                                        <p:cTn id="36" dur="500"/>
                                        <p:tgtEl>
                                          <p:spTgt spid="9"/>
                                        </p:tgtEl>
                                      </p:cBhvr>
                                    </p:animEffect>
                                    <p:set>
                                      <p:cBhvr>
                                        <p:cTn id="37" dur="1" fill="hold">
                                          <p:stCondLst>
                                            <p:cond delay="4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barn(inVertical)">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xit" presetSubtype="32" fill="hold" grpId="1" nodeType="clickEffect">
                                  <p:stCondLst>
                                    <p:cond delay="0"/>
                                  </p:stCondLst>
                                  <p:childTnLst>
                                    <p:anim calcmode="lin" valueType="num">
                                      <p:cBhvr>
                                        <p:cTn id="46" dur="500"/>
                                        <p:tgtEl>
                                          <p:spTgt spid="8"/>
                                        </p:tgtEl>
                                        <p:attrNameLst>
                                          <p:attrName>ppt_w</p:attrName>
                                        </p:attrNameLst>
                                      </p:cBhvr>
                                      <p:tavLst>
                                        <p:tav tm="0">
                                          <p:val>
                                            <p:strVal val="ppt_w"/>
                                          </p:val>
                                        </p:tav>
                                        <p:tav tm="100000">
                                          <p:val>
                                            <p:fltVal val="0"/>
                                          </p:val>
                                        </p:tav>
                                      </p:tavLst>
                                    </p:anim>
                                    <p:anim calcmode="lin" valueType="num">
                                      <p:cBhvr>
                                        <p:cTn id="47" dur="500"/>
                                        <p:tgtEl>
                                          <p:spTgt spid="8"/>
                                        </p:tgtEl>
                                        <p:attrNameLst>
                                          <p:attrName>ppt_h</p:attrName>
                                        </p:attrNameLst>
                                      </p:cBhvr>
                                      <p:tavLst>
                                        <p:tav tm="0">
                                          <p:val>
                                            <p:strVal val="ppt_h"/>
                                          </p:val>
                                        </p:tav>
                                        <p:tav tm="100000">
                                          <p:val>
                                            <p:fltVal val="0"/>
                                          </p:val>
                                        </p:tav>
                                      </p:tavLst>
                                    </p:anim>
                                    <p:animEffect transition="out" filter="fade">
                                      <p:cBhvr>
                                        <p:cTn id="48" dur="500"/>
                                        <p:tgtEl>
                                          <p:spTgt spid="8"/>
                                        </p:tgtEl>
                                      </p:cBhvr>
                                    </p:animEffect>
                                    <p:set>
                                      <p:cBhvr>
                                        <p:cTn id="49"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7" grpId="1" animBg="1"/>
      <p:bldP spid="8" grpId="0" animBg="1"/>
      <p:bldP spid="8" grpId="1" animBg="1"/>
      <p:bldP spid="9" grpId="0" animBg="1"/>
      <p:bldP spid="9"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78196841"/>
              </p:ext>
            </p:extLst>
          </p:nvPr>
        </p:nvGraphicFramePr>
        <p:xfrm>
          <a:off x="395536" y="260648"/>
          <a:ext cx="8352930" cy="6045750"/>
        </p:xfrm>
        <a:graphic>
          <a:graphicData uri="http://schemas.openxmlformats.org/drawingml/2006/table">
            <a:tbl>
              <a:tblPr firstRow="1" firstCol="1" bandRow="1">
                <a:tableStyleId>{5C22544A-7EE6-4342-B048-85BDC9FD1C3A}</a:tableStyleId>
              </a:tblPr>
              <a:tblGrid>
                <a:gridCol w="4320480">
                  <a:extLst>
                    <a:ext uri="{9D8B030D-6E8A-4147-A177-3AD203B41FA5}">
                      <a16:colId xmlns:a16="http://schemas.microsoft.com/office/drawing/2014/main" val="20000"/>
                    </a:ext>
                  </a:extLst>
                </a:gridCol>
                <a:gridCol w="2016225">
                  <a:extLst>
                    <a:ext uri="{9D8B030D-6E8A-4147-A177-3AD203B41FA5}">
                      <a16:colId xmlns:a16="http://schemas.microsoft.com/office/drawing/2014/main" val="20001"/>
                    </a:ext>
                  </a:extLst>
                </a:gridCol>
                <a:gridCol w="2016225">
                  <a:extLst>
                    <a:ext uri="{9D8B030D-6E8A-4147-A177-3AD203B41FA5}">
                      <a16:colId xmlns:a16="http://schemas.microsoft.com/office/drawing/2014/main" val="20002"/>
                    </a:ext>
                  </a:extLst>
                </a:gridCol>
              </a:tblGrid>
              <a:tr h="652885">
                <a:tc>
                  <a:txBody>
                    <a:bodyPr/>
                    <a:lstStyle/>
                    <a:p>
                      <a:pPr marL="88900">
                        <a:lnSpc>
                          <a:spcPct val="119000"/>
                        </a:lnSpc>
                        <a:spcAft>
                          <a:spcPts val="0"/>
                        </a:spcAft>
                      </a:pPr>
                      <a:r>
                        <a:rPr lang="en-US" sz="2400" dirty="0" err="1">
                          <a:solidFill>
                            <a:srgbClr val="002060"/>
                          </a:solidFill>
                          <a:effectLst/>
                          <a:latin typeface="Times New Roman" panose="02020603050405020304" pitchFamily="18" charset="0"/>
                          <a:cs typeface="Times New Roman" panose="02020603050405020304" pitchFamily="18" charset="0"/>
                        </a:rPr>
                        <a:t>Những</a:t>
                      </a:r>
                      <a:r>
                        <a:rPr lang="en-US" sz="2400" dirty="0">
                          <a:solidFill>
                            <a:srgbClr val="002060"/>
                          </a:solidFill>
                          <a:effectLst/>
                          <a:latin typeface="Times New Roman" panose="02020603050405020304" pitchFamily="18" charset="0"/>
                          <a:cs typeface="Times New Roman" panose="02020603050405020304" pitchFamily="18" charset="0"/>
                        </a:rPr>
                        <a:t> chi </a:t>
                      </a:r>
                      <a:r>
                        <a:rPr lang="en-US" sz="2400" dirty="0" err="1">
                          <a:solidFill>
                            <a:srgbClr val="002060"/>
                          </a:solidFill>
                          <a:effectLst/>
                          <a:latin typeface="Times New Roman" panose="02020603050405020304" pitchFamily="18" charset="0"/>
                          <a:cs typeface="Times New Roman" panose="02020603050405020304" pitchFamily="18" charset="0"/>
                        </a:rPr>
                        <a:t>tiết</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hình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ảnh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miêu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tả</a:t>
                      </a:r>
                      <a:endParaRPr lang="en-US" sz="2400" dirty="0">
                        <a:solidFill>
                          <a:srgbClr val="002060"/>
                        </a:solidFill>
                        <a:effectLst/>
                        <a:latin typeface="Times New Roman" panose="02020603050405020304" pitchFamily="18" charset="0"/>
                        <a:ea typeface="Times New Roman"/>
                        <a:cs typeface="Times New Roman" panose="02020603050405020304" pitchFamily="18" charset="0"/>
                      </a:endParaRPr>
                    </a:p>
                  </a:txBody>
                  <a:tcPr marL="45363" marR="4536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nSpc>
                          <a:spcPct val="119000"/>
                        </a:lnSpc>
                        <a:spcAft>
                          <a:spcPts val="0"/>
                        </a:spcAft>
                      </a:pPr>
                      <a:r>
                        <a:rPr lang="en-US" sz="2400" dirty="0" err="1">
                          <a:solidFill>
                            <a:srgbClr val="002060"/>
                          </a:solidFill>
                          <a:effectLst/>
                          <a:latin typeface="Times New Roman" panose="02020603050405020304" pitchFamily="18" charset="0"/>
                          <a:cs typeface="Times New Roman" panose="02020603050405020304" pitchFamily="18" charset="0"/>
                        </a:rPr>
                        <a:t>Đặc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sắc</a:t>
                      </a:r>
                      <a:r>
                        <a:rPr lang="en-US" sz="2400" dirty="0">
                          <a:solidFill>
                            <a:srgbClr val="002060"/>
                          </a:solidFill>
                          <a:effectLst/>
                          <a:latin typeface="Times New Roman" panose="02020603050405020304" pitchFamily="18" charset="0"/>
                          <a:cs typeface="Times New Roman" panose="02020603050405020304" pitchFamily="18" charset="0"/>
                        </a:rPr>
                        <a:t> </a:t>
                      </a:r>
                    </a:p>
                    <a:p>
                      <a:pPr>
                        <a:lnSpc>
                          <a:spcPct val="119000"/>
                        </a:lnSpc>
                        <a:spcAft>
                          <a:spcPts val="0"/>
                        </a:spcAft>
                      </a:pPr>
                      <a:r>
                        <a:rPr lang="en-US" sz="2400" dirty="0" err="1">
                          <a:solidFill>
                            <a:srgbClr val="002060"/>
                          </a:solidFill>
                          <a:effectLst/>
                          <a:latin typeface="Times New Roman" panose="02020603050405020304" pitchFamily="18" charset="0"/>
                          <a:cs typeface="Times New Roman" panose="02020603050405020304" pitchFamily="18" charset="0"/>
                        </a:rPr>
                        <a:t>nghệ</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thuật</a:t>
                      </a:r>
                      <a:endParaRPr lang="en-US" sz="2400" dirty="0">
                        <a:solidFill>
                          <a:srgbClr val="002060"/>
                        </a:solidFill>
                        <a:effectLst/>
                        <a:latin typeface="Times New Roman" panose="02020603050405020304" pitchFamily="18" charset="0"/>
                        <a:ea typeface="Times New Roman"/>
                        <a:cs typeface="Times New Roman" panose="02020603050405020304" pitchFamily="18" charset="0"/>
                      </a:endParaRPr>
                    </a:p>
                  </a:txBody>
                  <a:tcPr marL="45363" marR="4536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101600">
                        <a:lnSpc>
                          <a:spcPct val="119000"/>
                        </a:lnSpc>
                        <a:spcAft>
                          <a:spcPts val="0"/>
                        </a:spcAft>
                      </a:pPr>
                      <a:r>
                        <a:rPr lang="en-US" sz="2400" dirty="0" err="1">
                          <a:solidFill>
                            <a:srgbClr val="002060"/>
                          </a:solidFill>
                          <a:effectLst/>
                          <a:latin typeface="Times New Roman" panose="02020603050405020304" pitchFamily="18" charset="0"/>
                          <a:cs typeface="Times New Roman" panose="02020603050405020304" pitchFamily="18" charset="0"/>
                        </a:rPr>
                        <a:t>Tác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dụng</a:t>
                      </a:r>
                      <a:endParaRPr lang="en-US" sz="2400" dirty="0">
                        <a:solidFill>
                          <a:srgbClr val="002060"/>
                        </a:solidFill>
                        <a:effectLst/>
                        <a:latin typeface="Times New Roman" panose="02020603050405020304" pitchFamily="18" charset="0"/>
                        <a:ea typeface="Times New Roman"/>
                        <a:cs typeface="Times New Roman" panose="02020603050405020304" pitchFamily="18" charset="0"/>
                      </a:endParaRPr>
                    </a:p>
                  </a:txBody>
                  <a:tcPr marL="45363" marR="4536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5212630">
                <a:tc>
                  <a:txBody>
                    <a:bodyPr/>
                    <a:lstStyle/>
                    <a:p>
                      <a:pPr algn="just">
                        <a:lnSpc>
                          <a:spcPct val="150000"/>
                        </a:lnSpc>
                        <a:spcAft>
                          <a:spcPts val="0"/>
                        </a:spcAft>
                        <a:tabLst>
                          <a:tab pos="90170" algn="l"/>
                          <a:tab pos="180340" algn="l"/>
                        </a:tabLst>
                      </a:pP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Âm</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thanh</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của</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gió</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chướng</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hơi</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thở</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gió</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rất</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gần</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âm</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thanh</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ấy</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sẽ</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sang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từng</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giọt</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tình</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tang;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thoảng</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và</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e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dè</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như</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ai</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đó</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đứng</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đằng</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xa</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ngoắc</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tay</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nhẹ</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một</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cái</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như</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đang</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ngại</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ngần</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không</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biết</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người</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xưa</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có</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nhớ</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ta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không</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mừng</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húm</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hừng</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hực</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dạt</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dào</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cồn</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cào</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nồng</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nhiệt</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dịu</a:t>
                      </a:r>
                      <a:r>
                        <a:rPr lang="en-US" sz="2400" b="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effectLst/>
                          <a:latin typeface="Times New Roman" panose="02020603050405020304" pitchFamily="18" charset="0"/>
                          <a:cs typeface="Times New Roman" panose="02020603050405020304" pitchFamily="18" charset="0"/>
                        </a:rPr>
                        <a:t>dàng</a:t>
                      </a:r>
                      <a:endParaRPr lang="en-US" sz="2400" b="0" dirty="0">
                        <a:solidFill>
                          <a:schemeClr val="tx1">
                            <a:lumMod val="95000"/>
                            <a:lumOff val="5000"/>
                          </a:schemeClr>
                        </a:solidFill>
                        <a:effectLst/>
                        <a:latin typeface="Times New Roman" panose="02020603050405020304" pitchFamily="18" charset="0"/>
                        <a:ea typeface="Times New Roman"/>
                        <a:cs typeface="Times New Roman" panose="02020603050405020304" pitchFamily="18" charset="0"/>
                      </a:endParaRPr>
                    </a:p>
                  </a:txBody>
                  <a:tcPr marL="45363" marR="4536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just">
                        <a:lnSpc>
                          <a:spcPct val="150000"/>
                        </a:lnSpc>
                        <a:spcAft>
                          <a:spcPts val="0"/>
                        </a:spcAft>
                        <a:tabLst>
                          <a:tab pos="90170" algn="l"/>
                          <a:tab pos="180340" algn="l"/>
                        </a:tabLst>
                      </a:pPr>
                      <a:r>
                        <a:rPr lang="en-US" sz="2400" dirty="0" err="1">
                          <a:solidFill>
                            <a:srgbClr val="0070C0"/>
                          </a:solidFill>
                          <a:effectLst/>
                          <a:latin typeface="Times New Roman" panose="02020603050405020304" pitchFamily="18" charset="0"/>
                          <a:cs typeface="Times New Roman" panose="02020603050405020304" pitchFamily="18" charset="0"/>
                        </a:rPr>
                        <a:t>Sử</a:t>
                      </a:r>
                      <a:r>
                        <a:rPr lang="en-US" sz="2400" dirty="0">
                          <a:solidFill>
                            <a:srgbClr val="0070C0"/>
                          </a:solidFill>
                          <a:effectLst/>
                          <a:latin typeface="Times New Roman" panose="02020603050405020304" pitchFamily="18" charset="0"/>
                          <a:cs typeface="Times New Roman" panose="02020603050405020304" pitchFamily="18" charset="0"/>
                        </a:rPr>
                        <a:t> </a:t>
                      </a:r>
                      <a:r>
                        <a:rPr lang="en-US" sz="2400" dirty="0" err="1">
                          <a:solidFill>
                            <a:srgbClr val="0070C0"/>
                          </a:solidFill>
                          <a:effectLst/>
                          <a:latin typeface="Times New Roman" panose="02020603050405020304" pitchFamily="18" charset="0"/>
                          <a:cs typeface="Times New Roman" panose="02020603050405020304" pitchFamily="18" charset="0"/>
                        </a:rPr>
                        <a:t>dụng</a:t>
                      </a:r>
                      <a:r>
                        <a:rPr lang="en-US" sz="2400" dirty="0">
                          <a:solidFill>
                            <a:srgbClr val="0070C0"/>
                          </a:solidFill>
                          <a:effectLst/>
                          <a:latin typeface="Times New Roman" panose="02020603050405020304" pitchFamily="18" charset="0"/>
                          <a:cs typeface="Times New Roman" panose="02020603050405020304" pitchFamily="18" charset="0"/>
                        </a:rPr>
                        <a:t> </a:t>
                      </a:r>
                      <a:r>
                        <a:rPr lang="en-US" sz="2400" dirty="0" err="1">
                          <a:solidFill>
                            <a:srgbClr val="0070C0"/>
                          </a:solidFill>
                          <a:effectLst/>
                          <a:latin typeface="Times New Roman" panose="02020603050405020304" pitchFamily="18" charset="0"/>
                          <a:cs typeface="Times New Roman" panose="02020603050405020304" pitchFamily="18" charset="0"/>
                        </a:rPr>
                        <a:t>biện</a:t>
                      </a:r>
                      <a:r>
                        <a:rPr lang="en-US" sz="2400" dirty="0">
                          <a:solidFill>
                            <a:srgbClr val="0070C0"/>
                          </a:solidFill>
                          <a:effectLst/>
                          <a:latin typeface="Times New Roman" panose="02020603050405020304" pitchFamily="18" charset="0"/>
                          <a:cs typeface="Times New Roman" panose="02020603050405020304" pitchFamily="18" charset="0"/>
                        </a:rPr>
                        <a:t> </a:t>
                      </a:r>
                      <a:r>
                        <a:rPr lang="en-US" sz="2400" dirty="0" err="1">
                          <a:solidFill>
                            <a:srgbClr val="0070C0"/>
                          </a:solidFill>
                          <a:effectLst/>
                          <a:latin typeface="Times New Roman" panose="02020603050405020304" pitchFamily="18" charset="0"/>
                          <a:cs typeface="Times New Roman" panose="02020603050405020304" pitchFamily="18" charset="0"/>
                        </a:rPr>
                        <a:t>pháp</a:t>
                      </a:r>
                      <a:r>
                        <a:rPr lang="en-US" sz="2400" dirty="0">
                          <a:solidFill>
                            <a:srgbClr val="0070C0"/>
                          </a:solidFill>
                          <a:effectLst/>
                          <a:latin typeface="Times New Roman" panose="02020603050405020304" pitchFamily="18" charset="0"/>
                          <a:cs typeface="Times New Roman" panose="02020603050405020304" pitchFamily="18" charset="0"/>
                        </a:rPr>
                        <a:t> </a:t>
                      </a:r>
                      <a:r>
                        <a:rPr lang="en-US" sz="2400" dirty="0" err="1">
                          <a:solidFill>
                            <a:srgbClr val="0070C0"/>
                          </a:solidFill>
                          <a:effectLst/>
                          <a:latin typeface="Times New Roman" panose="02020603050405020304" pitchFamily="18" charset="0"/>
                          <a:cs typeface="Times New Roman" panose="02020603050405020304" pitchFamily="18" charset="0"/>
                        </a:rPr>
                        <a:t>tu</a:t>
                      </a:r>
                      <a:r>
                        <a:rPr lang="en-US" sz="2400" dirty="0">
                          <a:solidFill>
                            <a:srgbClr val="0070C0"/>
                          </a:solidFill>
                          <a:effectLst/>
                          <a:latin typeface="Times New Roman" panose="02020603050405020304" pitchFamily="18" charset="0"/>
                          <a:cs typeface="Times New Roman" panose="02020603050405020304" pitchFamily="18" charset="0"/>
                        </a:rPr>
                        <a:t> </a:t>
                      </a:r>
                      <a:r>
                        <a:rPr lang="en-US" sz="2400" dirty="0" err="1">
                          <a:solidFill>
                            <a:srgbClr val="0070C0"/>
                          </a:solidFill>
                          <a:effectLst/>
                          <a:latin typeface="Times New Roman" panose="02020603050405020304" pitchFamily="18" charset="0"/>
                          <a:cs typeface="Times New Roman" panose="02020603050405020304" pitchFamily="18" charset="0"/>
                        </a:rPr>
                        <a:t>từ</a:t>
                      </a:r>
                      <a:r>
                        <a:rPr lang="en-US" sz="2400" dirty="0">
                          <a:solidFill>
                            <a:srgbClr val="0070C0"/>
                          </a:solidFill>
                          <a:effectLst/>
                          <a:latin typeface="Times New Roman" panose="02020603050405020304" pitchFamily="18" charset="0"/>
                          <a:cs typeface="Times New Roman" panose="02020603050405020304" pitchFamily="18" charset="0"/>
                        </a:rPr>
                        <a:t>: so </a:t>
                      </a:r>
                      <a:r>
                        <a:rPr lang="en-US" sz="2400" dirty="0" err="1">
                          <a:solidFill>
                            <a:srgbClr val="0070C0"/>
                          </a:solidFill>
                          <a:effectLst/>
                          <a:latin typeface="Times New Roman" panose="02020603050405020304" pitchFamily="18" charset="0"/>
                          <a:cs typeface="Times New Roman" panose="02020603050405020304" pitchFamily="18" charset="0"/>
                        </a:rPr>
                        <a:t>sánh</a:t>
                      </a:r>
                      <a:r>
                        <a:rPr lang="en-US" sz="2400" dirty="0">
                          <a:solidFill>
                            <a:srgbClr val="0070C0"/>
                          </a:solidFill>
                          <a:effectLst/>
                          <a:latin typeface="Times New Roman" panose="02020603050405020304" pitchFamily="18" charset="0"/>
                          <a:cs typeface="Times New Roman" panose="02020603050405020304" pitchFamily="18" charset="0"/>
                        </a:rPr>
                        <a:t>, </a:t>
                      </a:r>
                      <a:r>
                        <a:rPr lang="en-US" sz="2400" dirty="0" err="1">
                          <a:solidFill>
                            <a:srgbClr val="0070C0"/>
                          </a:solidFill>
                          <a:effectLst/>
                          <a:latin typeface="Times New Roman" panose="02020603050405020304" pitchFamily="18" charset="0"/>
                          <a:cs typeface="Times New Roman" panose="02020603050405020304" pitchFamily="18" charset="0"/>
                        </a:rPr>
                        <a:t>nhân</a:t>
                      </a:r>
                      <a:r>
                        <a:rPr lang="en-US" sz="2400" dirty="0">
                          <a:solidFill>
                            <a:srgbClr val="0070C0"/>
                          </a:solidFill>
                          <a:effectLst/>
                          <a:latin typeface="Times New Roman" panose="02020603050405020304" pitchFamily="18" charset="0"/>
                          <a:cs typeface="Times New Roman" panose="02020603050405020304" pitchFamily="18" charset="0"/>
                        </a:rPr>
                        <a:t> </a:t>
                      </a:r>
                      <a:r>
                        <a:rPr lang="en-US" sz="2400" dirty="0" err="1">
                          <a:solidFill>
                            <a:srgbClr val="0070C0"/>
                          </a:solidFill>
                          <a:effectLst/>
                          <a:latin typeface="Times New Roman" panose="02020603050405020304" pitchFamily="18" charset="0"/>
                          <a:cs typeface="Times New Roman" panose="02020603050405020304" pitchFamily="18" charset="0"/>
                        </a:rPr>
                        <a:t>hoá</a:t>
                      </a:r>
                      <a:r>
                        <a:rPr lang="en-US" sz="2400" dirty="0">
                          <a:solidFill>
                            <a:srgbClr val="0070C0"/>
                          </a:solidFill>
                          <a:effectLst/>
                          <a:latin typeface="Times New Roman" panose="02020603050405020304" pitchFamily="18" charset="0"/>
                          <a:cs typeface="Times New Roman" panose="02020603050405020304" pitchFamily="18" charset="0"/>
                        </a:rPr>
                        <a:t>.</a:t>
                      </a:r>
                      <a:endParaRPr lang="en-US" sz="2400" dirty="0">
                        <a:solidFill>
                          <a:srgbClr val="0070C0"/>
                        </a:solidFill>
                        <a:effectLst/>
                        <a:latin typeface="Times New Roman" panose="02020603050405020304" pitchFamily="18" charset="0"/>
                        <a:ea typeface="Times New Roman"/>
                        <a:cs typeface="Times New Roman" panose="02020603050405020304" pitchFamily="18" charset="0"/>
                      </a:endParaRPr>
                    </a:p>
                  </a:txBody>
                  <a:tcPr marL="45363" marR="4536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lnSpc>
                          <a:spcPct val="150000"/>
                        </a:lnSpc>
                        <a:spcAft>
                          <a:spcPts val="0"/>
                        </a:spcAft>
                        <a:tabLst>
                          <a:tab pos="90170" algn="l"/>
                          <a:tab pos="180340" algn="l"/>
                        </a:tabLst>
                      </a:pPr>
                      <a:r>
                        <a:rPr lang="en-US" sz="2400" dirty="0" err="1">
                          <a:solidFill>
                            <a:srgbClr val="0070C0"/>
                          </a:solidFill>
                          <a:effectLst/>
                          <a:latin typeface="Times New Roman" panose="02020603050405020304" pitchFamily="18" charset="0"/>
                          <a:cs typeface="Times New Roman" panose="02020603050405020304" pitchFamily="18" charset="0"/>
                        </a:rPr>
                        <a:t>Khiến</a:t>
                      </a:r>
                      <a:r>
                        <a:rPr lang="en-US" sz="2400" dirty="0">
                          <a:solidFill>
                            <a:srgbClr val="0070C0"/>
                          </a:solidFill>
                          <a:effectLst/>
                          <a:latin typeface="Times New Roman" panose="02020603050405020304" pitchFamily="18" charset="0"/>
                          <a:cs typeface="Times New Roman" panose="02020603050405020304" pitchFamily="18" charset="0"/>
                        </a:rPr>
                        <a:t> </a:t>
                      </a:r>
                      <a:r>
                        <a:rPr lang="en-US" sz="2400" dirty="0" err="1">
                          <a:solidFill>
                            <a:srgbClr val="0070C0"/>
                          </a:solidFill>
                          <a:effectLst/>
                          <a:latin typeface="Times New Roman" panose="02020603050405020304" pitchFamily="18" charset="0"/>
                          <a:cs typeface="Times New Roman" panose="02020603050405020304" pitchFamily="18" charset="0"/>
                        </a:rPr>
                        <a:t>hình</a:t>
                      </a:r>
                      <a:r>
                        <a:rPr lang="en-US" sz="2400" dirty="0">
                          <a:solidFill>
                            <a:srgbClr val="0070C0"/>
                          </a:solidFill>
                          <a:effectLst/>
                          <a:latin typeface="Times New Roman" panose="02020603050405020304" pitchFamily="18" charset="0"/>
                          <a:cs typeface="Times New Roman" panose="02020603050405020304" pitchFamily="18" charset="0"/>
                        </a:rPr>
                        <a:t> </a:t>
                      </a:r>
                      <a:r>
                        <a:rPr lang="en-US" sz="2400" dirty="0" err="1">
                          <a:solidFill>
                            <a:srgbClr val="0070C0"/>
                          </a:solidFill>
                          <a:effectLst/>
                          <a:latin typeface="Times New Roman" panose="02020603050405020304" pitchFamily="18" charset="0"/>
                          <a:cs typeface="Times New Roman" panose="02020603050405020304" pitchFamily="18" charset="0"/>
                        </a:rPr>
                        <a:t>ảnh</a:t>
                      </a:r>
                      <a:r>
                        <a:rPr lang="en-US" sz="2400" dirty="0">
                          <a:solidFill>
                            <a:srgbClr val="0070C0"/>
                          </a:solidFill>
                          <a:effectLst/>
                          <a:latin typeface="Times New Roman" panose="02020603050405020304" pitchFamily="18" charset="0"/>
                          <a:cs typeface="Times New Roman" panose="02020603050405020304" pitchFamily="18" charset="0"/>
                        </a:rPr>
                        <a:t> </a:t>
                      </a:r>
                      <a:r>
                        <a:rPr lang="en-US" sz="2400" dirty="0" err="1">
                          <a:solidFill>
                            <a:srgbClr val="0070C0"/>
                          </a:solidFill>
                          <a:effectLst/>
                          <a:latin typeface="Times New Roman" panose="02020603050405020304" pitchFamily="18" charset="0"/>
                          <a:cs typeface="Times New Roman" panose="02020603050405020304" pitchFamily="18" charset="0"/>
                        </a:rPr>
                        <a:t>gió</a:t>
                      </a:r>
                      <a:r>
                        <a:rPr lang="en-US" sz="2400" dirty="0">
                          <a:solidFill>
                            <a:srgbClr val="0070C0"/>
                          </a:solidFill>
                          <a:effectLst/>
                          <a:latin typeface="Times New Roman" panose="02020603050405020304" pitchFamily="18" charset="0"/>
                          <a:cs typeface="Times New Roman" panose="02020603050405020304" pitchFamily="18" charset="0"/>
                        </a:rPr>
                        <a:t> </a:t>
                      </a:r>
                      <a:r>
                        <a:rPr lang="en-US" sz="2400" dirty="0" err="1">
                          <a:solidFill>
                            <a:srgbClr val="0070C0"/>
                          </a:solidFill>
                          <a:effectLst/>
                          <a:latin typeface="Times New Roman" panose="02020603050405020304" pitchFamily="18" charset="0"/>
                          <a:cs typeface="Times New Roman" panose="02020603050405020304" pitchFamily="18" charset="0"/>
                        </a:rPr>
                        <a:t>chướng</a:t>
                      </a:r>
                      <a:r>
                        <a:rPr lang="en-US" sz="2400" dirty="0">
                          <a:solidFill>
                            <a:srgbClr val="0070C0"/>
                          </a:solidFill>
                          <a:effectLst/>
                          <a:latin typeface="Times New Roman" panose="02020603050405020304" pitchFamily="18" charset="0"/>
                          <a:cs typeface="Times New Roman" panose="02020603050405020304" pitchFamily="18" charset="0"/>
                        </a:rPr>
                        <a:t> </a:t>
                      </a:r>
                      <a:r>
                        <a:rPr lang="en-US" sz="2400" dirty="0" err="1">
                          <a:solidFill>
                            <a:srgbClr val="0070C0"/>
                          </a:solidFill>
                          <a:effectLst/>
                          <a:latin typeface="Times New Roman" panose="02020603050405020304" pitchFamily="18" charset="0"/>
                          <a:cs typeface="Times New Roman" panose="02020603050405020304" pitchFamily="18" charset="0"/>
                        </a:rPr>
                        <a:t>hiện</a:t>
                      </a:r>
                      <a:r>
                        <a:rPr lang="en-US" sz="2400" dirty="0">
                          <a:solidFill>
                            <a:srgbClr val="0070C0"/>
                          </a:solidFill>
                          <a:effectLst/>
                          <a:latin typeface="Times New Roman" panose="02020603050405020304" pitchFamily="18" charset="0"/>
                          <a:cs typeface="Times New Roman" panose="02020603050405020304" pitchFamily="18" charset="0"/>
                        </a:rPr>
                        <a:t> </a:t>
                      </a:r>
                      <a:r>
                        <a:rPr lang="en-US" sz="2400" dirty="0" err="1">
                          <a:solidFill>
                            <a:srgbClr val="0070C0"/>
                          </a:solidFill>
                          <a:effectLst/>
                          <a:latin typeface="Times New Roman" panose="02020603050405020304" pitchFamily="18" charset="0"/>
                          <a:cs typeface="Times New Roman" panose="02020603050405020304" pitchFamily="18" charset="0"/>
                        </a:rPr>
                        <a:t>lên</a:t>
                      </a:r>
                      <a:r>
                        <a:rPr lang="en-US" sz="2400" dirty="0">
                          <a:solidFill>
                            <a:srgbClr val="0070C0"/>
                          </a:solidFill>
                          <a:effectLst/>
                          <a:latin typeface="Times New Roman" panose="02020603050405020304" pitchFamily="18" charset="0"/>
                          <a:cs typeface="Times New Roman" panose="02020603050405020304" pitchFamily="18" charset="0"/>
                        </a:rPr>
                        <a:t> </a:t>
                      </a:r>
                      <a:r>
                        <a:rPr lang="en-US" sz="2400" dirty="0" err="1">
                          <a:solidFill>
                            <a:srgbClr val="0070C0"/>
                          </a:solidFill>
                          <a:effectLst/>
                          <a:latin typeface="Times New Roman" panose="02020603050405020304" pitchFamily="18" charset="0"/>
                          <a:cs typeface="Times New Roman" panose="02020603050405020304" pitchFamily="18" charset="0"/>
                        </a:rPr>
                        <a:t>sống</a:t>
                      </a:r>
                      <a:r>
                        <a:rPr lang="en-US" sz="2400" dirty="0">
                          <a:solidFill>
                            <a:srgbClr val="0070C0"/>
                          </a:solidFill>
                          <a:effectLst/>
                          <a:latin typeface="Times New Roman" panose="02020603050405020304" pitchFamily="18" charset="0"/>
                          <a:cs typeface="Times New Roman" panose="02020603050405020304" pitchFamily="18" charset="0"/>
                        </a:rPr>
                        <a:t> </a:t>
                      </a:r>
                      <a:r>
                        <a:rPr lang="en-US" sz="2400" dirty="0" err="1">
                          <a:solidFill>
                            <a:srgbClr val="0070C0"/>
                          </a:solidFill>
                          <a:effectLst/>
                          <a:latin typeface="Times New Roman" panose="02020603050405020304" pitchFamily="18" charset="0"/>
                          <a:cs typeface="Times New Roman" panose="02020603050405020304" pitchFamily="18" charset="0"/>
                        </a:rPr>
                        <a:t>động</a:t>
                      </a:r>
                      <a:r>
                        <a:rPr lang="en-US" sz="2400" dirty="0">
                          <a:solidFill>
                            <a:srgbClr val="0070C0"/>
                          </a:solidFill>
                          <a:effectLst/>
                          <a:latin typeface="Times New Roman" panose="02020603050405020304" pitchFamily="18" charset="0"/>
                          <a:cs typeface="Times New Roman" panose="02020603050405020304" pitchFamily="18" charset="0"/>
                        </a:rPr>
                        <a:t> </a:t>
                      </a:r>
                      <a:r>
                        <a:rPr lang="en-US" sz="2400" dirty="0" err="1">
                          <a:solidFill>
                            <a:srgbClr val="0070C0"/>
                          </a:solidFill>
                          <a:effectLst/>
                          <a:latin typeface="Times New Roman" panose="02020603050405020304" pitchFamily="18" charset="0"/>
                          <a:cs typeface="Times New Roman" panose="02020603050405020304" pitchFamily="18" charset="0"/>
                        </a:rPr>
                        <a:t>như</a:t>
                      </a:r>
                      <a:r>
                        <a:rPr lang="en-US" sz="2400" dirty="0">
                          <a:solidFill>
                            <a:srgbClr val="0070C0"/>
                          </a:solidFill>
                          <a:effectLst/>
                          <a:latin typeface="Times New Roman" panose="02020603050405020304" pitchFamily="18" charset="0"/>
                          <a:cs typeface="Times New Roman" panose="02020603050405020304" pitchFamily="18" charset="0"/>
                        </a:rPr>
                        <a:t> con </a:t>
                      </a:r>
                      <a:r>
                        <a:rPr lang="en-US" sz="2400" dirty="0" err="1">
                          <a:solidFill>
                            <a:srgbClr val="0070C0"/>
                          </a:solidFill>
                          <a:effectLst/>
                          <a:latin typeface="Times New Roman" panose="02020603050405020304" pitchFamily="18" charset="0"/>
                          <a:cs typeface="Times New Roman" panose="02020603050405020304" pitchFamily="18" charset="0"/>
                        </a:rPr>
                        <a:t>người</a:t>
                      </a:r>
                      <a:r>
                        <a:rPr lang="en-US" sz="2400" dirty="0">
                          <a:solidFill>
                            <a:srgbClr val="0070C0"/>
                          </a:solidFill>
                          <a:effectLst/>
                          <a:latin typeface="Times New Roman" panose="02020603050405020304" pitchFamily="18" charset="0"/>
                          <a:cs typeface="Times New Roman" panose="02020603050405020304" pitchFamily="18" charset="0"/>
                        </a:rPr>
                        <a:t>.</a:t>
                      </a:r>
                      <a:endParaRPr lang="en-US" sz="2400" dirty="0">
                        <a:solidFill>
                          <a:srgbClr val="0070C0"/>
                        </a:solidFill>
                        <a:effectLst/>
                        <a:latin typeface="Times New Roman" panose="02020603050405020304" pitchFamily="18" charset="0"/>
                        <a:ea typeface="Times New Roman"/>
                        <a:cs typeface="Times New Roman" panose="02020603050405020304" pitchFamily="18" charset="0"/>
                      </a:endParaRPr>
                    </a:p>
                  </a:txBody>
                  <a:tcPr marL="45363" marR="4536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7506796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232</TotalTime>
  <Words>2444</Words>
  <Application>Microsoft Office PowerPoint</Application>
  <PresentationFormat>On-screen Show (4:3)</PresentationFormat>
  <Paragraphs>198</Paragraphs>
  <Slides>21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Administrator</cp:lastModifiedBy>
  <cp:revision>159</cp:revision>
  <dcterms:created xsi:type="dcterms:W3CDTF">2022-06-20T13:23:50Z</dcterms:created>
  <dcterms:modified xsi:type="dcterms:W3CDTF">2024-10-10T02:05:54Z</dcterms:modified>
</cp:coreProperties>
</file>