
<file path=[Content_Types].xml><?xml version="1.0" encoding="utf-8"?>
<Types xmlns="http://schemas.openxmlformats.org/package/2006/content-types">
  <Default Extension="emf" ContentType="image/x-emf"/>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3"/>
  </p:notesMasterIdLst>
  <p:sldIdLst>
    <p:sldId id="256" r:id="rId3"/>
    <p:sldId id="257" r:id="rId4"/>
    <p:sldId id="261" r:id="rId5"/>
    <p:sldId id="259" r:id="rId6"/>
    <p:sldId id="258" r:id="rId7"/>
    <p:sldId id="264" r:id="rId8"/>
    <p:sldId id="260" r:id="rId9"/>
    <p:sldId id="262" r:id="rId10"/>
    <p:sldId id="263" r:id="rId11"/>
    <p:sldId id="267" r:id="rId12"/>
    <p:sldId id="265" r:id="rId13"/>
    <p:sldId id="266" r:id="rId14"/>
    <p:sldId id="268" r:id="rId15"/>
    <p:sldId id="269" r:id="rId16"/>
    <p:sldId id="271" r:id="rId17"/>
    <p:sldId id="273" r:id="rId18"/>
    <p:sldId id="272" r:id="rId19"/>
    <p:sldId id="270" r:id="rId20"/>
    <p:sldId id="274" r:id="rId21"/>
    <p:sldId id="275" r:id="rId22"/>
    <p:sldId id="280" r:id="rId23"/>
    <p:sldId id="279" r:id="rId24"/>
    <p:sldId id="276" r:id="rId25"/>
    <p:sldId id="277" r:id="rId26"/>
    <p:sldId id="278" r:id="rId27"/>
    <p:sldId id="281" r:id="rId28"/>
    <p:sldId id="282" r:id="rId29"/>
    <p:sldId id="283" r:id="rId30"/>
    <p:sldId id="284" r:id="rId31"/>
    <p:sldId id="285" r:id="rId32"/>
    <p:sldId id="286" r:id="rId33"/>
    <p:sldId id="287" r:id="rId34"/>
    <p:sldId id="304" r:id="rId35"/>
    <p:sldId id="305" r:id="rId36"/>
    <p:sldId id="307" r:id="rId37"/>
    <p:sldId id="306" r:id="rId38"/>
    <p:sldId id="308" r:id="rId39"/>
    <p:sldId id="309" r:id="rId40"/>
    <p:sldId id="289" r:id="rId41"/>
    <p:sldId id="288" r:id="rId42"/>
  </p:sldIdLst>
  <p:sldSz cx="18288000" cy="10287000"/>
  <p:notesSz cx="6858000" cy="9144000"/>
  <p:embeddedFontLst>
    <p:embeddedFont>
      <p:font typeface="Calibri" panose="020F0502020204030204" pitchFamily="34" charset="0"/>
      <p:regular r:id="rId44"/>
      <p:bold r:id="rId45"/>
      <p:italic r:id="rId46"/>
      <p:boldItalic r:id="rId47"/>
    </p:embeddedFont>
    <p:embeddedFont>
      <p:font typeface="Calibri Light" panose="020F0302020204030204" pitchFamily="34" charset="0"/>
      <p:regular r:id="rId48"/>
      <p:italic r:id="rId49"/>
    </p:embeddedFont>
    <p:embeddedFont>
      <p:font typeface="Cambria Math" panose="02040503050406030204" pitchFamily="18" charset="0"/>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5652"/>
    <a:srgbClr val="003A50"/>
    <a:srgbClr val="8F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hông có Kiểu, Lưới Bảng">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456"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4.fntdata"/><Relationship Id="rId50" Type="http://schemas.openxmlformats.org/officeDocument/2006/relationships/font" Target="fonts/font7.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font" Target="fonts/font5.fntdata"/><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6.fnt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1:56.440"/>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23:57.821"/>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24:09.913"/>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3:49.519"/>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3:59.913"/>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4:24.068"/>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5:42.741"/>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5:48.627"/>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7:22.746"/>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7:58.728"/>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8:08.273"/>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73E28B-EF50-48BF-ADA1-BCCDC3D7A6D2}" type="datetimeFigureOut">
              <a:rPr lang="en-US" smtClean="0"/>
              <a:t>10/1/2022</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CA6BE3-B516-4DCD-BCA8-4372E021157A}" type="slidenum">
              <a:rPr lang="en-US" smtClean="0"/>
              <a:t>‹#›</a:t>
            </a:fld>
            <a:endParaRPr lang="en-US"/>
          </a:p>
        </p:txBody>
      </p:sp>
    </p:spTree>
    <p:extLst>
      <p:ext uri="{BB962C8B-B14F-4D97-AF65-F5344CB8AC3E}">
        <p14:creationId xmlns:p14="http://schemas.microsoft.com/office/powerpoint/2010/main" val="3097430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ECCA6BE3-B516-4DCD-BCA8-4372E021157A}" type="slidenum">
              <a:rPr lang="en-US" smtClean="0"/>
              <a:t>16</a:t>
            </a:fld>
            <a:endParaRPr lang="en-US"/>
          </a:p>
        </p:txBody>
      </p:sp>
    </p:spTree>
    <p:extLst>
      <p:ext uri="{BB962C8B-B14F-4D97-AF65-F5344CB8AC3E}">
        <p14:creationId xmlns:p14="http://schemas.microsoft.com/office/powerpoint/2010/main" val="799990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có</a:t>
            </a:r>
            <a:r>
              <a:rPr lang="en-US" dirty="0"/>
              <a:t>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372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061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283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3333-75B2-4745-AF58-812DCE720411}"/>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A326C01C-D6AD-4768-9A62-AC577202058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272A4877-3B66-4C54-A28B-97C39AC2D1AB}"/>
              </a:ext>
            </a:extLst>
          </p:cNvPr>
          <p:cNvSpPr>
            <a:spLocks noGrp="1"/>
          </p:cNvSpPr>
          <p:nvPr>
            <p:ph type="dt" sz="half" idx="10"/>
          </p:nvPr>
        </p:nvSpPr>
        <p:spPr/>
        <p:txBody>
          <a:bodyPr/>
          <a:lstStyle/>
          <a:p>
            <a:fld id="{B28593A9-40E4-4715-BB88-DD783705E2B1}" type="datetimeFigureOut">
              <a:rPr lang="en-US" smtClean="0"/>
              <a:t>10/1/2022</a:t>
            </a:fld>
            <a:endParaRPr lang="en-US"/>
          </a:p>
        </p:txBody>
      </p:sp>
      <p:sp>
        <p:nvSpPr>
          <p:cNvPr id="5" name="Footer Placeholder 4">
            <a:extLst>
              <a:ext uri="{FF2B5EF4-FFF2-40B4-BE49-F238E27FC236}">
                <a16:creationId xmlns:a16="http://schemas.microsoft.com/office/drawing/2014/main" id="{A0D29427-8EFC-4B56-9706-F68E7ABF50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107B7-FECB-48E6-B3D9-E87865BCAE2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8030411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p:txBody>
          <a:bodyPr/>
          <a:lstStyle/>
          <a:p>
            <a:fld id="{B28593A9-40E4-4715-BB88-DD783705E2B1}" type="datetimeFigureOut">
              <a:rPr lang="en-US" smtClean="0"/>
              <a:t>10/1/2022</a:t>
            </a:fld>
            <a:endParaRPr lang="en-US"/>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4884333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03C35-4E0C-4994-8A80-FD7CDD51AF82}"/>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10C8C5F1-B2C4-44FB-9A3D-EC79E0FCE339}"/>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ECF44-5EAA-4073-912F-289673BFD494}"/>
              </a:ext>
            </a:extLst>
          </p:cNvPr>
          <p:cNvSpPr>
            <a:spLocks noGrp="1"/>
          </p:cNvSpPr>
          <p:nvPr>
            <p:ph type="dt" sz="half" idx="10"/>
          </p:nvPr>
        </p:nvSpPr>
        <p:spPr/>
        <p:txBody>
          <a:bodyPr/>
          <a:lstStyle/>
          <a:p>
            <a:fld id="{B28593A9-40E4-4715-BB88-DD783705E2B1}" type="datetimeFigureOut">
              <a:rPr lang="en-US" smtClean="0"/>
              <a:t>10/1/2022</a:t>
            </a:fld>
            <a:endParaRPr lang="en-US"/>
          </a:p>
        </p:txBody>
      </p:sp>
      <p:sp>
        <p:nvSpPr>
          <p:cNvPr id="5" name="Footer Placeholder 4">
            <a:extLst>
              <a:ext uri="{FF2B5EF4-FFF2-40B4-BE49-F238E27FC236}">
                <a16:creationId xmlns:a16="http://schemas.microsoft.com/office/drawing/2014/main" id="{78AFDC7E-23A7-4CFE-BA10-AC8231359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D79EE-629F-4DC1-905F-C74B59330A6C}"/>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8490009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05928-898B-45B1-A7DA-3972F1F08E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F9798A-314F-4957-97C6-A5E211E153C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F3C6BF-7E3F-43B5-A92B-8831CEB38918}"/>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FEF661-BA2D-4BF4-AB69-784F8ACA3BB1}"/>
              </a:ext>
            </a:extLst>
          </p:cNvPr>
          <p:cNvSpPr>
            <a:spLocks noGrp="1"/>
          </p:cNvSpPr>
          <p:nvPr>
            <p:ph type="dt" sz="half" idx="10"/>
          </p:nvPr>
        </p:nvSpPr>
        <p:spPr/>
        <p:txBody>
          <a:bodyPr/>
          <a:lstStyle/>
          <a:p>
            <a:fld id="{B28593A9-40E4-4715-BB88-DD783705E2B1}" type="datetimeFigureOut">
              <a:rPr lang="en-US" smtClean="0"/>
              <a:t>10/1/2022</a:t>
            </a:fld>
            <a:endParaRPr lang="en-US"/>
          </a:p>
        </p:txBody>
      </p:sp>
      <p:sp>
        <p:nvSpPr>
          <p:cNvPr id="6" name="Footer Placeholder 5">
            <a:extLst>
              <a:ext uri="{FF2B5EF4-FFF2-40B4-BE49-F238E27FC236}">
                <a16:creationId xmlns:a16="http://schemas.microsoft.com/office/drawing/2014/main" id="{96B4EF0E-3256-4E31-8B1F-889EE6BF69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8B174D-886E-4312-A48D-132F9385D9C1}"/>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1511037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EBD02-BAC7-4DD8-A4B7-95774C9E9A8B}"/>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F2AEC2-9F0D-4CDE-A50A-69C6E0E74C32}"/>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23F7EFF-F9A3-40EE-86C6-655E8D4D95CC}"/>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F1A951-F4D9-4C17-AFC7-E034211C290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B38F376-0DF0-403F-8142-CA4A8FAA0A93}"/>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82C31-A641-4725-999F-7E94BBF63DB3}"/>
              </a:ext>
            </a:extLst>
          </p:cNvPr>
          <p:cNvSpPr>
            <a:spLocks noGrp="1"/>
          </p:cNvSpPr>
          <p:nvPr>
            <p:ph type="dt" sz="half" idx="10"/>
          </p:nvPr>
        </p:nvSpPr>
        <p:spPr/>
        <p:txBody>
          <a:bodyPr/>
          <a:lstStyle/>
          <a:p>
            <a:fld id="{B28593A9-40E4-4715-BB88-DD783705E2B1}" type="datetimeFigureOut">
              <a:rPr lang="en-US" smtClean="0"/>
              <a:t>10/1/2022</a:t>
            </a:fld>
            <a:endParaRPr lang="en-US"/>
          </a:p>
        </p:txBody>
      </p:sp>
      <p:sp>
        <p:nvSpPr>
          <p:cNvPr id="8" name="Footer Placeholder 7">
            <a:extLst>
              <a:ext uri="{FF2B5EF4-FFF2-40B4-BE49-F238E27FC236}">
                <a16:creationId xmlns:a16="http://schemas.microsoft.com/office/drawing/2014/main" id="{7249091D-33C3-4D3B-ABB8-3AEEDE707A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38F5F0-80C4-4386-80EE-D1AF607721D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690623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4D7B0-807A-47B4-81BC-E49C21B391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327401-68DA-4A4E-B91C-FDAC7AD1FA04}"/>
              </a:ext>
            </a:extLst>
          </p:cNvPr>
          <p:cNvSpPr>
            <a:spLocks noGrp="1"/>
          </p:cNvSpPr>
          <p:nvPr>
            <p:ph type="dt" sz="half" idx="10"/>
          </p:nvPr>
        </p:nvSpPr>
        <p:spPr/>
        <p:txBody>
          <a:bodyPr/>
          <a:lstStyle/>
          <a:p>
            <a:fld id="{B28593A9-40E4-4715-BB88-DD783705E2B1}" type="datetimeFigureOut">
              <a:rPr lang="en-US" smtClean="0"/>
              <a:t>10/1/2022</a:t>
            </a:fld>
            <a:endParaRPr lang="en-US"/>
          </a:p>
        </p:txBody>
      </p:sp>
      <p:sp>
        <p:nvSpPr>
          <p:cNvPr id="4" name="Footer Placeholder 3">
            <a:extLst>
              <a:ext uri="{FF2B5EF4-FFF2-40B4-BE49-F238E27FC236}">
                <a16:creationId xmlns:a16="http://schemas.microsoft.com/office/drawing/2014/main" id="{F5AA7212-36F2-4B5E-8F78-5B9B8003B9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E7EF3C-F38C-44FC-9151-E747A01EF1B5}"/>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9028433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465C24-7A23-4259-86C5-8616EADDB807}"/>
              </a:ext>
            </a:extLst>
          </p:cNvPr>
          <p:cNvSpPr>
            <a:spLocks noGrp="1"/>
          </p:cNvSpPr>
          <p:nvPr>
            <p:ph type="dt" sz="half" idx="10"/>
          </p:nvPr>
        </p:nvSpPr>
        <p:spPr/>
        <p:txBody>
          <a:bodyPr/>
          <a:lstStyle/>
          <a:p>
            <a:fld id="{B28593A9-40E4-4715-BB88-DD783705E2B1}" type="datetimeFigureOut">
              <a:rPr lang="en-US" smtClean="0"/>
              <a:t>10/1/2022</a:t>
            </a:fld>
            <a:endParaRPr lang="en-US"/>
          </a:p>
        </p:txBody>
      </p:sp>
      <p:sp>
        <p:nvSpPr>
          <p:cNvPr id="3" name="Footer Placeholder 2">
            <a:extLst>
              <a:ext uri="{FF2B5EF4-FFF2-40B4-BE49-F238E27FC236}">
                <a16:creationId xmlns:a16="http://schemas.microsoft.com/office/drawing/2014/main" id="{2EF5AE87-9D38-4D78-8C8E-C7DBFF8E46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1D5D5D-EB57-463F-8B74-C578DFFC82F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42159766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337C-9153-4184-AA44-7FD3192F4462}"/>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8B79437-9AC3-40D3-8983-14F454E85A6B}"/>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8B4F61-9881-4B40-AC7C-E93ADDFA8D8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BF9D15D-8888-4032-A812-C6E80587FD91}"/>
              </a:ext>
            </a:extLst>
          </p:cNvPr>
          <p:cNvSpPr>
            <a:spLocks noGrp="1"/>
          </p:cNvSpPr>
          <p:nvPr>
            <p:ph type="dt" sz="half" idx="10"/>
          </p:nvPr>
        </p:nvSpPr>
        <p:spPr/>
        <p:txBody>
          <a:bodyPr/>
          <a:lstStyle/>
          <a:p>
            <a:fld id="{B28593A9-40E4-4715-BB88-DD783705E2B1}" type="datetimeFigureOut">
              <a:rPr lang="en-US" smtClean="0"/>
              <a:t>10/1/2022</a:t>
            </a:fld>
            <a:endParaRPr lang="en-US"/>
          </a:p>
        </p:txBody>
      </p:sp>
      <p:sp>
        <p:nvSpPr>
          <p:cNvPr id="6" name="Footer Placeholder 5">
            <a:extLst>
              <a:ext uri="{FF2B5EF4-FFF2-40B4-BE49-F238E27FC236}">
                <a16:creationId xmlns:a16="http://schemas.microsoft.com/office/drawing/2014/main" id="{E43571E9-C45A-4FCC-8BC4-20601D73F1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96BAE-FAEA-4EB9-9636-59D322EDFC42}"/>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0434953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C175C-C830-47F7-9AA9-5C876D88C66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8235759-141D-469F-9A1F-3E6CD3F7A76B}"/>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280F29D7-969E-4248-8F51-433C03D4B3C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5A40237-12B0-4EC6-9BAE-D1D7AB43EF37}"/>
              </a:ext>
            </a:extLst>
          </p:cNvPr>
          <p:cNvSpPr>
            <a:spLocks noGrp="1"/>
          </p:cNvSpPr>
          <p:nvPr>
            <p:ph type="dt" sz="half" idx="10"/>
          </p:nvPr>
        </p:nvSpPr>
        <p:spPr/>
        <p:txBody>
          <a:bodyPr/>
          <a:lstStyle/>
          <a:p>
            <a:fld id="{B28593A9-40E4-4715-BB88-DD783705E2B1}" type="datetimeFigureOut">
              <a:rPr lang="en-US" smtClean="0"/>
              <a:t>10/1/2022</a:t>
            </a:fld>
            <a:endParaRPr lang="en-US"/>
          </a:p>
        </p:txBody>
      </p:sp>
      <p:sp>
        <p:nvSpPr>
          <p:cNvPr id="6" name="Footer Placeholder 5">
            <a:extLst>
              <a:ext uri="{FF2B5EF4-FFF2-40B4-BE49-F238E27FC236}">
                <a16:creationId xmlns:a16="http://schemas.microsoft.com/office/drawing/2014/main" id="{ADEB2865-03B6-4860-8949-23A21F5A0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85C6FE-BB3D-466A-B474-AA9A0FBDA5C3}"/>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6086854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EB8BC-EFD0-4528-945F-A5F6FEB5CA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E3B003-1B17-4E01-8776-3EFEBB1A48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273CF8-80E1-4017-B864-BC06C136011E}"/>
              </a:ext>
            </a:extLst>
          </p:cNvPr>
          <p:cNvSpPr>
            <a:spLocks noGrp="1"/>
          </p:cNvSpPr>
          <p:nvPr>
            <p:ph type="dt" sz="half" idx="10"/>
          </p:nvPr>
        </p:nvSpPr>
        <p:spPr/>
        <p:txBody>
          <a:bodyPr/>
          <a:lstStyle/>
          <a:p>
            <a:fld id="{B28593A9-40E4-4715-BB88-DD783705E2B1}" type="datetimeFigureOut">
              <a:rPr lang="en-US" smtClean="0"/>
              <a:t>10/1/2022</a:t>
            </a:fld>
            <a:endParaRPr lang="en-US"/>
          </a:p>
        </p:txBody>
      </p:sp>
      <p:sp>
        <p:nvSpPr>
          <p:cNvPr id="5" name="Footer Placeholder 4">
            <a:extLst>
              <a:ext uri="{FF2B5EF4-FFF2-40B4-BE49-F238E27FC236}">
                <a16:creationId xmlns:a16="http://schemas.microsoft.com/office/drawing/2014/main" id="{D5C8E2CD-F983-4360-9C8F-244C4659EC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7DF1D-EE58-4A68-86A7-FC994F3FBBE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8434929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AE1EB0-E0E7-4A3D-BD57-28106C101F0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E94DBC-B5B6-48A2-972C-2B4479D1D834}"/>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7C64C-6C71-4F0C-99F9-08B03E658A32}"/>
              </a:ext>
            </a:extLst>
          </p:cNvPr>
          <p:cNvSpPr>
            <a:spLocks noGrp="1"/>
          </p:cNvSpPr>
          <p:nvPr>
            <p:ph type="dt" sz="half" idx="10"/>
          </p:nvPr>
        </p:nvSpPr>
        <p:spPr/>
        <p:txBody>
          <a:bodyPr/>
          <a:lstStyle/>
          <a:p>
            <a:fld id="{B28593A9-40E4-4715-BB88-DD783705E2B1}" type="datetimeFigureOut">
              <a:rPr lang="en-US" smtClean="0"/>
              <a:t>10/1/2022</a:t>
            </a:fld>
            <a:endParaRPr lang="en-US"/>
          </a:p>
        </p:txBody>
      </p:sp>
      <p:sp>
        <p:nvSpPr>
          <p:cNvPr id="5" name="Footer Placeholder 4">
            <a:extLst>
              <a:ext uri="{FF2B5EF4-FFF2-40B4-BE49-F238E27FC236}">
                <a16:creationId xmlns:a16="http://schemas.microsoft.com/office/drawing/2014/main" id="{02F7E54B-C0BC-426A-B4D5-DEA7D03A5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F72D2-E0BC-4EAC-9A8C-0339621EBAFF}"/>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6002278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2DB2FE-E9BB-4592-ABF0-6D9A4DBDF470}"/>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5362B9-A212-4636-930F-8E280C6B7D25}"/>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926F1-7C5D-4AEB-93C4-B41ACAC332B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28593A9-40E4-4715-BB88-DD783705E2B1}" type="datetimeFigureOut">
              <a:rPr lang="en-US" smtClean="0"/>
              <a:t>10/1/2022</a:t>
            </a:fld>
            <a:endParaRPr lang="en-US"/>
          </a:p>
        </p:txBody>
      </p:sp>
      <p:sp>
        <p:nvSpPr>
          <p:cNvPr id="5" name="Footer Placeholder 4">
            <a:extLst>
              <a:ext uri="{FF2B5EF4-FFF2-40B4-BE49-F238E27FC236}">
                <a16:creationId xmlns:a16="http://schemas.microsoft.com/office/drawing/2014/main" id="{8A0687F8-9398-47E0-92F0-116456CA557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FC9736-C06A-4629-9229-24589F51288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1D6A31A-DEAA-4B37-8FF5-84366831316E}" type="slidenum">
              <a:rPr lang="en-US" smtClean="0"/>
              <a:t>‹#›</a:t>
            </a:fld>
            <a:endParaRPr lang="en-US"/>
          </a:p>
        </p:txBody>
      </p:sp>
    </p:spTree>
    <p:extLst>
      <p:ext uri="{BB962C8B-B14F-4D97-AF65-F5344CB8AC3E}">
        <p14:creationId xmlns:p14="http://schemas.microsoft.com/office/powerpoint/2010/main" val="705308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20.svg"/><Relationship Id="rId18" Type="http://schemas.openxmlformats.org/officeDocument/2006/relationships/customXml" Target="../ink/ink1.xml"/><Relationship Id="rId26" Type="http://schemas.openxmlformats.org/officeDocument/2006/relationships/customXml" Target="../ink/ink8.xml"/><Relationship Id="rId3" Type="http://schemas.openxmlformats.org/officeDocument/2006/relationships/image" Target="../media/image105.svg"/><Relationship Id="rId21" Type="http://schemas.openxmlformats.org/officeDocument/2006/relationships/customXml" Target="../ink/ink3.xml"/><Relationship Id="rId7" Type="http://schemas.openxmlformats.org/officeDocument/2006/relationships/image" Target="../media/image77.svg"/><Relationship Id="rId12" Type="http://schemas.openxmlformats.org/officeDocument/2006/relationships/image" Target="../media/image19.png"/><Relationship Id="rId17" Type="http://schemas.openxmlformats.org/officeDocument/2006/relationships/image" Target="../media/image22.svg"/><Relationship Id="rId25" Type="http://schemas.openxmlformats.org/officeDocument/2006/relationships/customXml" Target="../ink/ink7.xml"/><Relationship Id="rId2" Type="http://schemas.openxmlformats.org/officeDocument/2006/relationships/image" Target="../media/image104.png"/><Relationship Id="rId16" Type="http://schemas.openxmlformats.org/officeDocument/2006/relationships/image" Target="../media/image21.png"/><Relationship Id="rId20" Type="http://schemas.openxmlformats.org/officeDocument/2006/relationships/customXml" Target="../ink/ink2.xml"/><Relationship Id="rId29" Type="http://schemas.openxmlformats.org/officeDocument/2006/relationships/customXml" Target="../ink/ink11.xml"/><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16.svg"/><Relationship Id="rId24" Type="http://schemas.openxmlformats.org/officeDocument/2006/relationships/customXml" Target="../ink/ink6.xml"/><Relationship Id="rId5" Type="http://schemas.openxmlformats.org/officeDocument/2006/relationships/image" Target="../media/image18.svg"/><Relationship Id="rId15" Type="http://schemas.openxmlformats.org/officeDocument/2006/relationships/image" Target="../media/image63.svg"/><Relationship Id="rId23" Type="http://schemas.openxmlformats.org/officeDocument/2006/relationships/customXml" Target="../ink/ink5.xml"/><Relationship Id="rId28" Type="http://schemas.openxmlformats.org/officeDocument/2006/relationships/customXml" Target="../ink/ink10.xml"/><Relationship Id="rId10" Type="http://schemas.openxmlformats.org/officeDocument/2006/relationships/image" Target="../media/image15.png"/><Relationship Id="rId19" Type="http://schemas.openxmlformats.org/officeDocument/2006/relationships/image" Target="../media/image1060.png"/><Relationship Id="rId4" Type="http://schemas.openxmlformats.org/officeDocument/2006/relationships/image" Target="../media/image17.png"/><Relationship Id="rId9" Type="http://schemas.openxmlformats.org/officeDocument/2006/relationships/image" Target="../media/image107.svg"/><Relationship Id="rId14" Type="http://schemas.openxmlformats.org/officeDocument/2006/relationships/image" Target="../media/image62.png"/><Relationship Id="rId22" Type="http://schemas.openxmlformats.org/officeDocument/2006/relationships/customXml" Target="../ink/ink4.xml"/><Relationship Id="rId27" Type="http://schemas.openxmlformats.org/officeDocument/2006/relationships/customXml" Target="../ink/ink9.xml"/></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0.svg"/><Relationship Id="rId3" Type="http://schemas.openxmlformats.org/officeDocument/2006/relationships/image" Target="../media/image2.svg"/><Relationship Id="rId7" Type="http://schemas.openxmlformats.org/officeDocument/2006/relationships/image" Target="../media/image47.svg"/><Relationship Id="rId12" Type="http://schemas.openxmlformats.org/officeDocument/2006/relationships/image" Target="../media/image9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87.svg"/><Relationship Id="rId5" Type="http://schemas.openxmlformats.org/officeDocument/2006/relationships/image" Target="../media/image41.svg"/><Relationship Id="rId10" Type="http://schemas.openxmlformats.org/officeDocument/2006/relationships/image" Target="../media/image86.png"/><Relationship Id="rId4" Type="http://schemas.openxmlformats.org/officeDocument/2006/relationships/image" Target="../media/image40.png"/><Relationship Id="rId9" Type="http://schemas.openxmlformats.org/officeDocument/2006/relationships/image" Target="../media/image6.svg"/><Relationship Id="rId14" Type="http://schemas.openxmlformats.org/officeDocument/2006/relationships/image" Target="../media/image108.png"/></Relationships>
</file>

<file path=ppt/slides/_rels/slide12.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2.png"/><Relationship Id="rId3" Type="http://schemas.openxmlformats.org/officeDocument/2006/relationships/image" Target="../media/image10.svg"/><Relationship Id="rId7" Type="http://schemas.openxmlformats.org/officeDocument/2006/relationships/image" Target="../media/image27.svg"/><Relationship Id="rId12" Type="http://schemas.openxmlformats.org/officeDocument/2006/relationships/image" Target="../media/image11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110.svg"/><Relationship Id="rId10" Type="http://schemas.openxmlformats.org/officeDocument/2006/relationships/image" Target="../media/image30.png"/><Relationship Id="rId4" Type="http://schemas.openxmlformats.org/officeDocument/2006/relationships/image" Target="../media/image109.png"/><Relationship Id="rId9" Type="http://schemas.openxmlformats.org/officeDocument/2006/relationships/image" Target="../media/image112.svg"/></Relationships>
</file>

<file path=ppt/slides/_rels/slide13.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svg"/><Relationship Id="rId3" Type="http://schemas.openxmlformats.org/officeDocument/2006/relationships/image" Target="../media/image89.svg"/><Relationship Id="rId7" Type="http://schemas.openxmlformats.org/officeDocument/2006/relationships/image" Target="../media/image67.svg"/><Relationship Id="rId12" Type="http://schemas.openxmlformats.org/officeDocument/2006/relationships/image" Target="../media/image117.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116.svg"/><Relationship Id="rId5" Type="http://schemas.openxmlformats.org/officeDocument/2006/relationships/image" Target="../media/image18.svg"/><Relationship Id="rId10" Type="http://schemas.openxmlformats.org/officeDocument/2006/relationships/image" Target="../media/image115.png"/><Relationship Id="rId4" Type="http://schemas.openxmlformats.org/officeDocument/2006/relationships/image" Target="../media/image17.png"/><Relationship Id="rId9" Type="http://schemas.openxmlformats.org/officeDocument/2006/relationships/image" Target="../media/image114.sv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20.svg"/><Relationship Id="rId18" Type="http://schemas.openxmlformats.org/officeDocument/2006/relationships/image" Target="../media/image9.png"/><Relationship Id="rId3" Type="http://schemas.openxmlformats.org/officeDocument/2006/relationships/image" Target="../media/image47.svg"/><Relationship Id="rId7" Type="http://schemas.openxmlformats.org/officeDocument/2006/relationships/image" Target="../media/image87.svg"/><Relationship Id="rId12" Type="http://schemas.openxmlformats.org/officeDocument/2006/relationships/image" Target="../media/image119.png"/><Relationship Id="rId17" Type="http://schemas.openxmlformats.org/officeDocument/2006/relationships/image" Target="../media/image103.svg"/><Relationship Id="rId2" Type="http://schemas.openxmlformats.org/officeDocument/2006/relationships/image" Target="../media/image46.png"/><Relationship Id="rId16"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27.svg"/><Relationship Id="rId5" Type="http://schemas.openxmlformats.org/officeDocument/2006/relationships/image" Target="../media/image63.svg"/><Relationship Id="rId15" Type="http://schemas.openxmlformats.org/officeDocument/2006/relationships/image" Target="../media/image122.png"/><Relationship Id="rId10" Type="http://schemas.openxmlformats.org/officeDocument/2006/relationships/image" Target="../media/image26.png"/><Relationship Id="rId19" Type="http://schemas.openxmlformats.org/officeDocument/2006/relationships/image" Target="../media/image10.svg"/><Relationship Id="rId4" Type="http://schemas.openxmlformats.org/officeDocument/2006/relationships/image" Target="../media/image62.png"/><Relationship Id="rId9" Type="http://schemas.openxmlformats.org/officeDocument/2006/relationships/image" Target="../media/image22.svg"/><Relationship Id="rId14" Type="http://schemas.openxmlformats.org/officeDocument/2006/relationships/image" Target="../media/image121.pn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03.svg"/><Relationship Id="rId10" Type="http://schemas.openxmlformats.org/officeDocument/2006/relationships/image" Target="../media/image125.png"/><Relationship Id="rId4" Type="http://schemas.openxmlformats.org/officeDocument/2006/relationships/image" Target="../media/image102.png"/><Relationship Id="rId9" Type="http://schemas.openxmlformats.org/officeDocument/2006/relationships/image" Target="../media/image41.svg"/></Relationships>
</file>

<file path=ppt/slides/_rels/slide16.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1.png"/><Relationship Id="rId18" Type="http://schemas.openxmlformats.org/officeDocument/2006/relationships/image" Target="../media/image127.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0.svg"/><Relationship Id="rId17" Type="http://schemas.openxmlformats.org/officeDocument/2006/relationships/image" Target="../media/image126.png"/><Relationship Id="rId2" Type="http://schemas.openxmlformats.org/officeDocument/2006/relationships/notesSlide" Target="../notesSlides/notesSlide1.xml"/><Relationship Id="rId16" Type="http://schemas.openxmlformats.org/officeDocument/2006/relationships/image" Target="../media/image24.sv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19.png"/><Relationship Id="rId5" Type="http://schemas.openxmlformats.org/officeDocument/2006/relationships/image" Target="../media/image15.png"/><Relationship Id="rId15" Type="http://schemas.openxmlformats.org/officeDocument/2006/relationships/image" Target="../media/image23.png"/><Relationship Id="rId10" Type="http://schemas.openxmlformats.org/officeDocument/2006/relationships/image" Target="../media/image2.svg"/><Relationship Id="rId4" Type="http://schemas.openxmlformats.org/officeDocument/2006/relationships/image" Target="../media/image14.svg"/><Relationship Id="rId9" Type="http://schemas.openxmlformats.org/officeDocument/2006/relationships/image" Target="../media/image1.png"/><Relationship Id="rId14" Type="http://schemas.openxmlformats.org/officeDocument/2006/relationships/image" Target="../media/image22.sv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28.png"/></Relationships>
</file>

<file path=ppt/slides/_rels/slide18.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118.svg"/><Relationship Id="rId3" Type="http://schemas.openxmlformats.org/officeDocument/2006/relationships/image" Target="../media/image124.svg"/><Relationship Id="rId7" Type="http://schemas.openxmlformats.org/officeDocument/2006/relationships/image" Target="../media/image132.svg"/><Relationship Id="rId12" Type="http://schemas.openxmlformats.org/officeDocument/2006/relationships/image" Target="../media/image117.png"/><Relationship Id="rId17" Type="http://schemas.openxmlformats.org/officeDocument/2006/relationships/image" Target="../media/image138.png"/><Relationship Id="rId2" Type="http://schemas.openxmlformats.org/officeDocument/2006/relationships/image" Target="../media/image123.png"/><Relationship Id="rId16" Type="http://schemas.openxmlformats.org/officeDocument/2006/relationships/image" Target="../media/image137.png"/><Relationship Id="rId1" Type="http://schemas.openxmlformats.org/officeDocument/2006/relationships/slideLayout" Target="../slideLayouts/slideLayout7.xml"/><Relationship Id="rId6" Type="http://schemas.openxmlformats.org/officeDocument/2006/relationships/image" Target="../media/image131.png"/><Relationship Id="rId11" Type="http://schemas.openxmlformats.org/officeDocument/2006/relationships/image" Target="../media/image134.svg"/><Relationship Id="rId5" Type="http://schemas.openxmlformats.org/officeDocument/2006/relationships/image" Target="../media/image130.svg"/><Relationship Id="rId15" Type="http://schemas.openxmlformats.org/officeDocument/2006/relationships/image" Target="../media/image18.svg"/><Relationship Id="rId10" Type="http://schemas.openxmlformats.org/officeDocument/2006/relationships/image" Target="../media/image133.png"/><Relationship Id="rId4" Type="http://schemas.openxmlformats.org/officeDocument/2006/relationships/image" Target="../media/image129.png"/><Relationship Id="rId9" Type="http://schemas.openxmlformats.org/officeDocument/2006/relationships/image" Target="../media/image73.svg"/><Relationship Id="rId14"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61.svg"/><Relationship Id="rId18" Type="http://schemas.openxmlformats.org/officeDocument/2006/relationships/image" Target="../media/image66.png"/><Relationship Id="rId3" Type="http://schemas.openxmlformats.org/officeDocument/2006/relationships/image" Target="../media/image51.svg"/><Relationship Id="rId21" Type="http://schemas.openxmlformats.org/officeDocument/2006/relationships/image" Target="../media/image141.png"/><Relationship Id="rId7" Type="http://schemas.openxmlformats.org/officeDocument/2006/relationships/image" Target="../media/image55.svg"/><Relationship Id="rId12" Type="http://schemas.openxmlformats.org/officeDocument/2006/relationships/image" Target="../media/image60.png"/><Relationship Id="rId17" Type="http://schemas.openxmlformats.org/officeDocument/2006/relationships/image" Target="../media/image65.svg"/><Relationship Id="rId2" Type="http://schemas.openxmlformats.org/officeDocument/2006/relationships/image" Target="../media/image50.png"/><Relationship Id="rId16" Type="http://schemas.openxmlformats.org/officeDocument/2006/relationships/image" Target="../media/image64.png"/><Relationship Id="rId20" Type="http://schemas.openxmlformats.org/officeDocument/2006/relationships/image" Target="../media/image143.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136.svg"/><Relationship Id="rId15" Type="http://schemas.openxmlformats.org/officeDocument/2006/relationships/image" Target="../media/image63.svg"/><Relationship Id="rId10" Type="http://schemas.openxmlformats.org/officeDocument/2006/relationships/image" Target="../media/image58.png"/><Relationship Id="rId19" Type="http://schemas.openxmlformats.org/officeDocument/2006/relationships/image" Target="../media/image67.svg"/><Relationship Id="rId4" Type="http://schemas.openxmlformats.org/officeDocument/2006/relationships/image" Target="../media/image135.png"/><Relationship Id="rId9" Type="http://schemas.openxmlformats.org/officeDocument/2006/relationships/image" Target="../media/image140.svg"/><Relationship Id="rId14" Type="http://schemas.openxmlformats.org/officeDocument/2006/relationships/image" Target="../media/image62.png"/><Relationship Id="rId22" Type="http://schemas.openxmlformats.org/officeDocument/2006/relationships/image" Target="../media/image145.png"/></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22.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1.png"/><Relationship Id="rId2" Type="http://schemas.openxmlformats.org/officeDocument/2006/relationships/image" Target="../media/image13.png"/><Relationship Id="rId16"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0.svg"/><Relationship Id="rId5" Type="http://schemas.openxmlformats.org/officeDocument/2006/relationships/image" Target="../media/image16.svg"/><Relationship Id="rId15" Type="http://schemas.openxmlformats.org/officeDocument/2006/relationships/image" Target="../media/image24.sv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2.svg"/><Relationship Id="rId14"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1.svg"/><Relationship Id="rId7" Type="http://schemas.openxmlformats.org/officeDocument/2006/relationships/image" Target="../media/image47.svg"/><Relationship Id="rId12" Type="http://schemas.openxmlformats.org/officeDocument/2006/relationships/image" Target="../media/image146.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18.svg"/><Relationship Id="rId5" Type="http://schemas.openxmlformats.org/officeDocument/2006/relationships/image" Target="../media/image45.svg"/><Relationship Id="rId10" Type="http://schemas.openxmlformats.org/officeDocument/2006/relationships/image" Target="../media/image17.png"/><Relationship Id="rId4" Type="http://schemas.openxmlformats.org/officeDocument/2006/relationships/image" Target="../media/image44.png"/><Relationship Id="rId9" Type="http://schemas.openxmlformats.org/officeDocument/2006/relationships/image" Target="../media/image49.svg"/></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6.svg"/><Relationship Id="rId3" Type="http://schemas.openxmlformats.org/officeDocument/2006/relationships/image" Target="../media/image71.svg"/><Relationship Id="rId7" Type="http://schemas.openxmlformats.org/officeDocument/2006/relationships/image" Target="../media/image65.svg"/><Relationship Id="rId12" Type="http://schemas.openxmlformats.org/officeDocument/2006/relationships/image" Target="../media/image5.png"/><Relationship Id="rId2" Type="http://schemas.openxmlformats.org/officeDocument/2006/relationships/image" Target="../media/image70.png"/><Relationship Id="rId16" Type="http://schemas.openxmlformats.org/officeDocument/2006/relationships/image" Target="../media/image147.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73.svg"/><Relationship Id="rId5" Type="http://schemas.openxmlformats.org/officeDocument/2006/relationships/image" Target="../media/image51.svg"/><Relationship Id="rId15" Type="http://schemas.openxmlformats.org/officeDocument/2006/relationships/image" Target="../media/image75.svg"/><Relationship Id="rId10" Type="http://schemas.openxmlformats.org/officeDocument/2006/relationships/image" Target="../media/image72.png"/><Relationship Id="rId4" Type="http://schemas.openxmlformats.org/officeDocument/2006/relationships/image" Target="../media/image50.png"/><Relationship Id="rId9" Type="http://schemas.openxmlformats.org/officeDocument/2006/relationships/image" Target="../media/image18.svg"/><Relationship Id="rId14" Type="http://schemas.openxmlformats.org/officeDocument/2006/relationships/image" Target="../media/image74.png"/></Relationships>
</file>

<file path=ppt/slides/_rels/slide2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4.svg"/><Relationship Id="rId7" Type="http://schemas.openxmlformats.org/officeDocument/2006/relationships/image" Target="../media/image98.svg"/><Relationship Id="rId12" Type="http://schemas.openxmlformats.org/officeDocument/2006/relationships/image" Target="../media/image73.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72.png"/><Relationship Id="rId5" Type="http://schemas.openxmlformats.org/officeDocument/2006/relationships/image" Target="../media/image49.svg"/><Relationship Id="rId10" Type="http://schemas.openxmlformats.org/officeDocument/2006/relationships/image" Target="../media/image148.png"/><Relationship Id="rId4" Type="http://schemas.openxmlformats.org/officeDocument/2006/relationships/image" Target="../media/image48.png"/><Relationship Id="rId9" Type="http://schemas.openxmlformats.org/officeDocument/2006/relationships/image" Target="../media/image100.svg"/></Relationships>
</file>

<file path=ppt/slides/_rels/slide23.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svg"/><Relationship Id="rId3" Type="http://schemas.openxmlformats.org/officeDocument/2006/relationships/image" Target="../media/image73.svg"/><Relationship Id="rId7" Type="http://schemas.openxmlformats.org/officeDocument/2006/relationships/image" Target="../media/image79.svg"/><Relationship Id="rId12" Type="http://schemas.openxmlformats.org/officeDocument/2006/relationships/image" Target="../media/image84.png"/><Relationship Id="rId17" Type="http://schemas.openxmlformats.org/officeDocument/2006/relationships/image" Target="../media/image150.png"/><Relationship Id="rId2" Type="http://schemas.openxmlformats.org/officeDocument/2006/relationships/image" Target="../media/image72.png"/><Relationship Id="rId16" Type="http://schemas.openxmlformats.org/officeDocument/2006/relationships/image" Target="../media/image149.png"/><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83.svg"/><Relationship Id="rId5" Type="http://schemas.openxmlformats.org/officeDocument/2006/relationships/image" Target="../media/image77.svg"/><Relationship Id="rId15" Type="http://schemas.openxmlformats.org/officeDocument/2006/relationships/image" Target="../media/image87.sv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svg"/><Relationship Id="rId14" Type="http://schemas.openxmlformats.org/officeDocument/2006/relationships/image" Target="../media/image86.png"/></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18" Type="http://schemas.openxmlformats.org/officeDocument/2006/relationships/image" Target="../media/image151.png"/><Relationship Id="rId3" Type="http://schemas.openxmlformats.org/officeDocument/2006/relationships/image" Target="../media/image27.svg"/><Relationship Id="rId7" Type="http://schemas.openxmlformats.org/officeDocument/2006/relationships/image" Target="../media/image10.svg"/><Relationship Id="rId12" Type="http://schemas.openxmlformats.org/officeDocument/2006/relationships/image" Target="../media/image34.png"/><Relationship Id="rId17" Type="http://schemas.openxmlformats.org/officeDocument/2006/relationships/image" Target="../media/image39.svg"/><Relationship Id="rId2" Type="http://schemas.openxmlformats.org/officeDocument/2006/relationships/image" Target="../media/image26.pn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33.svg"/><Relationship Id="rId5" Type="http://schemas.openxmlformats.org/officeDocument/2006/relationships/image" Target="../media/image29.svg"/><Relationship Id="rId15" Type="http://schemas.openxmlformats.org/officeDocument/2006/relationships/image" Target="../media/image37.svg"/><Relationship Id="rId10" Type="http://schemas.openxmlformats.org/officeDocument/2006/relationships/image" Target="../media/image32.png"/><Relationship Id="rId4" Type="http://schemas.openxmlformats.org/officeDocument/2006/relationships/image" Target="../media/image28.png"/><Relationship Id="rId9" Type="http://schemas.openxmlformats.org/officeDocument/2006/relationships/image" Target="../media/image31.svg"/><Relationship Id="rId14"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63.svg"/><Relationship Id="rId3" Type="http://schemas.openxmlformats.org/officeDocument/2006/relationships/image" Target="../media/image89.svg"/><Relationship Id="rId7" Type="http://schemas.openxmlformats.org/officeDocument/2006/relationships/image" Target="../media/image18.svg"/><Relationship Id="rId12" Type="http://schemas.openxmlformats.org/officeDocument/2006/relationships/image" Target="../media/image62.png"/><Relationship Id="rId17" Type="http://schemas.openxmlformats.org/officeDocument/2006/relationships/image" Target="../media/image153.png"/><Relationship Id="rId2" Type="http://schemas.openxmlformats.org/officeDocument/2006/relationships/image" Target="../media/image88.png"/><Relationship Id="rId16" Type="http://schemas.openxmlformats.org/officeDocument/2006/relationships/image" Target="../media/image152.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91.svg"/><Relationship Id="rId15" Type="http://schemas.openxmlformats.org/officeDocument/2006/relationships/image" Target="../media/image87.svg"/><Relationship Id="rId10" Type="http://schemas.openxmlformats.org/officeDocument/2006/relationships/image" Target="../media/image21.png"/><Relationship Id="rId4" Type="http://schemas.openxmlformats.org/officeDocument/2006/relationships/image" Target="../media/image90.png"/><Relationship Id="rId9" Type="http://schemas.openxmlformats.org/officeDocument/2006/relationships/image" Target="../media/image93.svg"/><Relationship Id="rId14" Type="http://schemas.openxmlformats.org/officeDocument/2006/relationships/image" Target="../media/image86.png"/></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42.png"/><Relationship Id="rId3" Type="http://schemas.openxmlformats.org/officeDocument/2006/relationships/image" Target="../media/image2.svg"/><Relationship Id="rId7" Type="http://schemas.openxmlformats.org/officeDocument/2006/relationships/image" Target="../media/image47.svg"/><Relationship Id="rId12" Type="http://schemas.openxmlformats.org/officeDocument/2006/relationships/image" Target="../media/image15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87.svg"/><Relationship Id="rId5" Type="http://schemas.openxmlformats.org/officeDocument/2006/relationships/image" Target="../media/image41.svg"/><Relationship Id="rId10" Type="http://schemas.openxmlformats.org/officeDocument/2006/relationships/image" Target="../media/image86.png"/><Relationship Id="rId4" Type="http://schemas.openxmlformats.org/officeDocument/2006/relationships/image" Target="../media/image40.png"/><Relationship Id="rId9" Type="http://schemas.openxmlformats.org/officeDocument/2006/relationships/image" Target="../media/image6.svg"/></Relationships>
</file>

<file path=ppt/slides/_rels/slide27.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57.png"/><Relationship Id="rId3" Type="http://schemas.openxmlformats.org/officeDocument/2006/relationships/image" Target="../media/image10.svg"/><Relationship Id="rId7" Type="http://schemas.openxmlformats.org/officeDocument/2006/relationships/image" Target="../media/image27.svg"/><Relationship Id="rId12" Type="http://schemas.openxmlformats.org/officeDocument/2006/relationships/image" Target="../media/image15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110.svg"/><Relationship Id="rId10" Type="http://schemas.openxmlformats.org/officeDocument/2006/relationships/image" Target="../media/image30.png"/><Relationship Id="rId4" Type="http://schemas.openxmlformats.org/officeDocument/2006/relationships/image" Target="../media/image109.png"/><Relationship Id="rId9" Type="http://schemas.openxmlformats.org/officeDocument/2006/relationships/image" Target="../media/image112.svg"/></Relationships>
</file>

<file path=ppt/slides/_rels/slide28.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19.png"/><Relationship Id="rId18" Type="http://schemas.openxmlformats.org/officeDocument/2006/relationships/image" Target="../media/image22.svg"/><Relationship Id="rId3" Type="http://schemas.openxmlformats.org/officeDocument/2006/relationships/image" Target="../media/image104.png"/><Relationship Id="rId7" Type="http://schemas.openxmlformats.org/officeDocument/2006/relationships/image" Target="../media/image76.png"/><Relationship Id="rId12" Type="http://schemas.openxmlformats.org/officeDocument/2006/relationships/image" Target="../media/image16.svg"/><Relationship Id="rId17" Type="http://schemas.openxmlformats.org/officeDocument/2006/relationships/image" Target="../media/image21.png"/><Relationship Id="rId2" Type="http://schemas.openxmlformats.org/officeDocument/2006/relationships/image" Target="../media/image158.png"/><Relationship Id="rId16" Type="http://schemas.openxmlformats.org/officeDocument/2006/relationships/image" Target="../media/image63.sv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15.png"/><Relationship Id="rId5" Type="http://schemas.openxmlformats.org/officeDocument/2006/relationships/image" Target="../media/image17.png"/><Relationship Id="rId15" Type="http://schemas.openxmlformats.org/officeDocument/2006/relationships/image" Target="../media/image62.png"/><Relationship Id="rId10" Type="http://schemas.openxmlformats.org/officeDocument/2006/relationships/image" Target="../media/image107.svg"/><Relationship Id="rId4" Type="http://schemas.openxmlformats.org/officeDocument/2006/relationships/image" Target="../media/image105.svg"/><Relationship Id="rId9" Type="http://schemas.openxmlformats.org/officeDocument/2006/relationships/image" Target="../media/image106.png"/><Relationship Id="rId14" Type="http://schemas.openxmlformats.org/officeDocument/2006/relationships/image" Target="../media/image20.svg"/></Relationships>
</file>

<file path=ppt/slides/_rels/slide29.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svg"/><Relationship Id="rId3" Type="http://schemas.openxmlformats.org/officeDocument/2006/relationships/image" Target="../media/image89.svg"/><Relationship Id="rId7" Type="http://schemas.openxmlformats.org/officeDocument/2006/relationships/image" Target="../media/image67.svg"/><Relationship Id="rId12" Type="http://schemas.openxmlformats.org/officeDocument/2006/relationships/image" Target="../media/image117.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116.svg"/><Relationship Id="rId5" Type="http://schemas.openxmlformats.org/officeDocument/2006/relationships/image" Target="../media/image18.svg"/><Relationship Id="rId10" Type="http://schemas.openxmlformats.org/officeDocument/2006/relationships/image" Target="../media/image115.png"/><Relationship Id="rId4" Type="http://schemas.openxmlformats.org/officeDocument/2006/relationships/image" Target="../media/image17.png"/><Relationship Id="rId9" Type="http://schemas.openxmlformats.org/officeDocument/2006/relationships/image" Target="../media/image114.svg"/><Relationship Id="rId14" Type="http://schemas.openxmlformats.org/officeDocument/2006/relationships/image" Target="../media/image159.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3.svg"/><Relationship Id="rId18" Type="http://schemas.openxmlformats.org/officeDocument/2006/relationships/image" Target="../media/image38.png"/><Relationship Id="rId3" Type="http://schemas.openxmlformats.org/officeDocument/2006/relationships/image" Target="../media/image2.svg"/><Relationship Id="rId7" Type="http://schemas.openxmlformats.org/officeDocument/2006/relationships/image" Target="../media/image29.svg"/><Relationship Id="rId12" Type="http://schemas.openxmlformats.org/officeDocument/2006/relationships/image" Target="../media/image32.png"/><Relationship Id="rId17" Type="http://schemas.openxmlformats.org/officeDocument/2006/relationships/image" Target="../media/image37.svg"/><Relationship Id="rId2" Type="http://schemas.openxmlformats.org/officeDocument/2006/relationships/image" Target="../media/image1.png"/><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1.svg"/><Relationship Id="rId5" Type="http://schemas.openxmlformats.org/officeDocument/2006/relationships/image" Target="../media/image27.svg"/><Relationship Id="rId15" Type="http://schemas.openxmlformats.org/officeDocument/2006/relationships/image" Target="../media/image35.svg"/><Relationship Id="rId10" Type="http://schemas.openxmlformats.org/officeDocument/2006/relationships/image" Target="../media/image30.png"/><Relationship Id="rId19" Type="http://schemas.openxmlformats.org/officeDocument/2006/relationships/image" Target="../media/image39.svg"/><Relationship Id="rId4" Type="http://schemas.openxmlformats.org/officeDocument/2006/relationships/image" Target="../media/image26.png"/><Relationship Id="rId9" Type="http://schemas.openxmlformats.org/officeDocument/2006/relationships/image" Target="../media/image10.svg"/><Relationship Id="rId14" Type="http://schemas.openxmlformats.org/officeDocument/2006/relationships/image" Target="../media/image34.png"/></Relationships>
</file>

<file path=ppt/slides/_rels/slide3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20.svg"/><Relationship Id="rId18" Type="http://schemas.openxmlformats.org/officeDocument/2006/relationships/image" Target="../media/image9.png"/><Relationship Id="rId3" Type="http://schemas.openxmlformats.org/officeDocument/2006/relationships/image" Target="../media/image47.svg"/><Relationship Id="rId7" Type="http://schemas.openxmlformats.org/officeDocument/2006/relationships/image" Target="../media/image87.svg"/><Relationship Id="rId12" Type="http://schemas.openxmlformats.org/officeDocument/2006/relationships/image" Target="../media/image119.png"/><Relationship Id="rId17" Type="http://schemas.openxmlformats.org/officeDocument/2006/relationships/image" Target="../media/image103.svg"/><Relationship Id="rId2" Type="http://schemas.openxmlformats.org/officeDocument/2006/relationships/image" Target="../media/image46.png"/><Relationship Id="rId16"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27.svg"/><Relationship Id="rId5" Type="http://schemas.openxmlformats.org/officeDocument/2006/relationships/image" Target="../media/image63.svg"/><Relationship Id="rId15" Type="http://schemas.openxmlformats.org/officeDocument/2006/relationships/image" Target="../media/image161.png"/><Relationship Id="rId10" Type="http://schemas.openxmlformats.org/officeDocument/2006/relationships/image" Target="../media/image26.png"/><Relationship Id="rId19" Type="http://schemas.openxmlformats.org/officeDocument/2006/relationships/image" Target="../media/image10.svg"/><Relationship Id="rId4" Type="http://schemas.openxmlformats.org/officeDocument/2006/relationships/image" Target="../media/image62.png"/><Relationship Id="rId9" Type="http://schemas.openxmlformats.org/officeDocument/2006/relationships/image" Target="../media/image22.svg"/><Relationship Id="rId14" Type="http://schemas.openxmlformats.org/officeDocument/2006/relationships/image" Target="../media/image160.png"/></Relationships>
</file>

<file path=ppt/slides/_rels/slide31.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118.svg"/><Relationship Id="rId3" Type="http://schemas.openxmlformats.org/officeDocument/2006/relationships/image" Target="../media/image124.svg"/><Relationship Id="rId7" Type="http://schemas.openxmlformats.org/officeDocument/2006/relationships/image" Target="../media/image132.svg"/><Relationship Id="rId12" Type="http://schemas.openxmlformats.org/officeDocument/2006/relationships/image" Target="../media/image117.png"/><Relationship Id="rId2" Type="http://schemas.openxmlformats.org/officeDocument/2006/relationships/image" Target="../media/image123.png"/><Relationship Id="rId16" Type="http://schemas.openxmlformats.org/officeDocument/2006/relationships/image" Target="../media/image143.jpeg"/><Relationship Id="rId1" Type="http://schemas.openxmlformats.org/officeDocument/2006/relationships/slideLayout" Target="../slideLayouts/slideLayout7.xml"/><Relationship Id="rId6" Type="http://schemas.openxmlformats.org/officeDocument/2006/relationships/image" Target="../media/image131.png"/><Relationship Id="rId11" Type="http://schemas.openxmlformats.org/officeDocument/2006/relationships/image" Target="../media/image134.svg"/><Relationship Id="rId5" Type="http://schemas.openxmlformats.org/officeDocument/2006/relationships/image" Target="../media/image130.svg"/><Relationship Id="rId15" Type="http://schemas.openxmlformats.org/officeDocument/2006/relationships/image" Target="../media/image163.png"/><Relationship Id="rId10" Type="http://schemas.openxmlformats.org/officeDocument/2006/relationships/image" Target="../media/image133.png"/><Relationship Id="rId4" Type="http://schemas.openxmlformats.org/officeDocument/2006/relationships/image" Target="../media/image129.png"/><Relationship Id="rId9" Type="http://schemas.openxmlformats.org/officeDocument/2006/relationships/image" Target="../media/image73.svg"/><Relationship Id="rId14" Type="http://schemas.openxmlformats.org/officeDocument/2006/relationships/image" Target="../media/image162.png"/></Relationships>
</file>

<file path=ppt/slides/_rels/slide3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03.svg"/><Relationship Id="rId10" Type="http://schemas.openxmlformats.org/officeDocument/2006/relationships/image" Target="../media/image144.png"/><Relationship Id="rId4" Type="http://schemas.openxmlformats.org/officeDocument/2006/relationships/image" Target="../media/image102.png"/><Relationship Id="rId9" Type="http://schemas.openxmlformats.org/officeDocument/2006/relationships/image" Target="../media/image41.svg"/></Relationships>
</file>

<file path=ppt/slides/_rels/slide33.xml.rels><?xml version="1.0" encoding="UTF-8" standalone="yes"?>
<Relationships xmlns="http://schemas.openxmlformats.org/package/2006/relationships"><Relationship Id="rId8" Type="http://schemas.openxmlformats.org/officeDocument/2006/relationships/image" Target="../media/image166.png"/><Relationship Id="rId13" Type="http://schemas.openxmlformats.org/officeDocument/2006/relationships/image" Target="../media/image171.png"/><Relationship Id="rId3" Type="http://schemas.openxmlformats.org/officeDocument/2006/relationships/slideLayout" Target="../slideLayouts/slideLayout12.xml"/><Relationship Id="rId7" Type="http://schemas.openxmlformats.org/officeDocument/2006/relationships/image" Target="../media/image165.png"/><Relationship Id="rId12" Type="http://schemas.openxmlformats.org/officeDocument/2006/relationships/image" Target="../media/image17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64.png"/><Relationship Id="rId11" Type="http://schemas.openxmlformats.org/officeDocument/2006/relationships/image" Target="../media/image169.png"/><Relationship Id="rId5" Type="http://schemas.openxmlformats.org/officeDocument/2006/relationships/image" Target="../media/image155.png"/><Relationship Id="rId10" Type="http://schemas.openxmlformats.org/officeDocument/2006/relationships/image" Target="../media/image168.png"/><Relationship Id="rId4" Type="http://schemas.openxmlformats.org/officeDocument/2006/relationships/notesSlide" Target="../notesSlides/notesSlide2.xml"/><Relationship Id="rId9" Type="http://schemas.openxmlformats.org/officeDocument/2006/relationships/image" Target="../media/image167.png"/></Relationships>
</file>

<file path=ppt/slides/_rels/slide34.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176.png"/><Relationship Id="rId18" Type="http://schemas.openxmlformats.org/officeDocument/2006/relationships/image" Target="../media/image181.png"/><Relationship Id="rId26" Type="http://schemas.openxmlformats.org/officeDocument/2006/relationships/image" Target="../media/image169.png"/><Relationship Id="rId3" Type="http://schemas.microsoft.com/office/2007/relationships/media" Target="../media/media3.mp3"/><Relationship Id="rId21" Type="http://schemas.openxmlformats.org/officeDocument/2006/relationships/image" Target="../media/image184.png"/><Relationship Id="rId7" Type="http://schemas.openxmlformats.org/officeDocument/2006/relationships/audio" Target="../media/audio1.wav"/><Relationship Id="rId12" Type="http://schemas.openxmlformats.org/officeDocument/2006/relationships/image" Target="../media/image175.png"/><Relationship Id="rId17" Type="http://schemas.openxmlformats.org/officeDocument/2006/relationships/image" Target="../media/image180.png"/><Relationship Id="rId25" Type="http://schemas.openxmlformats.org/officeDocument/2006/relationships/image" Target="../media/image188.png"/><Relationship Id="rId2" Type="http://schemas.openxmlformats.org/officeDocument/2006/relationships/audio" Target="../media/media2.wav"/><Relationship Id="rId16" Type="http://schemas.openxmlformats.org/officeDocument/2006/relationships/image" Target="../media/image179.png"/><Relationship Id="rId20" Type="http://schemas.openxmlformats.org/officeDocument/2006/relationships/image" Target="../media/image183.png"/><Relationship Id="rId1" Type="http://schemas.microsoft.com/office/2007/relationships/media" Target="../media/media2.wav"/><Relationship Id="rId6" Type="http://schemas.openxmlformats.org/officeDocument/2006/relationships/notesSlide" Target="../notesSlides/notesSlide3.xml"/><Relationship Id="rId11" Type="http://schemas.openxmlformats.org/officeDocument/2006/relationships/image" Target="../media/image174.png"/><Relationship Id="rId24" Type="http://schemas.openxmlformats.org/officeDocument/2006/relationships/image" Target="../media/image187.png"/><Relationship Id="rId5" Type="http://schemas.openxmlformats.org/officeDocument/2006/relationships/slideLayout" Target="../slideLayouts/slideLayout13.xml"/><Relationship Id="rId15" Type="http://schemas.openxmlformats.org/officeDocument/2006/relationships/image" Target="../media/image178.png"/><Relationship Id="rId23" Type="http://schemas.openxmlformats.org/officeDocument/2006/relationships/image" Target="../media/image186.png"/><Relationship Id="rId10" Type="http://schemas.openxmlformats.org/officeDocument/2006/relationships/image" Target="../media/image155.png"/><Relationship Id="rId19" Type="http://schemas.openxmlformats.org/officeDocument/2006/relationships/image" Target="../media/image182.png"/><Relationship Id="rId4" Type="http://schemas.openxmlformats.org/officeDocument/2006/relationships/audio" Target="../media/media3.mp3"/><Relationship Id="rId9" Type="http://schemas.openxmlformats.org/officeDocument/2006/relationships/image" Target="../media/image173.png"/><Relationship Id="rId14" Type="http://schemas.openxmlformats.org/officeDocument/2006/relationships/image" Target="../media/image177.png"/><Relationship Id="rId22" Type="http://schemas.openxmlformats.org/officeDocument/2006/relationships/image" Target="../media/image185.emf"/></Relationships>
</file>

<file path=ppt/slides/_rels/slide35.xml.rels><?xml version="1.0" encoding="UTF-8" standalone="yes"?>
<Relationships xmlns="http://schemas.openxmlformats.org/package/2006/relationships"><Relationship Id="rId8" Type="http://schemas.openxmlformats.org/officeDocument/2006/relationships/image" Target="../media/image173.png"/><Relationship Id="rId13" Type="http://schemas.openxmlformats.org/officeDocument/2006/relationships/image" Target="../media/image184.png"/><Relationship Id="rId18" Type="http://schemas.openxmlformats.org/officeDocument/2006/relationships/image" Target="../media/image194.png"/><Relationship Id="rId3" Type="http://schemas.microsoft.com/office/2007/relationships/media" Target="../media/media3.mp3"/><Relationship Id="rId21" Type="http://schemas.openxmlformats.org/officeDocument/2006/relationships/image" Target="../media/image196.png"/><Relationship Id="rId7" Type="http://schemas.openxmlformats.org/officeDocument/2006/relationships/image" Target="../media/image172.png"/><Relationship Id="rId12" Type="http://schemas.openxmlformats.org/officeDocument/2006/relationships/image" Target="../media/image190.png"/><Relationship Id="rId17" Type="http://schemas.openxmlformats.org/officeDocument/2006/relationships/image" Target="../media/image193.png"/><Relationship Id="rId2" Type="http://schemas.openxmlformats.org/officeDocument/2006/relationships/audio" Target="../media/media2.wav"/><Relationship Id="rId16" Type="http://schemas.openxmlformats.org/officeDocument/2006/relationships/image" Target="../media/image192.png"/><Relationship Id="rId20" Type="http://schemas.openxmlformats.org/officeDocument/2006/relationships/image" Target="../media/image185.emf"/><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175.png"/><Relationship Id="rId24" Type="http://schemas.openxmlformats.org/officeDocument/2006/relationships/image" Target="../media/image169.png"/><Relationship Id="rId5" Type="http://schemas.openxmlformats.org/officeDocument/2006/relationships/slideLayout" Target="../slideLayouts/slideLayout13.xml"/><Relationship Id="rId15" Type="http://schemas.openxmlformats.org/officeDocument/2006/relationships/image" Target="../media/image179.png"/><Relationship Id="rId23" Type="http://schemas.openxmlformats.org/officeDocument/2006/relationships/image" Target="../media/image188.png"/><Relationship Id="rId10" Type="http://schemas.openxmlformats.org/officeDocument/2006/relationships/image" Target="../media/image189.png"/><Relationship Id="rId19" Type="http://schemas.openxmlformats.org/officeDocument/2006/relationships/image" Target="../media/image195.png"/><Relationship Id="rId4" Type="http://schemas.openxmlformats.org/officeDocument/2006/relationships/audio" Target="../media/media3.mp3"/><Relationship Id="rId9" Type="http://schemas.openxmlformats.org/officeDocument/2006/relationships/image" Target="../media/image155.png"/><Relationship Id="rId14" Type="http://schemas.openxmlformats.org/officeDocument/2006/relationships/image" Target="../media/image191.png"/><Relationship Id="rId22" Type="http://schemas.openxmlformats.org/officeDocument/2006/relationships/image" Target="../media/image187.png"/></Relationships>
</file>

<file path=ppt/slides/_rels/slide36.xml.rels><?xml version="1.0" encoding="UTF-8" standalone="yes"?>
<Relationships xmlns="http://schemas.openxmlformats.org/package/2006/relationships"><Relationship Id="rId8" Type="http://schemas.openxmlformats.org/officeDocument/2006/relationships/image" Target="../media/image173.png"/><Relationship Id="rId13" Type="http://schemas.openxmlformats.org/officeDocument/2006/relationships/image" Target="../media/image189.png"/><Relationship Id="rId18" Type="http://schemas.openxmlformats.org/officeDocument/2006/relationships/image" Target="../media/image200.png"/><Relationship Id="rId3" Type="http://schemas.microsoft.com/office/2007/relationships/media" Target="../media/media3.mp3"/><Relationship Id="rId21" Type="http://schemas.openxmlformats.org/officeDocument/2006/relationships/image" Target="../media/image187.png"/><Relationship Id="rId7" Type="http://schemas.openxmlformats.org/officeDocument/2006/relationships/image" Target="../media/image172.png"/><Relationship Id="rId12" Type="http://schemas.openxmlformats.org/officeDocument/2006/relationships/image" Target="../media/image190.png"/><Relationship Id="rId17" Type="http://schemas.openxmlformats.org/officeDocument/2006/relationships/image" Target="../media/image199.png"/><Relationship Id="rId2" Type="http://schemas.openxmlformats.org/officeDocument/2006/relationships/audio" Target="../media/media2.wav"/><Relationship Id="rId16" Type="http://schemas.openxmlformats.org/officeDocument/2006/relationships/image" Target="../media/image198.png"/><Relationship Id="rId20" Type="http://schemas.openxmlformats.org/officeDocument/2006/relationships/image" Target="../media/image201.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175.png"/><Relationship Id="rId24" Type="http://schemas.openxmlformats.org/officeDocument/2006/relationships/image" Target="../media/image169.png"/><Relationship Id="rId5" Type="http://schemas.openxmlformats.org/officeDocument/2006/relationships/slideLayout" Target="../slideLayouts/slideLayout13.xml"/><Relationship Id="rId15" Type="http://schemas.openxmlformats.org/officeDocument/2006/relationships/image" Target="../media/image197.png"/><Relationship Id="rId23" Type="http://schemas.openxmlformats.org/officeDocument/2006/relationships/image" Target="../media/image188.png"/><Relationship Id="rId10" Type="http://schemas.openxmlformats.org/officeDocument/2006/relationships/image" Target="../media/image174.png"/><Relationship Id="rId19" Type="http://schemas.openxmlformats.org/officeDocument/2006/relationships/image" Target="../media/image185.emf"/><Relationship Id="rId4" Type="http://schemas.openxmlformats.org/officeDocument/2006/relationships/audio" Target="../media/media3.mp3"/><Relationship Id="rId9" Type="http://schemas.openxmlformats.org/officeDocument/2006/relationships/image" Target="../media/image155.png"/><Relationship Id="rId14" Type="http://schemas.openxmlformats.org/officeDocument/2006/relationships/image" Target="../media/image179.png"/><Relationship Id="rId22" Type="http://schemas.openxmlformats.org/officeDocument/2006/relationships/image" Target="../media/image184.png"/></Relationships>
</file>

<file path=ppt/slides/_rels/slide37.xml.rels><?xml version="1.0" encoding="UTF-8" standalone="yes"?>
<Relationships xmlns="http://schemas.openxmlformats.org/package/2006/relationships"><Relationship Id="rId8" Type="http://schemas.openxmlformats.org/officeDocument/2006/relationships/image" Target="../media/image173.png"/><Relationship Id="rId13" Type="http://schemas.openxmlformats.org/officeDocument/2006/relationships/image" Target="../media/image184.png"/><Relationship Id="rId18" Type="http://schemas.openxmlformats.org/officeDocument/2006/relationships/image" Target="../media/image188.png"/><Relationship Id="rId3" Type="http://schemas.microsoft.com/office/2007/relationships/media" Target="../media/media3.mp3"/><Relationship Id="rId7" Type="http://schemas.openxmlformats.org/officeDocument/2006/relationships/image" Target="../media/image172.png"/><Relationship Id="rId12" Type="http://schemas.openxmlformats.org/officeDocument/2006/relationships/image" Target="../media/image190.png"/><Relationship Id="rId17" Type="http://schemas.openxmlformats.org/officeDocument/2006/relationships/image" Target="../media/image187.png"/><Relationship Id="rId2" Type="http://schemas.openxmlformats.org/officeDocument/2006/relationships/audio" Target="../media/media2.wav"/><Relationship Id="rId16" Type="http://schemas.openxmlformats.org/officeDocument/2006/relationships/image" Target="../media/image185.emf"/><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175.png"/><Relationship Id="rId5" Type="http://schemas.openxmlformats.org/officeDocument/2006/relationships/slideLayout" Target="../slideLayouts/slideLayout13.xml"/><Relationship Id="rId15" Type="http://schemas.openxmlformats.org/officeDocument/2006/relationships/image" Target="../media/image179.png"/><Relationship Id="rId10" Type="http://schemas.openxmlformats.org/officeDocument/2006/relationships/image" Target="../media/image189.png"/><Relationship Id="rId19" Type="http://schemas.openxmlformats.org/officeDocument/2006/relationships/image" Target="../media/image169.png"/><Relationship Id="rId4" Type="http://schemas.openxmlformats.org/officeDocument/2006/relationships/audio" Target="../media/media3.mp3"/><Relationship Id="rId9" Type="http://schemas.openxmlformats.org/officeDocument/2006/relationships/image" Target="../media/image155.png"/><Relationship Id="rId14" Type="http://schemas.openxmlformats.org/officeDocument/2006/relationships/image" Target="../media/image191.png"/></Relationships>
</file>

<file path=ppt/slides/_rels/slide38.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176.png"/><Relationship Id="rId18" Type="http://schemas.openxmlformats.org/officeDocument/2006/relationships/image" Target="../media/image203.png"/><Relationship Id="rId26" Type="http://schemas.openxmlformats.org/officeDocument/2006/relationships/image" Target="../media/image169.png"/><Relationship Id="rId3" Type="http://schemas.microsoft.com/office/2007/relationships/media" Target="../media/media3.mp3"/><Relationship Id="rId21" Type="http://schemas.openxmlformats.org/officeDocument/2006/relationships/image" Target="../media/image184.png"/><Relationship Id="rId7" Type="http://schemas.openxmlformats.org/officeDocument/2006/relationships/audio" Target="../media/audio1.wav"/><Relationship Id="rId12" Type="http://schemas.openxmlformats.org/officeDocument/2006/relationships/image" Target="../media/image175.png"/><Relationship Id="rId17" Type="http://schemas.openxmlformats.org/officeDocument/2006/relationships/image" Target="../media/image202.png"/><Relationship Id="rId25" Type="http://schemas.openxmlformats.org/officeDocument/2006/relationships/image" Target="../media/image188.png"/><Relationship Id="rId2" Type="http://schemas.openxmlformats.org/officeDocument/2006/relationships/audio" Target="../media/media2.wav"/><Relationship Id="rId16" Type="http://schemas.openxmlformats.org/officeDocument/2006/relationships/image" Target="../media/image179.png"/><Relationship Id="rId20" Type="http://schemas.openxmlformats.org/officeDocument/2006/relationships/image" Target="../media/image205.png"/><Relationship Id="rId1" Type="http://schemas.microsoft.com/office/2007/relationships/media" Target="../media/media2.wav"/><Relationship Id="rId6" Type="http://schemas.openxmlformats.org/officeDocument/2006/relationships/notesSlide" Target="../notesSlides/notesSlide4.xml"/><Relationship Id="rId11" Type="http://schemas.openxmlformats.org/officeDocument/2006/relationships/image" Target="../media/image174.png"/><Relationship Id="rId24" Type="http://schemas.openxmlformats.org/officeDocument/2006/relationships/image" Target="../media/image187.png"/><Relationship Id="rId5" Type="http://schemas.openxmlformats.org/officeDocument/2006/relationships/slideLayout" Target="../slideLayouts/slideLayout13.xml"/><Relationship Id="rId15" Type="http://schemas.openxmlformats.org/officeDocument/2006/relationships/image" Target="../media/image178.png"/><Relationship Id="rId23" Type="http://schemas.openxmlformats.org/officeDocument/2006/relationships/image" Target="../media/image206.png"/><Relationship Id="rId10" Type="http://schemas.openxmlformats.org/officeDocument/2006/relationships/image" Target="../media/image155.png"/><Relationship Id="rId19" Type="http://schemas.openxmlformats.org/officeDocument/2006/relationships/image" Target="../media/image204.png"/><Relationship Id="rId4" Type="http://schemas.openxmlformats.org/officeDocument/2006/relationships/audio" Target="../media/media3.mp3"/><Relationship Id="rId9" Type="http://schemas.openxmlformats.org/officeDocument/2006/relationships/image" Target="../media/image173.png"/><Relationship Id="rId14" Type="http://schemas.openxmlformats.org/officeDocument/2006/relationships/image" Target="../media/image177.png"/><Relationship Id="rId22" Type="http://schemas.openxmlformats.org/officeDocument/2006/relationships/image" Target="../media/image185.emf"/></Relationships>
</file>

<file path=ppt/slides/_rels/slide39.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22.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1.png"/><Relationship Id="rId17" Type="http://schemas.openxmlformats.org/officeDocument/2006/relationships/image" Target="../media/image208.svg"/><Relationship Id="rId2" Type="http://schemas.openxmlformats.org/officeDocument/2006/relationships/image" Target="../media/image13.png"/><Relationship Id="rId16" Type="http://schemas.openxmlformats.org/officeDocument/2006/relationships/image" Target="../media/image207.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0.svg"/><Relationship Id="rId5" Type="http://schemas.openxmlformats.org/officeDocument/2006/relationships/image" Target="../media/image16.svg"/><Relationship Id="rId15" Type="http://schemas.openxmlformats.org/officeDocument/2006/relationships/image" Target="../media/image24.sv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2.svg"/><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18.svg"/><Relationship Id="rId3" Type="http://schemas.openxmlformats.org/officeDocument/2006/relationships/image" Target="../media/image41.svg"/><Relationship Id="rId7" Type="http://schemas.openxmlformats.org/officeDocument/2006/relationships/image" Target="../media/image45.svg"/><Relationship Id="rId12" Type="http://schemas.openxmlformats.org/officeDocument/2006/relationships/image" Target="../media/image17.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43.sv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svg"/></Relationships>
</file>

<file path=ppt/slides/_rels/slide4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18" Type="http://schemas.openxmlformats.org/officeDocument/2006/relationships/image" Target="../media/image66.png"/><Relationship Id="rId3" Type="http://schemas.openxmlformats.org/officeDocument/2006/relationships/image" Target="../media/image51.svg"/><Relationship Id="rId21" Type="http://schemas.openxmlformats.org/officeDocument/2006/relationships/image" Target="../media/image69.png"/><Relationship Id="rId7" Type="http://schemas.openxmlformats.org/officeDocument/2006/relationships/image" Target="../media/image55.svg"/><Relationship Id="rId12" Type="http://schemas.openxmlformats.org/officeDocument/2006/relationships/image" Target="../media/image60.png"/><Relationship Id="rId17" Type="http://schemas.openxmlformats.org/officeDocument/2006/relationships/image" Target="../media/image65.svg"/><Relationship Id="rId2" Type="http://schemas.openxmlformats.org/officeDocument/2006/relationships/image" Target="../media/image50.png"/><Relationship Id="rId16" Type="http://schemas.openxmlformats.org/officeDocument/2006/relationships/image" Target="../media/image64.png"/><Relationship Id="rId20"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5" Type="http://schemas.openxmlformats.org/officeDocument/2006/relationships/image" Target="../media/image63.svg"/><Relationship Id="rId10" Type="http://schemas.openxmlformats.org/officeDocument/2006/relationships/image" Target="../media/image58.png"/><Relationship Id="rId19" Type="http://schemas.openxmlformats.org/officeDocument/2006/relationships/image" Target="../media/image67.svg"/><Relationship Id="rId4" Type="http://schemas.openxmlformats.org/officeDocument/2006/relationships/image" Target="../media/image52.png"/><Relationship Id="rId9" Type="http://schemas.openxmlformats.org/officeDocument/2006/relationships/image" Target="../media/image57.svg"/><Relationship Id="rId14" Type="http://schemas.openxmlformats.org/officeDocument/2006/relationships/image" Target="../media/image62.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6.svg"/><Relationship Id="rId3" Type="http://schemas.openxmlformats.org/officeDocument/2006/relationships/image" Target="../media/image71.svg"/><Relationship Id="rId7" Type="http://schemas.openxmlformats.org/officeDocument/2006/relationships/image" Target="../media/image65.svg"/><Relationship Id="rId12" Type="http://schemas.openxmlformats.org/officeDocument/2006/relationships/image" Target="../media/image5.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73.svg"/><Relationship Id="rId5" Type="http://schemas.openxmlformats.org/officeDocument/2006/relationships/image" Target="../media/image51.svg"/><Relationship Id="rId15" Type="http://schemas.openxmlformats.org/officeDocument/2006/relationships/image" Target="../media/image75.svg"/><Relationship Id="rId10" Type="http://schemas.openxmlformats.org/officeDocument/2006/relationships/image" Target="../media/image72.png"/><Relationship Id="rId4" Type="http://schemas.openxmlformats.org/officeDocument/2006/relationships/image" Target="../media/image50.png"/><Relationship Id="rId9" Type="http://schemas.openxmlformats.org/officeDocument/2006/relationships/image" Target="../media/image18.svg"/><Relationship Id="rId14" Type="http://schemas.openxmlformats.org/officeDocument/2006/relationships/image" Target="../media/image74.png"/></Relationships>
</file>

<file path=ppt/slides/_rels/slide7.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svg"/><Relationship Id="rId18" Type="http://schemas.openxmlformats.org/officeDocument/2006/relationships/image" Target="../media/image860.png"/><Relationship Id="rId3" Type="http://schemas.openxmlformats.org/officeDocument/2006/relationships/image" Target="../media/image73.svg"/><Relationship Id="rId7" Type="http://schemas.openxmlformats.org/officeDocument/2006/relationships/image" Target="../media/image51.svg"/><Relationship Id="rId12" Type="http://schemas.openxmlformats.org/officeDocument/2006/relationships/image" Target="../media/image82.png"/><Relationship Id="rId17" Type="http://schemas.openxmlformats.org/officeDocument/2006/relationships/image" Target="../media/image87.svg"/><Relationship Id="rId2" Type="http://schemas.openxmlformats.org/officeDocument/2006/relationships/image" Target="../media/image72.png"/><Relationship Id="rId16"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81.svg"/><Relationship Id="rId5" Type="http://schemas.openxmlformats.org/officeDocument/2006/relationships/image" Target="../media/image77.svg"/><Relationship Id="rId15" Type="http://schemas.openxmlformats.org/officeDocument/2006/relationships/image" Target="../media/image85.svg"/><Relationship Id="rId10" Type="http://schemas.openxmlformats.org/officeDocument/2006/relationships/image" Target="../media/image80.png"/><Relationship Id="rId19" Type="http://schemas.openxmlformats.org/officeDocument/2006/relationships/image" Target="../media/image87.png"/><Relationship Id="rId4" Type="http://schemas.openxmlformats.org/officeDocument/2006/relationships/image" Target="../media/image76.png"/><Relationship Id="rId9" Type="http://schemas.openxmlformats.org/officeDocument/2006/relationships/image" Target="../media/image79.svg"/><Relationship Id="rId14" Type="http://schemas.openxmlformats.org/officeDocument/2006/relationships/image" Target="../media/image84.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87.svg"/><Relationship Id="rId18" Type="http://schemas.openxmlformats.org/officeDocument/2006/relationships/image" Target="../media/image96.png"/><Relationship Id="rId3" Type="http://schemas.openxmlformats.org/officeDocument/2006/relationships/image" Target="../media/image89.svg"/><Relationship Id="rId7" Type="http://schemas.openxmlformats.org/officeDocument/2006/relationships/image" Target="../media/image93.svg"/><Relationship Id="rId12" Type="http://schemas.openxmlformats.org/officeDocument/2006/relationships/image" Target="../media/image86.png"/><Relationship Id="rId17" Type="http://schemas.openxmlformats.org/officeDocument/2006/relationships/image" Target="../media/image95.svg"/><Relationship Id="rId2" Type="http://schemas.openxmlformats.org/officeDocument/2006/relationships/image" Target="../media/image88.png"/><Relationship Id="rId16"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image" Target="../media/image63.svg"/><Relationship Id="rId5" Type="http://schemas.openxmlformats.org/officeDocument/2006/relationships/image" Target="../media/image91.svg"/><Relationship Id="rId15" Type="http://schemas.openxmlformats.org/officeDocument/2006/relationships/image" Target="../media/image18.svg"/><Relationship Id="rId10" Type="http://schemas.openxmlformats.org/officeDocument/2006/relationships/image" Target="../media/image62.png"/><Relationship Id="rId4" Type="http://schemas.openxmlformats.org/officeDocument/2006/relationships/image" Target="../media/image90.png"/><Relationship Id="rId9" Type="http://schemas.openxmlformats.org/officeDocument/2006/relationships/image" Target="../media/image22.svg"/><Relationship Id="rId1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98.svg"/><Relationship Id="rId12" Type="http://schemas.openxmlformats.org/officeDocument/2006/relationships/image" Target="../media/image103.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49.svg"/><Relationship Id="rId10" Type="http://schemas.openxmlformats.org/officeDocument/2006/relationships/image" Target="../media/image101.png"/><Relationship Id="rId4" Type="http://schemas.openxmlformats.org/officeDocument/2006/relationships/image" Target="../media/image48.png"/><Relationship Id="rId9" Type="http://schemas.openxmlformats.org/officeDocument/2006/relationships/image" Target="../media/image100.svg"/><Relationship Id="rId1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A5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1267" y="584177"/>
            <a:ext cx="16230600" cy="911864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028700" y="1341125"/>
            <a:ext cx="1327236" cy="1468772"/>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071867" y="7942164"/>
            <a:ext cx="776520" cy="1316136"/>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48681" y="9077325"/>
            <a:ext cx="380574" cy="645041"/>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52139">
            <a:off x="937112" y="8117301"/>
            <a:ext cx="1250669" cy="1573168"/>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619930" y="1150978"/>
            <a:ext cx="3701495" cy="2947736"/>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00000">
            <a:off x="10529241" y="773043"/>
            <a:ext cx="484313" cy="464940"/>
          </a:xfrm>
          <a:prstGeom prst="rect">
            <a:avLst/>
          </a:prstGeom>
        </p:spPr>
      </p:pic>
      <p:sp>
        <p:nvSpPr>
          <p:cNvPr id="11" name="Hộp Văn bản 10">
            <a:extLst>
              <a:ext uri="{FF2B5EF4-FFF2-40B4-BE49-F238E27FC236}">
                <a16:creationId xmlns:a16="http://schemas.microsoft.com/office/drawing/2014/main" id="{B32EF1C7-A62B-645A-B21E-E63EAB717E9A}"/>
              </a:ext>
            </a:extLst>
          </p:cNvPr>
          <p:cNvSpPr txBox="1"/>
          <p:nvPr/>
        </p:nvSpPr>
        <p:spPr>
          <a:xfrm>
            <a:off x="3051067" y="3619500"/>
            <a:ext cx="11811000"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CHÀO MỪNG CÁC EM ĐẾN VỚI LỚP HỌC</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5834" y="4265555"/>
            <a:ext cx="2272783" cy="242724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735695"/>
            <a:ext cx="2459847" cy="957104"/>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18216" b="17754"/>
          <a:stretch>
            <a:fillRect/>
          </a:stretch>
        </p:blipFill>
        <p:spPr>
          <a:xfrm>
            <a:off x="15482313" y="9258300"/>
            <a:ext cx="2977727" cy="1165158"/>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86122">
            <a:off x="-2031834" y="312985"/>
            <a:ext cx="5544785" cy="143142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221870">
            <a:off x="12553172" y="236810"/>
            <a:ext cx="5881940" cy="1639401"/>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7639" y="8693542"/>
            <a:ext cx="994797" cy="933301"/>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14997">
            <a:off x="16501801" y="8215623"/>
            <a:ext cx="1514997" cy="775534"/>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0" y="645869"/>
            <a:ext cx="1650789" cy="382831"/>
          </a:xfrm>
          <a:prstGeom prst="rect">
            <a:avLst/>
          </a:prstGeom>
        </p:spPr>
      </p:pic>
      <p:sp>
        <p:nvSpPr>
          <p:cNvPr id="14" name="Hộp Văn bản 13">
            <a:extLst>
              <a:ext uri="{FF2B5EF4-FFF2-40B4-BE49-F238E27FC236}">
                <a16:creationId xmlns:a16="http://schemas.microsoft.com/office/drawing/2014/main" id="{A703B725-C6CF-45CD-CB16-C96B1B564572}"/>
              </a:ext>
            </a:extLst>
          </p:cNvPr>
          <p:cNvSpPr txBox="1"/>
          <p:nvPr/>
        </p:nvSpPr>
        <p:spPr>
          <a:xfrm>
            <a:off x="1658422" y="1106418"/>
            <a:ext cx="10601273"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2. </a:t>
            </a:r>
            <a:r>
              <a:rPr lang="en-US" sz="4000" b="1" dirty="0" err="1">
                <a:latin typeface="Arial" panose="020B0604020202020204" pitchFamily="34" charset="0"/>
                <a:cs typeface="Arial" panose="020B0604020202020204" pitchFamily="34" charset="0"/>
              </a:rPr>
              <a:t>Làm</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tròn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số</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với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độ</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chính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xác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cho</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trước</a:t>
            </a:r>
            <a:endParaRPr lang="en-US" sz="4000" b="1" dirty="0">
              <a:latin typeface="Arial" panose="020B0604020202020204" pitchFamily="34" charset="0"/>
              <a:cs typeface="Arial" panose="020B0604020202020204" pitchFamily="34" charset="0"/>
            </a:endParaRPr>
          </a:p>
        </p:txBody>
      </p:sp>
      <p:sp>
        <p:nvSpPr>
          <p:cNvPr id="15" name="Hình chữ nhật: Góc Tròn 14">
            <a:extLst>
              <a:ext uri="{FF2B5EF4-FFF2-40B4-BE49-F238E27FC236}">
                <a16:creationId xmlns:a16="http://schemas.microsoft.com/office/drawing/2014/main" id="{4C4310B8-40AB-D5F4-F9CA-B8680577C4AF}"/>
              </a:ext>
            </a:extLst>
          </p:cNvPr>
          <p:cNvSpPr/>
          <p:nvPr/>
        </p:nvSpPr>
        <p:spPr>
          <a:xfrm>
            <a:off x="1658422" y="2616722"/>
            <a:ext cx="1447800" cy="886525"/>
          </a:xfrm>
          <a:prstGeom prst="roundRect">
            <a:avLst/>
          </a:prstGeom>
          <a:solidFill>
            <a:srgbClr val="003A5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b="1" dirty="0">
                <a:latin typeface="Arial" panose="020B0604020202020204" pitchFamily="34" charset="0"/>
                <a:cs typeface="Arial" panose="020B0604020202020204" pitchFamily="34" charset="0"/>
              </a:rPr>
              <a:t>HĐ2</a:t>
            </a:r>
          </a:p>
        </p:txBody>
      </p:sp>
      <p:sp>
        <p:nvSpPr>
          <p:cNvPr id="16" name="Hộp Văn bản 15">
            <a:extLst>
              <a:ext uri="{FF2B5EF4-FFF2-40B4-BE49-F238E27FC236}">
                <a16:creationId xmlns:a16="http://schemas.microsoft.com/office/drawing/2014/main" id="{7DE71208-6F5A-7613-1643-EF011D254C6A}"/>
              </a:ext>
            </a:extLst>
          </p:cNvPr>
          <p:cNvSpPr txBox="1"/>
          <p:nvPr/>
        </p:nvSpPr>
        <p:spPr>
          <a:xfrm>
            <a:off x="3429000" y="1980253"/>
            <a:ext cx="12338739" cy="2482667"/>
          </a:xfrm>
          <a:prstGeom prst="rect">
            <a:avLst/>
          </a:prstGeom>
          <a:noFill/>
        </p:spPr>
        <p:txBody>
          <a:bodyPr wrap="square" rtlCol="0">
            <a:spAutoFit/>
          </a:bodyPr>
          <a:lstStyle/>
          <a:p>
            <a:pPr algn="just">
              <a:lnSpc>
                <a:spcPct val="150000"/>
              </a:lnSpc>
            </a:pP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144 </a:t>
            </a:r>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chục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trục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nằm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ngang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tìm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khoảng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giữa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điểm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biểu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diễn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điểm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biểu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diễn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ban </a:t>
            </a:r>
            <a:r>
              <a:rPr lang="en-US" sz="3600" dirty="0" err="1">
                <a:latin typeface="Arial" panose="020B0604020202020204" pitchFamily="34" charset="0"/>
                <a:cs typeface="Arial" panose="020B0604020202020204" pitchFamily="34" charset="0"/>
              </a:rPr>
              <a:t>đầu</a:t>
            </a:r>
            <a:r>
              <a:rPr lang="en-US" sz="3600" dirty="0">
                <a:latin typeface="Arial" panose="020B0604020202020204" pitchFamily="34" charset="0"/>
                <a:cs typeface="Arial" panose="020B0604020202020204" pitchFamily="34" charset="0"/>
              </a:rPr>
              <a:t>.</a:t>
            </a:r>
          </a:p>
        </p:txBody>
      </p:sp>
      <p:sp>
        <p:nvSpPr>
          <p:cNvPr id="19" name="Hộp Văn bản 18">
            <a:extLst>
              <a:ext uri="{FF2B5EF4-FFF2-40B4-BE49-F238E27FC236}">
                <a16:creationId xmlns:a16="http://schemas.microsoft.com/office/drawing/2014/main" id="{5EB64FC6-53C6-DA1C-DE20-5E2EF965B9B1}"/>
              </a:ext>
            </a:extLst>
          </p:cNvPr>
          <p:cNvSpPr txBox="1"/>
          <p:nvPr/>
        </p:nvSpPr>
        <p:spPr>
          <a:xfrm>
            <a:off x="3591633" y="4914900"/>
            <a:ext cx="12176105" cy="2955746"/>
          </a:xfrm>
          <a:prstGeom prst="rect">
            <a:avLst/>
          </a:prstGeom>
          <a:noFill/>
        </p:spPr>
        <p:txBody>
          <a:bodyPr wrap="square">
            <a:spAutoFit/>
          </a:bodyPr>
          <a:lstStyle/>
          <a:p>
            <a:pPr marL="0" marR="0" algn="just">
              <a:lnSpc>
                <a:spcPct val="150000"/>
              </a:lnSpc>
              <a:spcBef>
                <a:spcPts val="0"/>
              </a:spcBef>
              <a:spcAft>
                <a:spcPts val="600"/>
              </a:spcAft>
            </a:pPr>
            <a:r>
              <a:rPr lang="nl-NL" sz="3200" b="1" i="1" dirty="0">
                <a:effectLst/>
                <a:latin typeface="Arial" panose="020B0604020202020204" pitchFamily="34" charset="0"/>
                <a:ea typeface="Calibri" panose="020F0502020204030204" pitchFamily="34" charset="0"/>
                <a:cs typeface="Arial" panose="020B0604020202020204" pitchFamily="34" charset="0"/>
              </a:rPr>
              <a:t>Nhận xét: </a:t>
            </a:r>
            <a:r>
              <a:rPr lang="nl-NL" sz="3200" dirty="0">
                <a:effectLst/>
                <a:latin typeface="Arial" panose="020B0604020202020204" pitchFamily="34" charset="0"/>
                <a:ea typeface="Calibri" panose="020F0502020204030204" pitchFamily="34" charset="0"/>
                <a:cs typeface="Arial" panose="020B0604020202020204" pitchFamily="34" charset="0"/>
              </a:rPr>
              <a:t>Khi làm tròn số 144 đến hàng chục ta được số 140. Trên trục số nằm ngang, khoảng cách giữa điểm 140 và điểm 144 là 144 – 140 = 4. Khoảng cách đó không vượt quá 5. Ta nói số 144 được làm tròn đến số 140 với </a:t>
            </a:r>
            <a:r>
              <a:rPr lang="nl-NL" sz="3200" i="1" dirty="0">
                <a:effectLst/>
                <a:latin typeface="Arial" panose="020B0604020202020204" pitchFamily="34" charset="0"/>
                <a:ea typeface="Calibri" panose="020F0502020204030204" pitchFamily="34" charset="0"/>
                <a:cs typeface="Arial" panose="020B0604020202020204" pitchFamily="34" charset="0"/>
              </a:rPr>
              <a:t>độ chính xác là 5.</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68" name="Nhóm 67">
            <a:extLst>
              <a:ext uri="{FF2B5EF4-FFF2-40B4-BE49-F238E27FC236}">
                <a16:creationId xmlns:a16="http://schemas.microsoft.com/office/drawing/2014/main" id="{6DBE416B-D25E-BBBA-40A2-45A6DE1EB80E}"/>
              </a:ext>
            </a:extLst>
          </p:cNvPr>
          <p:cNvGrpSpPr/>
          <p:nvPr/>
        </p:nvGrpSpPr>
        <p:grpSpPr>
          <a:xfrm>
            <a:off x="3231796" y="8555025"/>
            <a:ext cx="12895778" cy="277034"/>
            <a:chOff x="1658422" y="8603390"/>
            <a:chExt cx="12895778" cy="277034"/>
          </a:xfrm>
        </p:grpSpPr>
        <p:cxnSp>
          <p:nvCxnSpPr>
            <p:cNvPr id="21" name="Đường kết nối Mũi tên Thẳng 20">
              <a:extLst>
                <a:ext uri="{FF2B5EF4-FFF2-40B4-BE49-F238E27FC236}">
                  <a16:creationId xmlns:a16="http://schemas.microsoft.com/office/drawing/2014/main" id="{934F7BAB-6740-7E45-102F-88CDCC8AD020}"/>
                </a:ext>
              </a:extLst>
            </p:cNvPr>
            <p:cNvCxnSpPr>
              <a:cxnSpLocks/>
            </p:cNvCxnSpPr>
            <p:nvPr/>
          </p:nvCxnSpPr>
          <p:spPr>
            <a:xfrm>
              <a:off x="1658422" y="8728204"/>
              <a:ext cx="12895778" cy="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p14="http://schemas.microsoft.com/office/powerpoint/2010/main">
          <mc:Choice Requires="p14">
            <p:contentPart p14:bwMode="auto" r:id="rId18">
              <p14:nvContentPartPr>
                <p14:cNvPr id="51" name="Viết tay 50">
                  <a:extLst>
                    <a:ext uri="{FF2B5EF4-FFF2-40B4-BE49-F238E27FC236}">
                      <a16:creationId xmlns:a16="http://schemas.microsoft.com/office/drawing/2014/main" id="{1F202015-D633-32AD-A77F-7209747FDC98}"/>
                    </a:ext>
                  </a:extLst>
                </p14:cNvPr>
                <p14:cNvContentPartPr/>
                <p14:nvPr/>
              </p14:nvContentPartPr>
              <p14:xfrm>
                <a:off x="4646062" y="8622979"/>
                <a:ext cx="360" cy="230040"/>
              </p14:xfrm>
            </p:contentPart>
          </mc:Choice>
          <mc:Fallback xmlns="">
            <p:pic>
              <p:nvPicPr>
                <p:cNvPr id="51" name="Viết tay 50">
                  <a:extLst>
                    <a:ext uri="{FF2B5EF4-FFF2-40B4-BE49-F238E27FC236}">
                      <a16:creationId xmlns:a16="http://schemas.microsoft.com/office/drawing/2014/main" id="{1F202015-D633-32AD-A77F-7209747FDC98}"/>
                    </a:ext>
                  </a:extLst>
                </p:cNvPr>
                <p:cNvPicPr/>
                <p:nvPr/>
              </p:nvPicPr>
              <p:blipFill>
                <a:blip r:embed="rId19"/>
                <a:stretch>
                  <a:fillRect/>
                </a:stretch>
              </p:blipFill>
              <p:spPr>
                <a:xfrm>
                  <a:off x="4637062" y="8613979"/>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56" name="Viết tay 55">
                  <a:extLst>
                    <a:ext uri="{FF2B5EF4-FFF2-40B4-BE49-F238E27FC236}">
                      <a16:creationId xmlns:a16="http://schemas.microsoft.com/office/drawing/2014/main" id="{4D922FCA-933A-DAD3-5552-74972D4A0140}"/>
                    </a:ext>
                  </a:extLst>
                </p14:cNvPr>
                <p14:cNvContentPartPr/>
                <p14:nvPr/>
              </p14:nvContentPartPr>
              <p14:xfrm>
                <a:off x="5774939" y="8622979"/>
                <a:ext cx="360" cy="230040"/>
              </p14:xfrm>
            </p:contentPart>
          </mc:Choice>
          <mc:Fallback xmlns="">
            <p:pic>
              <p:nvPicPr>
                <p:cNvPr id="56" name="Viết tay 55">
                  <a:extLst>
                    <a:ext uri="{FF2B5EF4-FFF2-40B4-BE49-F238E27FC236}">
                      <a16:creationId xmlns:a16="http://schemas.microsoft.com/office/drawing/2014/main" id="{4D922FCA-933A-DAD3-5552-74972D4A0140}"/>
                    </a:ext>
                  </a:extLst>
                </p:cNvPr>
                <p:cNvPicPr/>
                <p:nvPr/>
              </p:nvPicPr>
              <p:blipFill>
                <a:blip r:embed="rId19"/>
                <a:stretch>
                  <a:fillRect/>
                </a:stretch>
              </p:blipFill>
              <p:spPr>
                <a:xfrm>
                  <a:off x="5765939" y="8613979"/>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57" name="Viết tay 56">
                  <a:extLst>
                    <a:ext uri="{FF2B5EF4-FFF2-40B4-BE49-F238E27FC236}">
                      <a16:creationId xmlns:a16="http://schemas.microsoft.com/office/drawing/2014/main" id="{E8DF83DA-7697-D805-B5E9-44D1715C06DA}"/>
                    </a:ext>
                  </a:extLst>
                </p14:cNvPr>
                <p14:cNvContentPartPr/>
                <p14:nvPr/>
              </p14:nvContentPartPr>
              <p14:xfrm>
                <a:off x="6873770" y="8622979"/>
                <a:ext cx="360" cy="230040"/>
              </p14:xfrm>
            </p:contentPart>
          </mc:Choice>
          <mc:Fallback xmlns="">
            <p:pic>
              <p:nvPicPr>
                <p:cNvPr id="57" name="Viết tay 56">
                  <a:extLst>
                    <a:ext uri="{FF2B5EF4-FFF2-40B4-BE49-F238E27FC236}">
                      <a16:creationId xmlns:a16="http://schemas.microsoft.com/office/drawing/2014/main" id="{E8DF83DA-7697-D805-B5E9-44D1715C06DA}"/>
                    </a:ext>
                  </a:extLst>
                </p:cNvPr>
                <p:cNvPicPr/>
                <p:nvPr/>
              </p:nvPicPr>
              <p:blipFill>
                <a:blip r:embed="rId19"/>
                <a:stretch>
                  <a:fillRect/>
                </a:stretch>
              </p:blipFill>
              <p:spPr>
                <a:xfrm>
                  <a:off x="6864770" y="8613979"/>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58" name="Viết tay 57">
                  <a:extLst>
                    <a:ext uri="{FF2B5EF4-FFF2-40B4-BE49-F238E27FC236}">
                      <a16:creationId xmlns:a16="http://schemas.microsoft.com/office/drawing/2014/main" id="{5E4F118B-3EBF-5B7C-4566-86F16179FFE1}"/>
                    </a:ext>
                  </a:extLst>
                </p14:cNvPr>
                <p14:cNvContentPartPr/>
                <p14:nvPr/>
              </p14:nvContentPartPr>
              <p14:xfrm>
                <a:off x="7889736" y="8622979"/>
                <a:ext cx="360" cy="230040"/>
              </p14:xfrm>
            </p:contentPart>
          </mc:Choice>
          <mc:Fallback xmlns="">
            <p:pic>
              <p:nvPicPr>
                <p:cNvPr id="58" name="Viết tay 57">
                  <a:extLst>
                    <a:ext uri="{FF2B5EF4-FFF2-40B4-BE49-F238E27FC236}">
                      <a16:creationId xmlns:a16="http://schemas.microsoft.com/office/drawing/2014/main" id="{5E4F118B-3EBF-5B7C-4566-86F16179FFE1}"/>
                    </a:ext>
                  </a:extLst>
                </p:cNvPr>
                <p:cNvPicPr/>
                <p:nvPr/>
              </p:nvPicPr>
              <p:blipFill>
                <a:blip r:embed="rId19"/>
                <a:stretch>
                  <a:fillRect/>
                </a:stretch>
              </p:blipFill>
              <p:spPr>
                <a:xfrm>
                  <a:off x="7880736" y="8613979"/>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59" name="Viết tay 58">
                  <a:extLst>
                    <a:ext uri="{FF2B5EF4-FFF2-40B4-BE49-F238E27FC236}">
                      <a16:creationId xmlns:a16="http://schemas.microsoft.com/office/drawing/2014/main" id="{3C7F1141-2E5B-81D6-A36D-2567AC237C84}"/>
                    </a:ext>
                  </a:extLst>
                </p14:cNvPr>
                <p14:cNvContentPartPr/>
                <p14:nvPr/>
              </p14:nvContentPartPr>
              <p14:xfrm>
                <a:off x="8983578" y="8650384"/>
                <a:ext cx="360" cy="230040"/>
              </p14:xfrm>
            </p:contentPart>
          </mc:Choice>
          <mc:Fallback xmlns="">
            <p:pic>
              <p:nvPicPr>
                <p:cNvPr id="59" name="Viết tay 58">
                  <a:extLst>
                    <a:ext uri="{FF2B5EF4-FFF2-40B4-BE49-F238E27FC236}">
                      <a16:creationId xmlns:a16="http://schemas.microsoft.com/office/drawing/2014/main" id="{3C7F1141-2E5B-81D6-A36D-2567AC237C84}"/>
                    </a:ext>
                  </a:extLst>
                </p:cNvPr>
                <p:cNvPicPr/>
                <p:nvPr/>
              </p:nvPicPr>
              <p:blipFill>
                <a:blip r:embed="rId19"/>
                <a:stretch>
                  <a:fillRect/>
                </a:stretch>
              </p:blipFill>
              <p:spPr>
                <a:xfrm>
                  <a:off x="8974578" y="8641384"/>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60" name="Viết tay 59">
                  <a:extLst>
                    <a:ext uri="{FF2B5EF4-FFF2-40B4-BE49-F238E27FC236}">
                      <a16:creationId xmlns:a16="http://schemas.microsoft.com/office/drawing/2014/main" id="{7F054C49-B651-00FF-C5FE-21779521E3B1}"/>
                    </a:ext>
                  </a:extLst>
                </p14:cNvPr>
                <p14:cNvContentPartPr/>
                <p14:nvPr/>
              </p14:nvContentPartPr>
              <p14:xfrm>
                <a:off x="10062082" y="8613184"/>
                <a:ext cx="360" cy="230040"/>
              </p14:xfrm>
            </p:contentPart>
          </mc:Choice>
          <mc:Fallback xmlns="">
            <p:pic>
              <p:nvPicPr>
                <p:cNvPr id="60" name="Viết tay 59">
                  <a:extLst>
                    <a:ext uri="{FF2B5EF4-FFF2-40B4-BE49-F238E27FC236}">
                      <a16:creationId xmlns:a16="http://schemas.microsoft.com/office/drawing/2014/main" id="{7F054C49-B651-00FF-C5FE-21779521E3B1}"/>
                    </a:ext>
                  </a:extLst>
                </p:cNvPr>
                <p:cNvPicPr/>
                <p:nvPr/>
              </p:nvPicPr>
              <p:blipFill>
                <a:blip r:embed="rId19"/>
                <a:stretch>
                  <a:fillRect/>
                </a:stretch>
              </p:blipFill>
              <p:spPr>
                <a:xfrm>
                  <a:off x="10053082" y="8604184"/>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61" name="Viết tay 60">
                  <a:extLst>
                    <a:ext uri="{FF2B5EF4-FFF2-40B4-BE49-F238E27FC236}">
                      <a16:creationId xmlns:a16="http://schemas.microsoft.com/office/drawing/2014/main" id="{17402B3B-31A7-0893-58E0-B1F535F7E712}"/>
                    </a:ext>
                  </a:extLst>
                </p14:cNvPr>
                <p14:cNvContentPartPr/>
                <p14:nvPr/>
              </p14:nvContentPartPr>
              <p14:xfrm>
                <a:off x="11101340" y="8644206"/>
                <a:ext cx="360" cy="230040"/>
              </p14:xfrm>
            </p:contentPart>
          </mc:Choice>
          <mc:Fallback xmlns="">
            <p:pic>
              <p:nvPicPr>
                <p:cNvPr id="61" name="Viết tay 60">
                  <a:extLst>
                    <a:ext uri="{FF2B5EF4-FFF2-40B4-BE49-F238E27FC236}">
                      <a16:creationId xmlns:a16="http://schemas.microsoft.com/office/drawing/2014/main" id="{17402B3B-31A7-0893-58E0-B1F535F7E712}"/>
                    </a:ext>
                  </a:extLst>
                </p:cNvPr>
                <p:cNvPicPr/>
                <p:nvPr/>
              </p:nvPicPr>
              <p:blipFill>
                <a:blip r:embed="rId19"/>
                <a:stretch>
                  <a:fillRect/>
                </a:stretch>
              </p:blipFill>
              <p:spPr>
                <a:xfrm>
                  <a:off x="11092340" y="8635206"/>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62" name="Viết tay 61">
                  <a:extLst>
                    <a:ext uri="{FF2B5EF4-FFF2-40B4-BE49-F238E27FC236}">
                      <a16:creationId xmlns:a16="http://schemas.microsoft.com/office/drawing/2014/main" id="{12253E20-EC52-2D77-9184-68E1AFC45494}"/>
                    </a:ext>
                  </a:extLst>
                </p14:cNvPr>
                <p14:cNvContentPartPr/>
                <p14:nvPr/>
              </p14:nvContentPartPr>
              <p14:xfrm>
                <a:off x="12234428" y="8622979"/>
                <a:ext cx="360" cy="230040"/>
              </p14:xfrm>
            </p:contentPart>
          </mc:Choice>
          <mc:Fallback xmlns="">
            <p:pic>
              <p:nvPicPr>
                <p:cNvPr id="62" name="Viết tay 61">
                  <a:extLst>
                    <a:ext uri="{FF2B5EF4-FFF2-40B4-BE49-F238E27FC236}">
                      <a16:creationId xmlns:a16="http://schemas.microsoft.com/office/drawing/2014/main" id="{12253E20-EC52-2D77-9184-68E1AFC45494}"/>
                    </a:ext>
                  </a:extLst>
                </p:cNvPr>
                <p:cNvPicPr/>
                <p:nvPr/>
              </p:nvPicPr>
              <p:blipFill>
                <a:blip r:embed="rId19"/>
                <a:stretch>
                  <a:fillRect/>
                </a:stretch>
              </p:blipFill>
              <p:spPr>
                <a:xfrm>
                  <a:off x="12225428" y="8613979"/>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63" name="Viết tay 62">
                  <a:extLst>
                    <a:ext uri="{FF2B5EF4-FFF2-40B4-BE49-F238E27FC236}">
                      <a16:creationId xmlns:a16="http://schemas.microsoft.com/office/drawing/2014/main" id="{E8265B2C-0C2B-E6D7-ACA4-2EAF7131D6CD}"/>
                    </a:ext>
                  </a:extLst>
                </p14:cNvPr>
                <p14:cNvContentPartPr/>
                <p14:nvPr/>
              </p14:nvContentPartPr>
              <p14:xfrm>
                <a:off x="13347039" y="8603390"/>
                <a:ext cx="360" cy="230040"/>
              </p14:xfrm>
            </p:contentPart>
          </mc:Choice>
          <mc:Fallback xmlns="">
            <p:pic>
              <p:nvPicPr>
                <p:cNvPr id="63" name="Viết tay 62">
                  <a:extLst>
                    <a:ext uri="{FF2B5EF4-FFF2-40B4-BE49-F238E27FC236}">
                      <a16:creationId xmlns:a16="http://schemas.microsoft.com/office/drawing/2014/main" id="{E8265B2C-0C2B-E6D7-ACA4-2EAF7131D6CD}"/>
                    </a:ext>
                  </a:extLst>
                </p:cNvPr>
                <p:cNvPicPr/>
                <p:nvPr/>
              </p:nvPicPr>
              <p:blipFill>
                <a:blip r:embed="rId19"/>
                <a:stretch>
                  <a:fillRect/>
                </a:stretch>
              </p:blipFill>
              <p:spPr>
                <a:xfrm>
                  <a:off x="13338039" y="8594390"/>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66" name="Viết tay 65">
                  <a:extLst>
                    <a:ext uri="{FF2B5EF4-FFF2-40B4-BE49-F238E27FC236}">
                      <a16:creationId xmlns:a16="http://schemas.microsoft.com/office/drawing/2014/main" id="{8A884AF1-776D-F06B-F316-3BE93B55306C}"/>
                    </a:ext>
                  </a:extLst>
                </p14:cNvPr>
                <p14:cNvContentPartPr/>
                <p14:nvPr/>
              </p14:nvContentPartPr>
              <p14:xfrm>
                <a:off x="3543251" y="8622979"/>
                <a:ext cx="360" cy="230040"/>
              </p14:xfrm>
            </p:contentPart>
          </mc:Choice>
          <mc:Fallback xmlns="">
            <p:pic>
              <p:nvPicPr>
                <p:cNvPr id="66" name="Viết tay 65">
                  <a:extLst>
                    <a:ext uri="{FF2B5EF4-FFF2-40B4-BE49-F238E27FC236}">
                      <a16:creationId xmlns:a16="http://schemas.microsoft.com/office/drawing/2014/main" id="{8A884AF1-776D-F06B-F316-3BE93B55306C}"/>
                    </a:ext>
                  </a:extLst>
                </p:cNvPr>
                <p:cNvPicPr/>
                <p:nvPr/>
              </p:nvPicPr>
              <p:blipFill>
                <a:blip r:embed="rId19"/>
                <a:stretch>
                  <a:fillRect/>
                </a:stretch>
              </p:blipFill>
              <p:spPr>
                <a:xfrm>
                  <a:off x="3534251" y="8613979"/>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67" name="Viết tay 66">
                  <a:extLst>
                    <a:ext uri="{FF2B5EF4-FFF2-40B4-BE49-F238E27FC236}">
                      <a16:creationId xmlns:a16="http://schemas.microsoft.com/office/drawing/2014/main" id="{3E5868C7-E680-70EF-B2AB-0ED346C0E360}"/>
                    </a:ext>
                  </a:extLst>
                </p14:cNvPr>
                <p14:cNvContentPartPr/>
                <p14:nvPr/>
              </p14:nvContentPartPr>
              <p14:xfrm>
                <a:off x="2498151" y="8622979"/>
                <a:ext cx="360" cy="230040"/>
              </p14:xfrm>
            </p:contentPart>
          </mc:Choice>
          <mc:Fallback xmlns="">
            <p:pic>
              <p:nvPicPr>
                <p:cNvPr id="67" name="Viết tay 66">
                  <a:extLst>
                    <a:ext uri="{FF2B5EF4-FFF2-40B4-BE49-F238E27FC236}">
                      <a16:creationId xmlns:a16="http://schemas.microsoft.com/office/drawing/2014/main" id="{3E5868C7-E680-70EF-B2AB-0ED346C0E360}"/>
                    </a:ext>
                  </a:extLst>
                </p:cNvPr>
                <p:cNvPicPr/>
                <p:nvPr/>
              </p:nvPicPr>
              <p:blipFill>
                <a:blip r:embed="rId19"/>
                <a:stretch>
                  <a:fillRect/>
                </a:stretch>
              </p:blipFill>
              <p:spPr>
                <a:xfrm>
                  <a:off x="2489151" y="8613979"/>
                  <a:ext cx="18000" cy="247680"/>
                </a:xfrm>
                <a:prstGeom prst="rect">
                  <a:avLst/>
                </a:prstGeom>
              </p:spPr>
            </p:pic>
          </mc:Fallback>
        </mc:AlternateContent>
      </p:grpSp>
      <p:sp>
        <p:nvSpPr>
          <p:cNvPr id="70" name="Hộp Văn bản 69">
            <a:extLst>
              <a:ext uri="{FF2B5EF4-FFF2-40B4-BE49-F238E27FC236}">
                <a16:creationId xmlns:a16="http://schemas.microsoft.com/office/drawing/2014/main" id="{BB42E3FE-2703-3EEB-51D5-3B2AD2DE0692}"/>
              </a:ext>
            </a:extLst>
          </p:cNvPr>
          <p:cNvSpPr txBox="1"/>
          <p:nvPr/>
        </p:nvSpPr>
        <p:spPr>
          <a:xfrm>
            <a:off x="3675030" y="9042068"/>
            <a:ext cx="994077"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140</a:t>
            </a:r>
          </a:p>
        </p:txBody>
      </p:sp>
      <p:sp>
        <p:nvSpPr>
          <p:cNvPr id="3" name="Hộp Văn bản 2">
            <a:extLst>
              <a:ext uri="{FF2B5EF4-FFF2-40B4-BE49-F238E27FC236}">
                <a16:creationId xmlns:a16="http://schemas.microsoft.com/office/drawing/2014/main" id="{2A5712AE-034C-E1D1-4F0E-2903D60F69F1}"/>
              </a:ext>
            </a:extLst>
          </p:cNvPr>
          <p:cNvSpPr txBox="1"/>
          <p:nvPr/>
        </p:nvSpPr>
        <p:spPr>
          <a:xfrm>
            <a:off x="14500065" y="9009483"/>
            <a:ext cx="994077"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150</a:t>
            </a:r>
          </a:p>
        </p:txBody>
      </p:sp>
      <p:sp>
        <p:nvSpPr>
          <p:cNvPr id="4" name="Hộp Văn bản 3">
            <a:extLst>
              <a:ext uri="{FF2B5EF4-FFF2-40B4-BE49-F238E27FC236}">
                <a16:creationId xmlns:a16="http://schemas.microsoft.com/office/drawing/2014/main" id="{BCF5A197-C024-FBCB-386F-53DEC944A634}"/>
              </a:ext>
            </a:extLst>
          </p:cNvPr>
          <p:cNvSpPr txBox="1"/>
          <p:nvPr/>
        </p:nvSpPr>
        <p:spPr>
          <a:xfrm>
            <a:off x="7950105" y="9009482"/>
            <a:ext cx="994077"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144</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Effect transition="in" filter="fade">
                                      <p:cBhvr>
                                        <p:cTn id="19" dur="500"/>
                                        <p:tgtEl>
                                          <p:spTgt spid="1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randombar(horizontal)">
                                      <p:cBhvr>
                                        <p:cTn id="24" dur="500"/>
                                        <p:tgtEl>
                                          <p:spTgt spid="68"/>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randombar(horizontal)">
                                      <p:cBhvr>
                                        <p:cTn id="27" dur="500"/>
                                        <p:tgtEl>
                                          <p:spTgt spid="70"/>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70" grpId="0"/>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5900"/>
          <a:stretch>
            <a:fillRect/>
          </a:stretch>
        </p:blipFill>
        <p:spPr>
          <a:xfrm rot="-5400000">
            <a:off x="-2684698" y="3219562"/>
            <a:ext cx="9242952" cy="38478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8995960"/>
            <a:ext cx="1839565" cy="129104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700000">
            <a:off x="-607312" y="86457"/>
            <a:ext cx="2425882" cy="1411422"/>
          </a:xfrm>
          <a:prstGeom prst="rect">
            <a:avLst/>
          </a:prstGeom>
        </p:spPr>
      </p:pic>
      <p:sp>
        <p:nvSpPr>
          <p:cNvPr id="7" name="Freeform 7"/>
          <p:cNvSpPr/>
          <p:nvPr/>
        </p:nvSpPr>
        <p:spPr>
          <a:xfrm>
            <a:off x="4949611" y="1058233"/>
            <a:ext cx="11782301" cy="8170533"/>
          </a:xfrm>
          <a:custGeom>
            <a:avLst/>
            <a:gdLst/>
            <a:ahLst/>
            <a:cxnLst/>
            <a:rect l="l" t="t" r="r" b="b"/>
            <a:pathLst>
              <a:path w="8600311" h="3003674">
                <a:moveTo>
                  <a:pt x="8597771" y="645160"/>
                </a:moveTo>
                <a:cubicBezTo>
                  <a:pt x="8600311" y="488950"/>
                  <a:pt x="8578721" y="30480"/>
                  <a:pt x="8578721" y="30480"/>
                </a:cubicBezTo>
                <a:cubicBezTo>
                  <a:pt x="8578721" y="30480"/>
                  <a:pt x="8193911" y="40640"/>
                  <a:pt x="6272714" y="40640"/>
                </a:cubicBezTo>
                <a:cubicBezTo>
                  <a:pt x="5751672"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155314"/>
                  <a:pt x="21590" y="2347084"/>
                </a:cubicBezTo>
                <a:cubicBezTo>
                  <a:pt x="6350" y="2592194"/>
                  <a:pt x="0" y="2965574"/>
                  <a:pt x="0" y="2965574"/>
                </a:cubicBezTo>
                <a:cubicBezTo>
                  <a:pt x="204470" y="2996054"/>
                  <a:pt x="450850" y="3003674"/>
                  <a:pt x="657860" y="3001135"/>
                </a:cubicBezTo>
                <a:cubicBezTo>
                  <a:pt x="891540" y="3001135"/>
                  <a:pt x="5147262" y="3001135"/>
                  <a:pt x="5147262" y="3001135"/>
                </a:cubicBezTo>
                <a:lnTo>
                  <a:pt x="8558401" y="2987164"/>
                </a:lnTo>
                <a:cubicBezTo>
                  <a:pt x="8558401" y="2987164"/>
                  <a:pt x="8597771" y="2284854"/>
                  <a:pt x="8597771" y="2159124"/>
                </a:cubicBezTo>
                <a:cubicBezTo>
                  <a:pt x="8597771" y="1985134"/>
                  <a:pt x="8595231" y="803910"/>
                  <a:pt x="8597771" y="645160"/>
                </a:cubicBezTo>
                <a:close/>
              </a:path>
            </a:pathLst>
          </a:custGeom>
          <a:solidFill>
            <a:srgbClr val="FFFFFF"/>
          </a:solidFill>
        </p:spPr>
      </p:sp>
      <p:pic>
        <p:nvPicPr>
          <p:cNvPr id="33" name="Picture 3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053547" y="6923638"/>
            <a:ext cx="510402" cy="865088"/>
          </a:xfrm>
          <a:prstGeom prst="rect">
            <a:avLst/>
          </a:prstGeom>
        </p:spPr>
      </p:pic>
      <p:pic>
        <p:nvPicPr>
          <p:cNvPr id="34" name="Picture 3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25366" b="25366"/>
          <a:stretch>
            <a:fillRect/>
          </a:stretch>
        </p:blipFill>
        <p:spPr>
          <a:xfrm flipH="1">
            <a:off x="16463100" y="9165493"/>
            <a:ext cx="1911396" cy="1198967"/>
          </a:xfrm>
          <a:prstGeom prst="rect">
            <a:avLst/>
          </a:prstGeom>
        </p:spPr>
      </p:pic>
      <p:pic>
        <p:nvPicPr>
          <p:cNvPr id="35" name="Picture 3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603733" y="3438951"/>
            <a:ext cx="510402" cy="865088"/>
          </a:xfrm>
          <a:prstGeom prst="rect">
            <a:avLst/>
          </a:prstGeom>
        </p:spPr>
      </p:pic>
      <p:pic>
        <p:nvPicPr>
          <p:cNvPr id="36" name="Picture 3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361482">
            <a:off x="15334581" y="483347"/>
            <a:ext cx="521905" cy="617640"/>
          </a:xfrm>
          <a:prstGeom prst="rect">
            <a:avLst/>
          </a:prstGeom>
        </p:spPr>
      </p:pic>
      <p:sp>
        <p:nvSpPr>
          <p:cNvPr id="3" name="Hộp Văn bản 2">
            <a:extLst>
              <a:ext uri="{FF2B5EF4-FFF2-40B4-BE49-F238E27FC236}">
                <a16:creationId xmlns:a16="http://schemas.microsoft.com/office/drawing/2014/main" id="{0419D22E-5BF0-79FA-A9D1-D34EEBA5CE18}"/>
              </a:ext>
            </a:extLst>
          </p:cNvPr>
          <p:cNvSpPr txBox="1"/>
          <p:nvPr/>
        </p:nvSpPr>
        <p:spPr>
          <a:xfrm>
            <a:off x="624679" y="3927813"/>
            <a:ext cx="2173340" cy="2431371"/>
          </a:xfrm>
          <a:prstGeom prst="rect">
            <a:avLst/>
          </a:prstGeom>
          <a:noFill/>
        </p:spPr>
        <p:txBody>
          <a:bodyPr wrap="square" rtlCol="0">
            <a:spAutoFit/>
          </a:bodyPr>
          <a:lstStyle/>
          <a:p>
            <a:pPr algn="ctr">
              <a:lnSpc>
                <a:spcPct val="150000"/>
              </a:lnSpc>
            </a:pPr>
            <a:r>
              <a:rPr lang="en-US" sz="5400" b="1" dirty="0">
                <a:latin typeface="Arial" panose="020B0604020202020204" pitchFamily="34" charset="0"/>
                <a:cs typeface="Arial" panose="020B0604020202020204" pitchFamily="34" charset="0"/>
              </a:rPr>
              <a:t>KẾT LUẬN</a:t>
            </a:r>
          </a:p>
        </p:txBody>
      </p:sp>
      <mc:AlternateContent xmlns:mc="http://schemas.openxmlformats.org/markup-compatibility/2006">
        <mc:Choice xmlns:a14="http://schemas.microsoft.com/office/drawing/2010/main" Requires="a14">
          <p:sp>
            <p:nvSpPr>
              <p:cNvPr id="9" name="Hộp Văn bản 8">
                <a:extLst>
                  <a:ext uri="{FF2B5EF4-FFF2-40B4-BE49-F238E27FC236}">
                    <a16:creationId xmlns:a16="http://schemas.microsoft.com/office/drawing/2014/main" id="{22B12F83-3354-3656-D011-F0B33FD8F8DE}"/>
                  </a:ext>
                </a:extLst>
              </p:cNvPr>
              <p:cNvSpPr txBox="1"/>
              <p:nvPr/>
            </p:nvSpPr>
            <p:spPr>
              <a:xfrm>
                <a:off x="6058021" y="3302868"/>
                <a:ext cx="9565480" cy="4029501"/>
              </a:xfrm>
              <a:prstGeom prst="rect">
                <a:avLst/>
              </a:prstGeom>
              <a:noFill/>
            </p:spPr>
            <p:txBody>
              <a:bodyPr wrap="square">
                <a:spAutoFit/>
              </a:bodyPr>
              <a:lstStyle/>
              <a:p>
                <a:pPr marL="0" marR="0" algn="just">
                  <a:lnSpc>
                    <a:spcPct val="150000"/>
                  </a:lnSpc>
                  <a:spcBef>
                    <a:spcPts val="0"/>
                  </a:spcBef>
                  <a:spcAft>
                    <a:spcPts val="600"/>
                  </a:spcAft>
                </a:pPr>
                <a:r>
                  <a:rPr lang="en-US" sz="4400" dirty="0">
                    <a:effectLst/>
                    <a:latin typeface="Arial" panose="020B0604020202020204" pitchFamily="34" charset="0"/>
                    <a:ea typeface="Calibri" panose="020F0502020204030204" pitchFamily="34" charset="0"/>
                    <a:cs typeface="Arial" panose="020B0604020202020204" pitchFamily="34" charset="0"/>
                  </a:rPr>
                  <a:t>Ta </a:t>
                </a:r>
                <a:r>
                  <a:rPr lang="en-US" sz="4400" dirty="0" err="1">
                    <a:effectLst/>
                    <a:latin typeface="Arial" panose="020B0604020202020204" pitchFamily="34" charset="0"/>
                    <a:ea typeface="Calibri" panose="020F0502020204030204" pitchFamily="34" charset="0"/>
                    <a:cs typeface="Arial" panose="020B0604020202020204" pitchFamily="34" charset="0"/>
                  </a:rPr>
                  <a:t>nói</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số</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𝑎</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được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làm</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tròn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đến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số</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𝑏</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với</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độ</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chính</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xác</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𝑑</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nếu</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khoảng</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cách</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giữa</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điểm</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𝑎</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và</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điểm</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𝑏</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trên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trục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số</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không</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vượt</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quá</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𝑑</m:t>
                    </m:r>
                  </m:oMath>
                </a14:m>
                <a:r>
                  <a:rPr lang="vi-VN" sz="4400" dirty="0">
                    <a:effectLst/>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9" name="Hộp Văn bản 8">
                <a:extLst>
                  <a:ext uri="{FF2B5EF4-FFF2-40B4-BE49-F238E27FC236}">
                    <a16:creationId xmlns:a16="http://schemas.microsoft.com/office/drawing/2014/main" id="{22B12F83-3354-3656-D011-F0B33FD8F8DE}"/>
                  </a:ext>
                </a:extLst>
              </p:cNvPr>
              <p:cNvSpPr txBox="1">
                <a:spLocks noRot="1" noChangeAspect="1" noMove="1" noResize="1" noEditPoints="1" noAdjustHandles="1" noChangeArrowheads="1" noChangeShapeType="1" noTextEdit="1"/>
              </p:cNvSpPr>
              <p:nvPr/>
            </p:nvSpPr>
            <p:spPr>
              <a:xfrm>
                <a:off x="6058021" y="3302868"/>
                <a:ext cx="9565480" cy="4029501"/>
              </a:xfrm>
              <a:prstGeom prst="rect">
                <a:avLst/>
              </a:prstGeom>
              <a:blipFill>
                <a:blip r:embed="rId14"/>
                <a:stretch>
                  <a:fillRect l="-2613" r="-2549" b="-6203"/>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3A50"/>
        </a:solidFill>
        <a:effectLst/>
      </p:bgPr>
    </p:bg>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09EE6764-1937-3920-BE76-D81EB6760E0A}"/>
              </a:ext>
            </a:extLst>
          </p:cNvPr>
          <p:cNvSpPr/>
          <p:nvPr/>
        </p:nvSpPr>
        <p:spPr>
          <a:xfrm>
            <a:off x="2073444" y="938392"/>
            <a:ext cx="14141112" cy="8410216"/>
          </a:xfrm>
          <a:custGeom>
            <a:avLst/>
            <a:gdLst/>
            <a:ahLst/>
            <a:cxnLst/>
            <a:rect l="l" t="t" r="r" b="b"/>
            <a:pathLst>
              <a:path w="8600311" h="3003674">
                <a:moveTo>
                  <a:pt x="8597771" y="645160"/>
                </a:moveTo>
                <a:cubicBezTo>
                  <a:pt x="8600311" y="488950"/>
                  <a:pt x="8578721" y="30480"/>
                  <a:pt x="8578721" y="30480"/>
                </a:cubicBezTo>
                <a:cubicBezTo>
                  <a:pt x="8578721" y="30480"/>
                  <a:pt x="8193911" y="40640"/>
                  <a:pt x="6272714" y="40640"/>
                </a:cubicBezTo>
                <a:cubicBezTo>
                  <a:pt x="5751672"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155314"/>
                  <a:pt x="21590" y="2347084"/>
                </a:cubicBezTo>
                <a:cubicBezTo>
                  <a:pt x="6350" y="2592194"/>
                  <a:pt x="0" y="2965574"/>
                  <a:pt x="0" y="2965574"/>
                </a:cubicBezTo>
                <a:cubicBezTo>
                  <a:pt x="204470" y="2996054"/>
                  <a:pt x="450850" y="3003674"/>
                  <a:pt x="657860" y="3001135"/>
                </a:cubicBezTo>
                <a:cubicBezTo>
                  <a:pt x="891540" y="3001135"/>
                  <a:pt x="5147262" y="3001135"/>
                  <a:pt x="5147262" y="3001135"/>
                </a:cubicBezTo>
                <a:lnTo>
                  <a:pt x="8558401" y="2987164"/>
                </a:lnTo>
                <a:cubicBezTo>
                  <a:pt x="8558401" y="2987164"/>
                  <a:pt x="8597771" y="2284854"/>
                  <a:pt x="8597771" y="2159124"/>
                </a:cubicBezTo>
                <a:cubicBezTo>
                  <a:pt x="8597771" y="1985134"/>
                  <a:pt x="8595231" y="803910"/>
                  <a:pt x="8597771" y="645160"/>
                </a:cubicBezTo>
                <a:close/>
              </a:path>
            </a:pathLst>
          </a:custGeom>
          <a:solidFill>
            <a:srgbClr val="FFFFFF"/>
          </a:solidFill>
        </p:spPr>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6860"/>
          <a:stretch>
            <a:fillRect/>
          </a:stretch>
        </p:blipFill>
        <p:spPr>
          <a:xfrm>
            <a:off x="-65072" y="8649899"/>
            <a:ext cx="1709107" cy="1637101"/>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89028">
            <a:off x="2407496" y="2729304"/>
            <a:ext cx="1660274" cy="385031"/>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53063"/>
          <a:stretch>
            <a:fillRect/>
          </a:stretch>
        </p:blipFill>
        <p:spPr>
          <a:xfrm rot="-8598904">
            <a:off x="-476034" y="60909"/>
            <a:ext cx="1857649" cy="149440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11907" b="21056"/>
          <a:stretch>
            <a:fillRect/>
          </a:stretch>
        </p:blipFill>
        <p:spPr>
          <a:xfrm>
            <a:off x="17440847" y="9468449"/>
            <a:ext cx="938824" cy="881375"/>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17429"/>
          <a:stretch>
            <a:fillRect/>
          </a:stretch>
        </p:blipFill>
        <p:spPr>
          <a:xfrm>
            <a:off x="15448408" y="-57536"/>
            <a:ext cx="1810892" cy="1757259"/>
          </a:xfrm>
          <a:prstGeom prst="rect">
            <a:avLst/>
          </a:prstGeom>
        </p:spPr>
      </p:pic>
      <p:sp>
        <p:nvSpPr>
          <p:cNvPr id="3" name="Hình Bầu dục 2">
            <a:extLst>
              <a:ext uri="{FF2B5EF4-FFF2-40B4-BE49-F238E27FC236}">
                <a16:creationId xmlns:a16="http://schemas.microsoft.com/office/drawing/2014/main" id="{5A8E8B2C-A4A4-40ED-C908-602590C105E4}"/>
              </a:ext>
            </a:extLst>
          </p:cNvPr>
          <p:cNvSpPr/>
          <p:nvPr/>
        </p:nvSpPr>
        <p:spPr>
          <a:xfrm>
            <a:off x="2566773" y="1305869"/>
            <a:ext cx="2704531" cy="1312689"/>
          </a:xfrm>
          <a:prstGeom prst="ellipse">
            <a:avLst/>
          </a:prstGeom>
          <a:solidFill>
            <a:srgbClr val="F05652"/>
          </a:solidFill>
          <a:ln>
            <a:solidFill>
              <a:srgbClr val="F0565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Ví</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dụ</a:t>
            </a:r>
            <a:r>
              <a:rPr lang="en-US" sz="4000" b="1" dirty="0">
                <a:solidFill>
                  <a:schemeClr val="bg1"/>
                </a:solidFill>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597F6C84-BFF4-B068-1AF3-7CB45472FAF9}"/>
                  </a:ext>
                </a:extLst>
              </p:cNvPr>
              <p:cNvSpPr txBox="1"/>
              <p:nvPr/>
            </p:nvSpPr>
            <p:spPr>
              <a:xfrm>
                <a:off x="5470842" y="1266152"/>
                <a:ext cx="10591800" cy="1651671"/>
              </a:xfrm>
              <a:prstGeom prst="rect">
                <a:avLst/>
              </a:prstGeom>
              <a:noFill/>
            </p:spPr>
            <p:txBody>
              <a:bodyPr wrap="square" rtlCol="0">
                <a:spAutoFit/>
              </a:bodyPr>
              <a:lstStyle/>
              <a:p>
                <a:pPr algn="just">
                  <a:lnSpc>
                    <a:spcPct val="150000"/>
                  </a:lnSpc>
                </a:pP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12</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350</m:t>
                    </m:r>
                    <m:r>
                      <a:rPr lang="en-US" sz="3600" i="1" dirty="0" smtClean="0">
                        <a:latin typeface="Cambria Math" panose="02040503050406030204" pitchFamily="18" charset="0"/>
                        <a:cs typeface="Arial" panose="020B0604020202020204" pitchFamily="34" charset="0"/>
                      </a:rPr>
                      <m:t> </m:t>
                    </m:r>
                  </m:oMath>
                </a14:m>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trăm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Vì</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sao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xác</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50</m:t>
                    </m:r>
                  </m:oMath>
                </a14:m>
                <a:r>
                  <a:rPr lang="en-US" sz="3600" dirty="0">
                    <a:latin typeface="Arial" panose="020B0604020202020204" pitchFamily="34" charset="0"/>
                    <a:cs typeface="Arial" panose="020B0604020202020204" pitchFamily="34" charset="0"/>
                  </a:rPr>
                  <a:t>?</a:t>
                </a:r>
              </a:p>
            </p:txBody>
          </p:sp>
        </mc:Choice>
        <mc:Fallback xmlns="">
          <p:sp>
            <p:nvSpPr>
              <p:cNvPr id="4" name="Hộp Văn bản 3">
                <a:extLst>
                  <a:ext uri="{FF2B5EF4-FFF2-40B4-BE49-F238E27FC236}">
                    <a16:creationId xmlns:a16="http://schemas.microsoft.com/office/drawing/2014/main" id="{597F6C84-BFF4-B068-1AF3-7CB45472FAF9}"/>
                  </a:ext>
                </a:extLst>
              </p:cNvPr>
              <p:cNvSpPr txBox="1">
                <a:spLocks noRot="1" noChangeAspect="1" noMove="1" noResize="1" noEditPoints="1" noAdjustHandles="1" noChangeArrowheads="1" noChangeShapeType="1" noTextEdit="1"/>
              </p:cNvSpPr>
              <p:nvPr/>
            </p:nvSpPr>
            <p:spPr>
              <a:xfrm>
                <a:off x="5470842" y="1266152"/>
                <a:ext cx="10591800" cy="1651671"/>
              </a:xfrm>
              <a:prstGeom prst="rect">
                <a:avLst/>
              </a:prstGeom>
              <a:blipFill>
                <a:blip r:embed="rId12"/>
                <a:stretch>
                  <a:fillRect l="-1726" r="-1726" b="-12915"/>
                </a:stretch>
              </a:blipFill>
            </p:spPr>
            <p:txBody>
              <a:bodyPr/>
              <a:lstStyle/>
              <a:p>
                <a:r>
                  <a:rPr lang="en-US">
                    <a:noFill/>
                  </a:rPr>
                  <a:t> </a:t>
                </a:r>
              </a:p>
            </p:txBody>
          </p:sp>
        </mc:Fallback>
      </mc:AlternateContent>
      <p:sp>
        <p:nvSpPr>
          <p:cNvPr id="5" name="Hộp Văn bản 4">
            <a:extLst>
              <a:ext uri="{FF2B5EF4-FFF2-40B4-BE49-F238E27FC236}">
                <a16:creationId xmlns:a16="http://schemas.microsoft.com/office/drawing/2014/main" id="{75F7FDC8-0C03-424B-113A-9E7B33D814FC}"/>
              </a:ext>
            </a:extLst>
          </p:cNvPr>
          <p:cNvSpPr txBox="1"/>
          <p:nvPr/>
        </p:nvSpPr>
        <p:spPr>
          <a:xfrm>
            <a:off x="7543800" y="3245582"/>
            <a:ext cx="32004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2ADB66FD-FA75-3CCD-8B41-4CA4EFD8B45C}"/>
                  </a:ext>
                </a:extLst>
              </p:cNvPr>
              <p:cNvSpPr txBox="1"/>
              <p:nvPr/>
            </p:nvSpPr>
            <p:spPr>
              <a:xfrm>
                <a:off x="2566773" y="4305300"/>
                <a:ext cx="13359027" cy="3313664"/>
              </a:xfrm>
              <a:prstGeom prst="rect">
                <a:avLst/>
              </a:prstGeom>
              <a:noFill/>
            </p:spPr>
            <p:txBody>
              <a:bodyPr wrap="square" rtlCol="0">
                <a:spAutoFit/>
              </a:bodyPr>
              <a:lstStyle/>
              <a:p>
                <a:pPr algn="just">
                  <a:lnSpc>
                    <a:spcPct val="150000"/>
                  </a:lnSpc>
                </a:pPr>
                <a:r>
                  <a:rPr lang="en-US" sz="3600" dirty="0">
                    <a:latin typeface="Arial" panose="020B0604020202020204" pitchFamily="34" charset="0"/>
                    <a:cs typeface="Arial" panose="020B0604020202020204" pitchFamily="34" charset="0"/>
                  </a:rPr>
                  <a:t>Khi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12</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350</m:t>
                    </m:r>
                    <m:r>
                      <a:rPr lang="en-US" sz="3600" i="1" dirty="0" smtClean="0">
                        <a:latin typeface="Cambria Math" panose="02040503050406030204" pitchFamily="18" charset="0"/>
                        <a:cs typeface="Arial" panose="020B0604020202020204" pitchFamily="34" charset="0"/>
                      </a:rPr>
                      <m:t> </m:t>
                    </m:r>
                  </m:oMath>
                </a14:m>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trăm</a:t>
                </a:r>
                <a:r>
                  <a:rPr lang="en-US" sz="3600" dirty="0">
                    <a:latin typeface="Arial" panose="020B0604020202020204" pitchFamily="34" charset="0"/>
                    <a:cs typeface="Arial" panose="020B0604020202020204" pitchFamily="34" charset="0"/>
                  </a:rPr>
                  <a:t> ta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112</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400</m:t>
                    </m:r>
                  </m:oMath>
                </a14:m>
                <a:r>
                  <a:rPr lang="en-US" sz="3600" dirty="0">
                    <a:latin typeface="Arial" panose="020B0604020202020204" pitchFamily="34" charset="0"/>
                    <a:cs typeface="Arial" panose="020B0604020202020204" pitchFamily="34" charset="0"/>
                  </a:rPr>
                  <a:t>. </a:t>
                </a:r>
              </a:p>
              <a:p>
                <a:pPr algn="just">
                  <a:lnSpc>
                    <a:spcPct val="150000"/>
                  </a:lnSpc>
                </a:pPr>
                <a:r>
                  <a:rPr lang="en-US" sz="3600" dirty="0" err="1">
                    <a:latin typeface="Arial" panose="020B0604020202020204" pitchFamily="34" charset="0"/>
                    <a:cs typeface="Arial" panose="020B0604020202020204" pitchFamily="34" charset="0"/>
                  </a:rPr>
                  <a:t>Khoảng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giữa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điểm</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12</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400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điểm</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12</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350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trục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12</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400</m:t>
                    </m:r>
                    <m:r>
                      <a:rPr lang="en-US" sz="3600" i="1" dirty="0" smtClean="0">
                        <a:latin typeface="Cambria Math" panose="02040503050406030204" pitchFamily="18" charset="0"/>
                        <a:cs typeface="Arial" panose="020B0604020202020204" pitchFamily="34" charset="0"/>
                      </a:rPr>
                      <m:t> – </m:t>
                    </m:r>
                    <m:r>
                      <a:rPr lang="en-US" sz="3600" i="1" dirty="0" smtClean="0">
                        <a:latin typeface="Cambria Math" panose="02040503050406030204" pitchFamily="18" charset="0"/>
                        <a:cs typeface="Arial" panose="020B0604020202020204" pitchFamily="34" charset="0"/>
                      </a:rPr>
                      <m:t>12</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350</m:t>
                    </m:r>
                    <m:r>
                      <a:rPr lang="en-US" sz="3600" i="1" dirty="0" smtClean="0">
                        <a:latin typeface="Cambria Math" panose="02040503050406030204" pitchFamily="18" charset="0"/>
                        <a:cs typeface="Arial" panose="020B0604020202020204" pitchFamily="34" charset="0"/>
                      </a:rPr>
                      <m:t> = </m:t>
                    </m:r>
                    <m:r>
                      <a:rPr lang="en-US" sz="3600" i="1" dirty="0" smtClean="0">
                        <a:latin typeface="Cambria Math" panose="02040503050406030204" pitchFamily="18" charset="0"/>
                        <a:cs typeface="Arial" panose="020B0604020202020204" pitchFamily="34" charset="0"/>
                      </a:rPr>
                      <m:t>50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Khoảng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vượt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quá</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50</m:t>
                    </m:r>
                  </m:oMath>
                </a14:m>
                <a:r>
                  <a:rPr lang="en-US" sz="3600" dirty="0">
                    <a:latin typeface="Arial" panose="020B0604020202020204" pitchFamily="34" charset="0"/>
                    <a:cs typeface="Arial" panose="020B0604020202020204" pitchFamily="34" charset="0"/>
                  </a:rPr>
                  <a:t>.</a:t>
                </a:r>
              </a:p>
              <a:p>
                <a:pPr algn="just">
                  <a:lnSpc>
                    <a:spcPct val="150000"/>
                  </a:lnSpc>
                </a:pPr>
                <a:r>
                  <a:rPr lang="en-US" sz="3600" dirty="0" err="1">
                    <a:latin typeface="Arial" panose="020B0604020202020204" pitchFamily="34" charset="0"/>
                    <a:cs typeface="Arial" panose="020B0604020202020204" pitchFamily="34" charset="0"/>
                  </a:rPr>
                  <a:t>Vậy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12</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350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12</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400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xác</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50</m:t>
                    </m:r>
                  </m:oMath>
                </a14:m>
                <a:r>
                  <a:rPr lang="en-US" sz="3600" dirty="0">
                    <a:latin typeface="Arial" panose="020B0604020202020204" pitchFamily="34" charset="0"/>
                    <a:cs typeface="Arial" panose="020B0604020202020204" pitchFamily="34" charset="0"/>
                  </a:rPr>
                  <a:t>.</a:t>
                </a:r>
              </a:p>
            </p:txBody>
          </p:sp>
        </mc:Choice>
        <mc:Fallback xmlns="">
          <p:sp>
            <p:nvSpPr>
              <p:cNvPr id="6" name="Hộp Văn bản 5">
                <a:extLst>
                  <a:ext uri="{FF2B5EF4-FFF2-40B4-BE49-F238E27FC236}">
                    <a16:creationId xmlns:a16="http://schemas.microsoft.com/office/drawing/2014/main" id="{2ADB66FD-FA75-3CCD-8B41-4CA4EFD8B45C}"/>
                  </a:ext>
                </a:extLst>
              </p:cNvPr>
              <p:cNvSpPr txBox="1">
                <a:spLocks noRot="1" noChangeAspect="1" noMove="1" noResize="1" noEditPoints="1" noAdjustHandles="1" noChangeArrowheads="1" noChangeShapeType="1" noTextEdit="1"/>
              </p:cNvSpPr>
              <p:nvPr/>
            </p:nvSpPr>
            <p:spPr>
              <a:xfrm>
                <a:off x="2566773" y="4305300"/>
                <a:ext cx="13359027" cy="3313664"/>
              </a:xfrm>
              <a:prstGeom prst="rect">
                <a:avLst/>
              </a:prstGeom>
              <a:blipFill>
                <a:blip r:embed="rId13"/>
                <a:stretch>
                  <a:fillRect l="-1369" r="-1369" b="-5882"/>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5" dur="5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randombar(horizontal)">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058" y="8195338"/>
            <a:ext cx="3995356" cy="1714371"/>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4527" b="21324"/>
          <a:stretch>
            <a:fillRect/>
          </a:stretch>
        </p:blipFill>
        <p:spPr>
          <a:xfrm rot="-10800000">
            <a:off x="0" y="0"/>
            <a:ext cx="3005244" cy="1076319"/>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8700" y="7806013"/>
            <a:ext cx="1106378" cy="1452287"/>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544745" y="7071628"/>
            <a:ext cx="1020129" cy="1468772"/>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544745" y="470467"/>
            <a:ext cx="1933912" cy="1529549"/>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154342" y="647755"/>
            <a:ext cx="597807" cy="857130"/>
          </a:xfrm>
          <a:prstGeom prst="rect">
            <a:avLst/>
          </a:prstGeom>
        </p:spPr>
      </p:pic>
      <p:sp>
        <p:nvSpPr>
          <p:cNvPr id="2" name="Hộp Văn bản 1">
            <a:extLst>
              <a:ext uri="{FF2B5EF4-FFF2-40B4-BE49-F238E27FC236}">
                <a16:creationId xmlns:a16="http://schemas.microsoft.com/office/drawing/2014/main" id="{9219987F-14F6-B275-8921-50F01FDAD40C}"/>
              </a:ext>
            </a:extLst>
          </p:cNvPr>
          <p:cNvSpPr txBox="1"/>
          <p:nvPr/>
        </p:nvSpPr>
        <p:spPr>
          <a:xfrm>
            <a:off x="5676900" y="750312"/>
            <a:ext cx="6934200" cy="707886"/>
          </a:xfrm>
          <a:prstGeom prst="rect">
            <a:avLst/>
          </a:prstGeom>
          <a:noFill/>
        </p:spPr>
        <p:txBody>
          <a:bodyPr wrap="square" rtlCol="0">
            <a:spAutoFit/>
          </a:bodyPr>
          <a:lstStyle/>
          <a:p>
            <a:pPr algn="ctr"/>
            <a:r>
              <a:rPr lang="en-US" sz="4000" b="1" dirty="0" err="1">
                <a:latin typeface="Arial" panose="020B0604020202020204" pitchFamily="34" charset="0"/>
                <a:cs typeface="Arial" panose="020B0604020202020204" pitchFamily="34" charset="0"/>
              </a:rPr>
              <a:t>Nhận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xét</a:t>
            </a:r>
            <a:endParaRPr lang="en-US" sz="4000" b="1" dirty="0">
              <a:latin typeface="Arial" panose="020B0604020202020204" pitchFamily="34" charset="0"/>
              <a:cs typeface="Arial" panose="020B0604020202020204" pitchFamily="34" charset="0"/>
            </a:endParaRPr>
          </a:p>
        </p:txBody>
      </p:sp>
      <p:sp>
        <p:nvSpPr>
          <p:cNvPr id="7" name="Hộp Văn bản 6">
            <a:extLst>
              <a:ext uri="{FF2B5EF4-FFF2-40B4-BE49-F238E27FC236}">
                <a16:creationId xmlns:a16="http://schemas.microsoft.com/office/drawing/2014/main" id="{9A3366A7-1A2E-F22E-B4EF-33C214E7D178}"/>
              </a:ext>
            </a:extLst>
          </p:cNvPr>
          <p:cNvSpPr txBox="1"/>
          <p:nvPr/>
        </p:nvSpPr>
        <p:spPr>
          <a:xfrm>
            <a:off x="28574" y="1751251"/>
            <a:ext cx="8704659" cy="2495876"/>
          </a:xfrm>
          <a:prstGeom prst="rect">
            <a:avLst/>
          </a:prstGeom>
          <a:noFill/>
        </p:spPr>
        <p:txBody>
          <a:bodyPr wrap="square">
            <a:spAutoFit/>
          </a:bodyPr>
          <a:lstStyle/>
          <a:p>
            <a:pPr marL="571500" marR="0" indent="-571500" algn="just">
              <a:lnSpc>
                <a:spcPct val="150000"/>
              </a:lnSpc>
              <a:spcBef>
                <a:spcPts val="0"/>
              </a:spcBef>
              <a:spcAft>
                <a:spcPts val="600"/>
              </a:spcAft>
              <a:buFont typeface="Arial" panose="020B0604020202020204" pitchFamily="34" charset="0"/>
              <a:buChar char="+"/>
            </a:pPr>
            <a:r>
              <a:rPr lang="vi-VN" sz="3600" dirty="0" err="1">
                <a:effectLst/>
                <a:ea typeface="Calibri" panose="020F0502020204030204" pitchFamily="34" charset="0"/>
                <a:cs typeface="Times New Roman" panose="02020603050405020304" pitchFamily="18" charset="0"/>
              </a:rPr>
              <a:t>Để</a:t>
            </a:r>
            <a:r>
              <a:rPr lang="vi-VN" sz="3600" dirty="0">
                <a:effectLst/>
                <a:ea typeface="Calibri" panose="020F0502020204030204" pitchFamily="34" charset="0"/>
                <a:cs typeface="Times New Roman" panose="02020603050405020304" pitchFamily="18" charset="0"/>
              </a:rPr>
              <a:t> đo </a:t>
            </a:r>
            <a:r>
              <a:rPr lang="vi-VN" sz="3600" dirty="0" err="1">
                <a:effectLst/>
                <a:ea typeface="Calibri" panose="020F0502020204030204" pitchFamily="34" charset="0"/>
                <a:cs typeface="Times New Roman" panose="02020603050405020304" pitchFamily="18" charset="0"/>
              </a:rPr>
              <a:t>độ</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chính</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xác</a:t>
            </a:r>
            <a:r>
              <a:rPr lang="vi-VN" sz="3600" dirty="0">
                <a:effectLst/>
                <a:ea typeface="Calibri" panose="020F0502020204030204" pitchFamily="34" charset="0"/>
                <a:cs typeface="Times New Roman" panose="02020603050405020304" pitchFamily="18" charset="0"/>
              </a:rPr>
              <a:t> khi </a:t>
            </a:r>
            <a:r>
              <a:rPr lang="vi-VN" sz="3600" dirty="0" err="1">
                <a:effectLst/>
                <a:ea typeface="Calibri" panose="020F0502020204030204" pitchFamily="34" charset="0"/>
                <a:cs typeface="Times New Roman" panose="02020603050405020304" pitchFamily="18" charset="0"/>
              </a:rPr>
              <a:t>làm</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tròn</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số</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đến</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một</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hàng</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nào</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đó</a:t>
            </a:r>
            <a:r>
              <a:rPr lang="vi-VN" sz="3600" dirty="0">
                <a:effectLst/>
                <a:ea typeface="Calibri" panose="020F0502020204030204" pitchFamily="34" charset="0"/>
                <a:cs typeface="Times New Roman" panose="02020603050405020304" pitchFamily="18" charset="0"/>
              </a:rPr>
              <a:t>, ta </a:t>
            </a:r>
            <a:r>
              <a:rPr lang="vi-VN" sz="3600" dirty="0" err="1">
                <a:effectLst/>
                <a:ea typeface="Calibri" panose="020F0502020204030204" pitchFamily="34" charset="0"/>
                <a:cs typeface="Times New Roman" panose="02020603050405020304" pitchFamily="18" charset="0"/>
              </a:rPr>
              <a:t>có</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thể</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sử</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dụng</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kết</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quả</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được</a:t>
            </a:r>
            <a:r>
              <a:rPr lang="vi-VN" sz="3600" dirty="0">
                <a:effectLst/>
                <a:ea typeface="Calibri" panose="020F0502020204030204" pitchFamily="34" charset="0"/>
                <a:cs typeface="Times New Roman" panose="02020603050405020304" pitchFamily="18" charset="0"/>
              </a:rPr>
              <a:t> minh </a:t>
            </a:r>
            <a:r>
              <a:rPr lang="vi-VN" sz="3600" dirty="0" err="1">
                <a:effectLst/>
                <a:ea typeface="Calibri" panose="020F0502020204030204" pitchFamily="34" charset="0"/>
                <a:cs typeface="Times New Roman" panose="02020603050405020304" pitchFamily="18" charset="0"/>
              </a:rPr>
              <a:t>họa</a:t>
            </a:r>
            <a:r>
              <a:rPr lang="vi-VN" sz="3600" dirty="0">
                <a:effectLst/>
                <a:ea typeface="Calibri" panose="020F0502020204030204" pitchFamily="34" charset="0"/>
                <a:cs typeface="Times New Roman" panose="02020603050405020304" pitchFamily="18" charset="0"/>
              </a:rPr>
              <a:t> trong </a:t>
            </a:r>
            <a:r>
              <a:rPr lang="vi-VN" sz="3600" dirty="0" err="1">
                <a:effectLst/>
                <a:ea typeface="Calibri" panose="020F0502020204030204" pitchFamily="34" charset="0"/>
                <a:cs typeface="Times New Roman" panose="02020603050405020304" pitchFamily="18" charset="0"/>
              </a:rPr>
              <a:t>Bảng</a:t>
            </a:r>
            <a:r>
              <a:rPr lang="vi-VN" sz="3600" dirty="0">
                <a:effectLst/>
                <a:ea typeface="Calibri" panose="020F0502020204030204" pitchFamily="34" charset="0"/>
                <a:cs typeface="Times New Roman" panose="02020603050405020304" pitchFamily="18" charset="0"/>
              </a:rPr>
              <a:t> 1.</a:t>
            </a:r>
            <a:r>
              <a:rPr lang="vi-VN" sz="3600" b="1" dirty="0">
                <a:effectLst/>
                <a:ea typeface="Calibri" panose="020F0502020204030204" pitchFamily="34" charset="0"/>
                <a:cs typeface="Times New Roman" panose="02020603050405020304" pitchFamily="18" charset="0"/>
              </a:rPr>
              <a:t> </a:t>
            </a:r>
            <a:endParaRPr lang="en-US" sz="3600" dirty="0">
              <a:effectLst/>
              <a:ea typeface="Calibri" panose="020F0502020204030204" pitchFamily="34" charset="0"/>
              <a:cs typeface="Times New Roman" panose="02020603050405020304" pitchFamily="18" charset="0"/>
            </a:endParaRPr>
          </a:p>
        </p:txBody>
      </p:sp>
      <p:graphicFrame>
        <p:nvGraphicFramePr>
          <p:cNvPr id="8" name="Bảng 8">
            <a:extLst>
              <a:ext uri="{FF2B5EF4-FFF2-40B4-BE49-F238E27FC236}">
                <a16:creationId xmlns:a16="http://schemas.microsoft.com/office/drawing/2014/main" id="{CDFEEC5D-60B5-28AC-4D48-901423EBC63D}"/>
              </a:ext>
            </a:extLst>
          </p:cNvPr>
          <p:cNvGraphicFramePr>
            <a:graphicFrameLocks noGrp="1"/>
          </p:cNvGraphicFramePr>
          <p:nvPr>
            <p:extLst>
              <p:ext uri="{D42A27DB-BD31-4B8C-83A1-F6EECF244321}">
                <p14:modId xmlns:p14="http://schemas.microsoft.com/office/powerpoint/2010/main" val="1773178161"/>
              </p:ext>
            </p:extLst>
          </p:nvPr>
        </p:nvGraphicFramePr>
        <p:xfrm>
          <a:off x="512798" y="4943640"/>
          <a:ext cx="8031904" cy="3840480"/>
        </p:xfrm>
        <a:graphic>
          <a:graphicData uri="http://schemas.openxmlformats.org/drawingml/2006/table">
            <a:tbl>
              <a:tblPr firstRow="1" bandRow="1">
                <a:tableStyleId>{5940675A-B579-460E-94D1-54222C63F5DA}</a:tableStyleId>
              </a:tblPr>
              <a:tblGrid>
                <a:gridCol w="4784468">
                  <a:extLst>
                    <a:ext uri="{9D8B030D-6E8A-4147-A177-3AD203B41FA5}">
                      <a16:colId xmlns:a16="http://schemas.microsoft.com/office/drawing/2014/main" val="1637347977"/>
                    </a:ext>
                  </a:extLst>
                </a:gridCol>
                <a:gridCol w="3247436">
                  <a:extLst>
                    <a:ext uri="{9D8B030D-6E8A-4147-A177-3AD203B41FA5}">
                      <a16:colId xmlns:a16="http://schemas.microsoft.com/office/drawing/2014/main" val="4050122664"/>
                    </a:ext>
                  </a:extLst>
                </a:gridCol>
              </a:tblGrid>
              <a:tr h="370840">
                <a:tc>
                  <a:txBody>
                    <a:bodyPr/>
                    <a:lstStyle/>
                    <a:p>
                      <a:pPr algn="ct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hàng</a:t>
                      </a:r>
                      <a:endParaRPr lang="en-US" sz="3600" dirty="0">
                        <a:latin typeface="Arial" panose="020B0604020202020204" pitchFamily="34" charset="0"/>
                        <a:cs typeface="Arial" panose="020B0604020202020204" pitchFamily="34" charset="0"/>
                      </a:endParaRPr>
                    </a:p>
                  </a:txBody>
                  <a:tcPr>
                    <a:solidFill>
                      <a:srgbClr val="92D050"/>
                    </a:solidFill>
                  </a:tcPr>
                </a:tc>
                <a:tc>
                  <a:txBody>
                    <a:bodyPr/>
                    <a:lstStyle/>
                    <a:p>
                      <a:pPr algn="ct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xác</a:t>
                      </a:r>
                      <a:endParaRPr lang="en-US" sz="3600" dirty="0">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680464872"/>
                  </a:ext>
                </a:extLst>
              </a:tr>
              <a:tr h="370840">
                <a:tc>
                  <a:txBody>
                    <a:bodyPr/>
                    <a:lstStyle/>
                    <a:p>
                      <a:pPr indent="457200"/>
                      <a:r>
                        <a:rPr lang="en-US" sz="3600" dirty="0" err="1">
                          <a:latin typeface="Arial" panose="020B0604020202020204" pitchFamily="34" charset="0"/>
                          <a:cs typeface="Arial" panose="020B0604020202020204" pitchFamily="34" charset="0"/>
                        </a:rPr>
                        <a:t>Trăm</a:t>
                      </a:r>
                      <a:endParaRPr lang="en-US" sz="3600" dirty="0">
                        <a:latin typeface="Arial" panose="020B0604020202020204" pitchFamily="34" charset="0"/>
                        <a:cs typeface="Arial" panose="020B0604020202020204" pitchFamily="34" charset="0"/>
                      </a:endParaRPr>
                    </a:p>
                  </a:txBody>
                  <a:tcPr>
                    <a:solidFill>
                      <a:schemeClr val="bg1"/>
                    </a:solidFill>
                  </a:tcPr>
                </a:tc>
                <a:tc>
                  <a:txBody>
                    <a:bodyPr/>
                    <a:lstStyle/>
                    <a:p>
                      <a:pPr algn="just"/>
                      <a:r>
                        <a:rPr lang="en-US" sz="3600" dirty="0">
                          <a:latin typeface="Arial" panose="020B0604020202020204" pitchFamily="34" charset="0"/>
                          <a:cs typeface="Arial" panose="020B0604020202020204" pitchFamily="34" charset="0"/>
                        </a:rPr>
                        <a:t>50</a:t>
                      </a:r>
                    </a:p>
                  </a:txBody>
                  <a:tcPr>
                    <a:solidFill>
                      <a:schemeClr val="bg1"/>
                    </a:solidFill>
                  </a:tcPr>
                </a:tc>
                <a:extLst>
                  <a:ext uri="{0D108BD9-81ED-4DB2-BD59-A6C34878D82A}">
                    <a16:rowId xmlns:a16="http://schemas.microsoft.com/office/drawing/2014/main" val="148792700"/>
                  </a:ext>
                </a:extLst>
              </a:tr>
              <a:tr h="370840">
                <a:tc>
                  <a:txBody>
                    <a:bodyPr/>
                    <a:lstStyle/>
                    <a:p>
                      <a:pPr indent="457200"/>
                      <a:r>
                        <a:rPr lang="en-US" sz="3600" dirty="0" err="1">
                          <a:latin typeface="Arial" panose="020B0604020202020204" pitchFamily="34" charset="0"/>
                          <a:cs typeface="Arial" panose="020B0604020202020204" pitchFamily="34" charset="0"/>
                        </a:rPr>
                        <a:t>Chục</a:t>
                      </a:r>
                      <a:endParaRPr lang="en-US" sz="3600" dirty="0">
                        <a:latin typeface="Arial" panose="020B0604020202020204" pitchFamily="34" charset="0"/>
                        <a:cs typeface="Arial" panose="020B0604020202020204" pitchFamily="34" charset="0"/>
                      </a:endParaRPr>
                    </a:p>
                  </a:txBody>
                  <a:tcPr>
                    <a:solidFill>
                      <a:schemeClr val="bg1"/>
                    </a:solidFill>
                  </a:tcPr>
                </a:tc>
                <a:tc>
                  <a:txBody>
                    <a:bodyPr/>
                    <a:lstStyle/>
                    <a:p>
                      <a:pPr algn="just"/>
                      <a:r>
                        <a:rPr lang="en-US" sz="3600" dirty="0">
                          <a:latin typeface="Arial" panose="020B0604020202020204" pitchFamily="34" charset="0"/>
                          <a:cs typeface="Arial" panose="020B0604020202020204" pitchFamily="34" charset="0"/>
                        </a:rPr>
                        <a:t>5</a:t>
                      </a:r>
                    </a:p>
                  </a:txBody>
                  <a:tcPr>
                    <a:solidFill>
                      <a:schemeClr val="bg1"/>
                    </a:solidFill>
                  </a:tcPr>
                </a:tc>
                <a:extLst>
                  <a:ext uri="{0D108BD9-81ED-4DB2-BD59-A6C34878D82A}">
                    <a16:rowId xmlns:a16="http://schemas.microsoft.com/office/drawing/2014/main" val="1878676042"/>
                  </a:ext>
                </a:extLst>
              </a:tr>
              <a:tr h="370840">
                <a:tc>
                  <a:txBody>
                    <a:bodyPr/>
                    <a:lstStyle/>
                    <a:p>
                      <a:pPr indent="457200"/>
                      <a:r>
                        <a:rPr lang="en-US" sz="3600" dirty="0" err="1">
                          <a:latin typeface="Arial" panose="020B0604020202020204" pitchFamily="34" charset="0"/>
                          <a:cs typeface="Arial" panose="020B0604020202020204" pitchFamily="34" charset="0"/>
                        </a:rPr>
                        <a:t>Đơn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vị</a:t>
                      </a:r>
                      <a:endParaRPr lang="en-US" sz="3600" dirty="0">
                        <a:latin typeface="Arial" panose="020B0604020202020204" pitchFamily="34" charset="0"/>
                        <a:cs typeface="Arial" panose="020B0604020202020204" pitchFamily="34" charset="0"/>
                      </a:endParaRPr>
                    </a:p>
                  </a:txBody>
                  <a:tcPr>
                    <a:solidFill>
                      <a:schemeClr val="bg1"/>
                    </a:solidFill>
                  </a:tcPr>
                </a:tc>
                <a:tc>
                  <a:txBody>
                    <a:bodyPr/>
                    <a:lstStyle/>
                    <a:p>
                      <a:pPr algn="just"/>
                      <a:r>
                        <a:rPr lang="en-US" sz="3600" dirty="0">
                          <a:latin typeface="Arial" panose="020B0604020202020204" pitchFamily="34" charset="0"/>
                          <a:cs typeface="Arial" panose="020B0604020202020204" pitchFamily="34" charset="0"/>
                        </a:rPr>
                        <a:t>0,5</a:t>
                      </a:r>
                    </a:p>
                  </a:txBody>
                  <a:tcPr>
                    <a:solidFill>
                      <a:schemeClr val="bg1"/>
                    </a:solidFill>
                  </a:tcPr>
                </a:tc>
                <a:extLst>
                  <a:ext uri="{0D108BD9-81ED-4DB2-BD59-A6C34878D82A}">
                    <a16:rowId xmlns:a16="http://schemas.microsoft.com/office/drawing/2014/main" val="594544366"/>
                  </a:ext>
                </a:extLst>
              </a:tr>
              <a:tr h="370840">
                <a:tc>
                  <a:txBody>
                    <a:bodyPr/>
                    <a:lstStyle/>
                    <a:p>
                      <a:pPr indent="457200"/>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mười</a:t>
                      </a:r>
                      <a:endParaRPr lang="en-US" sz="3600" dirty="0">
                        <a:latin typeface="Arial" panose="020B0604020202020204" pitchFamily="34" charset="0"/>
                        <a:cs typeface="Arial" panose="020B0604020202020204" pitchFamily="34" charset="0"/>
                      </a:endParaRPr>
                    </a:p>
                  </a:txBody>
                  <a:tcPr>
                    <a:solidFill>
                      <a:schemeClr val="bg1"/>
                    </a:solidFill>
                  </a:tcPr>
                </a:tc>
                <a:tc>
                  <a:txBody>
                    <a:bodyPr/>
                    <a:lstStyle/>
                    <a:p>
                      <a:pPr algn="just"/>
                      <a:r>
                        <a:rPr lang="en-US" sz="3600" dirty="0">
                          <a:latin typeface="Arial" panose="020B0604020202020204" pitchFamily="34" charset="0"/>
                          <a:cs typeface="Arial" panose="020B0604020202020204" pitchFamily="34" charset="0"/>
                        </a:rPr>
                        <a:t>0,05</a:t>
                      </a:r>
                    </a:p>
                  </a:txBody>
                  <a:tcPr>
                    <a:solidFill>
                      <a:schemeClr val="bg1"/>
                    </a:solidFill>
                  </a:tcPr>
                </a:tc>
                <a:extLst>
                  <a:ext uri="{0D108BD9-81ED-4DB2-BD59-A6C34878D82A}">
                    <a16:rowId xmlns:a16="http://schemas.microsoft.com/office/drawing/2014/main" val="3851991252"/>
                  </a:ext>
                </a:extLst>
              </a:tr>
              <a:tr h="370840">
                <a:tc>
                  <a:txBody>
                    <a:bodyPr/>
                    <a:lstStyle/>
                    <a:p>
                      <a:pPr indent="457200"/>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trăm</a:t>
                      </a:r>
                      <a:endParaRPr lang="en-US" sz="3600" dirty="0">
                        <a:latin typeface="Arial" panose="020B0604020202020204" pitchFamily="34" charset="0"/>
                        <a:cs typeface="Arial" panose="020B0604020202020204" pitchFamily="34" charset="0"/>
                      </a:endParaRPr>
                    </a:p>
                  </a:txBody>
                  <a:tcPr>
                    <a:solidFill>
                      <a:schemeClr val="bg1"/>
                    </a:solidFill>
                  </a:tcPr>
                </a:tc>
                <a:tc>
                  <a:txBody>
                    <a:bodyPr/>
                    <a:lstStyle/>
                    <a:p>
                      <a:pPr algn="just"/>
                      <a:r>
                        <a:rPr lang="en-US" sz="3600" dirty="0">
                          <a:latin typeface="Arial" panose="020B0604020202020204" pitchFamily="34" charset="0"/>
                          <a:cs typeface="Arial" panose="020B0604020202020204" pitchFamily="34" charset="0"/>
                        </a:rPr>
                        <a:t>0,005</a:t>
                      </a:r>
                    </a:p>
                  </a:txBody>
                  <a:tcPr>
                    <a:solidFill>
                      <a:schemeClr val="bg1"/>
                    </a:solidFill>
                  </a:tcPr>
                </a:tc>
                <a:extLst>
                  <a:ext uri="{0D108BD9-81ED-4DB2-BD59-A6C34878D82A}">
                    <a16:rowId xmlns:a16="http://schemas.microsoft.com/office/drawing/2014/main" val="2676309482"/>
                  </a:ext>
                </a:extLst>
              </a:tr>
            </a:tbl>
          </a:graphicData>
        </a:graphic>
      </p:graphicFrame>
      <p:sp>
        <p:nvSpPr>
          <p:cNvPr id="11" name="Hộp Văn bản 10">
            <a:extLst>
              <a:ext uri="{FF2B5EF4-FFF2-40B4-BE49-F238E27FC236}">
                <a16:creationId xmlns:a16="http://schemas.microsoft.com/office/drawing/2014/main" id="{584CC3E8-3E1C-F284-5A38-2DA1FFF9752B}"/>
              </a:ext>
            </a:extLst>
          </p:cNvPr>
          <p:cNvSpPr txBox="1"/>
          <p:nvPr/>
        </p:nvSpPr>
        <p:spPr>
          <a:xfrm>
            <a:off x="9906000" y="1764460"/>
            <a:ext cx="7658874" cy="2482667"/>
          </a:xfrm>
          <a:prstGeom prst="rect">
            <a:avLst/>
          </a:prstGeom>
          <a:noFill/>
        </p:spPr>
        <p:txBody>
          <a:bodyPr wrap="square">
            <a:spAutoFit/>
          </a:bodyPr>
          <a:lstStyle/>
          <a:p>
            <a:pPr marL="571500" marR="0" indent="-571500" algn="just">
              <a:lnSpc>
                <a:spcPct val="150000"/>
              </a:lnSpc>
              <a:spcBef>
                <a:spcPts val="0"/>
              </a:spcBef>
              <a:spcAft>
                <a:spcPts val="600"/>
              </a:spcAft>
              <a:buFont typeface="Arial" panose="020B0604020202020204" pitchFamily="34" charset="0"/>
              <a:buChar char="+"/>
            </a:pPr>
            <a:r>
              <a:rPr lang="en-US" sz="3600" dirty="0" err="1">
                <a:effectLst/>
                <a:latin typeface="Arial" panose="020B0604020202020204" pitchFamily="34" charset="0"/>
                <a:ea typeface="Calibri" panose="020F0502020204030204" pitchFamily="34" charset="0"/>
                <a:cs typeface="Arial" panose="020B0604020202020204" pitchFamily="34" charset="0"/>
              </a:rPr>
              <a:t>Để</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làm</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tròn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với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độ</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chính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xác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cho</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trước</a:t>
            </a:r>
            <a:r>
              <a:rPr lang="en-US" sz="3600" dirty="0">
                <a:effectLst/>
                <a:latin typeface="Arial" panose="020B0604020202020204" pitchFamily="34" charset="0"/>
                <a:ea typeface="Calibri" panose="020F0502020204030204" pitchFamily="34" charset="0"/>
                <a:cs typeface="Arial" panose="020B0604020202020204" pitchFamily="34" charset="0"/>
              </a:rPr>
              <a:t>, ta </a:t>
            </a:r>
            <a:r>
              <a:rPr lang="en-US" sz="3600" dirty="0" err="1">
                <a:effectLst/>
                <a:latin typeface="Arial" panose="020B0604020202020204" pitchFamily="34" charset="0"/>
                <a:ea typeface="Calibri" panose="020F0502020204030204" pitchFamily="34" charset="0"/>
                <a:cs typeface="Arial" panose="020B0604020202020204" pitchFamily="34" charset="0"/>
              </a:rPr>
              <a:t>có</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thể</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sử</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dụng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cách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minh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họa</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trong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Bảng</a:t>
            </a:r>
            <a:r>
              <a:rPr lang="en-US" sz="3600" dirty="0">
                <a:effectLst/>
                <a:latin typeface="Arial" panose="020B0604020202020204" pitchFamily="34" charset="0"/>
                <a:ea typeface="Calibri" panose="020F0502020204030204" pitchFamily="34" charset="0"/>
                <a:cs typeface="Arial" panose="020B0604020202020204" pitchFamily="34" charset="0"/>
              </a:rPr>
              <a:t> 2.</a:t>
            </a:r>
            <a:r>
              <a:rPr lang="en-US" sz="3600" b="1" dirty="0">
                <a:effectLst/>
                <a:latin typeface="Arial" panose="020B0604020202020204" pitchFamily="34" charset="0"/>
                <a:ea typeface="Calibri" panose="020F0502020204030204" pitchFamily="34" charset="0"/>
                <a:cs typeface="Arial" panose="020B0604020202020204" pitchFamily="34" charset="0"/>
              </a:rPr>
              <a:t> </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12" name="Bảng 8">
            <a:extLst>
              <a:ext uri="{FF2B5EF4-FFF2-40B4-BE49-F238E27FC236}">
                <a16:creationId xmlns:a16="http://schemas.microsoft.com/office/drawing/2014/main" id="{EFBE7F80-9E2C-559D-DDDC-4255A59D8DA4}"/>
              </a:ext>
            </a:extLst>
          </p:cNvPr>
          <p:cNvGraphicFramePr>
            <a:graphicFrameLocks noGrp="1"/>
          </p:cNvGraphicFramePr>
          <p:nvPr>
            <p:extLst>
              <p:ext uri="{D42A27DB-BD31-4B8C-83A1-F6EECF244321}">
                <p14:modId xmlns:p14="http://schemas.microsoft.com/office/powerpoint/2010/main" val="1194606781"/>
              </p:ext>
            </p:extLst>
          </p:nvPr>
        </p:nvGraphicFramePr>
        <p:xfrm>
          <a:off x="9719485" y="4943640"/>
          <a:ext cx="8031904" cy="3840480"/>
        </p:xfrm>
        <a:graphic>
          <a:graphicData uri="http://schemas.openxmlformats.org/drawingml/2006/table">
            <a:tbl>
              <a:tblPr firstRow="1" bandRow="1">
                <a:tableStyleId>{5940675A-B579-460E-94D1-54222C63F5DA}</a:tableStyleId>
              </a:tblPr>
              <a:tblGrid>
                <a:gridCol w="4784468">
                  <a:extLst>
                    <a:ext uri="{9D8B030D-6E8A-4147-A177-3AD203B41FA5}">
                      <a16:colId xmlns:a16="http://schemas.microsoft.com/office/drawing/2014/main" val="1637347977"/>
                    </a:ext>
                  </a:extLst>
                </a:gridCol>
                <a:gridCol w="3247436">
                  <a:extLst>
                    <a:ext uri="{9D8B030D-6E8A-4147-A177-3AD203B41FA5}">
                      <a16:colId xmlns:a16="http://schemas.microsoft.com/office/drawing/2014/main" val="4050122664"/>
                    </a:ext>
                  </a:extLst>
                </a:gridCol>
              </a:tblGrid>
              <a:tr h="370840">
                <a:tc>
                  <a:txBody>
                    <a:bodyPr/>
                    <a:lstStyle/>
                    <a:p>
                      <a:pPr algn="ct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xác</a:t>
                      </a:r>
                      <a:endParaRPr lang="en-US" sz="3600" dirty="0">
                        <a:latin typeface="Arial" panose="020B0604020202020204" pitchFamily="34" charset="0"/>
                        <a:cs typeface="Arial" panose="020B0604020202020204" pitchFamily="34" charset="0"/>
                      </a:endParaRPr>
                    </a:p>
                  </a:txBody>
                  <a:tcPr>
                    <a:solidFill>
                      <a:srgbClr val="F05652"/>
                    </a:solidFill>
                  </a:tcPr>
                </a:tc>
                <a:tc>
                  <a:txBody>
                    <a:bodyPr/>
                    <a:lstStyle/>
                    <a:p>
                      <a:pPr algn="ct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xác</a:t>
                      </a:r>
                      <a:endParaRPr lang="en-US" sz="3600" dirty="0">
                        <a:latin typeface="Arial" panose="020B0604020202020204" pitchFamily="34" charset="0"/>
                        <a:cs typeface="Arial" panose="020B0604020202020204" pitchFamily="34" charset="0"/>
                      </a:endParaRPr>
                    </a:p>
                  </a:txBody>
                  <a:tcPr>
                    <a:solidFill>
                      <a:srgbClr val="F05652"/>
                    </a:solidFill>
                  </a:tcPr>
                </a:tc>
                <a:extLst>
                  <a:ext uri="{0D108BD9-81ED-4DB2-BD59-A6C34878D82A}">
                    <a16:rowId xmlns:a16="http://schemas.microsoft.com/office/drawing/2014/main" val="680464872"/>
                  </a:ext>
                </a:extLst>
              </a:tr>
              <a:tr h="370840">
                <a:tc>
                  <a:txBody>
                    <a:bodyPr/>
                    <a:lstStyle/>
                    <a:p>
                      <a:r>
                        <a:rPr lang="en-US" sz="3600" dirty="0">
                          <a:latin typeface="Arial" panose="020B0604020202020204" pitchFamily="34" charset="0"/>
                          <a:cs typeface="Arial" panose="020B0604020202020204" pitchFamily="34" charset="0"/>
                        </a:rPr>
                        <a:t>50</a:t>
                      </a:r>
                    </a:p>
                  </a:txBody>
                  <a:tcPr>
                    <a:solidFill>
                      <a:schemeClr val="bg1"/>
                    </a:solidFill>
                  </a:tcPr>
                </a:tc>
                <a:tc>
                  <a:txBody>
                    <a:bodyPr/>
                    <a:lstStyle/>
                    <a:p>
                      <a:pPr indent="457200"/>
                      <a:r>
                        <a:rPr lang="en-US" sz="3600" dirty="0" err="1">
                          <a:latin typeface="Arial" panose="020B0604020202020204" pitchFamily="34" charset="0"/>
                          <a:cs typeface="Arial" panose="020B0604020202020204" pitchFamily="34" charset="0"/>
                        </a:rPr>
                        <a:t>Trăm</a:t>
                      </a:r>
                      <a:endParaRPr lang="en-US" sz="3600"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148792700"/>
                  </a:ext>
                </a:extLst>
              </a:tr>
              <a:tr h="370840">
                <a:tc>
                  <a:txBody>
                    <a:bodyPr/>
                    <a:lstStyle/>
                    <a:p>
                      <a:r>
                        <a:rPr lang="en-US" sz="3600" dirty="0">
                          <a:latin typeface="Arial" panose="020B0604020202020204" pitchFamily="34" charset="0"/>
                          <a:cs typeface="Arial" panose="020B0604020202020204" pitchFamily="34" charset="0"/>
                        </a:rPr>
                        <a:t>5</a:t>
                      </a:r>
                    </a:p>
                  </a:txBody>
                  <a:tcPr>
                    <a:solidFill>
                      <a:schemeClr val="bg1"/>
                    </a:solidFill>
                  </a:tcPr>
                </a:tc>
                <a:tc>
                  <a:txBody>
                    <a:bodyPr/>
                    <a:lstStyle/>
                    <a:p>
                      <a:pPr indent="457200"/>
                      <a:r>
                        <a:rPr lang="en-US" sz="3600" dirty="0" err="1">
                          <a:latin typeface="Arial" panose="020B0604020202020204" pitchFamily="34" charset="0"/>
                          <a:cs typeface="Arial" panose="020B0604020202020204" pitchFamily="34" charset="0"/>
                        </a:rPr>
                        <a:t>Chục</a:t>
                      </a:r>
                      <a:endParaRPr lang="en-US" sz="3600"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1878676042"/>
                  </a:ext>
                </a:extLst>
              </a:tr>
              <a:tr h="370840">
                <a:tc>
                  <a:txBody>
                    <a:bodyPr/>
                    <a:lstStyle/>
                    <a:p>
                      <a:r>
                        <a:rPr lang="en-US" sz="3600" dirty="0">
                          <a:latin typeface="Arial" panose="020B0604020202020204" pitchFamily="34" charset="0"/>
                          <a:cs typeface="Arial" panose="020B0604020202020204" pitchFamily="34" charset="0"/>
                        </a:rPr>
                        <a:t>0,5</a:t>
                      </a:r>
                    </a:p>
                  </a:txBody>
                  <a:tcPr>
                    <a:solidFill>
                      <a:schemeClr val="bg1"/>
                    </a:solidFill>
                  </a:tcPr>
                </a:tc>
                <a:tc>
                  <a:txBody>
                    <a:bodyPr/>
                    <a:lstStyle/>
                    <a:p>
                      <a:pPr indent="457200"/>
                      <a:r>
                        <a:rPr lang="en-US" sz="3600" dirty="0" err="1">
                          <a:latin typeface="Arial" panose="020B0604020202020204" pitchFamily="34" charset="0"/>
                          <a:cs typeface="Arial" panose="020B0604020202020204" pitchFamily="34" charset="0"/>
                        </a:rPr>
                        <a:t>Đơn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vị</a:t>
                      </a:r>
                      <a:endParaRPr lang="en-US" sz="3600"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594544366"/>
                  </a:ext>
                </a:extLst>
              </a:tr>
              <a:tr h="370840">
                <a:tc>
                  <a:txBody>
                    <a:bodyPr/>
                    <a:lstStyle/>
                    <a:p>
                      <a:r>
                        <a:rPr lang="en-US" sz="3600" dirty="0">
                          <a:latin typeface="Arial" panose="020B0604020202020204" pitchFamily="34" charset="0"/>
                          <a:cs typeface="Arial" panose="020B0604020202020204" pitchFamily="34" charset="0"/>
                        </a:rPr>
                        <a:t>0,05</a:t>
                      </a:r>
                    </a:p>
                  </a:txBody>
                  <a:tcPr>
                    <a:solidFill>
                      <a:schemeClr val="bg1"/>
                    </a:solidFill>
                  </a:tcPr>
                </a:tc>
                <a:tc>
                  <a:txBody>
                    <a:bodyPr/>
                    <a:lstStyle/>
                    <a:p>
                      <a:pPr indent="457200"/>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mười</a:t>
                      </a:r>
                      <a:endParaRPr lang="en-US" sz="3600"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3851991252"/>
                  </a:ext>
                </a:extLst>
              </a:tr>
              <a:tr h="370840">
                <a:tc>
                  <a:txBody>
                    <a:bodyPr/>
                    <a:lstStyle/>
                    <a:p>
                      <a:r>
                        <a:rPr lang="en-US" sz="3600" dirty="0">
                          <a:latin typeface="Arial" panose="020B0604020202020204" pitchFamily="34" charset="0"/>
                          <a:cs typeface="Arial" panose="020B0604020202020204" pitchFamily="34" charset="0"/>
                        </a:rPr>
                        <a:t>0,005</a:t>
                      </a:r>
                    </a:p>
                  </a:txBody>
                  <a:tcPr>
                    <a:solidFill>
                      <a:schemeClr val="bg1"/>
                    </a:solidFill>
                  </a:tcPr>
                </a:tc>
                <a:tc>
                  <a:txBody>
                    <a:bodyPr/>
                    <a:lstStyle/>
                    <a:p>
                      <a:pPr indent="457200"/>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trăm</a:t>
                      </a:r>
                      <a:endParaRPr lang="en-US" sz="3600"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2676309482"/>
                  </a:ext>
                </a:extLst>
              </a:tr>
            </a:tbl>
          </a:graphicData>
        </a:graphic>
      </p:graphicFrame>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4)">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7110"/>
          <a:stretch>
            <a:fillRect/>
          </a:stretch>
        </p:blipFill>
        <p:spPr>
          <a:xfrm>
            <a:off x="16593207" y="8895737"/>
            <a:ext cx="1826648" cy="1458066"/>
          </a:xfrm>
          <a:prstGeom prst="rect">
            <a:avLst/>
          </a:prstGeom>
        </p:spPr>
      </p:pic>
      <p:sp>
        <p:nvSpPr>
          <p:cNvPr id="4" name="Freeform 4"/>
          <p:cNvSpPr/>
          <p:nvPr/>
        </p:nvSpPr>
        <p:spPr>
          <a:xfrm>
            <a:off x="1290448" y="609928"/>
            <a:ext cx="16104350" cy="9331624"/>
          </a:xfrm>
          <a:custGeom>
            <a:avLst/>
            <a:gdLst/>
            <a:ahLst/>
            <a:cxnLst/>
            <a:rect l="l" t="t" r="r" b="b"/>
            <a:pathLst>
              <a:path w="8600311" h="3003674">
                <a:moveTo>
                  <a:pt x="8597771" y="645160"/>
                </a:moveTo>
                <a:cubicBezTo>
                  <a:pt x="8600311" y="488950"/>
                  <a:pt x="8578721" y="30480"/>
                  <a:pt x="8578721" y="30480"/>
                </a:cubicBezTo>
                <a:cubicBezTo>
                  <a:pt x="8578721" y="30480"/>
                  <a:pt x="8193911" y="40640"/>
                  <a:pt x="6272714" y="40640"/>
                </a:cubicBezTo>
                <a:cubicBezTo>
                  <a:pt x="5751672"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155314"/>
                  <a:pt x="21590" y="2347084"/>
                </a:cubicBezTo>
                <a:cubicBezTo>
                  <a:pt x="6350" y="2592194"/>
                  <a:pt x="0" y="2965574"/>
                  <a:pt x="0" y="2965574"/>
                </a:cubicBezTo>
                <a:cubicBezTo>
                  <a:pt x="204470" y="2996054"/>
                  <a:pt x="450850" y="3003674"/>
                  <a:pt x="657860" y="3001135"/>
                </a:cubicBezTo>
                <a:cubicBezTo>
                  <a:pt x="891540" y="3001135"/>
                  <a:pt x="5147262" y="3001135"/>
                  <a:pt x="5147262" y="3001135"/>
                </a:cubicBezTo>
                <a:lnTo>
                  <a:pt x="8558401" y="2987164"/>
                </a:lnTo>
                <a:cubicBezTo>
                  <a:pt x="8558401" y="2987164"/>
                  <a:pt x="8597771" y="2284854"/>
                  <a:pt x="8597771" y="2159124"/>
                </a:cubicBezTo>
                <a:cubicBezTo>
                  <a:pt x="8597771" y="1985134"/>
                  <a:pt x="8595231" y="803910"/>
                  <a:pt x="8597771" y="645160"/>
                </a:cubicBezTo>
                <a:close/>
              </a:path>
            </a:pathLst>
          </a:custGeom>
          <a:solidFill>
            <a:srgbClr val="FFFFFF"/>
          </a:solidFill>
        </p:spPr>
      </p:sp>
      <p:pic>
        <p:nvPicPr>
          <p:cNvPr id="22"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05958">
            <a:off x="8588484" y="9396361"/>
            <a:ext cx="1230357" cy="629826"/>
          </a:xfrm>
          <a:prstGeom prst="rect">
            <a:avLst/>
          </a:prstGeom>
        </p:spPr>
      </p:pic>
      <p:pic>
        <p:nvPicPr>
          <p:cNvPr id="23" name="Picture 2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7027" b="27027"/>
          <a:stretch>
            <a:fillRect/>
          </a:stretch>
        </p:blipFill>
        <p:spPr>
          <a:xfrm rot="-10800000" flipH="1">
            <a:off x="0" y="0"/>
            <a:ext cx="2016618" cy="1264970"/>
          </a:xfrm>
          <a:prstGeom prst="rect">
            <a:avLst/>
          </a:prstGeom>
        </p:spPr>
      </p:pic>
      <p:pic>
        <p:nvPicPr>
          <p:cNvPr id="24" name="Picture 2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667000" y="612475"/>
            <a:ext cx="1650789" cy="382831"/>
          </a:xfrm>
          <a:prstGeom prst="rect">
            <a:avLst/>
          </a:prstGeom>
        </p:spPr>
      </p:pic>
      <p:pic>
        <p:nvPicPr>
          <p:cNvPr id="25" name="Picture 2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53063"/>
          <a:stretch>
            <a:fillRect/>
          </a:stretch>
        </p:blipFill>
        <p:spPr>
          <a:xfrm rot="-8598904">
            <a:off x="-305951" y="8877565"/>
            <a:ext cx="1857649" cy="1494408"/>
          </a:xfrm>
          <a:prstGeom prst="rect">
            <a:avLst/>
          </a:prstGeom>
        </p:spPr>
      </p:pic>
      <p:pic>
        <p:nvPicPr>
          <p:cNvPr id="26" name="Picture 2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42194">
            <a:off x="17404263" y="126204"/>
            <a:ext cx="625722" cy="1686996"/>
          </a:xfrm>
          <a:prstGeom prst="rect">
            <a:avLst/>
          </a:prstGeom>
        </p:spPr>
      </p:pic>
      <p:sp>
        <p:nvSpPr>
          <p:cNvPr id="7" name="Hình Bầu dục 6">
            <a:extLst>
              <a:ext uri="{FF2B5EF4-FFF2-40B4-BE49-F238E27FC236}">
                <a16:creationId xmlns:a16="http://schemas.microsoft.com/office/drawing/2014/main" id="{842578E8-6C2C-ABCB-5605-00BB3EFCAAE5}"/>
              </a:ext>
            </a:extLst>
          </p:cNvPr>
          <p:cNvSpPr/>
          <p:nvPr/>
        </p:nvSpPr>
        <p:spPr>
          <a:xfrm>
            <a:off x="2438400" y="2097585"/>
            <a:ext cx="2704531" cy="1312689"/>
          </a:xfrm>
          <a:prstGeom prst="ellipse">
            <a:avLst/>
          </a:prstGeom>
          <a:solidFill>
            <a:srgbClr val="F05652"/>
          </a:solidFill>
          <a:ln>
            <a:solidFill>
              <a:srgbClr val="F0565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Ví</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dụ</a:t>
            </a:r>
            <a:r>
              <a:rPr lang="en-US" sz="4000" b="1" dirty="0">
                <a:solidFill>
                  <a:schemeClr val="bg1"/>
                </a:solidFill>
                <a:latin typeface="Arial" panose="020B0604020202020204" pitchFamily="34" charset="0"/>
                <a:cs typeface="Arial" panose="020B0604020202020204" pitchFamily="34" charset="0"/>
              </a:rPr>
              <a:t> 3</a:t>
            </a:r>
          </a:p>
        </p:txBody>
      </p:sp>
      <mc:AlternateContent xmlns:mc="http://schemas.openxmlformats.org/markup-compatibility/2006" xmlns:a14="http://schemas.microsoft.com/office/drawing/2010/main">
        <mc:Choice Requires="a14">
          <p:sp>
            <p:nvSpPr>
              <p:cNvPr id="8" name="Hộp Văn bản 7">
                <a:extLst>
                  <a:ext uri="{FF2B5EF4-FFF2-40B4-BE49-F238E27FC236}">
                    <a16:creationId xmlns:a16="http://schemas.microsoft.com/office/drawing/2014/main" id="{F032BE2C-5F1A-9840-B84B-6FC1B8C4B43E}"/>
                  </a:ext>
                </a:extLst>
              </p:cNvPr>
              <p:cNvSpPr txBox="1"/>
              <p:nvPr/>
            </p:nvSpPr>
            <p:spPr>
              <a:xfrm>
                <a:off x="5440513" y="1706443"/>
                <a:ext cx="11260976" cy="182492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78</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362</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05</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3</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2475</m:t>
                    </m:r>
                    <m:r>
                      <a:rPr lang="en-US" sz="4000" i="1" dirty="0" smtClean="0">
                        <a:latin typeface="Cambria Math" panose="02040503050406030204" pitchFamily="18" charset="0"/>
                        <a:cs typeface="Arial" panose="020B0604020202020204" pitchFamily="34" charset="0"/>
                      </a:rPr>
                      <m:t> </m:t>
                    </m:r>
                  </m:oMath>
                </a14:m>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005</m:t>
                    </m:r>
                  </m:oMath>
                </a14:m>
                <a:r>
                  <a:rPr lang="en-US" sz="4000" dirty="0">
                    <a:latin typeface="Arial" panose="020B0604020202020204" pitchFamily="34" charset="0"/>
                    <a:cs typeface="Arial" panose="020B0604020202020204" pitchFamily="34" charset="0"/>
                  </a:rPr>
                  <a:t>.</a:t>
                </a:r>
              </a:p>
            </p:txBody>
          </p:sp>
        </mc:Choice>
        <mc:Fallback xmlns="">
          <p:sp>
            <p:nvSpPr>
              <p:cNvPr id="8" name="Hộp Văn bản 7">
                <a:extLst>
                  <a:ext uri="{FF2B5EF4-FFF2-40B4-BE49-F238E27FC236}">
                    <a16:creationId xmlns:a16="http://schemas.microsoft.com/office/drawing/2014/main" id="{F032BE2C-5F1A-9840-B84B-6FC1B8C4B43E}"/>
                  </a:ext>
                </a:extLst>
              </p:cNvPr>
              <p:cNvSpPr txBox="1">
                <a:spLocks noRot="1" noChangeAspect="1" noMove="1" noResize="1" noEditPoints="1" noAdjustHandles="1" noChangeArrowheads="1" noChangeShapeType="1" noTextEdit="1"/>
              </p:cNvSpPr>
              <p:nvPr/>
            </p:nvSpPr>
            <p:spPr>
              <a:xfrm>
                <a:off x="5440513" y="1706443"/>
                <a:ext cx="11260976" cy="1824923"/>
              </a:xfrm>
              <a:prstGeom prst="rect">
                <a:avLst/>
              </a:prstGeom>
              <a:blipFill>
                <a:blip r:embed="rId14"/>
                <a:stretch>
                  <a:fillRect l="-1894" b="-13712"/>
                </a:stretch>
              </a:blipFill>
            </p:spPr>
            <p:txBody>
              <a:bodyPr/>
              <a:lstStyle/>
              <a:p>
                <a:r>
                  <a:rPr lang="en-US">
                    <a:noFill/>
                  </a:rPr>
                  <a:t> </a:t>
                </a:r>
              </a:p>
            </p:txBody>
          </p:sp>
        </mc:Fallback>
      </mc:AlternateContent>
      <p:sp>
        <p:nvSpPr>
          <p:cNvPr id="9" name="Hộp Văn bản 8">
            <a:extLst>
              <a:ext uri="{FF2B5EF4-FFF2-40B4-BE49-F238E27FC236}">
                <a16:creationId xmlns:a16="http://schemas.microsoft.com/office/drawing/2014/main" id="{C5791289-5536-7103-41AF-AC35DBEF34BD}"/>
              </a:ext>
            </a:extLst>
          </p:cNvPr>
          <p:cNvSpPr txBox="1"/>
          <p:nvPr/>
        </p:nvSpPr>
        <p:spPr>
          <a:xfrm>
            <a:off x="7467600" y="4071006"/>
            <a:ext cx="33528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Hộp Văn bản 13">
                <a:extLst>
                  <a:ext uri="{FF2B5EF4-FFF2-40B4-BE49-F238E27FC236}">
                    <a16:creationId xmlns:a16="http://schemas.microsoft.com/office/drawing/2014/main" id="{F8990060-5E79-E124-12DB-59299E649ECE}"/>
                  </a:ext>
                </a:extLst>
              </p:cNvPr>
              <p:cNvSpPr txBox="1"/>
              <p:nvPr/>
            </p:nvSpPr>
            <p:spPr>
              <a:xfrm>
                <a:off x="3151875" y="5908427"/>
                <a:ext cx="11984249" cy="274825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78</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362</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05</m:t>
                    </m:r>
                  </m:oMath>
                </a14:m>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sẽ</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mười</a:t>
                </a:r>
                <a:r>
                  <a:rPr lang="en-US" sz="4000" dirty="0">
                    <a:latin typeface="Arial" panose="020B0604020202020204" pitchFamily="34" charset="0"/>
                    <a:cs typeface="Arial" panose="020B0604020202020204" pitchFamily="34" charset="0"/>
                  </a:rPr>
                  <a:t>. </a:t>
                </a:r>
              </a:p>
              <a:p>
                <a:pPr algn="just">
                  <a:lnSpc>
                    <a:spcPct val="150000"/>
                  </a:lnSpc>
                </a:pPr>
                <a:r>
                  <a:rPr lang="en-US" sz="4000" dirty="0" err="1">
                    <a:latin typeface="Arial" panose="020B0604020202020204" pitchFamily="34" charset="0"/>
                    <a:cs typeface="Arial" panose="020B0604020202020204" pitchFamily="34" charset="0"/>
                  </a:rPr>
                  <a:t>Áp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tắc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78</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362</m:t>
                    </m:r>
                    <m:r>
                      <a:rPr lang="en-US" sz="4000" i="1" dirty="0" smtClean="0">
                        <a:latin typeface="Cambria Math" panose="02040503050406030204" pitchFamily="18" charset="0"/>
                        <a:ea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78</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4</m:t>
                    </m:r>
                  </m:oMath>
                </a14:m>
                <a:r>
                  <a:rPr lang="en-US" sz="4000" dirty="0">
                    <a:latin typeface="Arial" panose="020B0604020202020204" pitchFamily="34" charset="0"/>
                    <a:cs typeface="Arial" panose="020B0604020202020204" pitchFamily="34" charset="0"/>
                  </a:rPr>
                  <a:t>.</a:t>
                </a:r>
              </a:p>
            </p:txBody>
          </p:sp>
        </mc:Choice>
        <mc:Fallback xmlns="">
          <p:sp>
            <p:nvSpPr>
              <p:cNvPr id="14" name="Hộp Văn bản 13">
                <a:extLst>
                  <a:ext uri="{FF2B5EF4-FFF2-40B4-BE49-F238E27FC236}">
                    <a16:creationId xmlns:a16="http://schemas.microsoft.com/office/drawing/2014/main" id="{F8990060-5E79-E124-12DB-59299E649ECE}"/>
                  </a:ext>
                </a:extLst>
              </p:cNvPr>
              <p:cNvSpPr txBox="1">
                <a:spLocks noRot="1" noChangeAspect="1" noMove="1" noResize="1" noEditPoints="1" noAdjustHandles="1" noChangeArrowheads="1" noChangeShapeType="1" noTextEdit="1"/>
              </p:cNvSpPr>
              <p:nvPr/>
            </p:nvSpPr>
            <p:spPr>
              <a:xfrm>
                <a:off x="3151875" y="5908427"/>
                <a:ext cx="11984249" cy="2748253"/>
              </a:xfrm>
              <a:prstGeom prst="rect">
                <a:avLst/>
              </a:prstGeom>
              <a:blipFill>
                <a:blip r:embed="rId15"/>
                <a:stretch>
                  <a:fillRect l="-1780" r="-1831" b="-8647"/>
                </a:stretch>
              </a:blipFill>
            </p:spPr>
            <p:txBody>
              <a:bodyPr/>
              <a:lstStyle/>
              <a:p>
                <a:r>
                  <a:rPr lang="en-US">
                    <a:noFill/>
                  </a:rPr>
                  <a:t> </a:t>
                </a:r>
              </a:p>
            </p:txBody>
          </p:sp>
        </mc:Fallback>
      </mc:AlternateContent>
      <p:pic>
        <p:nvPicPr>
          <p:cNvPr id="3" name="Picture 5">
            <a:extLst>
              <a:ext uri="{FF2B5EF4-FFF2-40B4-BE49-F238E27FC236}">
                <a16:creationId xmlns:a16="http://schemas.microsoft.com/office/drawing/2014/main" id="{028C4785-F7A7-6A1B-B1AA-B94EF919EE42}"/>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617280" y="4353132"/>
            <a:ext cx="1642240" cy="1929983"/>
          </a:xfrm>
          <a:prstGeom prst="rect">
            <a:avLst/>
          </a:prstGeom>
        </p:spPr>
      </p:pic>
      <p:pic>
        <p:nvPicPr>
          <p:cNvPr id="5" name="Picture 6">
            <a:extLst>
              <a:ext uri="{FF2B5EF4-FFF2-40B4-BE49-F238E27FC236}">
                <a16:creationId xmlns:a16="http://schemas.microsoft.com/office/drawing/2014/main" id="{2EDCE69D-B35E-03B9-E55B-B4872DD3A5F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4734005" y="4141295"/>
            <a:ext cx="2055721" cy="1637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arn(inVertical)">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27" dur="500"/>
                                        <p:tgtEl>
                                          <p:spTgt spid="1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3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3A5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1784"/>
          <a:stretch>
            <a:fillRect/>
          </a:stretch>
        </p:blipFill>
        <p:spPr>
          <a:xfrm>
            <a:off x="19050" y="28575"/>
            <a:ext cx="18288000" cy="7008869"/>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02772" y="5078886"/>
            <a:ext cx="1642240" cy="192998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32279" y="0"/>
            <a:ext cx="2055721" cy="1637101"/>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438058" y="8986966"/>
            <a:ext cx="1849942" cy="1298323"/>
          </a:xfrm>
          <a:prstGeom prst="rect">
            <a:avLst/>
          </a:prstGeom>
        </p:spPr>
      </p:pic>
      <p:sp>
        <p:nvSpPr>
          <p:cNvPr id="10" name="Hộp Văn bản 9">
            <a:extLst>
              <a:ext uri="{FF2B5EF4-FFF2-40B4-BE49-F238E27FC236}">
                <a16:creationId xmlns:a16="http://schemas.microsoft.com/office/drawing/2014/main" id="{6E284D0B-D1A6-7442-9187-D74D5A2DD27D}"/>
              </a:ext>
            </a:extLst>
          </p:cNvPr>
          <p:cNvSpPr txBox="1"/>
          <p:nvPr/>
        </p:nvSpPr>
        <p:spPr>
          <a:xfrm>
            <a:off x="2651078" y="7581900"/>
            <a:ext cx="13023944" cy="1824923"/>
          </a:xfrm>
          <a:prstGeom prst="rect">
            <a:avLst/>
          </a:prstGeom>
          <a:noFill/>
        </p:spPr>
        <p:txBody>
          <a:bodyPr wrap="square">
            <a:spAutoFit/>
          </a:bodyPr>
          <a:lstStyle/>
          <a:p>
            <a:pPr marL="571500" marR="0" indent="-571500" algn="just">
              <a:lnSpc>
                <a:spcPct val="150000"/>
              </a:lnSpc>
              <a:spcBef>
                <a:spcPts val="0"/>
              </a:spcBef>
              <a:spcAft>
                <a:spcPts val="600"/>
              </a:spcAft>
              <a:buFont typeface="Symbol" panose="05050102010706020507" pitchFamily="18" charset="2"/>
              <a:buChar char="-"/>
            </a:pPr>
            <a:r>
              <a:rPr lang="en-US" sz="4000" b="1" i="1" u="sng"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Lưu</a:t>
            </a:r>
            <a:r>
              <a:rPr lang="en-US" sz="4000" b="1" i="1" u="sng" dirty="0">
                <a:solidFill>
                  <a:schemeClr val="bg1"/>
                </a:solidFill>
                <a:effectLst/>
                <a:latin typeface="Arial" panose="020B0604020202020204" pitchFamily="34" charset="0"/>
                <a:ea typeface="Calibri" panose="020F0502020204030204" pitchFamily="34" charset="0"/>
                <a:cs typeface="Arial" panose="020B0604020202020204" pitchFamily="34" charset="0"/>
              </a:rPr>
              <a:t> ý:</a:t>
            </a:r>
            <a:r>
              <a:rPr lang="en-US" sz="4000" b="1" i="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Để</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làm</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tròn</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một</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số</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thập</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phân</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âm</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ta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chỉ</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cần</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làm</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tròn</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số</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đối</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của</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nó</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rồi</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đặt</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dấu</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 – “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trước</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kết</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quả</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C9DFD7FE-6828-CDBE-F1E6-CD9B68CBFEDA}"/>
                  </a:ext>
                </a:extLst>
              </p:cNvPr>
              <p:cNvSpPr txBox="1"/>
              <p:nvPr/>
            </p:nvSpPr>
            <p:spPr>
              <a:xfrm>
                <a:off x="2955131" y="1471917"/>
                <a:ext cx="12415837" cy="367158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Để</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tròn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3</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2475</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với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chính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xác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0</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005</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sẽ</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tròn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đến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hàng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phần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trăm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Áp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quy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tắc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tròn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được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3</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2475</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3</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25</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Vì</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vậy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3</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2475</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3</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25</m:t>
                    </m:r>
                  </m:oMath>
                </a14:m>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12" name="Hộp Văn bản 11">
                <a:extLst>
                  <a:ext uri="{FF2B5EF4-FFF2-40B4-BE49-F238E27FC236}">
                    <a16:creationId xmlns:a16="http://schemas.microsoft.com/office/drawing/2014/main" id="{C9DFD7FE-6828-CDBE-F1E6-CD9B68CBFEDA}"/>
                  </a:ext>
                </a:extLst>
              </p:cNvPr>
              <p:cNvSpPr txBox="1">
                <a:spLocks noRot="1" noChangeAspect="1" noMove="1" noResize="1" noEditPoints="1" noAdjustHandles="1" noChangeArrowheads="1" noChangeShapeType="1" noTextEdit="1"/>
              </p:cNvSpPr>
              <p:nvPr/>
            </p:nvSpPr>
            <p:spPr>
              <a:xfrm>
                <a:off x="2955131" y="1471917"/>
                <a:ext cx="12415837" cy="3671583"/>
              </a:xfrm>
              <a:prstGeom prst="rect">
                <a:avLst/>
              </a:prstGeom>
              <a:blipFill>
                <a:blip r:embed="rId10"/>
                <a:stretch>
                  <a:fillRect l="-1768" r="-2898" b="-6136"/>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dissolv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dissolv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fade">
                                      <p:cBhvr>
                                        <p:cTn id="22" dur="500"/>
                                        <p:tgtEl>
                                          <p:spTgt spid="10">
                                            <p:txEl>
                                              <p:pRg st="0" end="0"/>
                                            </p:txEl>
                                          </p:spTgt>
                                        </p:tgtEl>
                                      </p:cBhvr>
                                    </p:animEffect>
                                    <p:anim calcmode="lin" valueType="num">
                                      <p:cBhvr>
                                        <p:cTn id="2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6927" b="16666"/>
          <a:stretch>
            <a:fillRect/>
          </a:stretch>
        </p:blipFill>
        <p:spPr>
          <a:xfrm>
            <a:off x="-105257" y="7676727"/>
            <a:ext cx="4693283" cy="2773445"/>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16105">
            <a:off x="13252343" y="-930031"/>
            <a:ext cx="5881940" cy="163940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54476" b="27132"/>
          <a:stretch>
            <a:fillRect/>
          </a:stretch>
        </p:blipFill>
        <p:spPr>
          <a:xfrm>
            <a:off x="-65072" y="8812388"/>
            <a:ext cx="2565152" cy="1597599"/>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50955" b="13236"/>
          <a:stretch>
            <a:fillRect/>
          </a:stretch>
        </p:blipFill>
        <p:spPr>
          <a:xfrm>
            <a:off x="15722395" y="7600527"/>
            <a:ext cx="2657276" cy="2769275"/>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17166" b="25104"/>
          <a:stretch>
            <a:fillRect/>
          </a:stretch>
        </p:blipFill>
        <p:spPr>
          <a:xfrm>
            <a:off x="13955171" y="8812388"/>
            <a:ext cx="4476285" cy="1574783"/>
          </a:xfrm>
          <a:prstGeom prst="rect">
            <a:avLst/>
          </a:prstGeom>
        </p:spPr>
      </p:pic>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24338" t="24768"/>
          <a:stretch>
            <a:fillRect/>
          </a:stretch>
        </p:blipFill>
        <p:spPr>
          <a:xfrm>
            <a:off x="-65072" y="-30709"/>
            <a:ext cx="3097828" cy="1730530"/>
          </a:xfrm>
          <a:prstGeom prst="rect">
            <a:avLst/>
          </a:prstGeom>
        </p:spPr>
      </p:pic>
      <p:pic>
        <p:nvPicPr>
          <p:cNvPr id="14" name="Picture 1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36824" y="5498358"/>
            <a:ext cx="1161360" cy="1089567"/>
          </a:xfrm>
          <a:prstGeom prst="rect">
            <a:avLst/>
          </a:prstGeom>
        </p:spPr>
      </p:pic>
      <p:pic>
        <p:nvPicPr>
          <p:cNvPr id="15" name="Picture 15"/>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535400" y="981179"/>
            <a:ext cx="2065530" cy="479013"/>
          </a:xfrm>
          <a:prstGeom prst="rect">
            <a:avLst/>
          </a:prstGeom>
        </p:spPr>
      </p:pic>
      <p:pic>
        <p:nvPicPr>
          <p:cNvPr id="16" name="Picture 1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283217" y="3925626"/>
            <a:ext cx="1820192" cy="1217874"/>
          </a:xfrm>
          <a:prstGeom prst="rect">
            <a:avLst/>
          </a:prstGeom>
        </p:spPr>
      </p:pic>
      <p:sp>
        <p:nvSpPr>
          <p:cNvPr id="2" name="Hình Bầu dục 1">
            <a:extLst>
              <a:ext uri="{FF2B5EF4-FFF2-40B4-BE49-F238E27FC236}">
                <a16:creationId xmlns:a16="http://schemas.microsoft.com/office/drawing/2014/main" id="{29828B63-E246-C8BE-6D15-0FA606A9CA0F}"/>
              </a:ext>
            </a:extLst>
          </p:cNvPr>
          <p:cNvSpPr/>
          <p:nvPr/>
        </p:nvSpPr>
        <p:spPr>
          <a:xfrm>
            <a:off x="889118" y="1370207"/>
            <a:ext cx="2704531" cy="1312689"/>
          </a:xfrm>
          <a:prstGeom prst="ellipse">
            <a:avLst/>
          </a:prstGeom>
          <a:solidFill>
            <a:srgbClr val="F05652"/>
          </a:solidFill>
          <a:ln>
            <a:solidFill>
              <a:srgbClr val="F0565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Ví</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dụ</a:t>
            </a:r>
            <a:r>
              <a:rPr lang="en-US" sz="4000" b="1" dirty="0">
                <a:solidFill>
                  <a:schemeClr val="bg1"/>
                </a:solidFill>
                <a:latin typeface="Arial" panose="020B0604020202020204" pitchFamily="34" charset="0"/>
                <a:cs typeface="Arial" panose="020B0604020202020204" pitchFamily="34" charset="0"/>
              </a:rPr>
              <a:t> 4</a:t>
            </a:r>
          </a:p>
        </p:txBody>
      </p:sp>
      <mc:AlternateContent xmlns:mc="http://schemas.openxmlformats.org/markup-compatibility/2006" xmlns:a14="http://schemas.microsoft.com/office/drawing/2010/main">
        <mc:Choice Requires="a14">
          <p:sp>
            <p:nvSpPr>
              <p:cNvPr id="3" name="Hộp Văn bản 2">
                <a:extLst>
                  <a:ext uri="{FF2B5EF4-FFF2-40B4-BE49-F238E27FC236}">
                    <a16:creationId xmlns:a16="http://schemas.microsoft.com/office/drawing/2014/main" id="{CC1BF0EC-C3F8-57C0-EB6A-3ABC9D6A4E42}"/>
                  </a:ext>
                </a:extLst>
              </p:cNvPr>
              <p:cNvSpPr txBox="1"/>
              <p:nvPr/>
            </p:nvSpPr>
            <p:spPr>
              <a:xfrm>
                <a:off x="4514501" y="652426"/>
                <a:ext cx="10972800" cy="274825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vô</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trăm</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	a) </a:t>
                </a:r>
                <a14:m>
                  <m:oMath xmlns:m="http://schemas.openxmlformats.org/officeDocument/2006/math">
                    <m:r>
                      <a:rPr lang="en-US" sz="4000" i="1" dirty="0" smtClean="0">
                        <a:latin typeface="Cambria Math" panose="02040503050406030204" pitchFamily="18" charset="0"/>
                        <a:cs typeface="Arial" panose="020B0604020202020204" pitchFamily="34" charset="0"/>
                      </a:rPr>
                      <m:t>2,27(8)</m:t>
                    </m:r>
                  </m:oMath>
                </a14:m>
                <a:r>
                  <a:rPr lang="en-US" sz="4000" dirty="0">
                    <a:latin typeface="Arial" panose="020B0604020202020204" pitchFamily="34" charset="0"/>
                    <a:cs typeface="Arial" panose="020B0604020202020204" pitchFamily="34" charset="0"/>
                  </a:rPr>
                  <a:t>				b) </a:t>
                </a:r>
                <a14:m>
                  <m:oMath xmlns:m="http://schemas.openxmlformats.org/officeDocument/2006/math">
                    <m:r>
                      <a:rPr lang="en-US" sz="4000" i="1" dirty="0" smtClean="0">
                        <a:latin typeface="Cambria Math" panose="02040503050406030204" pitchFamily="18" charset="0"/>
                        <a:cs typeface="Arial" panose="020B0604020202020204" pitchFamily="34" charset="0"/>
                      </a:rPr>
                      <m:t>3,141592653</m:t>
                    </m:r>
                  </m:oMath>
                </a14:m>
                <a:endParaRPr lang="en-US" sz="4000" dirty="0">
                  <a:latin typeface="Arial" panose="020B0604020202020204" pitchFamily="34" charset="0"/>
                  <a:cs typeface="Arial" panose="020B0604020202020204" pitchFamily="34" charset="0"/>
                </a:endParaRPr>
              </a:p>
            </p:txBody>
          </p:sp>
        </mc:Choice>
        <mc:Fallback xmlns="">
          <p:sp>
            <p:nvSpPr>
              <p:cNvPr id="3" name="Hộp Văn bản 2">
                <a:extLst>
                  <a:ext uri="{FF2B5EF4-FFF2-40B4-BE49-F238E27FC236}">
                    <a16:creationId xmlns:a16="http://schemas.microsoft.com/office/drawing/2014/main" id="{CC1BF0EC-C3F8-57C0-EB6A-3ABC9D6A4E42}"/>
                  </a:ext>
                </a:extLst>
              </p:cNvPr>
              <p:cNvSpPr txBox="1">
                <a:spLocks noRot="1" noChangeAspect="1" noMove="1" noResize="1" noEditPoints="1" noAdjustHandles="1" noChangeArrowheads="1" noChangeShapeType="1" noTextEdit="1"/>
              </p:cNvSpPr>
              <p:nvPr/>
            </p:nvSpPr>
            <p:spPr>
              <a:xfrm>
                <a:off x="4514501" y="652426"/>
                <a:ext cx="10972800" cy="2748253"/>
              </a:xfrm>
              <a:prstGeom prst="rect">
                <a:avLst/>
              </a:prstGeom>
              <a:blipFill>
                <a:blip r:embed="rId17"/>
                <a:stretch>
                  <a:fillRect l="-2000" r="-1944" b="-8647"/>
                </a:stretch>
              </a:blipFill>
            </p:spPr>
            <p:txBody>
              <a:bodyPr/>
              <a:lstStyle/>
              <a:p>
                <a:r>
                  <a:rPr lang="en-US">
                    <a:noFill/>
                  </a:rPr>
                  <a:t> </a:t>
                </a:r>
              </a:p>
            </p:txBody>
          </p:sp>
        </mc:Fallback>
      </mc:AlternateContent>
      <p:sp>
        <p:nvSpPr>
          <p:cNvPr id="4" name="Hộp Văn bản 3">
            <a:extLst>
              <a:ext uri="{FF2B5EF4-FFF2-40B4-BE49-F238E27FC236}">
                <a16:creationId xmlns:a16="http://schemas.microsoft.com/office/drawing/2014/main" id="{C1697B48-B7B2-31D2-40AE-E6325C7E6B9B}"/>
              </a:ext>
            </a:extLst>
          </p:cNvPr>
          <p:cNvSpPr txBox="1"/>
          <p:nvPr/>
        </p:nvSpPr>
        <p:spPr>
          <a:xfrm>
            <a:off x="7581900" y="3610591"/>
            <a:ext cx="31242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B98678BC-0719-8F33-436D-C17AC8986AEE}"/>
                  </a:ext>
                </a:extLst>
              </p:cNvPr>
              <p:cNvSpPr txBox="1"/>
              <p:nvPr/>
            </p:nvSpPr>
            <p:spPr>
              <a:xfrm>
                <a:off x="2678880" y="4489481"/>
                <a:ext cx="12841758" cy="459491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2,27(8)=2,27888…</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Do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8</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8&gt;5</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2,27(8) = 2,27888…≈2,28</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b) Do </a:t>
                </a:r>
                <a:r>
                  <a:rPr lang="en-US" sz="4000" dirty="0" err="1">
                    <a:latin typeface="Arial" panose="020B0604020202020204" pitchFamily="34" charset="0"/>
                    <a:cs typeface="Arial" panose="020B0604020202020204" pitchFamily="34" charset="0"/>
                  </a:rPr>
                  <a:t>chữ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1&lt;5</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3,141592653… 3,14</m:t>
                    </m:r>
                  </m:oMath>
                </a14:m>
                <a:r>
                  <a:rPr lang="en-US" sz="4000" dirty="0">
                    <a:latin typeface="Arial" panose="020B0604020202020204" pitchFamily="34" charset="0"/>
                    <a:cs typeface="Arial" panose="020B0604020202020204" pitchFamily="34" charset="0"/>
                  </a:rPr>
                  <a:t>.</a:t>
                </a:r>
              </a:p>
            </p:txBody>
          </p:sp>
        </mc:Choice>
        <mc:Fallback xmlns="">
          <p:sp>
            <p:nvSpPr>
              <p:cNvPr id="7" name="Hộp Văn bản 6">
                <a:extLst>
                  <a:ext uri="{FF2B5EF4-FFF2-40B4-BE49-F238E27FC236}">
                    <a16:creationId xmlns:a16="http://schemas.microsoft.com/office/drawing/2014/main" id="{B98678BC-0719-8F33-436D-C17AC8986AEE}"/>
                  </a:ext>
                </a:extLst>
              </p:cNvPr>
              <p:cNvSpPr txBox="1">
                <a:spLocks noRot="1" noChangeAspect="1" noMove="1" noResize="1" noEditPoints="1" noAdjustHandles="1" noChangeArrowheads="1" noChangeShapeType="1" noTextEdit="1"/>
              </p:cNvSpPr>
              <p:nvPr/>
            </p:nvSpPr>
            <p:spPr>
              <a:xfrm>
                <a:off x="2678880" y="4489481"/>
                <a:ext cx="12841758" cy="4594912"/>
              </a:xfrm>
              <a:prstGeom prst="rect">
                <a:avLst/>
              </a:prstGeom>
              <a:blipFill>
                <a:blip r:embed="rId18"/>
                <a:stretch>
                  <a:fillRect l="-1661" r="-1709" b="-4775"/>
                </a:stretch>
              </a:blipFill>
            </p:spPr>
            <p:txBody>
              <a:bodyPr/>
              <a:lstStyle/>
              <a:p>
                <a:r>
                  <a:rPr lang="en-US">
                    <a:noFill/>
                  </a:rPr>
                  <a:t> </a:t>
                </a:r>
              </a:p>
            </p:txBody>
          </p:sp>
        </mc:Fallback>
      </mc:AlternateContent>
    </p:spTree>
    <p:extLst>
      <p:ext uri="{BB962C8B-B14F-4D97-AF65-F5344CB8AC3E}">
        <p14:creationId xmlns:p14="http://schemas.microsoft.com/office/powerpoint/2010/main" val="20057372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additive="base">
                                        <p:cTn id="2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dissolve">
                                      <p:cBhvr>
                                        <p:cTn id="28" dur="500"/>
                                        <p:tgtEl>
                                          <p:spTgt spid="7">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Effect transition="in" filter="dissolve">
                                      <p:cBhvr>
                                        <p:cTn id="33" dur="500"/>
                                        <p:tgtEl>
                                          <p:spTgt spid="7">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7">
                                            <p:txEl>
                                              <p:pRg st="2" end="2"/>
                                            </p:txEl>
                                          </p:spTgt>
                                        </p:tgtEl>
                                        <p:attrNameLst>
                                          <p:attrName>style.visibility</p:attrName>
                                        </p:attrNameLst>
                                      </p:cBhvr>
                                      <p:to>
                                        <p:strVal val="visible"/>
                                      </p:to>
                                    </p:set>
                                    <p:animEffect transition="in" filter="dissolve">
                                      <p:cBhvr>
                                        <p:cTn id="3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3A5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1267" y="584177"/>
            <a:ext cx="16230600" cy="911864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028700" y="1341125"/>
            <a:ext cx="1327236" cy="1468772"/>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071867" y="7942164"/>
            <a:ext cx="776520" cy="1316136"/>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48681" y="9077325"/>
            <a:ext cx="380574" cy="645041"/>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52139">
            <a:off x="937112" y="8117301"/>
            <a:ext cx="1250669" cy="1573168"/>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197933" y="669901"/>
            <a:ext cx="3701495" cy="2947736"/>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00000">
            <a:off x="10529241" y="773043"/>
            <a:ext cx="484313" cy="464940"/>
          </a:xfrm>
          <a:prstGeom prst="rect">
            <a:avLst/>
          </a:prstGeom>
        </p:spPr>
      </p:pic>
      <mc:AlternateContent xmlns:mc="http://schemas.openxmlformats.org/markup-compatibility/2006" xmlns:a14="http://schemas.microsoft.com/office/drawing/2010/main">
        <mc:Choice Requires="a14">
          <p:sp>
            <p:nvSpPr>
              <p:cNvPr id="8" name="Hộp Văn bản 7">
                <a:extLst>
                  <a:ext uri="{FF2B5EF4-FFF2-40B4-BE49-F238E27FC236}">
                    <a16:creationId xmlns:a16="http://schemas.microsoft.com/office/drawing/2014/main" id="{68738B12-811E-876D-E8CD-409BE5AB9E82}"/>
                  </a:ext>
                </a:extLst>
              </p:cNvPr>
              <p:cNvSpPr txBox="1"/>
              <p:nvPr/>
            </p:nvSpPr>
            <p:spPr>
              <a:xfrm>
                <a:off x="2531734" y="4010419"/>
                <a:ext cx="13335000" cy="4029501"/>
              </a:xfrm>
              <a:prstGeom prst="rect">
                <a:avLst/>
              </a:prstGeom>
              <a:noFill/>
            </p:spPr>
            <p:txBody>
              <a:bodyPr wrap="square">
                <a:spAutoFit/>
              </a:bodyPr>
              <a:lstStyle/>
              <a:p>
                <a:pPr algn="just">
                  <a:lnSpc>
                    <a:spcPct val="150000"/>
                  </a:lnSpc>
                </a:pPr>
                <a:r>
                  <a:rPr lang="en-US" sz="4400" dirty="0" err="1">
                    <a:effectLst/>
                    <a:latin typeface="Arial" panose="020B0604020202020204" pitchFamily="34" charset="0"/>
                    <a:ea typeface="Calibri" panose="020F0502020204030204" pitchFamily="34" charset="0"/>
                    <a:cs typeface="Arial" panose="020B0604020202020204" pitchFamily="34" charset="0"/>
                  </a:rPr>
                  <a:t>Người</a:t>
                </a:r>
                <a:r>
                  <a:rPr lang="en-US" sz="4400" dirty="0">
                    <a:effectLst/>
                    <a:latin typeface="Arial" panose="020B0604020202020204" pitchFamily="34" charset="0"/>
                    <a:ea typeface="Calibri" panose="020F0502020204030204" pitchFamily="34" charset="0"/>
                    <a:cs typeface="Arial" panose="020B0604020202020204" pitchFamily="34" charset="0"/>
                  </a:rPr>
                  <a:t> ta </a:t>
                </a:r>
                <a:r>
                  <a:rPr lang="en-US" sz="4400" dirty="0" err="1">
                    <a:effectLst/>
                    <a:latin typeface="Arial" panose="020B0604020202020204" pitchFamily="34" charset="0"/>
                    <a:ea typeface="Calibri" panose="020F0502020204030204" pitchFamily="34" charset="0"/>
                    <a:cs typeface="Arial" panose="020B0604020202020204" pitchFamily="34" charset="0"/>
                  </a:rPr>
                  <a:t>chứng</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minh</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được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rằng</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Số</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2,27(8)</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được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làm</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tròn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đến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số</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2,28</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với</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độ</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chính</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xác</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0,005</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số</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3,141592653…</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được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làm</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tròn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đến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số</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3,14</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cũng</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với</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độ</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chính</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xác</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0,005</m:t>
                    </m:r>
                  </m:oMath>
                </a14:m>
                <a:r>
                  <a:rPr lang="en-US" sz="4400" dirty="0">
                    <a:effectLst/>
                    <a:latin typeface="Arial" panose="020B0604020202020204" pitchFamily="34" charset="0"/>
                    <a:ea typeface="Calibri" panose="020F050202020403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mc:Choice>
        <mc:Fallback xmlns="">
          <p:sp>
            <p:nvSpPr>
              <p:cNvPr id="8" name="Hộp Văn bản 7">
                <a:extLst>
                  <a:ext uri="{FF2B5EF4-FFF2-40B4-BE49-F238E27FC236}">
                    <a16:creationId xmlns:a16="http://schemas.microsoft.com/office/drawing/2014/main" id="{68738B12-811E-876D-E8CD-409BE5AB9E82}"/>
                  </a:ext>
                </a:extLst>
              </p:cNvPr>
              <p:cNvSpPr txBox="1">
                <a:spLocks noRot="1" noChangeAspect="1" noMove="1" noResize="1" noEditPoints="1" noAdjustHandles="1" noChangeArrowheads="1" noChangeShapeType="1" noTextEdit="1"/>
              </p:cNvSpPr>
              <p:nvPr/>
            </p:nvSpPr>
            <p:spPr>
              <a:xfrm>
                <a:off x="2531734" y="4010419"/>
                <a:ext cx="13335000" cy="4029501"/>
              </a:xfrm>
              <a:prstGeom prst="rect">
                <a:avLst/>
              </a:prstGeom>
              <a:blipFill>
                <a:blip r:embed="rId14"/>
                <a:stretch>
                  <a:fillRect l="-1828" r="-3016" b="-6203"/>
                </a:stretch>
              </a:blipFill>
            </p:spPr>
            <p:txBody>
              <a:bodyPr/>
              <a:lstStyle/>
              <a:p>
                <a:r>
                  <a:rPr lang="en-US">
                    <a:noFill/>
                  </a:rPr>
                  <a:t> </a:t>
                </a:r>
              </a:p>
            </p:txBody>
          </p:sp>
        </mc:Fallback>
      </mc:AlternateContent>
      <p:sp>
        <p:nvSpPr>
          <p:cNvPr id="12" name="Hộp Văn bản 11">
            <a:extLst>
              <a:ext uri="{FF2B5EF4-FFF2-40B4-BE49-F238E27FC236}">
                <a16:creationId xmlns:a16="http://schemas.microsoft.com/office/drawing/2014/main" id="{E73F503E-3624-47EB-7A72-FAB3953A33C4}"/>
              </a:ext>
            </a:extLst>
          </p:cNvPr>
          <p:cNvSpPr txBox="1"/>
          <p:nvPr/>
        </p:nvSpPr>
        <p:spPr>
          <a:xfrm>
            <a:off x="7287833" y="2889175"/>
            <a:ext cx="3337467" cy="830997"/>
          </a:xfrm>
          <a:prstGeom prst="rect">
            <a:avLst/>
          </a:prstGeom>
          <a:noFill/>
        </p:spPr>
        <p:txBody>
          <a:bodyPr wrap="square">
            <a:spAutoFit/>
          </a:bodyPr>
          <a:lstStyle/>
          <a:p>
            <a:pPr algn="ctr"/>
            <a:r>
              <a:rPr lang="en-US" sz="4800" b="1" u="sng" dirty="0" err="1">
                <a:effectLst/>
                <a:latin typeface="Arial" panose="020B0604020202020204" pitchFamily="34" charset="0"/>
                <a:ea typeface="Calibri" panose="020F0502020204030204" pitchFamily="34" charset="0"/>
                <a:cs typeface="Arial" panose="020B0604020202020204" pitchFamily="34" charset="0"/>
              </a:rPr>
              <a:t>Chú</a:t>
            </a:r>
            <a:r>
              <a:rPr lang="en-US" sz="4800" b="1" u="sng" dirty="0">
                <a:effectLst/>
                <a:latin typeface="Arial" panose="020B0604020202020204" pitchFamily="34" charset="0"/>
                <a:ea typeface="Calibri" panose="020F0502020204030204" pitchFamily="34" charset="0"/>
                <a:cs typeface="Arial" panose="020B0604020202020204" pitchFamily="34" charset="0"/>
              </a:rPr>
              <a:t> ý:</a:t>
            </a:r>
            <a:r>
              <a:rPr lang="en-US" sz="4800" b="1" dirty="0">
                <a:effectLst/>
                <a:latin typeface="Arial" panose="020B0604020202020204" pitchFamily="34" charset="0"/>
                <a:ea typeface="Calibri" panose="020F0502020204030204" pitchFamily="34" charset="0"/>
                <a:cs typeface="Arial" panose="020B0604020202020204" pitchFamily="34" charset="0"/>
              </a:rPr>
              <a:t> </a:t>
            </a:r>
            <a:endParaRPr lang="en-US" sz="4800" b="1" dirty="0"/>
          </a:p>
        </p:txBody>
      </p:sp>
    </p:spTree>
    <p:extLst>
      <p:ext uri="{BB962C8B-B14F-4D97-AF65-F5344CB8AC3E}">
        <p14:creationId xmlns:p14="http://schemas.microsoft.com/office/powerpoint/2010/main" val="3057917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9374" r="62394"/>
          <a:stretch>
            <a:fillRect/>
          </a:stretch>
        </p:blipFill>
        <p:spPr>
          <a:xfrm>
            <a:off x="16452724" y="-44294"/>
            <a:ext cx="1926947" cy="289515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8612" r="27947"/>
          <a:stretch>
            <a:fillRect/>
          </a:stretch>
        </p:blipFill>
        <p:spPr>
          <a:xfrm>
            <a:off x="14071722" y="-84479"/>
            <a:ext cx="4307949" cy="140771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4612" t="14899"/>
          <a:stretch>
            <a:fillRect/>
          </a:stretch>
        </p:blipFill>
        <p:spPr>
          <a:xfrm>
            <a:off x="-65072" y="-4109"/>
            <a:ext cx="2742060" cy="2854974"/>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7048" t="47145"/>
          <a:stretch>
            <a:fillRect/>
          </a:stretch>
        </p:blipFill>
        <p:spPr>
          <a:xfrm>
            <a:off x="-145441" y="-124663"/>
            <a:ext cx="4361719" cy="1447900"/>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2614">
            <a:off x="2294542" y="2804781"/>
            <a:ext cx="13988564" cy="7425940"/>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24512"/>
          <a:stretch>
            <a:fillRect/>
          </a:stretch>
        </p:blipFill>
        <p:spPr>
          <a:xfrm>
            <a:off x="15895601" y="8330817"/>
            <a:ext cx="2392399" cy="1956183"/>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34672">
            <a:off x="826502" y="8330817"/>
            <a:ext cx="1395292" cy="1078180"/>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596698" y="1931394"/>
            <a:ext cx="597807" cy="857130"/>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021353" y="3795546"/>
            <a:ext cx="597807" cy="857130"/>
          </a:xfrm>
          <a:prstGeom prst="rect">
            <a:avLst/>
          </a:prstGeom>
        </p:spPr>
      </p:pic>
      <p:grpSp>
        <p:nvGrpSpPr>
          <p:cNvPr id="2" name="Nhóm 1">
            <a:extLst>
              <a:ext uri="{FF2B5EF4-FFF2-40B4-BE49-F238E27FC236}">
                <a16:creationId xmlns:a16="http://schemas.microsoft.com/office/drawing/2014/main" id="{68235388-557C-2B91-311D-9DF541B5E103}"/>
              </a:ext>
            </a:extLst>
          </p:cNvPr>
          <p:cNvGrpSpPr/>
          <p:nvPr/>
        </p:nvGrpSpPr>
        <p:grpSpPr>
          <a:xfrm>
            <a:off x="772915" y="947148"/>
            <a:ext cx="5056175" cy="1863977"/>
            <a:chOff x="3689125" y="2894705"/>
            <a:chExt cx="5056175" cy="1863977"/>
          </a:xfrm>
        </p:grpSpPr>
        <p:pic>
          <p:nvPicPr>
            <p:cNvPr id="3" name="Picture 8">
              <a:extLst>
                <a:ext uri="{FF2B5EF4-FFF2-40B4-BE49-F238E27FC236}">
                  <a16:creationId xmlns:a16="http://schemas.microsoft.com/office/drawing/2014/main" id="{C724C175-7908-E5C1-514D-1EA4D40944A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689125" y="2894705"/>
              <a:ext cx="5056175" cy="1863977"/>
            </a:xfrm>
            <a:prstGeom prst="rect">
              <a:avLst/>
            </a:prstGeom>
          </p:spPr>
        </p:pic>
        <p:sp>
          <p:nvSpPr>
            <p:cNvPr id="13" name="Hộp Văn bản 12">
              <a:extLst>
                <a:ext uri="{FF2B5EF4-FFF2-40B4-BE49-F238E27FC236}">
                  <a16:creationId xmlns:a16="http://schemas.microsoft.com/office/drawing/2014/main" id="{290E5A61-3AB7-EF7B-7776-59F78B1B76DB}"/>
                </a:ext>
              </a:extLst>
            </p:cNvPr>
            <p:cNvSpPr txBox="1"/>
            <p:nvPr/>
          </p:nvSpPr>
          <p:spPr>
            <a:xfrm>
              <a:off x="4598767" y="3772643"/>
              <a:ext cx="3119924" cy="707886"/>
            </a:xfrm>
            <a:prstGeom prst="rect">
              <a:avLst/>
            </a:prstGeom>
            <a:noFill/>
          </p:spPr>
          <p:txBody>
            <a:bodyPr wrap="square" rtlCol="0">
              <a:spAutoFit/>
            </a:bodyPr>
            <a:lstStyle/>
            <a:p>
              <a:r>
                <a:rPr lang="en-US" sz="4000" b="1" dirty="0" err="1">
                  <a:latin typeface="Arial" panose="020B0604020202020204" pitchFamily="34" charset="0"/>
                  <a:cs typeface="Arial" panose="020B0604020202020204" pitchFamily="34" charset="0"/>
                </a:rPr>
                <a:t>Luyện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tập</a:t>
              </a:r>
              <a:r>
                <a:rPr lang="en-US" sz="4000" b="1" dirty="0">
                  <a:latin typeface="Arial" panose="020B0604020202020204" pitchFamily="34" charset="0"/>
                  <a:cs typeface="Arial" panose="020B0604020202020204" pitchFamily="34" charset="0"/>
                </a:rPr>
                <a:t> 2</a:t>
              </a:r>
            </a:p>
          </p:txBody>
        </p:sp>
      </p:grpSp>
      <mc:AlternateContent xmlns:mc="http://schemas.openxmlformats.org/markup-compatibility/2006" xmlns:a14="http://schemas.microsoft.com/office/drawing/2010/main">
        <mc:Choice Requires="a14">
          <p:sp>
            <p:nvSpPr>
              <p:cNvPr id="16" name="Hộp Văn bản 15">
                <a:extLst>
                  <a:ext uri="{FF2B5EF4-FFF2-40B4-BE49-F238E27FC236}">
                    <a16:creationId xmlns:a16="http://schemas.microsoft.com/office/drawing/2014/main" id="{F26B40F4-4786-CDBC-32E1-90EEC65D7122}"/>
                  </a:ext>
                </a:extLst>
              </p:cNvPr>
              <p:cNvSpPr txBox="1"/>
              <p:nvPr/>
            </p:nvSpPr>
            <p:spPr>
              <a:xfrm>
                <a:off x="6012307" y="1281369"/>
                <a:ext cx="9258300" cy="1728615"/>
              </a:xfrm>
              <a:prstGeom prst="rect">
                <a:avLst/>
              </a:prstGeom>
              <a:noFill/>
            </p:spPr>
            <p:txBody>
              <a:bodyPr wrap="square">
                <a:spAutoFit/>
              </a:bodyPr>
              <a:lstStyle/>
              <a:p>
                <a:pPr marL="0" marR="0" algn="just">
                  <a:lnSpc>
                    <a:spcPct val="150000"/>
                  </a:lnSpc>
                  <a:spcBef>
                    <a:spcPts val="0"/>
                  </a:spcBef>
                  <a:spcAft>
                    <a:spcPts val="600"/>
                  </a:spcAft>
                </a:pPr>
                <a:r>
                  <a:rPr lang="en-US" sz="3600" dirty="0">
                    <a:effectLst/>
                    <a:latin typeface="Arial" panose="020B0604020202020204" pitchFamily="34" charset="0"/>
                    <a:ea typeface="Calibri" panose="020F0502020204030204" pitchFamily="34" charset="0"/>
                    <a:cs typeface="Arial" panose="020B0604020202020204" pitchFamily="34" charset="0"/>
                  </a:rPr>
                  <a:t>a) </a:t>
                </a:r>
                <a:r>
                  <a:rPr lang="en-US" sz="3600" dirty="0" err="1">
                    <a:effectLst/>
                    <a:latin typeface="Arial" panose="020B0604020202020204" pitchFamily="34" charset="0"/>
                    <a:ea typeface="Calibri" panose="020F0502020204030204" pitchFamily="34" charset="0"/>
                    <a:cs typeface="Arial" panose="020B0604020202020204" pitchFamily="34" charset="0"/>
                  </a:rPr>
                  <a:t>Làm</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tròn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23</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615</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oMath>
                </a14:m>
                <a:r>
                  <a:rPr lang="en-US" sz="3600" dirty="0" err="1">
                    <a:effectLst/>
                    <a:latin typeface="Arial" panose="020B0604020202020204" pitchFamily="34" charset="0"/>
                    <a:ea typeface="Calibri" panose="020F0502020204030204" pitchFamily="34" charset="0"/>
                    <a:cs typeface="Arial" panose="020B0604020202020204" pitchFamily="34" charset="0"/>
                  </a:rPr>
                  <a:t>với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độ</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chính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xác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5</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p>
              <a:p>
                <a:pPr marL="0" marR="0" algn="just">
                  <a:lnSpc>
                    <a:spcPct val="150000"/>
                  </a:lnSpc>
                  <a:spcBef>
                    <a:spcPts val="0"/>
                  </a:spcBef>
                  <a:spcAft>
                    <a:spcPts val="600"/>
                  </a:spcAft>
                </a:pPr>
                <a:r>
                  <a:rPr lang="en-US" sz="3600" dirty="0">
                    <a:effectLst/>
                    <a:latin typeface="Arial" panose="020B0604020202020204" pitchFamily="34" charset="0"/>
                    <a:ea typeface="Calibri" panose="020F0502020204030204" pitchFamily="34" charset="0"/>
                    <a:cs typeface="Arial" panose="020B0604020202020204" pitchFamily="34" charset="0"/>
                  </a:rPr>
                  <a:t>b) </a:t>
                </a:r>
                <a:r>
                  <a:rPr lang="en-US" sz="3600" dirty="0" err="1">
                    <a:effectLst/>
                    <a:latin typeface="Arial" panose="020B0604020202020204" pitchFamily="34" charset="0"/>
                    <a:ea typeface="Calibri" panose="020F0502020204030204" pitchFamily="34" charset="0"/>
                    <a:cs typeface="Arial" panose="020B0604020202020204" pitchFamily="34" charset="0"/>
                  </a:rPr>
                  <a:t>Làm</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tròn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187</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638</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oMath>
                </a14:m>
                <a:r>
                  <a:rPr lang="en-US" sz="3600" dirty="0" err="1">
                    <a:effectLst/>
                    <a:latin typeface="Arial" panose="020B0604020202020204" pitchFamily="34" charset="0"/>
                    <a:ea typeface="Calibri" panose="020F0502020204030204" pitchFamily="34" charset="0"/>
                    <a:cs typeface="Arial" panose="020B0604020202020204" pitchFamily="34" charset="0"/>
                  </a:rPr>
                  <a:t>với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độ</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chính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xác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50</m:t>
                    </m:r>
                  </m:oMath>
                </a14:m>
                <a:r>
                  <a:rPr lang="en-US" sz="36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6" name="Hộp Văn bản 15">
                <a:extLst>
                  <a:ext uri="{FF2B5EF4-FFF2-40B4-BE49-F238E27FC236}">
                    <a16:creationId xmlns:a16="http://schemas.microsoft.com/office/drawing/2014/main" id="{F26B40F4-4786-CDBC-32E1-90EEC65D7122}"/>
                  </a:ext>
                </a:extLst>
              </p:cNvPr>
              <p:cNvSpPr txBox="1">
                <a:spLocks noRot="1" noChangeAspect="1" noMove="1" noResize="1" noEditPoints="1" noAdjustHandles="1" noChangeArrowheads="1" noChangeShapeType="1" noTextEdit="1"/>
              </p:cNvSpPr>
              <p:nvPr/>
            </p:nvSpPr>
            <p:spPr>
              <a:xfrm>
                <a:off x="6012307" y="1281369"/>
                <a:ext cx="9258300" cy="1728615"/>
              </a:xfrm>
              <a:prstGeom prst="rect">
                <a:avLst/>
              </a:prstGeom>
              <a:blipFill>
                <a:blip r:embed="rId16"/>
                <a:stretch>
                  <a:fillRect l="-1975" r="-66" b="-12324"/>
                </a:stretch>
              </a:blipFill>
            </p:spPr>
            <p:txBody>
              <a:bodyPr/>
              <a:lstStyle/>
              <a:p>
                <a:r>
                  <a:rPr lang="en-US">
                    <a:noFill/>
                  </a:rPr>
                  <a:t> </a:t>
                </a:r>
              </a:p>
            </p:txBody>
          </p:sp>
        </mc:Fallback>
      </mc:AlternateContent>
      <p:sp>
        <p:nvSpPr>
          <p:cNvPr id="17" name="Hộp Văn bản 16">
            <a:extLst>
              <a:ext uri="{FF2B5EF4-FFF2-40B4-BE49-F238E27FC236}">
                <a16:creationId xmlns:a16="http://schemas.microsoft.com/office/drawing/2014/main" id="{0603BC75-1364-D4FE-4DD9-F8AE78266B46}"/>
              </a:ext>
            </a:extLst>
          </p:cNvPr>
          <p:cNvSpPr txBox="1"/>
          <p:nvPr/>
        </p:nvSpPr>
        <p:spPr>
          <a:xfrm>
            <a:off x="7777162" y="3825246"/>
            <a:ext cx="30480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Hộp Văn bản 19">
                <a:extLst>
                  <a:ext uri="{FF2B5EF4-FFF2-40B4-BE49-F238E27FC236}">
                    <a16:creationId xmlns:a16="http://schemas.microsoft.com/office/drawing/2014/main" id="{3DE96B93-0D3E-2077-AD92-DC5313627696}"/>
                  </a:ext>
                </a:extLst>
              </p:cNvPr>
              <p:cNvSpPr txBox="1"/>
              <p:nvPr/>
            </p:nvSpPr>
            <p:spPr>
              <a:xfrm>
                <a:off x="4514850" y="5075776"/>
                <a:ext cx="9258300" cy="3390608"/>
              </a:xfrm>
              <a:prstGeom prst="rect">
                <a:avLst/>
              </a:prstGeom>
              <a:noFill/>
            </p:spPr>
            <p:txBody>
              <a:bodyPr wrap="square">
                <a:spAutoFit/>
              </a:bodyPr>
              <a:lstStyle/>
              <a:p>
                <a:pPr marL="0" marR="0" algn="just">
                  <a:lnSpc>
                    <a:spcPct val="150000"/>
                  </a:lnSpc>
                  <a:spcBef>
                    <a:spcPts val="0"/>
                  </a:spcBef>
                  <a:spcAft>
                    <a:spcPts val="600"/>
                  </a:spcAft>
                </a:pPr>
                <a:r>
                  <a:rPr lang="en-US" sz="3600" dirty="0">
                    <a:effectLst/>
                    <a:latin typeface="Arial" panose="020B0604020202020204" pitchFamily="34" charset="0"/>
                    <a:ea typeface="Calibri" panose="020F0502020204030204" pitchFamily="34" charset="0"/>
                    <a:cs typeface="Arial" panose="020B0604020202020204" pitchFamily="34" charset="0"/>
                  </a:rPr>
                  <a:t>a) </a:t>
                </a:r>
                <a:r>
                  <a:rPr lang="en-US" sz="3600" dirty="0" err="1">
                    <a:effectLst/>
                    <a:latin typeface="Arial" panose="020B0604020202020204" pitchFamily="34" charset="0"/>
                    <a:ea typeface="Calibri" panose="020F0502020204030204" pitchFamily="34" charset="0"/>
                    <a:cs typeface="Arial" panose="020B0604020202020204" pitchFamily="34" charset="0"/>
                  </a:rPr>
                  <a:t>Làm</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tròn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23</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615</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oMath>
                </a14:m>
                <a:r>
                  <a:rPr lang="en-US" sz="3600" dirty="0" err="1">
                    <a:effectLst/>
                    <a:latin typeface="Arial" panose="020B0604020202020204" pitchFamily="34" charset="0"/>
                    <a:ea typeface="Calibri" panose="020F0502020204030204" pitchFamily="34" charset="0"/>
                    <a:cs typeface="Arial" panose="020B0604020202020204" pitchFamily="34" charset="0"/>
                  </a:rPr>
                  <a:t>với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độ</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chính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xác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5</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23</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620</m:t>
                    </m:r>
                  </m:oMath>
                </a14:m>
                <a:r>
                  <a:rPr lang="en-US" sz="3600"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600"/>
                  </a:spcAft>
                </a:pPr>
                <a:r>
                  <a:rPr lang="en-US" sz="3600" dirty="0">
                    <a:effectLst/>
                    <a:latin typeface="Arial" panose="020B0604020202020204" pitchFamily="34" charset="0"/>
                    <a:ea typeface="Calibri" panose="020F0502020204030204" pitchFamily="34" charset="0"/>
                    <a:cs typeface="Arial" panose="020B0604020202020204" pitchFamily="34" charset="0"/>
                  </a:rPr>
                  <a:t>b) </a:t>
                </a:r>
                <a:r>
                  <a:rPr lang="en-US" sz="3600" dirty="0" err="1">
                    <a:effectLst/>
                    <a:latin typeface="Arial" panose="020B0604020202020204" pitchFamily="34" charset="0"/>
                    <a:ea typeface="Calibri" panose="020F0502020204030204" pitchFamily="34" charset="0"/>
                    <a:cs typeface="Arial" panose="020B0604020202020204" pitchFamily="34" charset="0"/>
                  </a:rPr>
                  <a:t>Làm</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tròn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187</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638</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với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độ</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chính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xác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50</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187</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600</m:t>
                    </m:r>
                  </m:oMath>
                </a14:m>
                <a:r>
                  <a:rPr lang="en-US" sz="36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0" name="Hộp Văn bản 19">
                <a:extLst>
                  <a:ext uri="{FF2B5EF4-FFF2-40B4-BE49-F238E27FC236}">
                    <a16:creationId xmlns:a16="http://schemas.microsoft.com/office/drawing/2014/main" id="{3DE96B93-0D3E-2077-AD92-DC5313627696}"/>
                  </a:ext>
                </a:extLst>
              </p:cNvPr>
              <p:cNvSpPr txBox="1">
                <a:spLocks noRot="1" noChangeAspect="1" noMove="1" noResize="1" noEditPoints="1" noAdjustHandles="1" noChangeArrowheads="1" noChangeShapeType="1" noTextEdit="1"/>
              </p:cNvSpPr>
              <p:nvPr/>
            </p:nvSpPr>
            <p:spPr>
              <a:xfrm>
                <a:off x="4514850" y="5075776"/>
                <a:ext cx="9258300" cy="3390608"/>
              </a:xfrm>
              <a:prstGeom prst="rect">
                <a:avLst/>
              </a:prstGeom>
              <a:blipFill>
                <a:blip r:embed="rId17"/>
                <a:stretch>
                  <a:fillRect l="-2042" b="-5935"/>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 calcmode="lin" valueType="num">
                                      <p:cBhvr additive="base">
                                        <p:cTn id="22"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animEffect transition="in" filter="fade">
                                      <p:cBhvr>
                                        <p:cTn id="28" dur="500"/>
                                        <p:tgtEl>
                                          <p:spTgt spid="2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
                                            <p:txEl>
                                              <p:pRg st="1" end="1"/>
                                            </p:txEl>
                                          </p:spTgt>
                                        </p:tgtEl>
                                        <p:attrNameLst>
                                          <p:attrName>style.visibility</p:attrName>
                                        </p:attrNameLst>
                                      </p:cBhvr>
                                      <p:to>
                                        <p:strVal val="visible"/>
                                      </p:to>
                                    </p:set>
                                    <p:animEffect transition="in" filter="fade">
                                      <p:cBhvr>
                                        <p:cTn id="33"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88917" y="811923"/>
            <a:ext cx="3199434" cy="231434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7001230"/>
            <a:ext cx="3199434" cy="2314345"/>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41686" y="1884676"/>
            <a:ext cx="1893896" cy="912514"/>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20050" y="7267395"/>
            <a:ext cx="1759335" cy="1782015"/>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919516" y="811923"/>
            <a:ext cx="1543475" cy="743675"/>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59234" r="43697"/>
          <a:stretch>
            <a:fillRect/>
          </a:stretch>
        </p:blipFill>
        <p:spPr>
          <a:xfrm rot="-10800000" flipV="1">
            <a:off x="0" y="0"/>
            <a:ext cx="2159692" cy="1250963"/>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b="33006"/>
          <a:stretch>
            <a:fillRect/>
          </a:stretch>
        </p:blipFill>
        <p:spPr>
          <a:xfrm>
            <a:off x="-265653" y="9154874"/>
            <a:ext cx="1844141" cy="1132126"/>
          </a:xfrm>
          <a:prstGeom prst="rect">
            <a:avLst/>
          </a:prstGeom>
        </p:spPr>
      </p:pic>
      <p:pic>
        <p:nvPicPr>
          <p:cNvPr id="19"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14997">
            <a:off x="15293582" y="8998399"/>
            <a:ext cx="1514997" cy="775534"/>
          </a:xfrm>
          <a:prstGeom prst="rect">
            <a:avLst/>
          </a:prstGeom>
        </p:spPr>
      </p:pic>
      <p:pic>
        <p:nvPicPr>
          <p:cNvPr id="20" name="Picture 2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r="29876" b="27632"/>
          <a:stretch>
            <a:fillRect/>
          </a:stretch>
        </p:blipFill>
        <p:spPr>
          <a:xfrm>
            <a:off x="16888634" y="9099352"/>
            <a:ext cx="1453451" cy="1259956"/>
          </a:xfrm>
          <a:prstGeom prst="rect">
            <a:avLst/>
          </a:prstGeom>
        </p:spPr>
      </p:pic>
      <p:pic>
        <p:nvPicPr>
          <p:cNvPr id="21" name="Picture 2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986803" y="2934827"/>
            <a:ext cx="1106378" cy="1452287"/>
          </a:xfrm>
          <a:prstGeom prst="rect">
            <a:avLst/>
          </a:prstGeom>
        </p:spPr>
      </p:pic>
      <p:sp>
        <p:nvSpPr>
          <p:cNvPr id="2" name="Hình Bầu dục 1">
            <a:extLst>
              <a:ext uri="{FF2B5EF4-FFF2-40B4-BE49-F238E27FC236}">
                <a16:creationId xmlns:a16="http://schemas.microsoft.com/office/drawing/2014/main" id="{2BAFE809-C489-73E8-700D-FC10F8A82DE4}"/>
              </a:ext>
            </a:extLst>
          </p:cNvPr>
          <p:cNvSpPr/>
          <p:nvPr/>
        </p:nvSpPr>
        <p:spPr>
          <a:xfrm>
            <a:off x="368252" y="995237"/>
            <a:ext cx="2704531" cy="1312689"/>
          </a:xfrm>
          <a:prstGeom prst="ellipse">
            <a:avLst/>
          </a:prstGeom>
          <a:solidFill>
            <a:srgbClr val="F05652"/>
          </a:solidFill>
          <a:ln>
            <a:solidFill>
              <a:srgbClr val="F0565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Ví</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dụ</a:t>
            </a:r>
            <a:r>
              <a:rPr lang="en-US" sz="4000" b="1" dirty="0">
                <a:solidFill>
                  <a:schemeClr val="bg1"/>
                </a:solidFill>
                <a:latin typeface="Arial" panose="020B0604020202020204" pitchFamily="34" charset="0"/>
                <a:cs typeface="Arial" panose="020B0604020202020204" pitchFamily="34" charset="0"/>
              </a:rPr>
              <a:t> 5</a:t>
            </a:r>
          </a:p>
        </p:txBody>
      </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F5A12BE1-0DC1-DA26-FDC4-E14B048E247B}"/>
                  </a:ext>
                </a:extLst>
              </p:cNvPr>
              <p:cNvSpPr txBox="1"/>
              <p:nvPr/>
            </p:nvSpPr>
            <p:spPr>
              <a:xfrm>
                <a:off x="3281376" y="349353"/>
                <a:ext cx="12200920" cy="221259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những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1</m:t>
                    </m:r>
                    <m:r>
                      <a:rPr lang="en-US" sz="4000" b="0" i="1" smtClean="0">
                        <a:latin typeface="Cambria Math" panose="02040503050406030204" pitchFamily="18" charset="0"/>
                      </a:rPr>
                      <m:t>; </m:t>
                    </m:r>
                    <m:rad>
                      <m:radPr>
                        <m:degHide m:val="on"/>
                        <m:ctrlPr>
                          <a:rPr lang="en-US" sz="4000" b="0" i="1" smtClean="0">
                            <a:latin typeface="Cambria Math" panose="02040503050406030204" pitchFamily="18" charset="0"/>
                          </a:rPr>
                        </m:ctrlPr>
                      </m:radPr>
                      <m:deg/>
                      <m:e>
                        <m:r>
                          <a:rPr lang="en-US" sz="4000" b="0" i="1" smtClean="0">
                            <a:latin typeface="Cambria Math" panose="02040503050406030204" pitchFamily="18" charset="0"/>
                          </a:rPr>
                          <m:t>2</m:t>
                        </m:r>
                      </m:e>
                    </m:rad>
                    <m:r>
                      <a:rPr lang="en-US" sz="4000" b="0" i="1" smtClean="0">
                        <a:latin typeface="Cambria Math" panose="02040503050406030204" pitchFamily="18" charset="0"/>
                      </a:rPr>
                      <m:t>; </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3</m:t>
                        </m:r>
                      </m:num>
                      <m:den>
                        <m:r>
                          <a:rPr lang="en-US" sz="4000" b="0" i="1" smtClean="0">
                            <a:latin typeface="Cambria Math" panose="02040503050406030204" pitchFamily="18" charset="0"/>
                          </a:rPr>
                          <m:t>2</m:t>
                        </m:r>
                      </m:den>
                    </m:f>
                    <m:r>
                      <a:rPr lang="en-US" sz="4000" b="0" i="1" smtClean="0">
                        <a:latin typeface="Cambria Math" panose="02040503050406030204" pitchFamily="18" charset="0"/>
                      </a:rPr>
                      <m:t>;</m:t>
                    </m:r>
                    <m:r>
                      <a:rPr lang="en-US" sz="4000" b="0" i="1" smtClean="0">
                        <a:latin typeface="Cambria Math" panose="02040503050406030204" pitchFamily="18" charset="0"/>
                      </a:rPr>
                      <m:t>2</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12</a:t>
                </a:r>
                <a:r>
                  <a:rPr lang="en-US" sz="4000" dirty="0">
                    <a:latin typeface="Arial" panose="020B0604020202020204" pitchFamily="34" charset="0"/>
                    <a:cs typeface="Arial" panose="020B0604020202020204" pitchFamily="34" charset="0"/>
                  </a:rPr>
                  <a:t>)</a:t>
                </a:r>
              </a:p>
            </p:txBody>
          </p:sp>
        </mc:Choice>
        <mc:Fallback xmlns="">
          <p:sp>
            <p:nvSpPr>
              <p:cNvPr id="7" name="Hộp Văn bản 6">
                <a:extLst>
                  <a:ext uri="{FF2B5EF4-FFF2-40B4-BE49-F238E27FC236}">
                    <a16:creationId xmlns:a16="http://schemas.microsoft.com/office/drawing/2014/main" id="{F5A12BE1-0DC1-DA26-FDC4-E14B048E247B}"/>
                  </a:ext>
                </a:extLst>
              </p:cNvPr>
              <p:cNvSpPr txBox="1">
                <a:spLocks noRot="1" noChangeAspect="1" noMove="1" noResize="1" noEditPoints="1" noAdjustHandles="1" noChangeArrowheads="1" noChangeShapeType="1" noTextEdit="1"/>
              </p:cNvSpPr>
              <p:nvPr/>
            </p:nvSpPr>
            <p:spPr>
              <a:xfrm>
                <a:off x="3281376" y="349353"/>
                <a:ext cx="12200920" cy="2212593"/>
              </a:xfrm>
              <a:prstGeom prst="rect">
                <a:avLst/>
              </a:prstGeom>
              <a:blipFill>
                <a:blip r:embed="rId20"/>
                <a:stretch>
                  <a:fillRect l="-1748" b="-10744"/>
                </a:stretch>
              </a:blipFill>
            </p:spPr>
            <p:txBody>
              <a:bodyPr/>
              <a:lstStyle/>
              <a:p>
                <a:r>
                  <a:rPr lang="en-US">
                    <a:noFill/>
                  </a:rPr>
                  <a:t> </a:t>
                </a:r>
              </a:p>
            </p:txBody>
          </p:sp>
        </mc:Fallback>
      </mc:AlternateContent>
      <p:pic>
        <p:nvPicPr>
          <p:cNvPr id="14" name="Hình ảnh 13">
            <a:extLst>
              <a:ext uri="{FF2B5EF4-FFF2-40B4-BE49-F238E27FC236}">
                <a16:creationId xmlns:a16="http://schemas.microsoft.com/office/drawing/2014/main" id="{7A02E890-0286-2FC4-5582-7402695680D4}"/>
              </a:ext>
            </a:extLst>
          </p:cNvPr>
          <p:cNvPicPr>
            <a:picLocks noChangeAspect="1"/>
          </p:cNvPicPr>
          <p:nvPr/>
        </p:nvPicPr>
        <p:blipFill>
          <a:blip r:embed="rId21">
            <a:biLevel thresh="75000"/>
            <a:extLst>
              <a:ext uri="{28A0092B-C50C-407E-A947-70E740481C1C}">
                <a14:useLocalDpi xmlns:a14="http://schemas.microsoft.com/office/drawing/2010/main" val="0"/>
              </a:ext>
            </a:extLst>
          </a:blip>
          <a:stretch>
            <a:fillRect/>
          </a:stretch>
        </p:blipFill>
        <p:spPr>
          <a:xfrm>
            <a:off x="2983592" y="2900798"/>
            <a:ext cx="12796488" cy="2388837"/>
          </a:xfrm>
          <a:prstGeom prst="rect">
            <a:avLst/>
          </a:prstGeom>
        </p:spPr>
      </p:pic>
      <mc:AlternateContent xmlns:mc="http://schemas.openxmlformats.org/markup-compatibility/2006" xmlns:a14="http://schemas.microsoft.com/office/drawing/2010/main">
        <mc:Choice Requires="a14">
          <p:sp>
            <p:nvSpPr>
              <p:cNvPr id="15" name="Hộp Văn bản 14">
                <a:extLst>
                  <a:ext uri="{FF2B5EF4-FFF2-40B4-BE49-F238E27FC236}">
                    <a16:creationId xmlns:a16="http://schemas.microsoft.com/office/drawing/2014/main" id="{A3E08650-5DB1-04C8-D2D8-2BE08B364CDD}"/>
                  </a:ext>
                </a:extLst>
              </p:cNvPr>
              <p:cNvSpPr txBox="1"/>
              <p:nvPr/>
            </p:nvSpPr>
            <p:spPr>
              <a:xfrm>
                <a:off x="3291690" y="5624559"/>
                <a:ext cx="12339624" cy="3761607"/>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𝐵𝐶</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So </a:t>
                </a:r>
                <a:r>
                  <a:rPr lang="en-US" sz="4000" dirty="0" err="1">
                    <a:latin typeface="Arial" panose="020B0604020202020204" pitchFamily="34" charset="0"/>
                    <a:cs typeface="Arial" panose="020B0604020202020204" pitchFamily="34" charset="0"/>
                  </a:rPr>
                  <a:t>sánh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𝐴𝑀</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ad>
                      <m:radPr>
                        <m:degHide m:val="on"/>
                        <m:ctrlPr>
                          <a:rPr lang="en-US" sz="4000" i="1" smtClean="0">
                            <a:latin typeface="Cambria Math" panose="02040503050406030204" pitchFamily="18" charset="0"/>
                          </a:rPr>
                        </m:ctrlPr>
                      </m:radPr>
                      <m:deg/>
                      <m:e>
                        <m:r>
                          <a:rPr lang="en-US" sz="4000" b="0" i="1" smtClean="0">
                            <a:latin typeface="Cambria Math" panose="02040503050406030204" pitchFamily="18" charset="0"/>
                          </a:rPr>
                          <m:t>2</m:t>
                        </m:r>
                      </m:e>
                    </m:rad>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5</m:t>
                    </m:r>
                  </m:oMath>
                </a14:m>
                <a:r>
                  <a:rPr lang="en-US" sz="4000" dirty="0">
                    <a:latin typeface="Arial" panose="020B0604020202020204" pitchFamily="34" charset="0"/>
                    <a:cs typeface="Arial" panose="020B0604020202020204" pitchFamily="34" charset="0"/>
                  </a:rPr>
                  <a:t>.</a:t>
                </a:r>
              </a:p>
            </p:txBody>
          </p:sp>
        </mc:Choice>
        <mc:Fallback xmlns="">
          <p:sp>
            <p:nvSpPr>
              <p:cNvPr id="15" name="Hộp Văn bản 14">
                <a:extLst>
                  <a:ext uri="{FF2B5EF4-FFF2-40B4-BE49-F238E27FC236}">
                    <a16:creationId xmlns:a16="http://schemas.microsoft.com/office/drawing/2014/main" id="{A3E08650-5DB1-04C8-D2D8-2BE08B364CDD}"/>
                  </a:ext>
                </a:extLst>
              </p:cNvPr>
              <p:cNvSpPr txBox="1">
                <a:spLocks noRot="1" noChangeAspect="1" noMove="1" noResize="1" noEditPoints="1" noAdjustHandles="1" noChangeArrowheads="1" noChangeShapeType="1" noTextEdit="1"/>
              </p:cNvSpPr>
              <p:nvPr/>
            </p:nvSpPr>
            <p:spPr>
              <a:xfrm>
                <a:off x="3291690" y="5624559"/>
                <a:ext cx="12339624" cy="3761607"/>
              </a:xfrm>
              <a:prstGeom prst="rect">
                <a:avLst/>
              </a:prstGeom>
              <a:blipFill>
                <a:blip r:embed="rId22"/>
                <a:stretch>
                  <a:fillRect l="-1779" r="-1729" b="-5997"/>
                </a:stretch>
              </a:blipFill>
            </p:spPr>
            <p:txBody>
              <a:bodyPr/>
              <a:lstStyle/>
              <a:p>
                <a:r>
                  <a:rPr lang="en-US">
                    <a:noFill/>
                  </a:rPr>
                  <a:t> </a:t>
                </a:r>
              </a:p>
            </p:txBody>
          </p:sp>
        </mc:Fallback>
      </mc:AlternateContent>
    </p:spTree>
    <p:extLst>
      <p:ext uri="{BB962C8B-B14F-4D97-AF65-F5344CB8AC3E}">
        <p14:creationId xmlns:p14="http://schemas.microsoft.com/office/powerpoint/2010/main" val="3678671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fade">
                                      <p:cBhvr>
                                        <p:cTn id="21" dur="500"/>
                                        <p:tgtEl>
                                          <p:spTgt spid="1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xEl>
                                              <p:pRg st="1" end="1"/>
                                            </p:txEl>
                                          </p:spTgt>
                                        </p:tgtEl>
                                        <p:attrNameLst>
                                          <p:attrName>style.visibility</p:attrName>
                                        </p:attrNameLst>
                                      </p:cBhvr>
                                      <p:to>
                                        <p:strVal val="visible"/>
                                      </p:to>
                                    </p:set>
                                    <p:animEffect transition="in" filter="fade">
                                      <p:cBhvr>
                                        <p:cTn id="26" dur="500"/>
                                        <p:tgtEl>
                                          <p:spTgt spid="1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xEl>
                                              <p:pRg st="2" end="2"/>
                                            </p:txEl>
                                          </p:spTgt>
                                        </p:tgtEl>
                                        <p:attrNameLst>
                                          <p:attrName>style.visibility</p:attrName>
                                        </p:attrNameLst>
                                      </p:cBhvr>
                                      <p:to>
                                        <p:strVal val="visible"/>
                                      </p:to>
                                    </p:set>
                                    <p:animEffect transition="in" filter="fade">
                                      <p:cBhvr>
                                        <p:cTn id="31"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5" name="Group 5"/>
          <p:cNvGrpSpPr/>
          <p:nvPr/>
        </p:nvGrpSpPr>
        <p:grpSpPr>
          <a:xfrm>
            <a:off x="13140832" y="9147484"/>
            <a:ext cx="2605375" cy="2605375"/>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3A50"/>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6927" b="16666"/>
          <a:stretch>
            <a:fillRect/>
          </a:stretch>
        </p:blipFill>
        <p:spPr>
          <a:xfrm>
            <a:off x="-105257" y="7676727"/>
            <a:ext cx="4693283" cy="2773445"/>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16105">
            <a:off x="12541344" y="559326"/>
            <a:ext cx="5881940" cy="1639401"/>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4476" b="27132"/>
          <a:stretch>
            <a:fillRect/>
          </a:stretch>
        </p:blipFill>
        <p:spPr>
          <a:xfrm>
            <a:off x="-65072" y="8812388"/>
            <a:ext cx="2565152" cy="1597599"/>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50955" b="13236"/>
          <a:stretch>
            <a:fillRect/>
          </a:stretch>
        </p:blipFill>
        <p:spPr>
          <a:xfrm>
            <a:off x="15722395" y="7600527"/>
            <a:ext cx="2657276" cy="2769275"/>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17166" b="25104"/>
          <a:stretch>
            <a:fillRect/>
          </a:stretch>
        </p:blipFill>
        <p:spPr>
          <a:xfrm>
            <a:off x="13955171" y="8812388"/>
            <a:ext cx="4476285" cy="1574783"/>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4338" t="24768"/>
          <a:stretch>
            <a:fillRect/>
          </a:stretch>
        </p:blipFill>
        <p:spPr>
          <a:xfrm>
            <a:off x="-65072" y="-30709"/>
            <a:ext cx="3097828" cy="1730530"/>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0431" y="7581900"/>
            <a:ext cx="1161360" cy="1089567"/>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539463" y="425862"/>
            <a:ext cx="2065530" cy="479013"/>
          </a:xfrm>
          <a:prstGeom prst="rect">
            <a:avLst/>
          </a:prstGeom>
        </p:spPr>
      </p:pic>
      <p:pic>
        <p:nvPicPr>
          <p:cNvPr id="16" name="Picture 1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613317" y="1615989"/>
            <a:ext cx="1820192" cy="1217874"/>
          </a:xfrm>
          <a:prstGeom prst="rect">
            <a:avLst/>
          </a:prstGeom>
        </p:spPr>
      </p:pic>
      <p:pic>
        <p:nvPicPr>
          <p:cNvPr id="1026" name="Picture 2" descr="60+ Mẫu sân vườn đẹp, thiết kế sân vườn biệt thự đẳng cấp">
            <a:extLst>
              <a:ext uri="{FF2B5EF4-FFF2-40B4-BE49-F238E27FC236}">
                <a16:creationId xmlns:a16="http://schemas.microsoft.com/office/drawing/2014/main" id="{FBDCFEBD-A13A-DBB8-5ABC-846E6A619E2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1111" y="2695575"/>
            <a:ext cx="6667500" cy="4867275"/>
          </a:xfrm>
          <a:prstGeom prst="ellipse">
            <a:avLst/>
          </a:prstGeom>
          <a:noFill/>
          <a:extLst>
            <a:ext uri="{909E8E84-426E-40DD-AFC4-6F175D3DCCD1}">
              <a14:hiddenFill xmlns:a14="http://schemas.microsoft.com/office/drawing/2010/main">
                <a:solidFill>
                  <a:srgbClr val="FFFFFF"/>
                </a:solidFill>
              </a14:hiddenFill>
            </a:ext>
          </a:extLst>
        </p:spPr>
      </p:pic>
      <p:sp>
        <p:nvSpPr>
          <p:cNvPr id="19" name="Hộp Văn bản 18">
            <a:extLst>
              <a:ext uri="{FF2B5EF4-FFF2-40B4-BE49-F238E27FC236}">
                <a16:creationId xmlns:a16="http://schemas.microsoft.com/office/drawing/2014/main" id="{37DFAC9A-37D9-1C02-3D5A-6F3C724EC30A}"/>
              </a:ext>
            </a:extLst>
          </p:cNvPr>
          <p:cNvSpPr txBox="1"/>
          <p:nvPr/>
        </p:nvSpPr>
        <p:spPr>
          <a:xfrm>
            <a:off x="8001000" y="3619500"/>
            <a:ext cx="9322594" cy="2746781"/>
          </a:xfrm>
          <a:prstGeom prst="wedgeRoundRectCallout">
            <a:avLst>
              <a:gd name="adj1" fmla="val 38784"/>
              <a:gd name="adj2" fmla="val 97350"/>
              <a:gd name="adj3" fmla="val 16667"/>
            </a:avLst>
          </a:prstGeom>
          <a:solidFill>
            <a:srgbClr val="8FD9D9"/>
          </a:solidFill>
        </p:spPr>
        <p:style>
          <a:lnRef idx="1">
            <a:schemeClr val="accent6"/>
          </a:lnRef>
          <a:fillRef idx="3">
            <a:schemeClr val="accent6"/>
          </a:fillRef>
          <a:effectRef idx="2">
            <a:schemeClr val="accent6"/>
          </a:effectRef>
          <a:fontRef idx="minor">
            <a:schemeClr val="lt1"/>
          </a:fontRef>
        </p:style>
        <p:txBody>
          <a:bodyPr wrap="square">
            <a:spAutoFit/>
          </a:bodyPr>
          <a:lstStyle/>
          <a:p>
            <a:pPr algn="just">
              <a:lnSpc>
                <a:spcPct val="150000"/>
              </a:lnSpc>
            </a:pPr>
            <a:r>
              <a:rPr lang="nl-NL" sz="36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Một bồn hoa có dạng hình tròn với bán kính 0,8m. Hỏi diện tích của bồn hoa khoảng bao nhiêu mét vuông? </a:t>
            </a:r>
            <a:endParaRPr lang="en-US" sz="3600" dirty="0">
              <a:solidFill>
                <a:sysClr val="windowText" lastClr="000000"/>
              </a:solidFill>
              <a:latin typeface="Arial" panose="020B0604020202020204" pitchFamily="34" charset="0"/>
              <a:cs typeface="Arial" panose="020B0604020202020204" pitchFamily="34" charset="0"/>
            </a:endParaRPr>
          </a:p>
        </p:txBody>
      </p:sp>
      <p:sp>
        <p:nvSpPr>
          <p:cNvPr id="20" name="Hộp Văn bản 19">
            <a:extLst>
              <a:ext uri="{FF2B5EF4-FFF2-40B4-BE49-F238E27FC236}">
                <a16:creationId xmlns:a16="http://schemas.microsoft.com/office/drawing/2014/main" id="{6D87958C-EA0F-0F34-AB9F-FAAE59285C5A}"/>
              </a:ext>
            </a:extLst>
          </p:cNvPr>
          <p:cNvSpPr txBox="1"/>
          <p:nvPr/>
        </p:nvSpPr>
        <p:spPr>
          <a:xfrm>
            <a:off x="6138710" y="666869"/>
            <a:ext cx="6022135"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KHỞI ĐỘNG</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anim calcmode="lin" valueType="num">
                                      <p:cBhvr>
                                        <p:cTn id="13" dur="500" fill="hold"/>
                                        <p:tgtEl>
                                          <p:spTgt spid="1026"/>
                                        </p:tgtEl>
                                        <p:attrNameLst>
                                          <p:attrName>ppt_x</p:attrName>
                                        </p:attrNameLst>
                                      </p:cBhvr>
                                      <p:tavLst>
                                        <p:tav tm="0">
                                          <p:val>
                                            <p:strVal val="#ppt_x"/>
                                          </p:val>
                                        </p:tav>
                                        <p:tav tm="100000">
                                          <p:val>
                                            <p:strVal val="#ppt_x"/>
                                          </p:val>
                                        </p:tav>
                                      </p:tavLst>
                                    </p:anim>
                                    <p:anim calcmode="lin" valueType="num">
                                      <p:cBhvr>
                                        <p:cTn id="14" dur="450" decel="100000" fill="hold"/>
                                        <p:tgtEl>
                                          <p:spTgt spid="1026"/>
                                        </p:tgtEl>
                                        <p:attrNameLst>
                                          <p:attrName>ppt_y</p:attrName>
                                        </p:attrNameLst>
                                      </p:cBhvr>
                                      <p:tavLst>
                                        <p:tav tm="0">
                                          <p:val>
                                            <p:strVal val="#ppt_y+1"/>
                                          </p:val>
                                        </p:tav>
                                        <p:tav tm="100000">
                                          <p:val>
                                            <p:strVal val="#ppt_y-.03"/>
                                          </p:val>
                                        </p:tav>
                                      </p:tavLst>
                                    </p:anim>
                                    <p:anim calcmode="lin" valueType="num">
                                      <p:cBhvr>
                                        <p:cTn id="15" dur="50" accel="100000" fill="hold">
                                          <p:stCondLst>
                                            <p:cond delay="450"/>
                                          </p:stCondLst>
                                        </p:cTn>
                                        <p:tgtEl>
                                          <p:spTgt spid="1026"/>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anim calcmode="lin" valueType="num">
                                      <p:cBhvr>
                                        <p:cTn id="21" dur="500" fill="hold"/>
                                        <p:tgtEl>
                                          <p:spTgt spid="19"/>
                                        </p:tgtEl>
                                        <p:attrNameLst>
                                          <p:attrName>ppt_x</p:attrName>
                                        </p:attrNameLst>
                                      </p:cBhvr>
                                      <p:tavLst>
                                        <p:tav tm="0">
                                          <p:val>
                                            <p:strVal val="#ppt_x"/>
                                          </p:val>
                                        </p:tav>
                                        <p:tav tm="100000">
                                          <p:val>
                                            <p:strVal val="#ppt_x"/>
                                          </p:val>
                                        </p:tav>
                                      </p:tavLst>
                                    </p:anim>
                                    <p:anim calcmode="lin" valueType="num">
                                      <p:cBhvr>
                                        <p:cTn id="22"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514" y="8408151"/>
            <a:ext cx="2674680" cy="1877139"/>
          </a:xfrm>
          <a:prstGeom prst="rect">
            <a:avLst/>
          </a:prstGeom>
        </p:spPr>
      </p:pic>
      <p:grpSp>
        <p:nvGrpSpPr>
          <p:cNvPr id="3" name="Group 3"/>
          <p:cNvGrpSpPr/>
          <p:nvPr/>
        </p:nvGrpSpPr>
        <p:grpSpPr>
          <a:xfrm>
            <a:off x="1781378" y="1181100"/>
            <a:ext cx="14725244" cy="8326109"/>
            <a:chOff x="0" y="0"/>
            <a:chExt cx="1913890" cy="2174748"/>
          </a:xfrm>
        </p:grpSpPr>
        <p:sp>
          <p:nvSpPr>
            <p:cNvPr id="4" name="Freeform 4"/>
            <p:cNvSpPr/>
            <p:nvPr/>
          </p:nvSpPr>
          <p:spPr>
            <a:xfrm>
              <a:off x="0" y="0"/>
              <a:ext cx="1913890" cy="2174748"/>
            </a:xfrm>
            <a:custGeom>
              <a:avLst/>
              <a:gdLst/>
              <a:ahLst/>
              <a:cxnLst/>
              <a:rect l="l" t="t" r="r" b="b"/>
              <a:pathLst>
                <a:path w="1913890" h="2174748">
                  <a:moveTo>
                    <a:pt x="1789430" y="2174747"/>
                  </a:moveTo>
                  <a:lnTo>
                    <a:pt x="124460" y="2174747"/>
                  </a:lnTo>
                  <a:cubicBezTo>
                    <a:pt x="55880" y="2174747"/>
                    <a:pt x="0" y="2118868"/>
                    <a:pt x="0" y="2050287"/>
                  </a:cubicBezTo>
                  <a:lnTo>
                    <a:pt x="0" y="124460"/>
                  </a:lnTo>
                  <a:cubicBezTo>
                    <a:pt x="0" y="55880"/>
                    <a:pt x="55880" y="0"/>
                    <a:pt x="124460" y="0"/>
                  </a:cubicBezTo>
                  <a:lnTo>
                    <a:pt x="1789430" y="0"/>
                  </a:lnTo>
                  <a:cubicBezTo>
                    <a:pt x="1858010" y="0"/>
                    <a:pt x="1913890" y="55880"/>
                    <a:pt x="1913890" y="124460"/>
                  </a:cubicBezTo>
                  <a:lnTo>
                    <a:pt x="1913890" y="2050288"/>
                  </a:lnTo>
                  <a:cubicBezTo>
                    <a:pt x="1913890" y="2118868"/>
                    <a:pt x="1858010" y="2174748"/>
                    <a:pt x="1789430" y="2174748"/>
                  </a:cubicBezTo>
                  <a:close/>
                </a:path>
              </a:pathLst>
            </a:custGeom>
            <a:solidFill>
              <a:srgbClr val="FFFFFF"/>
            </a:solidFill>
          </p:spPr>
        </p:sp>
      </p:grpSp>
      <p:grpSp>
        <p:nvGrpSpPr>
          <p:cNvPr id="5" name="Group 5"/>
          <p:cNvGrpSpPr/>
          <p:nvPr/>
        </p:nvGrpSpPr>
        <p:grpSpPr>
          <a:xfrm rot="-10800000">
            <a:off x="-53095" y="-2730102"/>
            <a:ext cx="9935432" cy="3576572"/>
            <a:chOff x="0" y="0"/>
            <a:chExt cx="4166870" cy="1499996"/>
          </a:xfrm>
        </p:grpSpPr>
        <p:sp>
          <p:nvSpPr>
            <p:cNvPr id="6" name="Freeform 6"/>
            <p:cNvSpPr/>
            <p:nvPr/>
          </p:nvSpPr>
          <p:spPr>
            <a:xfrm>
              <a:off x="0" y="0"/>
              <a:ext cx="4168140" cy="1499996"/>
            </a:xfrm>
            <a:custGeom>
              <a:avLst/>
              <a:gdLst/>
              <a:ahLst/>
              <a:cxnLst/>
              <a:rect l="l" t="t" r="r" b="b"/>
              <a:pathLst>
                <a:path w="4168140" h="1499996">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1499996"/>
                  </a:lnTo>
                  <a:lnTo>
                    <a:pt x="4166870" y="1499996"/>
                  </a:lnTo>
                  <a:lnTo>
                    <a:pt x="4166870" y="441960"/>
                  </a:lnTo>
                  <a:lnTo>
                    <a:pt x="4168140" y="441960"/>
                  </a:lnTo>
                  <a:lnTo>
                    <a:pt x="4166870" y="193040"/>
                  </a:lnTo>
                  <a:lnTo>
                    <a:pt x="4166870" y="193040"/>
                  </a:lnTo>
                  <a:close/>
                </a:path>
              </a:pathLst>
            </a:custGeom>
            <a:solidFill>
              <a:srgbClr val="8FD9D9"/>
            </a:solidFill>
          </p:spPr>
        </p:sp>
      </p:grpSp>
      <p:grpSp>
        <p:nvGrpSpPr>
          <p:cNvPr id="9" name="Group 9"/>
          <p:cNvGrpSpPr/>
          <p:nvPr/>
        </p:nvGrpSpPr>
        <p:grpSpPr>
          <a:xfrm rot="-10800000">
            <a:off x="9775732" y="-2803004"/>
            <a:ext cx="9935432" cy="3812654"/>
            <a:chOff x="0" y="0"/>
            <a:chExt cx="4166870" cy="1599008"/>
          </a:xfrm>
        </p:grpSpPr>
        <p:sp>
          <p:nvSpPr>
            <p:cNvPr id="10" name="Freeform 10"/>
            <p:cNvSpPr/>
            <p:nvPr/>
          </p:nvSpPr>
          <p:spPr>
            <a:xfrm>
              <a:off x="0" y="0"/>
              <a:ext cx="4168140" cy="1599008"/>
            </a:xfrm>
            <a:custGeom>
              <a:avLst/>
              <a:gdLst/>
              <a:ahLst/>
              <a:cxnLst/>
              <a:rect l="l" t="t" r="r" b="b"/>
              <a:pathLst>
                <a:path w="4168140" h="1599008">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1599008"/>
                  </a:lnTo>
                  <a:lnTo>
                    <a:pt x="4166870" y="1599008"/>
                  </a:lnTo>
                  <a:lnTo>
                    <a:pt x="4166870" y="441960"/>
                  </a:lnTo>
                  <a:lnTo>
                    <a:pt x="4168140" y="441960"/>
                  </a:lnTo>
                  <a:lnTo>
                    <a:pt x="4166870" y="193040"/>
                  </a:lnTo>
                  <a:lnTo>
                    <a:pt x="4166870" y="193040"/>
                  </a:lnTo>
                  <a:close/>
                </a:path>
              </a:pathLst>
            </a:custGeom>
            <a:solidFill>
              <a:srgbClr val="8FD9D9"/>
            </a:solidFill>
          </p:spPr>
        </p:sp>
      </p:grpSp>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734523"/>
            <a:ext cx="990753" cy="1468772"/>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0670"/>
          <a:stretch>
            <a:fillRect/>
          </a:stretch>
        </p:blipFill>
        <p:spPr>
          <a:xfrm>
            <a:off x="15888124" y="8589818"/>
            <a:ext cx="2534290" cy="1858702"/>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18645"/>
          <a:stretch>
            <a:fillRect/>
          </a:stretch>
        </p:blipFill>
        <p:spPr>
          <a:xfrm>
            <a:off x="-53095" y="908422"/>
            <a:ext cx="1693323" cy="1646208"/>
          </a:xfrm>
          <a:prstGeom prst="rect">
            <a:avLst/>
          </a:prstGeom>
        </p:spPr>
      </p:pic>
      <p:grpSp>
        <p:nvGrpSpPr>
          <p:cNvPr id="16" name="Group 16"/>
          <p:cNvGrpSpPr/>
          <p:nvPr/>
        </p:nvGrpSpPr>
        <p:grpSpPr>
          <a:xfrm>
            <a:off x="2663043" y="4536472"/>
            <a:ext cx="4445522" cy="3426576"/>
            <a:chOff x="0" y="0"/>
            <a:chExt cx="3290570" cy="3295650"/>
          </a:xfrm>
        </p:grpSpPr>
        <p:sp>
          <p:nvSpPr>
            <p:cNvPr id="17" name="Freeform 17"/>
            <p:cNvSpPr/>
            <p:nvPr/>
          </p:nvSpPr>
          <p:spPr>
            <a:xfrm>
              <a:off x="0" y="0"/>
              <a:ext cx="1702205" cy="1152275"/>
            </a:xfrm>
            <a:custGeom>
              <a:avLst/>
              <a:gdLst/>
              <a:ahLst/>
              <a:cxnLst/>
              <a:rect l="l" t="t" r="r" b="b"/>
              <a:pathLst>
                <a:path w="1702205" h="1152275">
                  <a:moveTo>
                    <a:pt x="1702205" y="4045"/>
                  </a:moveTo>
                  <a:lnTo>
                    <a:pt x="0" y="4045"/>
                  </a:lnTo>
                  <a:lnTo>
                    <a:pt x="0" y="0"/>
                  </a:lnTo>
                  <a:lnTo>
                    <a:pt x="1702205" y="0"/>
                  </a:lnTo>
                  <a:lnTo>
                    <a:pt x="1702205" y="4045"/>
                  </a:lnTo>
                  <a:close/>
                  <a:moveTo>
                    <a:pt x="1702205" y="163816"/>
                  </a:moveTo>
                  <a:lnTo>
                    <a:pt x="0" y="163816"/>
                  </a:lnTo>
                  <a:lnTo>
                    <a:pt x="0" y="167861"/>
                  </a:lnTo>
                  <a:lnTo>
                    <a:pt x="1702205" y="167861"/>
                  </a:lnTo>
                  <a:lnTo>
                    <a:pt x="1702205" y="163816"/>
                  </a:lnTo>
                  <a:close/>
                  <a:moveTo>
                    <a:pt x="1702205" y="328138"/>
                  </a:moveTo>
                  <a:lnTo>
                    <a:pt x="0" y="328138"/>
                  </a:lnTo>
                  <a:lnTo>
                    <a:pt x="0" y="332183"/>
                  </a:lnTo>
                  <a:lnTo>
                    <a:pt x="1702205" y="332183"/>
                  </a:lnTo>
                  <a:lnTo>
                    <a:pt x="1702205" y="328138"/>
                  </a:lnTo>
                  <a:close/>
                  <a:moveTo>
                    <a:pt x="1702205" y="491954"/>
                  </a:moveTo>
                  <a:lnTo>
                    <a:pt x="0" y="491954"/>
                  </a:lnTo>
                  <a:lnTo>
                    <a:pt x="0" y="495999"/>
                  </a:lnTo>
                  <a:lnTo>
                    <a:pt x="1702205" y="495999"/>
                  </a:lnTo>
                  <a:lnTo>
                    <a:pt x="1702205" y="491954"/>
                  </a:lnTo>
                  <a:close/>
                  <a:moveTo>
                    <a:pt x="1702205" y="655770"/>
                  </a:moveTo>
                  <a:lnTo>
                    <a:pt x="0" y="655770"/>
                  </a:lnTo>
                  <a:lnTo>
                    <a:pt x="0" y="659815"/>
                  </a:lnTo>
                  <a:lnTo>
                    <a:pt x="1702205" y="659815"/>
                  </a:lnTo>
                  <a:lnTo>
                    <a:pt x="1702205" y="655770"/>
                  </a:lnTo>
                  <a:close/>
                  <a:moveTo>
                    <a:pt x="1702205" y="820092"/>
                  </a:moveTo>
                  <a:lnTo>
                    <a:pt x="0" y="820092"/>
                  </a:lnTo>
                  <a:lnTo>
                    <a:pt x="0" y="824137"/>
                  </a:lnTo>
                  <a:lnTo>
                    <a:pt x="1702205" y="824137"/>
                  </a:lnTo>
                  <a:lnTo>
                    <a:pt x="1702205" y="820092"/>
                  </a:lnTo>
                  <a:close/>
                  <a:moveTo>
                    <a:pt x="1702205" y="983909"/>
                  </a:moveTo>
                  <a:lnTo>
                    <a:pt x="0" y="983909"/>
                  </a:lnTo>
                  <a:lnTo>
                    <a:pt x="0" y="987953"/>
                  </a:lnTo>
                  <a:lnTo>
                    <a:pt x="1702205" y="987953"/>
                  </a:lnTo>
                  <a:lnTo>
                    <a:pt x="1702205" y="983909"/>
                  </a:lnTo>
                  <a:close/>
                  <a:moveTo>
                    <a:pt x="1702205" y="1148230"/>
                  </a:moveTo>
                  <a:lnTo>
                    <a:pt x="0" y="1148230"/>
                  </a:lnTo>
                  <a:lnTo>
                    <a:pt x="0" y="1152275"/>
                  </a:lnTo>
                  <a:lnTo>
                    <a:pt x="1702205" y="1152275"/>
                  </a:lnTo>
                  <a:lnTo>
                    <a:pt x="1702205" y="1148230"/>
                  </a:lnTo>
                  <a:close/>
                </a:path>
              </a:pathLst>
            </a:custGeom>
            <a:solidFill>
              <a:srgbClr val="DEE4E8"/>
            </a:solidFill>
          </p:spPr>
        </p:sp>
      </p:grpSp>
      <p:grpSp>
        <p:nvGrpSpPr>
          <p:cNvPr id="18" name="Group 18"/>
          <p:cNvGrpSpPr/>
          <p:nvPr/>
        </p:nvGrpSpPr>
        <p:grpSpPr>
          <a:xfrm>
            <a:off x="11179434" y="4536472"/>
            <a:ext cx="4445522" cy="3426576"/>
            <a:chOff x="0" y="0"/>
            <a:chExt cx="3290570" cy="3295650"/>
          </a:xfrm>
        </p:grpSpPr>
        <p:sp>
          <p:nvSpPr>
            <p:cNvPr id="19" name="Freeform 19"/>
            <p:cNvSpPr/>
            <p:nvPr/>
          </p:nvSpPr>
          <p:spPr>
            <a:xfrm>
              <a:off x="0" y="0"/>
              <a:ext cx="1702205" cy="1152275"/>
            </a:xfrm>
            <a:custGeom>
              <a:avLst/>
              <a:gdLst/>
              <a:ahLst/>
              <a:cxnLst/>
              <a:rect l="l" t="t" r="r" b="b"/>
              <a:pathLst>
                <a:path w="1702205" h="1152275">
                  <a:moveTo>
                    <a:pt x="1702205" y="4045"/>
                  </a:moveTo>
                  <a:lnTo>
                    <a:pt x="0" y="4045"/>
                  </a:lnTo>
                  <a:lnTo>
                    <a:pt x="0" y="0"/>
                  </a:lnTo>
                  <a:lnTo>
                    <a:pt x="1702205" y="0"/>
                  </a:lnTo>
                  <a:lnTo>
                    <a:pt x="1702205" y="4045"/>
                  </a:lnTo>
                  <a:close/>
                  <a:moveTo>
                    <a:pt x="1702205" y="163816"/>
                  </a:moveTo>
                  <a:lnTo>
                    <a:pt x="0" y="163816"/>
                  </a:lnTo>
                  <a:lnTo>
                    <a:pt x="0" y="167861"/>
                  </a:lnTo>
                  <a:lnTo>
                    <a:pt x="1702205" y="167861"/>
                  </a:lnTo>
                  <a:lnTo>
                    <a:pt x="1702205" y="163816"/>
                  </a:lnTo>
                  <a:close/>
                  <a:moveTo>
                    <a:pt x="1702205" y="328138"/>
                  </a:moveTo>
                  <a:lnTo>
                    <a:pt x="0" y="328138"/>
                  </a:lnTo>
                  <a:lnTo>
                    <a:pt x="0" y="332183"/>
                  </a:lnTo>
                  <a:lnTo>
                    <a:pt x="1702205" y="332183"/>
                  </a:lnTo>
                  <a:lnTo>
                    <a:pt x="1702205" y="328138"/>
                  </a:lnTo>
                  <a:close/>
                  <a:moveTo>
                    <a:pt x="1702205" y="491954"/>
                  </a:moveTo>
                  <a:lnTo>
                    <a:pt x="0" y="491954"/>
                  </a:lnTo>
                  <a:lnTo>
                    <a:pt x="0" y="495999"/>
                  </a:lnTo>
                  <a:lnTo>
                    <a:pt x="1702205" y="495999"/>
                  </a:lnTo>
                  <a:lnTo>
                    <a:pt x="1702205" y="491954"/>
                  </a:lnTo>
                  <a:close/>
                  <a:moveTo>
                    <a:pt x="1702205" y="655770"/>
                  </a:moveTo>
                  <a:lnTo>
                    <a:pt x="0" y="655770"/>
                  </a:lnTo>
                  <a:lnTo>
                    <a:pt x="0" y="659815"/>
                  </a:lnTo>
                  <a:lnTo>
                    <a:pt x="1702205" y="659815"/>
                  </a:lnTo>
                  <a:lnTo>
                    <a:pt x="1702205" y="655770"/>
                  </a:lnTo>
                  <a:close/>
                  <a:moveTo>
                    <a:pt x="1702205" y="820092"/>
                  </a:moveTo>
                  <a:lnTo>
                    <a:pt x="0" y="820092"/>
                  </a:lnTo>
                  <a:lnTo>
                    <a:pt x="0" y="824137"/>
                  </a:lnTo>
                  <a:lnTo>
                    <a:pt x="1702205" y="824137"/>
                  </a:lnTo>
                  <a:lnTo>
                    <a:pt x="1702205" y="820092"/>
                  </a:lnTo>
                  <a:close/>
                  <a:moveTo>
                    <a:pt x="1702205" y="983909"/>
                  </a:moveTo>
                  <a:lnTo>
                    <a:pt x="0" y="983909"/>
                  </a:lnTo>
                  <a:lnTo>
                    <a:pt x="0" y="987953"/>
                  </a:lnTo>
                  <a:lnTo>
                    <a:pt x="1702205" y="987953"/>
                  </a:lnTo>
                  <a:lnTo>
                    <a:pt x="1702205" y="983909"/>
                  </a:lnTo>
                  <a:close/>
                  <a:moveTo>
                    <a:pt x="1702205" y="1148230"/>
                  </a:moveTo>
                  <a:lnTo>
                    <a:pt x="0" y="1148230"/>
                  </a:lnTo>
                  <a:lnTo>
                    <a:pt x="0" y="1152275"/>
                  </a:lnTo>
                  <a:lnTo>
                    <a:pt x="1702205" y="1152275"/>
                  </a:lnTo>
                  <a:lnTo>
                    <a:pt x="1702205" y="1148230"/>
                  </a:lnTo>
                  <a:close/>
                </a:path>
              </a:pathLst>
            </a:custGeom>
            <a:solidFill>
              <a:srgbClr val="DEE4E8"/>
            </a:solidFill>
          </p:spPr>
        </p:sp>
      </p:grpSp>
      <p:pic>
        <p:nvPicPr>
          <p:cNvPr id="20"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6051636" y="88918"/>
            <a:ext cx="2415328" cy="939782"/>
          </a:xfrm>
          <a:prstGeom prst="rect">
            <a:avLst/>
          </a:prstGeom>
        </p:spPr>
      </p:pic>
      <p:sp>
        <p:nvSpPr>
          <p:cNvPr id="21" name="Hộp Văn bản 20">
            <a:extLst>
              <a:ext uri="{FF2B5EF4-FFF2-40B4-BE49-F238E27FC236}">
                <a16:creationId xmlns:a16="http://schemas.microsoft.com/office/drawing/2014/main" id="{E7A7A76B-9669-9AB8-3D29-9C79AB3BDE82}"/>
              </a:ext>
            </a:extLst>
          </p:cNvPr>
          <p:cNvSpPr txBox="1"/>
          <p:nvPr/>
        </p:nvSpPr>
        <p:spPr>
          <a:xfrm>
            <a:off x="7162800" y="1722839"/>
            <a:ext cx="40386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Hộp Văn bản 21">
                <a:extLst>
                  <a:ext uri="{FF2B5EF4-FFF2-40B4-BE49-F238E27FC236}">
                    <a16:creationId xmlns:a16="http://schemas.microsoft.com/office/drawing/2014/main" id="{4F506DC1-F929-58E3-3270-1B46322B3E75}"/>
                  </a:ext>
                </a:extLst>
              </p:cNvPr>
              <p:cNvSpPr txBox="1"/>
              <p:nvPr/>
            </p:nvSpPr>
            <p:spPr>
              <a:xfrm>
                <a:off x="2823357" y="3086100"/>
                <a:ext cx="12801600" cy="477496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Ta </a:t>
                </a:r>
                <a:r>
                  <a:rPr lang="en-US" sz="4000" dirty="0" err="1">
                    <a:latin typeface="Arial" panose="020B0604020202020204" pitchFamily="34" charset="0"/>
                    <a:cs typeface="Arial" panose="020B0604020202020204" pitchFamily="34" charset="0"/>
                  </a:rPr>
                  <a:t>thấy</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𝐵𝐶</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5</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Do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nằm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𝐴𝑀</m:t>
                    </m:r>
                    <m:r>
                      <a:rPr lang="en-US" sz="4000" i="1" dirty="0" smtClean="0">
                        <a:latin typeface="Cambria Math" panose="02040503050406030204" pitchFamily="18" charset="0"/>
                        <a:cs typeface="Arial" panose="020B0604020202020204" pitchFamily="34" charset="0"/>
                      </a:rPr>
                      <m:t>&lt;</m:t>
                    </m:r>
                    <m:r>
                      <a:rPr lang="en-US" sz="4000" i="1" dirty="0" smtClean="0">
                        <a:latin typeface="Cambria Math" panose="02040503050406030204" pitchFamily="18" charset="0"/>
                        <a:cs typeface="Arial" panose="020B0604020202020204" pitchFamily="34" charset="0"/>
                      </a:rPr>
                      <m:t>𝐴𝐵</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Do </a:t>
                </a:r>
                <a14:m>
                  <m:oMath xmlns:m="http://schemas.openxmlformats.org/officeDocument/2006/math">
                    <m:r>
                      <a:rPr lang="en-US" sz="4000" i="1" dirty="0" smtClean="0">
                        <a:latin typeface="Cambria Math" panose="02040503050406030204" pitchFamily="18" charset="0"/>
                        <a:cs typeface="Arial" panose="020B0604020202020204" pitchFamily="34" charset="0"/>
                      </a:rPr>
                      <m:t>𝐴𝑀</m:t>
                    </m:r>
                    <m:r>
                      <a:rPr lang="en-US" sz="4000" i="1" dirty="0" smtClean="0">
                        <a:latin typeface="Cambria Math" panose="02040503050406030204" pitchFamily="18" charset="0"/>
                        <a:cs typeface="Arial" panose="020B0604020202020204" pitchFamily="34" charset="0"/>
                      </a:rPr>
                      <m:t>&lt;</m:t>
                    </m:r>
                    <m:r>
                      <a:rPr lang="en-US" sz="4000" i="1" dirty="0" smtClean="0">
                        <a:latin typeface="Cambria Math" panose="02040503050406030204" pitchFamily="18" charset="0"/>
                        <a:cs typeface="Arial" panose="020B0604020202020204" pitchFamily="34" charset="0"/>
                      </a:rPr>
                      <m:t>𝐴𝐵</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5</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14:m>
                  <m:oMath xmlns:m="http://schemas.openxmlformats.org/officeDocument/2006/math">
                    <m:rad>
                      <m:radPr>
                        <m:degHide m:val="on"/>
                        <m:ctrlPr>
                          <a:rPr lang="en-US" sz="4000" i="1" smtClean="0">
                            <a:latin typeface="Cambria Math" panose="02040503050406030204" pitchFamily="18" charset="0"/>
                          </a:rPr>
                        </m:ctrlPr>
                      </m:radPr>
                      <m:deg/>
                      <m:e>
                        <m:r>
                          <a:rPr lang="en-US" sz="4000" b="0" i="1" smtClean="0">
                            <a:latin typeface="Cambria Math" panose="02040503050406030204" pitchFamily="18" charset="0"/>
                          </a:rPr>
                          <m:t>2</m:t>
                        </m:r>
                      </m:e>
                    </m:rad>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hơn</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5</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ad>
                      <m:radPr>
                        <m:degHide m:val="on"/>
                        <m:ctrlPr>
                          <a:rPr lang="en-US" sz="4000" i="1">
                            <a:latin typeface="Cambria Math" panose="02040503050406030204" pitchFamily="18" charset="0"/>
                          </a:rPr>
                        </m:ctrlPr>
                      </m:radPr>
                      <m:deg/>
                      <m:e>
                        <m:r>
                          <a:rPr lang="en-US" sz="4000" i="1">
                            <a:latin typeface="Cambria Math" panose="02040503050406030204" pitchFamily="18" charset="0"/>
                          </a:rPr>
                          <m:t>2</m:t>
                        </m:r>
                      </m:e>
                    </m:rad>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5</m:t>
                    </m:r>
                  </m:oMath>
                </a14:m>
                <a:r>
                  <a:rPr lang="en-US" sz="4000" dirty="0">
                    <a:latin typeface="Arial" panose="020B0604020202020204" pitchFamily="34" charset="0"/>
                    <a:cs typeface="Arial" panose="020B0604020202020204" pitchFamily="34" charset="0"/>
                  </a:rPr>
                  <a:t>. </a:t>
                </a:r>
              </a:p>
            </p:txBody>
          </p:sp>
        </mc:Choice>
        <mc:Fallback xmlns="">
          <p:sp>
            <p:nvSpPr>
              <p:cNvPr id="22" name="Hộp Văn bản 21">
                <a:extLst>
                  <a:ext uri="{FF2B5EF4-FFF2-40B4-BE49-F238E27FC236}">
                    <a16:creationId xmlns:a16="http://schemas.microsoft.com/office/drawing/2014/main" id="{4F506DC1-F929-58E3-3270-1B46322B3E75}"/>
                  </a:ext>
                </a:extLst>
              </p:cNvPr>
              <p:cNvSpPr txBox="1">
                <a:spLocks noRot="1" noChangeAspect="1" noMove="1" noResize="1" noEditPoints="1" noAdjustHandles="1" noChangeArrowheads="1" noChangeShapeType="1" noTextEdit="1"/>
              </p:cNvSpPr>
              <p:nvPr/>
            </p:nvSpPr>
            <p:spPr>
              <a:xfrm>
                <a:off x="2823357" y="3086100"/>
                <a:ext cx="12801600" cy="4774962"/>
              </a:xfrm>
              <a:prstGeom prst="rect">
                <a:avLst/>
              </a:prstGeom>
              <a:blipFill>
                <a:blip r:embed="rId12"/>
                <a:stretch>
                  <a:fillRect l="-1667" r="-3952" b="-4464"/>
                </a:stretch>
              </a:blipFill>
            </p:spPr>
            <p:txBody>
              <a:bodyPr/>
              <a:lstStyle/>
              <a:p>
                <a:r>
                  <a:rPr lang="en-US">
                    <a:noFill/>
                  </a:rPr>
                  <a:t> </a:t>
                </a:r>
              </a:p>
            </p:txBody>
          </p:sp>
        </mc:Fallback>
      </mc:AlternateContent>
    </p:spTree>
    <p:extLst>
      <p:ext uri="{BB962C8B-B14F-4D97-AF65-F5344CB8AC3E}">
        <p14:creationId xmlns:p14="http://schemas.microsoft.com/office/powerpoint/2010/main" val="17778411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barn(inVertical)">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dissolve">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dissolve">
                                      <p:cBhvr>
                                        <p:cTn id="17" dur="500"/>
                                        <p:tgtEl>
                                          <p:spTgt spid="2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animEffect transition="in" filter="dissolve">
                                      <p:cBhvr>
                                        <p:cTn id="22"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4249"/>
          <a:stretch>
            <a:fillRect/>
          </a:stretch>
        </p:blipFill>
        <p:spPr>
          <a:xfrm>
            <a:off x="-79872" y="478344"/>
            <a:ext cx="3108555" cy="110071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4231" y="362826"/>
            <a:ext cx="13719537" cy="9924174"/>
          </a:xfrm>
          <a:prstGeom prst="rect">
            <a:avLst/>
          </a:prstGeom>
        </p:spPr>
      </p:pic>
      <p:grpSp>
        <p:nvGrpSpPr>
          <p:cNvPr id="7" name="Group 7"/>
          <p:cNvGrpSpPr/>
          <p:nvPr/>
        </p:nvGrpSpPr>
        <p:grpSpPr>
          <a:xfrm>
            <a:off x="4290514" y="8718815"/>
            <a:ext cx="8038576" cy="3136370"/>
            <a:chOff x="0" y="0"/>
            <a:chExt cx="3290570" cy="3295650"/>
          </a:xfrm>
        </p:grpSpPr>
        <p:sp>
          <p:nvSpPr>
            <p:cNvPr id="8" name="Freeform 8"/>
            <p:cNvSpPr/>
            <p:nvPr/>
          </p:nvSpPr>
          <p:spPr>
            <a:xfrm>
              <a:off x="0" y="0"/>
              <a:ext cx="4423932" cy="1515876"/>
            </a:xfrm>
            <a:custGeom>
              <a:avLst/>
              <a:gdLst/>
              <a:ahLst/>
              <a:cxnLst/>
              <a:rect l="l" t="t" r="r" b="b"/>
              <a:pathLst>
                <a:path w="4423932" h="1515876">
                  <a:moveTo>
                    <a:pt x="4423932" y="5321"/>
                  </a:moveTo>
                  <a:lnTo>
                    <a:pt x="0" y="5321"/>
                  </a:lnTo>
                  <a:lnTo>
                    <a:pt x="0" y="0"/>
                  </a:lnTo>
                  <a:lnTo>
                    <a:pt x="4423932" y="0"/>
                  </a:lnTo>
                  <a:lnTo>
                    <a:pt x="4423932" y="5321"/>
                  </a:lnTo>
                  <a:close/>
                  <a:moveTo>
                    <a:pt x="4423932" y="215508"/>
                  </a:moveTo>
                  <a:lnTo>
                    <a:pt x="0" y="215508"/>
                  </a:lnTo>
                  <a:lnTo>
                    <a:pt x="0" y="220830"/>
                  </a:lnTo>
                  <a:lnTo>
                    <a:pt x="4423932" y="220830"/>
                  </a:lnTo>
                  <a:lnTo>
                    <a:pt x="4423932" y="215508"/>
                  </a:lnTo>
                  <a:close/>
                  <a:moveTo>
                    <a:pt x="4423932" y="431682"/>
                  </a:moveTo>
                  <a:lnTo>
                    <a:pt x="0" y="431682"/>
                  </a:lnTo>
                  <a:lnTo>
                    <a:pt x="0" y="437003"/>
                  </a:lnTo>
                  <a:lnTo>
                    <a:pt x="4423932" y="437003"/>
                  </a:lnTo>
                  <a:lnTo>
                    <a:pt x="4423932" y="431682"/>
                  </a:lnTo>
                  <a:close/>
                  <a:moveTo>
                    <a:pt x="4423932" y="647190"/>
                  </a:moveTo>
                  <a:lnTo>
                    <a:pt x="0" y="647190"/>
                  </a:lnTo>
                  <a:lnTo>
                    <a:pt x="0" y="652512"/>
                  </a:lnTo>
                  <a:lnTo>
                    <a:pt x="4423932" y="652512"/>
                  </a:lnTo>
                  <a:lnTo>
                    <a:pt x="4423932" y="647190"/>
                  </a:lnTo>
                  <a:close/>
                  <a:moveTo>
                    <a:pt x="4423932" y="862699"/>
                  </a:moveTo>
                  <a:lnTo>
                    <a:pt x="0" y="862699"/>
                  </a:lnTo>
                  <a:lnTo>
                    <a:pt x="0" y="868020"/>
                  </a:lnTo>
                  <a:lnTo>
                    <a:pt x="4423932" y="868020"/>
                  </a:lnTo>
                  <a:lnTo>
                    <a:pt x="4423932" y="862699"/>
                  </a:lnTo>
                  <a:close/>
                  <a:moveTo>
                    <a:pt x="4423932" y="1078872"/>
                  </a:moveTo>
                  <a:lnTo>
                    <a:pt x="0" y="1078872"/>
                  </a:lnTo>
                  <a:lnTo>
                    <a:pt x="0" y="1084194"/>
                  </a:lnTo>
                  <a:lnTo>
                    <a:pt x="4423932" y="1084194"/>
                  </a:lnTo>
                  <a:lnTo>
                    <a:pt x="4423932" y="1078872"/>
                  </a:lnTo>
                  <a:close/>
                  <a:moveTo>
                    <a:pt x="4423932" y="1294381"/>
                  </a:moveTo>
                  <a:lnTo>
                    <a:pt x="0" y="1294381"/>
                  </a:lnTo>
                  <a:lnTo>
                    <a:pt x="0" y="1299702"/>
                  </a:lnTo>
                  <a:lnTo>
                    <a:pt x="4423932" y="1299702"/>
                  </a:lnTo>
                  <a:lnTo>
                    <a:pt x="4423932" y="1294381"/>
                  </a:lnTo>
                  <a:close/>
                  <a:moveTo>
                    <a:pt x="4423932" y="1510554"/>
                  </a:moveTo>
                  <a:lnTo>
                    <a:pt x="0" y="1510554"/>
                  </a:lnTo>
                  <a:lnTo>
                    <a:pt x="0" y="1515876"/>
                  </a:lnTo>
                  <a:lnTo>
                    <a:pt x="4423932" y="1515876"/>
                  </a:lnTo>
                  <a:lnTo>
                    <a:pt x="4423932" y="1510554"/>
                  </a:lnTo>
                  <a:close/>
                </a:path>
              </a:pathLst>
            </a:custGeom>
            <a:solidFill>
              <a:srgbClr val="003A50"/>
            </a:solidFill>
          </p:spPr>
        </p:sp>
      </p:gr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33544" b="22486"/>
          <a:stretch>
            <a:fillRect/>
          </a:stretch>
        </p:blipFill>
        <p:spPr>
          <a:xfrm rot="5400000">
            <a:off x="-19111" y="8417005"/>
            <a:ext cx="1889107" cy="1850884"/>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24805"/>
          <a:stretch>
            <a:fillRect/>
          </a:stretch>
        </p:blipFill>
        <p:spPr>
          <a:xfrm>
            <a:off x="925442" y="9330841"/>
            <a:ext cx="3268083" cy="956159"/>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815794" y="530133"/>
            <a:ext cx="2196383" cy="2379076"/>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749669" y="9087027"/>
            <a:ext cx="900931" cy="1527001"/>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952139">
            <a:off x="2246758" y="7281032"/>
            <a:ext cx="840485" cy="1057214"/>
          </a:xfrm>
          <a:prstGeom prst="rect">
            <a:avLst/>
          </a:prstGeom>
        </p:spPr>
      </p:pic>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176F3A13-13F7-B87E-069B-E03913BC3A74}"/>
                  </a:ext>
                </a:extLst>
              </p:cNvPr>
              <p:cNvSpPr txBox="1"/>
              <p:nvPr/>
            </p:nvSpPr>
            <p:spPr>
              <a:xfrm>
                <a:off x="3447899" y="3027457"/>
                <a:ext cx="11392200" cy="4594912"/>
              </a:xfrm>
              <a:prstGeom prst="rect">
                <a:avLst/>
              </a:prstGeom>
              <a:noFill/>
            </p:spPr>
            <p:txBody>
              <a:bodyPr wrap="square">
                <a:spAutoFit/>
              </a:bodyPr>
              <a:lstStyle/>
              <a:p>
                <a:pPr algn="just">
                  <a:lnSpc>
                    <a:spcPct val="150000"/>
                  </a:lnSpc>
                </a:pPr>
                <a:r>
                  <a:rPr lang="nl-NL" sz="4000" dirty="0">
                    <a:effectLst/>
                    <a:latin typeface="Arial" panose="020B0604020202020204" pitchFamily="34" charset="0"/>
                    <a:ea typeface="Calibri" panose="020F0502020204030204" pitchFamily="34" charset="0"/>
                    <a:cs typeface="Arial" panose="020B0604020202020204" pitchFamily="34" charset="0"/>
                  </a:rPr>
                  <a:t>Trong thực tiễn có những cách khác nhau để làm tròn số thực với độ chính xác </a:t>
                </a: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𝑑</m:t>
                    </m:r>
                  </m:oMath>
                </a14:m>
                <a:r>
                  <a:rPr lang="nl-NL" sz="4000" dirty="0">
                    <a:effectLst/>
                    <a:latin typeface="Arial" panose="020B0604020202020204" pitchFamily="34" charset="0"/>
                    <a:ea typeface="Calibri" panose="020F0502020204030204" pitchFamily="34" charset="0"/>
                    <a:cs typeface="Arial" panose="020B0604020202020204" pitchFamily="34" charset="0"/>
                  </a:rPr>
                  <a:t> càng nhỏ càng tốt. Biểu diễn số thực về dạng số thập phân rồi làm tròn số thập phân đến một hàng nào đó là một cách làm tròn số thực thuận lợi. </a:t>
                </a:r>
                <a:endParaRPr lang="en-US" sz="4000" dirty="0">
                  <a:latin typeface="Arial" panose="020B0604020202020204" pitchFamily="34" charset="0"/>
                  <a:cs typeface="Arial" panose="020B0604020202020204" pitchFamily="34" charset="0"/>
                </a:endParaRPr>
              </a:p>
            </p:txBody>
          </p:sp>
        </mc:Choice>
        <mc:Fallback xmlns="">
          <p:sp>
            <p:nvSpPr>
              <p:cNvPr id="6" name="Hộp Văn bản 5">
                <a:extLst>
                  <a:ext uri="{FF2B5EF4-FFF2-40B4-BE49-F238E27FC236}">
                    <a16:creationId xmlns:a16="http://schemas.microsoft.com/office/drawing/2014/main" id="{176F3A13-13F7-B87E-069B-E03913BC3A74}"/>
                  </a:ext>
                </a:extLst>
              </p:cNvPr>
              <p:cNvSpPr txBox="1">
                <a:spLocks noRot="1" noChangeAspect="1" noMove="1" noResize="1" noEditPoints="1" noAdjustHandles="1" noChangeArrowheads="1" noChangeShapeType="1" noTextEdit="1"/>
              </p:cNvSpPr>
              <p:nvPr/>
            </p:nvSpPr>
            <p:spPr>
              <a:xfrm>
                <a:off x="3447899" y="3027457"/>
                <a:ext cx="11392200" cy="4594912"/>
              </a:xfrm>
              <a:prstGeom prst="rect">
                <a:avLst/>
              </a:prstGeom>
              <a:blipFill>
                <a:blip r:embed="rId16"/>
                <a:stretch>
                  <a:fillRect l="-1927" r="-1927" b="-4914"/>
                </a:stretch>
              </a:blipFill>
            </p:spPr>
            <p:txBody>
              <a:bodyPr/>
              <a:lstStyle/>
              <a:p>
                <a:r>
                  <a:rPr lang="en-US">
                    <a:noFill/>
                  </a:rPr>
                  <a:t> </a:t>
                </a:r>
              </a:p>
            </p:txBody>
          </p:sp>
        </mc:Fallback>
      </mc:AlternateContent>
      <p:sp>
        <p:nvSpPr>
          <p:cNvPr id="14" name="Hộp Văn bản 13">
            <a:extLst>
              <a:ext uri="{FF2B5EF4-FFF2-40B4-BE49-F238E27FC236}">
                <a16:creationId xmlns:a16="http://schemas.microsoft.com/office/drawing/2014/main" id="{4E850C9D-3B5B-6BF3-ED2E-F7A2732F82DC}"/>
              </a:ext>
            </a:extLst>
          </p:cNvPr>
          <p:cNvSpPr txBox="1"/>
          <p:nvPr/>
        </p:nvSpPr>
        <p:spPr>
          <a:xfrm>
            <a:off x="7239000" y="1930988"/>
            <a:ext cx="3337467" cy="769441"/>
          </a:xfrm>
          <a:prstGeom prst="rect">
            <a:avLst/>
          </a:prstGeom>
          <a:noFill/>
        </p:spPr>
        <p:txBody>
          <a:bodyPr wrap="square">
            <a:spAutoFit/>
          </a:bodyPr>
          <a:lstStyle/>
          <a:p>
            <a:pPr algn="ctr"/>
            <a:r>
              <a:rPr lang="en-US" sz="4400" b="1" u="sng" dirty="0" err="1">
                <a:effectLst/>
                <a:latin typeface="Arial" panose="020B0604020202020204" pitchFamily="34" charset="0"/>
                <a:ea typeface="Calibri" panose="020F0502020204030204" pitchFamily="34" charset="0"/>
                <a:cs typeface="Arial" panose="020B0604020202020204" pitchFamily="34" charset="0"/>
              </a:rPr>
              <a:t>Chú</a:t>
            </a:r>
            <a:r>
              <a:rPr lang="en-US" sz="4400" b="1" u="sng" dirty="0">
                <a:effectLst/>
                <a:latin typeface="Arial" panose="020B0604020202020204" pitchFamily="34" charset="0"/>
                <a:ea typeface="Calibri" panose="020F0502020204030204" pitchFamily="34" charset="0"/>
                <a:cs typeface="Arial" panose="020B0604020202020204" pitchFamily="34" charset="0"/>
              </a:rPr>
              <a:t> ý:</a:t>
            </a:r>
            <a:r>
              <a:rPr lang="en-US" sz="4400" b="1" dirty="0">
                <a:effectLst/>
                <a:latin typeface="Arial" panose="020B0604020202020204" pitchFamily="34" charset="0"/>
                <a:ea typeface="Calibri" panose="020F0502020204030204" pitchFamily="34" charset="0"/>
                <a:cs typeface="Arial" panose="020B0604020202020204" pitchFamily="34" charset="0"/>
              </a:rPr>
              <a:t> </a:t>
            </a:r>
            <a:endParaRPr lang="en-US" sz="4400" b="1" dirty="0"/>
          </a:p>
        </p:txBody>
      </p:sp>
    </p:spTree>
    <p:extLst>
      <p:ext uri="{BB962C8B-B14F-4D97-AF65-F5344CB8AC3E}">
        <p14:creationId xmlns:p14="http://schemas.microsoft.com/office/powerpoint/2010/main" val="40266200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3" name="Group 3"/>
          <p:cNvGrpSpPr/>
          <p:nvPr/>
        </p:nvGrpSpPr>
        <p:grpSpPr>
          <a:xfrm>
            <a:off x="9144000" y="6596192"/>
            <a:ext cx="10252769" cy="3690808"/>
            <a:chOff x="0" y="0"/>
            <a:chExt cx="4166870" cy="1499996"/>
          </a:xfrm>
        </p:grpSpPr>
        <p:sp>
          <p:nvSpPr>
            <p:cNvPr id="4" name="Freeform 4"/>
            <p:cNvSpPr/>
            <p:nvPr/>
          </p:nvSpPr>
          <p:spPr>
            <a:xfrm>
              <a:off x="0" y="0"/>
              <a:ext cx="4168140" cy="1499996"/>
            </a:xfrm>
            <a:custGeom>
              <a:avLst/>
              <a:gdLst/>
              <a:ahLst/>
              <a:cxnLst/>
              <a:rect l="l" t="t" r="r" b="b"/>
              <a:pathLst>
                <a:path w="4168140" h="1499996">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1499996"/>
                  </a:lnTo>
                  <a:lnTo>
                    <a:pt x="4166870" y="1499996"/>
                  </a:lnTo>
                  <a:lnTo>
                    <a:pt x="4166870" y="441960"/>
                  </a:lnTo>
                  <a:lnTo>
                    <a:pt x="4168140" y="441960"/>
                  </a:lnTo>
                  <a:lnTo>
                    <a:pt x="4166870" y="193040"/>
                  </a:lnTo>
                  <a:lnTo>
                    <a:pt x="4166870" y="193040"/>
                  </a:lnTo>
                  <a:close/>
                </a:path>
              </a:pathLst>
            </a:custGeom>
            <a:solidFill>
              <a:srgbClr val="8FD9D9"/>
            </a:solidFill>
          </p:spPr>
        </p:sp>
      </p:grpSp>
      <p:grpSp>
        <p:nvGrpSpPr>
          <p:cNvPr id="5" name="Group 5"/>
          <p:cNvGrpSpPr/>
          <p:nvPr/>
        </p:nvGrpSpPr>
        <p:grpSpPr>
          <a:xfrm>
            <a:off x="-1108769" y="6352570"/>
            <a:ext cx="10252769" cy="3934430"/>
            <a:chOff x="0" y="0"/>
            <a:chExt cx="4166870" cy="1599008"/>
          </a:xfrm>
        </p:grpSpPr>
        <p:sp>
          <p:nvSpPr>
            <p:cNvPr id="6" name="Freeform 6"/>
            <p:cNvSpPr/>
            <p:nvPr/>
          </p:nvSpPr>
          <p:spPr>
            <a:xfrm>
              <a:off x="0" y="0"/>
              <a:ext cx="4168140" cy="1599008"/>
            </a:xfrm>
            <a:custGeom>
              <a:avLst/>
              <a:gdLst/>
              <a:ahLst/>
              <a:cxnLst/>
              <a:rect l="l" t="t" r="r" b="b"/>
              <a:pathLst>
                <a:path w="4168140" h="1599008">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1599008"/>
                  </a:lnTo>
                  <a:lnTo>
                    <a:pt x="4166870" y="1599008"/>
                  </a:lnTo>
                  <a:lnTo>
                    <a:pt x="4166870" y="441960"/>
                  </a:lnTo>
                  <a:lnTo>
                    <a:pt x="4168140" y="441960"/>
                  </a:lnTo>
                  <a:lnTo>
                    <a:pt x="4166870" y="193040"/>
                  </a:lnTo>
                  <a:lnTo>
                    <a:pt x="4166870" y="193040"/>
                  </a:lnTo>
                  <a:close/>
                </a:path>
              </a:pathLst>
            </a:custGeom>
            <a:solidFill>
              <a:srgbClr val="8FD9D9"/>
            </a:solidFill>
          </p:spPr>
        </p:sp>
      </p:grpSp>
      <p:sp>
        <p:nvSpPr>
          <p:cNvPr id="8" name="Freeform 8"/>
          <p:cNvSpPr/>
          <p:nvPr/>
        </p:nvSpPr>
        <p:spPr>
          <a:xfrm>
            <a:off x="1401404" y="1321248"/>
            <a:ext cx="15485191" cy="7644503"/>
          </a:xfrm>
          <a:custGeom>
            <a:avLst/>
            <a:gdLst/>
            <a:ahLst/>
            <a:cxnLst/>
            <a:rect l="l" t="t" r="r" b="b"/>
            <a:pathLst>
              <a:path w="3109664" h="3772337">
                <a:moveTo>
                  <a:pt x="3107124" y="645160"/>
                </a:moveTo>
                <a:cubicBezTo>
                  <a:pt x="3109664" y="488950"/>
                  <a:pt x="3088074" y="30480"/>
                  <a:pt x="3088074" y="30480"/>
                </a:cubicBezTo>
                <a:cubicBezTo>
                  <a:pt x="3088074" y="30480"/>
                  <a:pt x="2703264" y="40640"/>
                  <a:pt x="2451960" y="40640"/>
                </a:cubicBezTo>
                <a:cubicBezTo>
                  <a:pt x="2451960"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923977"/>
                  <a:pt x="21590" y="3115747"/>
                </a:cubicBezTo>
                <a:cubicBezTo>
                  <a:pt x="6350" y="3360857"/>
                  <a:pt x="0" y="3734237"/>
                  <a:pt x="0" y="3734237"/>
                </a:cubicBezTo>
                <a:cubicBezTo>
                  <a:pt x="204470" y="3764717"/>
                  <a:pt x="450850" y="3772337"/>
                  <a:pt x="657860" y="3769797"/>
                </a:cubicBezTo>
                <a:cubicBezTo>
                  <a:pt x="891540" y="3769797"/>
                  <a:pt x="2451960" y="3769797"/>
                  <a:pt x="2451960" y="3769797"/>
                </a:cubicBezTo>
                <a:lnTo>
                  <a:pt x="3067754" y="3755827"/>
                </a:lnTo>
                <a:cubicBezTo>
                  <a:pt x="3067754" y="3755827"/>
                  <a:pt x="3107124" y="3053517"/>
                  <a:pt x="3107124" y="2927787"/>
                </a:cubicBezTo>
                <a:cubicBezTo>
                  <a:pt x="3107124" y="2753797"/>
                  <a:pt x="3104584" y="803910"/>
                  <a:pt x="3107124" y="645160"/>
                </a:cubicBezTo>
                <a:close/>
              </a:path>
            </a:pathLst>
          </a:custGeom>
          <a:solidFill>
            <a:srgbClr val="FFFFFF"/>
          </a:solidFill>
        </p:spPr>
      </p:sp>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746425" y="474074"/>
            <a:ext cx="1002360" cy="1109251"/>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r="28370"/>
          <a:stretch>
            <a:fillRect/>
          </a:stretch>
        </p:blipFill>
        <p:spPr>
          <a:xfrm>
            <a:off x="16851181" y="8319785"/>
            <a:ext cx="1490905" cy="1646208"/>
          </a:xfrm>
          <a:prstGeom prst="rect">
            <a:avLst/>
          </a:prstGeom>
        </p:spPr>
      </p:pic>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901134" y="2011722"/>
            <a:ext cx="990753" cy="1468772"/>
          </a:xfrm>
          <a:prstGeom prst="rect">
            <a:avLst/>
          </a:prstGeom>
        </p:spPr>
      </p:pic>
      <p:pic>
        <p:nvPicPr>
          <p:cNvPr id="28" name="Picture 2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909772" y="8874859"/>
            <a:ext cx="605399" cy="716448"/>
          </a:xfrm>
          <a:prstGeom prst="rect">
            <a:avLst/>
          </a:prstGeom>
        </p:spPr>
      </p:pic>
      <p:sp>
        <p:nvSpPr>
          <p:cNvPr id="2" name="Hộp Văn bản 1">
            <a:extLst>
              <a:ext uri="{FF2B5EF4-FFF2-40B4-BE49-F238E27FC236}">
                <a16:creationId xmlns:a16="http://schemas.microsoft.com/office/drawing/2014/main" id="{173B6806-59AF-09FD-9418-BB8ECCC5529A}"/>
              </a:ext>
            </a:extLst>
          </p:cNvPr>
          <p:cNvSpPr txBox="1"/>
          <p:nvPr/>
        </p:nvSpPr>
        <p:spPr>
          <a:xfrm>
            <a:off x="1981200" y="1790700"/>
            <a:ext cx="10319418" cy="769441"/>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II. ƯỚC LƯỢNG</a:t>
            </a:r>
          </a:p>
        </p:txBody>
      </p:sp>
      <mc:AlternateContent xmlns:mc="http://schemas.openxmlformats.org/markup-compatibility/2006" xmlns:a14="http://schemas.microsoft.com/office/drawing/2010/main">
        <mc:Choice Requires="a14">
          <p:sp>
            <p:nvSpPr>
              <p:cNvPr id="19" name="Hộp Văn bản 18">
                <a:extLst>
                  <a:ext uri="{FF2B5EF4-FFF2-40B4-BE49-F238E27FC236}">
                    <a16:creationId xmlns:a16="http://schemas.microsoft.com/office/drawing/2014/main" id="{BB88EA26-CBAC-309F-A8A9-6CD1154A4F37}"/>
                  </a:ext>
                </a:extLst>
              </p:cNvPr>
              <p:cNvSpPr txBox="1"/>
              <p:nvPr/>
            </p:nvSpPr>
            <p:spPr>
              <a:xfrm>
                <a:off x="1981200" y="2871887"/>
                <a:ext cx="14097000" cy="2615460"/>
              </a:xfrm>
              <a:prstGeom prst="rect">
                <a:avLst/>
              </a:prstGeom>
              <a:noFill/>
            </p:spPr>
            <p:txBody>
              <a:bodyPr wrap="square">
                <a:spAutoFit/>
              </a:bodyPr>
              <a:lstStyle/>
              <a:p>
                <a:pPr algn="just">
                  <a:lnSpc>
                    <a:spcPct val="150000"/>
                  </a:lnSpc>
                </a:pPr>
                <a:r>
                  <a:rPr lang="en-US" sz="3800" dirty="0">
                    <a:effectLst/>
                    <a:latin typeface="Arial" panose="020B0604020202020204" pitchFamily="34" charset="0"/>
                    <a:ea typeface="Calibri" panose="020F0502020204030204" pitchFamily="34" charset="0"/>
                    <a:cs typeface="Arial" panose="020B0604020202020204" pitchFamily="34" charset="0"/>
                  </a:rPr>
                  <a:t>Khi </a:t>
                </a:r>
                <a:r>
                  <a:rPr lang="en-US" sz="3800" dirty="0" err="1">
                    <a:effectLst/>
                    <a:latin typeface="Arial" panose="020B0604020202020204" pitchFamily="34" charset="0"/>
                    <a:ea typeface="Calibri" panose="020F0502020204030204" pitchFamily="34" charset="0"/>
                    <a:cs typeface="Arial" panose="020B0604020202020204" pitchFamily="34" charset="0"/>
                  </a:rPr>
                  <a:t>thực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hiện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phép</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tính</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dirty="0" smtClean="0">
                        <a:effectLst/>
                        <a:latin typeface="Cambria Math" panose="02040503050406030204" pitchFamily="18" charset="0"/>
                        <a:ea typeface="Calibri" panose="020F0502020204030204" pitchFamily="34" charset="0"/>
                        <a:cs typeface="Arial" panose="020B0604020202020204" pitchFamily="34" charset="0"/>
                      </a:rPr>
                      <m:t>2,03</m:t>
                    </m:r>
                    <m:r>
                      <a:rPr lang="en-US" sz="3800" i="1" dirty="0" smtClean="0">
                        <a:effectLst/>
                        <a:latin typeface="Cambria Math" panose="02040503050406030204" pitchFamily="18" charset="0"/>
                        <a:ea typeface="Cambria Math" panose="02040503050406030204" pitchFamily="18" charset="0"/>
                        <a:cs typeface="Arial" panose="020B0604020202020204" pitchFamily="34" charset="0"/>
                      </a:rPr>
                      <m:t>×</m:t>
                    </m:r>
                    <m:r>
                      <a:rPr lang="en-US" sz="3800" i="1" dirty="0" smtClean="0">
                        <a:effectLst/>
                        <a:latin typeface="Cambria Math" panose="02040503050406030204" pitchFamily="18" charset="0"/>
                        <a:ea typeface="Calibri" panose="020F0502020204030204" pitchFamily="34" charset="0"/>
                        <a:cs typeface="Arial" panose="020B0604020202020204" pitchFamily="34" charset="0"/>
                      </a:rPr>
                      <m:t>9,78</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bạn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Châu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ra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kết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quả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dirty="0" smtClean="0">
                        <a:effectLst/>
                        <a:latin typeface="Cambria Math" panose="02040503050406030204" pitchFamily="18" charset="0"/>
                        <a:ea typeface="Calibri" panose="020F0502020204030204" pitchFamily="34" charset="0"/>
                        <a:cs typeface="Arial" panose="020B0604020202020204" pitchFamily="34" charset="0"/>
                      </a:rPr>
                      <m:t>198,534</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bạn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ra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kết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quả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dirty="0" smtClean="0">
                        <a:effectLst/>
                        <a:latin typeface="Cambria Math" panose="02040503050406030204" pitchFamily="18" charset="0"/>
                        <a:ea typeface="Calibri" panose="020F0502020204030204" pitchFamily="34" charset="0"/>
                        <a:cs typeface="Arial" panose="020B0604020202020204" pitchFamily="34" charset="0"/>
                      </a:rPr>
                      <m:t>19,8534</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Không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dùng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máy</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tính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theo</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em</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bạn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nào</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tính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sai</a:t>
                </a:r>
                <a:r>
                  <a:rPr lang="en-US" sz="3800" dirty="0">
                    <a:effectLst/>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mc:Choice>
        <mc:Fallback xmlns="">
          <p:sp>
            <p:nvSpPr>
              <p:cNvPr id="19" name="Hộp Văn bản 18">
                <a:extLst>
                  <a:ext uri="{FF2B5EF4-FFF2-40B4-BE49-F238E27FC236}">
                    <a16:creationId xmlns:a16="http://schemas.microsoft.com/office/drawing/2014/main" id="{BB88EA26-CBAC-309F-A8A9-6CD1154A4F37}"/>
                  </a:ext>
                </a:extLst>
              </p:cNvPr>
              <p:cNvSpPr txBox="1">
                <a:spLocks noRot="1" noChangeAspect="1" noMove="1" noResize="1" noEditPoints="1" noAdjustHandles="1" noChangeArrowheads="1" noChangeShapeType="1" noTextEdit="1"/>
              </p:cNvSpPr>
              <p:nvPr/>
            </p:nvSpPr>
            <p:spPr>
              <a:xfrm>
                <a:off x="1981200" y="2871887"/>
                <a:ext cx="14097000" cy="2615460"/>
              </a:xfrm>
              <a:prstGeom prst="rect">
                <a:avLst/>
              </a:prstGeom>
              <a:blipFill>
                <a:blip r:embed="rId10"/>
                <a:stretch>
                  <a:fillRect l="-1427" r="-1383" b="-8625"/>
                </a:stretch>
              </a:blipFill>
            </p:spPr>
            <p:txBody>
              <a:bodyPr/>
              <a:lstStyle/>
              <a:p>
                <a:r>
                  <a:rPr lang="en-US">
                    <a:noFill/>
                  </a:rPr>
                  <a:t> </a:t>
                </a:r>
              </a:p>
            </p:txBody>
          </p:sp>
        </mc:Fallback>
      </mc:AlternateContent>
      <p:sp>
        <p:nvSpPr>
          <p:cNvPr id="26" name="Hộp Văn bản 25">
            <a:extLst>
              <a:ext uri="{FF2B5EF4-FFF2-40B4-BE49-F238E27FC236}">
                <a16:creationId xmlns:a16="http://schemas.microsoft.com/office/drawing/2014/main" id="{89DE0A6D-E8AC-9EE1-1C10-E7E43B71DD74}"/>
              </a:ext>
            </a:extLst>
          </p:cNvPr>
          <p:cNvSpPr txBox="1"/>
          <p:nvPr/>
        </p:nvSpPr>
        <p:spPr>
          <a:xfrm>
            <a:off x="1748785" y="6236099"/>
            <a:ext cx="14634215" cy="1738296"/>
          </a:xfrm>
          <a:prstGeom prst="rect">
            <a:avLst/>
          </a:prstGeom>
          <a:noFill/>
        </p:spPr>
        <p:txBody>
          <a:bodyPr wrap="square">
            <a:spAutoFit/>
          </a:bodyPr>
          <a:lstStyle/>
          <a:p>
            <a:pPr algn="just">
              <a:lnSpc>
                <a:spcPct val="150000"/>
              </a:lnSpc>
            </a:pPr>
            <a:r>
              <a:rPr lang="en-US" sz="3800" dirty="0">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Kết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quả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của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hai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bạn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sai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khác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nhau</a:t>
            </a:r>
            <a:r>
              <a:rPr lang="en-US" sz="3800" dirty="0">
                <a:effectLst/>
                <a:latin typeface="Arial" panose="020B0604020202020204" pitchFamily="34" charset="0"/>
                <a:ea typeface="Calibri" panose="020F0502020204030204" pitchFamily="34" charset="0"/>
                <a:cs typeface="Arial" panose="020B0604020202020204" pitchFamily="34" charset="0"/>
              </a:rPr>
              <a:t> ở </a:t>
            </a:r>
            <a:r>
              <a:rPr lang="en-US" sz="3800" dirty="0" err="1">
                <a:effectLst/>
                <a:latin typeface="Arial" panose="020B0604020202020204" pitchFamily="34" charset="0"/>
                <a:ea typeface="Calibri" panose="020F0502020204030204" pitchFamily="34" charset="0"/>
                <a:cs typeface="Arial" panose="020B0604020202020204" pitchFamily="34" charset="0"/>
              </a:rPr>
              <a:t>vị</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trí</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đặt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dấu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phẩy</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dẫn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đến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kết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quả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của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bạn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Châu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gần</a:t>
            </a:r>
            <a:r>
              <a:rPr lang="en-US" sz="3800" dirty="0">
                <a:effectLst/>
                <a:latin typeface="Arial" panose="020B0604020202020204" pitchFamily="34" charset="0"/>
                <a:ea typeface="Calibri" panose="020F0502020204030204" pitchFamily="34" charset="0"/>
                <a:cs typeface="Arial" panose="020B0604020202020204" pitchFamily="34" charset="0"/>
              </a:rPr>
              <a:t> 200, </a:t>
            </a:r>
            <a:r>
              <a:rPr lang="en-US" sz="3800" dirty="0" err="1">
                <a:effectLst/>
                <a:latin typeface="Arial" panose="020B0604020202020204" pitchFamily="34" charset="0"/>
                <a:ea typeface="Calibri" panose="020F0502020204030204" pitchFamily="34" charset="0"/>
                <a:cs typeface="Arial" panose="020B0604020202020204" pitchFamily="34" charset="0"/>
              </a:rPr>
              <a:t>kết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quả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của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bạn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gần</a:t>
            </a:r>
            <a:r>
              <a:rPr lang="en-US" sz="3800" dirty="0">
                <a:effectLst/>
                <a:latin typeface="Arial" panose="020B0604020202020204" pitchFamily="34" charset="0"/>
                <a:ea typeface="Calibri" panose="020F0502020204030204" pitchFamily="34" charset="0"/>
                <a:cs typeface="Arial" panose="020B0604020202020204" pitchFamily="34" charset="0"/>
              </a:rPr>
              <a:t> 20.</a:t>
            </a:r>
            <a:endParaRPr lang="en-US" sz="3800" dirty="0">
              <a:latin typeface="Arial" panose="020B0604020202020204" pitchFamily="34" charset="0"/>
              <a:cs typeface="Arial" panose="020B0604020202020204" pitchFamily="34" charset="0"/>
            </a:endParaRPr>
          </a:p>
        </p:txBody>
      </p:sp>
      <p:pic>
        <p:nvPicPr>
          <p:cNvPr id="27" name="Picture 2">
            <a:extLst>
              <a:ext uri="{FF2B5EF4-FFF2-40B4-BE49-F238E27FC236}">
                <a16:creationId xmlns:a16="http://schemas.microsoft.com/office/drawing/2014/main" id="{16F8C182-44D3-7F65-C64F-FE870B4361B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4954534" y="85892"/>
            <a:ext cx="2704531" cy="2929492"/>
          </a:xfrm>
          <a:prstGeom prst="rect">
            <a:avLst/>
          </a:prstGeom>
        </p:spPr>
      </p:pic>
    </p:spTree>
    <p:extLst>
      <p:ext uri="{BB962C8B-B14F-4D97-AF65-F5344CB8AC3E}">
        <p14:creationId xmlns:p14="http://schemas.microsoft.com/office/powerpoint/2010/main" val="6333446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6">
                                            <p:txEl>
                                              <p:pRg st="0" end="0"/>
                                            </p:txEl>
                                          </p:spTgt>
                                        </p:tgtEl>
                                        <p:attrNameLst>
                                          <p:attrName>style.visibility</p:attrName>
                                        </p:attrNameLst>
                                      </p:cBhvr>
                                      <p:to>
                                        <p:strVal val="visible"/>
                                      </p:to>
                                    </p:set>
                                    <p:animEffect transition="in" filter="wipe(left)">
                                      <p:cBhvr>
                                        <p:cTn id="16"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67975"/>
            <a:ext cx="2704531" cy="292949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24146"/>
          <a:stretch>
            <a:fillRect/>
          </a:stretch>
        </p:blipFill>
        <p:spPr>
          <a:xfrm>
            <a:off x="-1143000" y="8062359"/>
            <a:ext cx="7456909" cy="2200828"/>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907437" y="4652167"/>
            <a:ext cx="1121085" cy="917251"/>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87688" y="4817621"/>
            <a:ext cx="1039751" cy="850705"/>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00538" y="4589619"/>
            <a:ext cx="614050" cy="898212"/>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120287" y="4424164"/>
            <a:ext cx="662084" cy="968475"/>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907437" y="7803746"/>
            <a:ext cx="1010254" cy="1454554"/>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79591">
            <a:off x="16106989" y="2221288"/>
            <a:ext cx="2611150" cy="792840"/>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16600909" y="249253"/>
            <a:ext cx="1911396" cy="1198967"/>
          </a:xfrm>
          <a:prstGeom prst="rect">
            <a:avLst/>
          </a:prstGeom>
        </p:spPr>
      </p:pic>
      <p:sp>
        <p:nvSpPr>
          <p:cNvPr id="8" name="Hình Bầu dục 7">
            <a:extLst>
              <a:ext uri="{FF2B5EF4-FFF2-40B4-BE49-F238E27FC236}">
                <a16:creationId xmlns:a16="http://schemas.microsoft.com/office/drawing/2014/main" id="{C14B1F57-2D63-5990-A461-449F38001EDC}"/>
              </a:ext>
            </a:extLst>
          </p:cNvPr>
          <p:cNvSpPr/>
          <p:nvPr/>
        </p:nvSpPr>
        <p:spPr>
          <a:xfrm>
            <a:off x="1233188" y="1938510"/>
            <a:ext cx="2704531" cy="1312689"/>
          </a:xfrm>
          <a:prstGeom prst="ellipse">
            <a:avLst/>
          </a:prstGeom>
          <a:solidFill>
            <a:srgbClr val="F05652"/>
          </a:solidFill>
          <a:ln>
            <a:solidFill>
              <a:srgbClr val="F0565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Ví</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dụ</a:t>
            </a:r>
            <a:r>
              <a:rPr lang="en-US" sz="4000" b="1" dirty="0">
                <a:solidFill>
                  <a:schemeClr val="bg1"/>
                </a:solidFill>
                <a:latin typeface="Arial" panose="020B0604020202020204" pitchFamily="34" charset="0"/>
                <a:cs typeface="Arial" panose="020B0604020202020204" pitchFamily="34" charset="0"/>
              </a:rPr>
              <a:t> 6</a:t>
            </a:r>
          </a:p>
        </p:txBody>
      </p:sp>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6F7B9799-65CB-0BDA-6F4E-804887C5AA35}"/>
                  </a:ext>
                </a:extLst>
              </p:cNvPr>
              <p:cNvSpPr txBox="1"/>
              <p:nvPr/>
            </p:nvSpPr>
            <p:spPr>
              <a:xfrm>
                <a:off x="4495800" y="1017772"/>
                <a:ext cx="11891280" cy="274825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Áp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tắc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phép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14:m>
                  <m:oMath xmlns:m="http://schemas.openxmlformats.org/officeDocument/2006/math">
                    <m:r>
                      <a:rPr lang="en-US" sz="4000" i="1" dirty="0" smtClean="0">
                        <a:latin typeface="Cambria Math" panose="02040503050406030204" pitchFamily="18" charset="0"/>
                        <a:cs typeface="Arial" panose="020B0604020202020204" pitchFamily="34" charset="0"/>
                      </a:rPr>
                      <m:t>6,29 +</m:t>
                    </m:r>
                    <m:r>
                      <a:rPr lang="en-US" sz="4000" i="1" dirty="0">
                        <a:latin typeface="Cambria Math" panose="02040503050406030204" pitchFamily="18" charset="0"/>
                        <a:cs typeface="Arial" panose="020B0604020202020204" pitchFamily="34" charset="0"/>
                      </a:rPr>
                      <m:t> </m:t>
                    </m:r>
                    <m:r>
                      <a:rPr lang="en-US" sz="4000" i="1" dirty="0" smtClean="0">
                        <a:latin typeface="Cambria Math" panose="02040503050406030204" pitchFamily="18" charset="0"/>
                        <a:cs typeface="Arial" panose="020B0604020202020204" pitchFamily="34" charset="0"/>
                      </a:rPr>
                      <m:t>3,74</m:t>
                    </m:r>
                  </m:oMath>
                </a14:m>
                <a:r>
                  <a:rPr lang="en-US" sz="4000" dirty="0">
                    <a:latin typeface="Arial" panose="020B0604020202020204" pitchFamily="34" charset="0"/>
                    <a:cs typeface="Arial" panose="020B0604020202020204" pitchFamily="34" charset="0"/>
                  </a:rPr>
                  <a:t>		b) </a:t>
                </a:r>
                <a14:m>
                  <m:oMath xmlns:m="http://schemas.openxmlformats.org/officeDocument/2006/math">
                    <m:r>
                      <a:rPr lang="en-US" sz="4000" i="1" dirty="0" smtClean="0">
                        <a:latin typeface="Cambria Math" panose="02040503050406030204" pitchFamily="18" charset="0"/>
                        <a:cs typeface="Arial" panose="020B0604020202020204" pitchFamily="34" charset="0"/>
                      </a:rPr>
                      <m:t>89.52</m:t>
                    </m:r>
                  </m:oMath>
                </a14:m>
                <a:r>
                  <a:rPr lang="en-US" sz="4000" dirty="0">
                    <a:latin typeface="Arial" panose="020B0604020202020204" pitchFamily="34" charset="0"/>
                    <a:cs typeface="Arial" panose="020B0604020202020204" pitchFamily="34" charset="0"/>
                  </a:rPr>
                  <a:t>			c) </a:t>
                </a:r>
                <a14:m>
                  <m:oMath xmlns:m="http://schemas.openxmlformats.org/officeDocument/2006/math">
                    <m:r>
                      <a:rPr lang="en-US" sz="4000" i="1" dirty="0" smtClean="0">
                        <a:latin typeface="Cambria Math" panose="02040503050406030204" pitchFamily="18" charset="0"/>
                        <a:cs typeface="Arial" panose="020B0604020202020204" pitchFamily="34" charset="0"/>
                      </a:rPr>
                      <m:t>19,87.30,10</m:t>
                    </m:r>
                    <m:r>
                      <a:rPr lang="en-US" sz="4000" i="1" dirty="0">
                        <a:latin typeface="Cambria Math" panose="02040503050406030204" pitchFamily="18" charset="0"/>
                        <a:cs typeface="Arial" panose="020B0604020202020204" pitchFamily="34" charset="0"/>
                      </a:rPr>
                      <m:t>6</m:t>
                    </m:r>
                  </m:oMath>
                </a14:m>
                <a:endParaRPr lang="en-US" sz="4000" dirty="0">
                  <a:latin typeface="Arial" panose="020B0604020202020204" pitchFamily="34" charset="0"/>
                  <a:cs typeface="Arial" panose="020B0604020202020204" pitchFamily="34" charset="0"/>
                </a:endParaRPr>
              </a:p>
            </p:txBody>
          </p:sp>
        </mc:Choice>
        <mc:Fallback xmlns="">
          <p:sp>
            <p:nvSpPr>
              <p:cNvPr id="9" name="Hộp Văn bản 8">
                <a:extLst>
                  <a:ext uri="{FF2B5EF4-FFF2-40B4-BE49-F238E27FC236}">
                    <a16:creationId xmlns:a16="http://schemas.microsoft.com/office/drawing/2014/main" id="{6F7B9799-65CB-0BDA-6F4E-804887C5AA35}"/>
                  </a:ext>
                </a:extLst>
              </p:cNvPr>
              <p:cNvSpPr txBox="1">
                <a:spLocks noRot="1" noChangeAspect="1" noMove="1" noResize="1" noEditPoints="1" noAdjustHandles="1" noChangeArrowheads="1" noChangeShapeType="1" noTextEdit="1"/>
              </p:cNvSpPr>
              <p:nvPr/>
            </p:nvSpPr>
            <p:spPr>
              <a:xfrm>
                <a:off x="4495800" y="1017772"/>
                <a:ext cx="11891280" cy="2748253"/>
              </a:xfrm>
              <a:prstGeom prst="rect">
                <a:avLst/>
              </a:prstGeom>
              <a:blipFill>
                <a:blip r:embed="rId16"/>
                <a:stretch>
                  <a:fillRect l="-1846" r="-3077" b="-8647"/>
                </a:stretch>
              </a:blipFill>
            </p:spPr>
            <p:txBody>
              <a:bodyPr/>
              <a:lstStyle/>
              <a:p>
                <a:r>
                  <a:rPr lang="en-US">
                    <a:noFill/>
                  </a:rPr>
                  <a:t> </a:t>
                </a:r>
              </a:p>
            </p:txBody>
          </p:sp>
        </mc:Fallback>
      </mc:AlternateContent>
      <p:sp>
        <p:nvSpPr>
          <p:cNvPr id="15" name="Hộp Văn bản 14">
            <a:extLst>
              <a:ext uri="{FF2B5EF4-FFF2-40B4-BE49-F238E27FC236}">
                <a16:creationId xmlns:a16="http://schemas.microsoft.com/office/drawing/2014/main" id="{FF626FA8-9547-37B2-2359-98DA04E82AD1}"/>
              </a:ext>
            </a:extLst>
          </p:cNvPr>
          <p:cNvSpPr txBox="1"/>
          <p:nvPr/>
        </p:nvSpPr>
        <p:spPr>
          <a:xfrm>
            <a:off x="8686799" y="4535087"/>
            <a:ext cx="26670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Hộp Văn bản 15">
                <a:extLst>
                  <a:ext uri="{FF2B5EF4-FFF2-40B4-BE49-F238E27FC236}">
                    <a16:creationId xmlns:a16="http://schemas.microsoft.com/office/drawing/2014/main" id="{94CCA7CC-DCC8-0104-5DAC-D380181C4C0D}"/>
                  </a:ext>
                </a:extLst>
              </p:cNvPr>
              <p:cNvSpPr txBox="1"/>
              <p:nvPr/>
            </p:nvSpPr>
            <p:spPr>
              <a:xfrm>
                <a:off x="4716295" y="5668326"/>
                <a:ext cx="10608009" cy="3313664"/>
              </a:xfrm>
              <a:prstGeom prst="rect">
                <a:avLst/>
              </a:prstGeom>
              <a:noFill/>
            </p:spPr>
            <p:txBody>
              <a:bodyPr wrap="square" rtlCol="0">
                <a:spAutoFit/>
              </a:bodyPr>
              <a:lstStyle/>
              <a:p>
                <a:pPr algn="just">
                  <a:lnSpc>
                    <a:spcPct val="150000"/>
                  </a:lnSpc>
                </a:pPr>
                <a:r>
                  <a:rPr lang="en-US" sz="3600" dirty="0">
                    <a:latin typeface="Arial" panose="020B0604020202020204" pitchFamily="34" charset="0"/>
                    <a:cs typeface="Arial" panose="020B0604020202020204" pitchFamily="34" charset="0"/>
                  </a:rPr>
                  <a:t>a)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mười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mỗi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hạng</a:t>
                </a:r>
                <a:r>
                  <a:rPr lang="en-US" sz="3600" dirty="0">
                    <a:latin typeface="Arial" panose="020B0604020202020204" pitchFamily="34" charset="0"/>
                    <a:cs typeface="Arial" panose="020B0604020202020204" pitchFamily="34" charset="0"/>
                  </a:rPr>
                  <a:t>:</a:t>
                </a:r>
              </a:p>
              <a:p>
                <a:pPr algn="just">
                  <a:lnSpc>
                    <a:spcPct val="150000"/>
                  </a:lnSpc>
                </a:pPr>
                <a:r>
                  <a:rPr lang="en-US" sz="3600" b="0" dirty="0"/>
                  <a:t>		</a:t>
                </a:r>
                <a14:m>
                  <m:oMath xmlns:m="http://schemas.openxmlformats.org/officeDocument/2006/math">
                    <m:r>
                      <a:rPr lang="en-US" sz="3600" b="0" i="1" smtClean="0">
                        <a:latin typeface="Cambria Math" panose="02040503050406030204" pitchFamily="18" charset="0"/>
                      </a:rPr>
                      <m:t>6,29</m:t>
                    </m:r>
                    <m:r>
                      <a:rPr lang="en-US" sz="3600" b="0" i="1" smtClean="0">
                        <a:latin typeface="Cambria Math" panose="02040503050406030204" pitchFamily="18" charset="0"/>
                        <a:ea typeface="Cambria Math" panose="02040503050406030204" pitchFamily="18" charset="0"/>
                      </a:rPr>
                      <m:t>≈6,3</m:t>
                    </m:r>
                  </m:oMath>
                </a14:m>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rPr>
                      <m:t>3,74</m:t>
                    </m:r>
                    <m:r>
                      <a:rPr lang="en-US" sz="3600" b="0" i="1" smtClean="0">
                        <a:latin typeface="Cambria Math" panose="02040503050406030204" pitchFamily="18" charset="0"/>
                        <a:ea typeface="Cambria Math" panose="02040503050406030204" pitchFamily="18" charset="0"/>
                      </a:rPr>
                      <m:t>≈3,7</m:t>
                    </m:r>
                  </m:oMath>
                </a14:m>
                <a:endParaRPr lang="en-US" sz="3600" dirty="0">
                  <a:latin typeface="Arial" panose="020B0604020202020204" pitchFamily="34" charset="0"/>
                  <a:cs typeface="Arial" panose="020B0604020202020204" pitchFamily="34" charset="0"/>
                </a:endParaRPr>
              </a:p>
              <a:p>
                <a:pPr algn="just">
                  <a:lnSpc>
                    <a:spcPct val="150000"/>
                  </a:lnSpc>
                </a:pPr>
                <a:r>
                  <a:rPr lang="en-US" sz="3600" dirty="0" err="1">
                    <a:latin typeface="Arial" panose="020B0604020202020204" pitchFamily="34" charset="0"/>
                    <a:cs typeface="Arial" panose="020B0604020202020204" pitchFamily="34" charset="0"/>
                  </a:rPr>
                  <a:t>Công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ta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a:t>
                </a:r>
              </a:p>
              <a:p>
                <a:pPr algn="just">
                  <a:lnSpc>
                    <a:spcPct val="150000"/>
                  </a:lnSpc>
                </a:pPr>
                <a:r>
                  <a:rPr lang="en-US" sz="3600" b="0" dirty="0"/>
                  <a:t>		</a:t>
                </a:r>
                <a14:m>
                  <m:oMath xmlns:m="http://schemas.openxmlformats.org/officeDocument/2006/math">
                    <m:r>
                      <a:rPr lang="en-US" sz="3600" b="0" i="1" smtClean="0">
                        <a:latin typeface="Cambria Math" panose="02040503050406030204" pitchFamily="18" charset="0"/>
                      </a:rPr>
                      <m:t>6,29+3,74</m:t>
                    </m:r>
                    <m:r>
                      <a:rPr lang="en-US" sz="3600" b="0" i="1" smtClean="0">
                        <a:latin typeface="Cambria Math" panose="02040503050406030204" pitchFamily="18" charset="0"/>
                        <a:ea typeface="Cambria Math" panose="02040503050406030204" pitchFamily="18" charset="0"/>
                      </a:rPr>
                      <m:t>≈6,3+3,7=10</m:t>
                    </m:r>
                  </m:oMath>
                </a14:m>
                <a:r>
                  <a:rPr lang="en-US" sz="3600" dirty="0">
                    <a:latin typeface="Arial" panose="020B0604020202020204" pitchFamily="34" charset="0"/>
                    <a:cs typeface="Arial" panose="020B0604020202020204" pitchFamily="34" charset="0"/>
                  </a:rPr>
                  <a:t> </a:t>
                </a:r>
              </a:p>
            </p:txBody>
          </p:sp>
        </mc:Choice>
        <mc:Fallback xmlns="">
          <p:sp>
            <p:nvSpPr>
              <p:cNvPr id="16" name="Hộp Văn bản 15">
                <a:extLst>
                  <a:ext uri="{FF2B5EF4-FFF2-40B4-BE49-F238E27FC236}">
                    <a16:creationId xmlns:a16="http://schemas.microsoft.com/office/drawing/2014/main" id="{94CCA7CC-DCC8-0104-5DAC-D380181C4C0D}"/>
                  </a:ext>
                </a:extLst>
              </p:cNvPr>
              <p:cNvSpPr txBox="1">
                <a:spLocks noRot="1" noChangeAspect="1" noMove="1" noResize="1" noEditPoints="1" noAdjustHandles="1" noChangeArrowheads="1" noChangeShapeType="1" noTextEdit="1"/>
              </p:cNvSpPr>
              <p:nvPr/>
            </p:nvSpPr>
            <p:spPr>
              <a:xfrm>
                <a:off x="4716295" y="5668326"/>
                <a:ext cx="10608009" cy="3313664"/>
              </a:xfrm>
              <a:prstGeom prst="rect">
                <a:avLst/>
              </a:prstGeom>
              <a:blipFill>
                <a:blip r:embed="rId17"/>
                <a:stretch>
                  <a:fillRect l="-1782" r="-977"/>
                </a:stretch>
              </a:blipFill>
            </p:spPr>
            <p:txBody>
              <a:bodyPr/>
              <a:lstStyle/>
              <a:p>
                <a:r>
                  <a:rPr lang="en-US">
                    <a:noFill/>
                  </a:rPr>
                  <a:t> </a:t>
                </a:r>
              </a:p>
            </p:txBody>
          </p:sp>
        </mc:Fallback>
      </mc:AlternateContent>
    </p:spTree>
    <p:extLst>
      <p:ext uri="{BB962C8B-B14F-4D97-AF65-F5344CB8AC3E}">
        <p14:creationId xmlns:p14="http://schemas.microsoft.com/office/powerpoint/2010/main" val="5392566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 calcmode="lin" valueType="num">
                                      <p:cBhvr additive="base">
                                        <p:cTn id="22"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animEffect transition="in" filter="dissolve">
                                      <p:cBhvr>
                                        <p:cTn id="28" dur="500"/>
                                        <p:tgtEl>
                                          <p:spTgt spid="1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6">
                                            <p:txEl>
                                              <p:pRg st="1" end="1"/>
                                            </p:txEl>
                                          </p:spTgt>
                                        </p:tgtEl>
                                        <p:attrNameLst>
                                          <p:attrName>style.visibility</p:attrName>
                                        </p:attrNameLst>
                                      </p:cBhvr>
                                      <p:to>
                                        <p:strVal val="visible"/>
                                      </p:to>
                                    </p:set>
                                    <p:animEffect transition="in" filter="dissolve">
                                      <p:cBhvr>
                                        <p:cTn id="33" dur="500"/>
                                        <p:tgtEl>
                                          <p:spTgt spid="16">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6">
                                            <p:txEl>
                                              <p:pRg st="2" end="2"/>
                                            </p:txEl>
                                          </p:spTgt>
                                        </p:tgtEl>
                                        <p:attrNameLst>
                                          <p:attrName>style.visibility</p:attrName>
                                        </p:attrNameLst>
                                      </p:cBhvr>
                                      <p:to>
                                        <p:strVal val="visible"/>
                                      </p:to>
                                    </p:set>
                                    <p:animEffect transition="in" filter="dissolve">
                                      <p:cBhvr>
                                        <p:cTn id="38" dur="500"/>
                                        <p:tgtEl>
                                          <p:spTgt spid="16">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16">
                                            <p:txEl>
                                              <p:pRg st="3" end="3"/>
                                            </p:txEl>
                                          </p:spTgt>
                                        </p:tgtEl>
                                        <p:attrNameLst>
                                          <p:attrName>style.visibility</p:attrName>
                                        </p:attrNameLst>
                                      </p:cBhvr>
                                      <p:to>
                                        <p:strVal val="visible"/>
                                      </p:to>
                                    </p:set>
                                    <p:animEffect transition="in" filter="dissolve">
                                      <p:cBhvr>
                                        <p:cTn id="43"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3A50"/>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449ADE8-56B5-AC33-0DCA-48414F6C325C}"/>
              </a:ext>
            </a:extLst>
          </p:cNvPr>
          <p:cNvGrpSpPr/>
          <p:nvPr/>
        </p:nvGrpSpPr>
        <p:grpSpPr>
          <a:xfrm>
            <a:off x="1781378" y="980445"/>
            <a:ext cx="14725244" cy="8326109"/>
            <a:chOff x="0" y="0"/>
            <a:chExt cx="1913890" cy="2174748"/>
          </a:xfrm>
        </p:grpSpPr>
        <p:sp>
          <p:nvSpPr>
            <p:cNvPr id="11" name="Freeform 4">
              <a:extLst>
                <a:ext uri="{FF2B5EF4-FFF2-40B4-BE49-F238E27FC236}">
                  <a16:creationId xmlns:a16="http://schemas.microsoft.com/office/drawing/2014/main" id="{66835765-D888-1B36-39F4-1A23FA1CD2F2}"/>
                </a:ext>
              </a:extLst>
            </p:cNvPr>
            <p:cNvSpPr/>
            <p:nvPr/>
          </p:nvSpPr>
          <p:spPr>
            <a:xfrm>
              <a:off x="0" y="0"/>
              <a:ext cx="1913890" cy="2174748"/>
            </a:xfrm>
            <a:custGeom>
              <a:avLst/>
              <a:gdLst/>
              <a:ahLst/>
              <a:cxnLst/>
              <a:rect l="l" t="t" r="r" b="b"/>
              <a:pathLst>
                <a:path w="1913890" h="2174748">
                  <a:moveTo>
                    <a:pt x="1789430" y="2174747"/>
                  </a:moveTo>
                  <a:lnTo>
                    <a:pt x="124460" y="2174747"/>
                  </a:lnTo>
                  <a:cubicBezTo>
                    <a:pt x="55880" y="2174747"/>
                    <a:pt x="0" y="2118868"/>
                    <a:pt x="0" y="2050287"/>
                  </a:cubicBezTo>
                  <a:lnTo>
                    <a:pt x="0" y="124460"/>
                  </a:lnTo>
                  <a:cubicBezTo>
                    <a:pt x="0" y="55880"/>
                    <a:pt x="55880" y="0"/>
                    <a:pt x="124460" y="0"/>
                  </a:cubicBezTo>
                  <a:lnTo>
                    <a:pt x="1789430" y="0"/>
                  </a:lnTo>
                  <a:cubicBezTo>
                    <a:pt x="1858010" y="0"/>
                    <a:pt x="1913890" y="55880"/>
                    <a:pt x="1913890" y="124460"/>
                  </a:cubicBezTo>
                  <a:lnTo>
                    <a:pt x="1913890" y="2050288"/>
                  </a:lnTo>
                  <a:cubicBezTo>
                    <a:pt x="1913890" y="2118868"/>
                    <a:pt x="1858010" y="2174748"/>
                    <a:pt x="1789430" y="2174748"/>
                  </a:cubicBezTo>
                  <a:close/>
                </a:path>
              </a:pathLst>
            </a:custGeom>
            <a:solidFill>
              <a:srgbClr val="FFFFFF"/>
            </a:solidFill>
          </p:spPr>
        </p:sp>
      </p:gr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89725">
            <a:off x="15021753" y="8657099"/>
            <a:ext cx="3957772" cy="149440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16682"/>
          <a:stretch>
            <a:fillRect/>
          </a:stretch>
        </p:blipFill>
        <p:spPr>
          <a:xfrm rot="-10800000">
            <a:off x="2076744" y="0"/>
            <a:ext cx="1541832" cy="1345791"/>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8057"/>
          <a:stretch>
            <a:fillRect/>
          </a:stretch>
        </p:blipFill>
        <p:spPr>
          <a:xfrm>
            <a:off x="0" y="6640478"/>
            <a:ext cx="2843850" cy="2763826"/>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528280" y="1086284"/>
            <a:ext cx="1810892" cy="2128185"/>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834588" y="3524684"/>
            <a:ext cx="484313" cy="464940"/>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800000">
            <a:off x="16395240" y="5759889"/>
            <a:ext cx="605399" cy="716448"/>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170459" y="9007147"/>
            <a:ext cx="553995" cy="794312"/>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b="25189"/>
          <a:stretch>
            <a:fillRect/>
          </a:stretch>
        </p:blipFill>
        <p:spPr>
          <a:xfrm>
            <a:off x="10229712" y="736854"/>
            <a:ext cx="563207" cy="1135955"/>
          </a:xfrm>
          <a:prstGeom prst="rect">
            <a:avLst/>
          </a:prstGeom>
        </p:spPr>
      </p:pic>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AE4C3976-D77E-402F-4DB5-B86267AC70DF}"/>
                  </a:ext>
                </a:extLst>
              </p:cNvPr>
              <p:cNvSpPr txBox="1"/>
              <p:nvPr/>
            </p:nvSpPr>
            <p:spPr>
              <a:xfrm>
                <a:off x="4281440" y="1461048"/>
                <a:ext cx="10835603" cy="7364901"/>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a:t>
                </a:r>
              </a:p>
              <a:p>
                <a:pPr algn="just">
                  <a:lnSpc>
                    <a:spcPct val="150000"/>
                  </a:lnSpc>
                </a:pPr>
                <a:r>
                  <a:rPr lang="en-US" sz="4000" b="0" dirty="0"/>
                  <a:t>	</a:t>
                </a:r>
                <a14:m>
                  <m:oMath xmlns:m="http://schemas.openxmlformats.org/officeDocument/2006/math">
                    <m:r>
                      <a:rPr lang="en-US" sz="4000" b="0" i="1" smtClean="0">
                        <a:latin typeface="Cambria Math" panose="02040503050406030204" pitchFamily="18" charset="0"/>
                      </a:rPr>
                      <m:t>89</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90</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52</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50</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p>
              <a:p>
                <a:pPr algn="just">
                  <a:lnSpc>
                    <a:spcPct val="150000"/>
                  </a:lnSpc>
                </a:pPr>
                <a:r>
                  <a:rPr lang="en-US" sz="4000" b="0" dirty="0"/>
                  <a:t>	</a:t>
                </a:r>
                <a14:m>
                  <m:oMath xmlns:m="http://schemas.openxmlformats.org/officeDocument/2006/math">
                    <m:r>
                      <a:rPr lang="en-US" sz="4000" b="0" i="1" smtClean="0">
                        <a:latin typeface="Cambria Math" panose="02040503050406030204" pitchFamily="18" charset="0"/>
                      </a:rPr>
                      <m:t>89</m:t>
                    </m:r>
                    <m:r>
                      <a:rPr lang="en-US" sz="4000" b="0" i="1" smtClean="0">
                        <a:latin typeface="Cambria Math" panose="02040503050406030204" pitchFamily="18" charset="0"/>
                      </a:rPr>
                      <m:t>.</m:t>
                    </m:r>
                    <m:r>
                      <a:rPr lang="en-US" sz="4000" b="0" i="1" smtClean="0">
                        <a:latin typeface="Cambria Math" panose="02040503050406030204" pitchFamily="18" charset="0"/>
                      </a:rPr>
                      <m:t>52</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90</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50</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4500</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p>
              <a:p>
                <a:pPr algn="just">
                  <a:lnSpc>
                    <a:spcPct val="150000"/>
                  </a:lnSpc>
                </a:pPr>
                <a:r>
                  <a:rPr lang="en-US" sz="4000" b="0" dirty="0"/>
                  <a:t>	</a:t>
                </a:r>
                <a14:m>
                  <m:oMath xmlns:m="http://schemas.openxmlformats.org/officeDocument/2006/math">
                    <m:r>
                      <a:rPr lang="en-US" sz="4000" b="0" i="1" smtClean="0">
                        <a:latin typeface="Cambria Math" panose="02040503050406030204" pitchFamily="18" charset="0"/>
                      </a:rPr>
                      <m:t>19</m:t>
                    </m:r>
                    <m:r>
                      <a:rPr lang="en-US" sz="4000" b="0" i="1" smtClean="0">
                        <a:latin typeface="Cambria Math" panose="02040503050406030204" pitchFamily="18" charset="0"/>
                      </a:rPr>
                      <m:t>,</m:t>
                    </m:r>
                    <m:r>
                      <a:rPr lang="en-US" sz="4000" b="0" i="1" smtClean="0">
                        <a:latin typeface="Cambria Math" panose="02040503050406030204" pitchFamily="18" charset="0"/>
                      </a:rPr>
                      <m:t>87</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20</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30</m:t>
                    </m:r>
                    <m:r>
                      <a:rPr lang="en-US" sz="4000" b="0" i="1" smtClean="0">
                        <a:latin typeface="Cambria Math" panose="02040503050406030204" pitchFamily="18" charset="0"/>
                      </a:rPr>
                      <m:t>,</m:t>
                    </m:r>
                    <m:r>
                      <a:rPr lang="en-US" sz="4000" b="0" i="1" smtClean="0">
                        <a:latin typeface="Cambria Math" panose="02040503050406030204" pitchFamily="18" charset="0"/>
                      </a:rPr>
                      <m:t>106</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30</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p>
              <a:p>
                <a:pPr algn="just">
                  <a:lnSpc>
                    <a:spcPct val="150000"/>
                  </a:lnSpc>
                </a:pPr>
                <a:r>
                  <a:rPr lang="en-US" sz="4000" b="0" dirty="0"/>
                  <a:t>	</a:t>
                </a:r>
                <a14:m>
                  <m:oMath xmlns:m="http://schemas.openxmlformats.org/officeDocument/2006/math">
                    <m:r>
                      <a:rPr lang="en-US" sz="4000" b="0" i="1" smtClean="0">
                        <a:latin typeface="Cambria Math" panose="02040503050406030204" pitchFamily="18" charset="0"/>
                      </a:rPr>
                      <m:t>19</m:t>
                    </m:r>
                    <m:r>
                      <a:rPr lang="en-US" sz="4000" b="0" i="1" smtClean="0">
                        <a:latin typeface="Cambria Math" panose="02040503050406030204" pitchFamily="18" charset="0"/>
                      </a:rPr>
                      <m:t>,</m:t>
                    </m:r>
                    <m:r>
                      <a:rPr lang="en-US" sz="4000" b="0" i="1" smtClean="0">
                        <a:latin typeface="Cambria Math" panose="02040503050406030204" pitchFamily="18" charset="0"/>
                      </a:rPr>
                      <m:t>87</m:t>
                    </m:r>
                    <m:r>
                      <a:rPr lang="en-US" sz="4000" b="0" i="1" smtClean="0">
                        <a:latin typeface="Cambria Math" panose="02040503050406030204" pitchFamily="18" charset="0"/>
                      </a:rPr>
                      <m:t>.</m:t>
                    </m:r>
                    <m:r>
                      <a:rPr lang="en-US" sz="4000" b="0" i="1" smtClean="0">
                        <a:latin typeface="Cambria Math" panose="02040503050406030204" pitchFamily="18" charset="0"/>
                      </a:rPr>
                      <m:t>30</m:t>
                    </m:r>
                    <m:r>
                      <a:rPr lang="en-US" sz="4000" b="0" i="1" smtClean="0">
                        <a:latin typeface="Cambria Math" panose="02040503050406030204" pitchFamily="18" charset="0"/>
                      </a:rPr>
                      <m:t>,</m:t>
                    </m:r>
                    <m:r>
                      <a:rPr lang="en-US" sz="4000" b="0" i="1" smtClean="0">
                        <a:latin typeface="Cambria Math" panose="02040503050406030204" pitchFamily="18" charset="0"/>
                      </a:rPr>
                      <m:t>106</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20</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30</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600</m:t>
                    </m:r>
                  </m:oMath>
                </a14:m>
                <a:r>
                  <a:rPr lang="en-US" sz="4000" dirty="0">
                    <a:latin typeface="Arial" panose="020B0604020202020204" pitchFamily="34" charset="0"/>
                    <a:cs typeface="Arial" panose="020B0604020202020204" pitchFamily="34" charset="0"/>
                  </a:rPr>
                  <a:t>.</a:t>
                </a:r>
              </a:p>
            </p:txBody>
          </p:sp>
        </mc:Choice>
        <mc:Fallback xmlns="">
          <p:sp>
            <p:nvSpPr>
              <p:cNvPr id="12" name="Hộp Văn bản 11">
                <a:extLst>
                  <a:ext uri="{FF2B5EF4-FFF2-40B4-BE49-F238E27FC236}">
                    <a16:creationId xmlns:a16="http://schemas.microsoft.com/office/drawing/2014/main" id="{AE4C3976-D77E-402F-4DB5-B86267AC70DF}"/>
                  </a:ext>
                </a:extLst>
              </p:cNvPr>
              <p:cNvSpPr txBox="1">
                <a:spLocks noRot="1" noChangeAspect="1" noMove="1" noResize="1" noEditPoints="1" noAdjustHandles="1" noChangeArrowheads="1" noChangeShapeType="1" noTextEdit="1"/>
              </p:cNvSpPr>
              <p:nvPr/>
            </p:nvSpPr>
            <p:spPr>
              <a:xfrm>
                <a:off x="4281440" y="1461048"/>
                <a:ext cx="10835603" cy="7364901"/>
              </a:xfrm>
              <a:prstGeom prst="rect">
                <a:avLst/>
              </a:prstGeom>
              <a:blipFill>
                <a:blip r:embed="rId18"/>
                <a:stretch>
                  <a:fillRect l="-1969" b="-2649"/>
                </a:stretch>
              </a:blipFill>
            </p:spPr>
            <p:txBody>
              <a:bodyPr/>
              <a:lstStyle/>
              <a:p>
                <a:r>
                  <a:rPr lang="en-US">
                    <a:noFill/>
                  </a:rPr>
                  <a:t> </a:t>
                </a:r>
              </a:p>
            </p:txBody>
          </p:sp>
        </mc:Fallback>
      </mc:AlternateContent>
    </p:spTree>
    <p:extLst>
      <p:ext uri="{BB962C8B-B14F-4D97-AF65-F5344CB8AC3E}">
        <p14:creationId xmlns:p14="http://schemas.microsoft.com/office/powerpoint/2010/main" val="2975446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fade">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fade">
                                      <p:cBhvr>
                                        <p:cTn id="32" dur="500"/>
                                        <p:tgtEl>
                                          <p:spTgt spid="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fade">
                                      <p:cBhvr>
                                        <p:cTn id="37" dur="500"/>
                                        <p:tgtEl>
                                          <p:spTgt spid="1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xEl>
                                              <p:pRg st="7" end="7"/>
                                            </p:txEl>
                                          </p:spTgt>
                                        </p:tgtEl>
                                        <p:attrNameLst>
                                          <p:attrName>style.visibility</p:attrName>
                                        </p:attrNameLst>
                                      </p:cBhvr>
                                      <p:to>
                                        <p:strVal val="visible"/>
                                      </p:to>
                                    </p:set>
                                    <p:animEffect transition="in" filter="fade">
                                      <p:cBhvr>
                                        <p:cTn id="42"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943986" y="-83253"/>
            <a:ext cx="4344014" cy="186397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85002">
            <a:off x="-367152" y="274143"/>
            <a:ext cx="5544785" cy="1431429"/>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782800" y="8805536"/>
            <a:ext cx="3268083" cy="127158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9892" b="14514"/>
          <a:stretch>
            <a:fillRect/>
          </a:stretch>
        </p:blipFill>
        <p:spPr>
          <a:xfrm>
            <a:off x="-79872" y="8514217"/>
            <a:ext cx="2949586" cy="1854220"/>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21740">
            <a:off x="10519199" y="1110917"/>
            <a:ext cx="1761405" cy="408484"/>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14997">
            <a:off x="182" y="7826364"/>
            <a:ext cx="1514997" cy="775534"/>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16600909" y="249253"/>
            <a:ext cx="1911396" cy="1198967"/>
          </a:xfrm>
          <a:prstGeom prst="rect">
            <a:avLst/>
          </a:prstGeom>
        </p:spPr>
      </p:pic>
      <p:grpSp>
        <p:nvGrpSpPr>
          <p:cNvPr id="2" name="Nhóm 1">
            <a:extLst>
              <a:ext uri="{FF2B5EF4-FFF2-40B4-BE49-F238E27FC236}">
                <a16:creationId xmlns:a16="http://schemas.microsoft.com/office/drawing/2014/main" id="{46B32D8E-8AA4-6E71-25FF-367F00E8A9A0}"/>
              </a:ext>
            </a:extLst>
          </p:cNvPr>
          <p:cNvGrpSpPr/>
          <p:nvPr/>
        </p:nvGrpSpPr>
        <p:grpSpPr>
          <a:xfrm>
            <a:off x="6915280" y="124380"/>
            <a:ext cx="5056175" cy="1863977"/>
            <a:chOff x="3689125" y="2894705"/>
            <a:chExt cx="5056175" cy="1863977"/>
          </a:xfrm>
        </p:grpSpPr>
        <p:pic>
          <p:nvPicPr>
            <p:cNvPr id="4" name="Picture 8">
              <a:extLst>
                <a:ext uri="{FF2B5EF4-FFF2-40B4-BE49-F238E27FC236}">
                  <a16:creationId xmlns:a16="http://schemas.microsoft.com/office/drawing/2014/main" id="{81F28D6C-FD6F-F6AD-64A2-9586FC32F58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89125" y="2894705"/>
              <a:ext cx="5056175" cy="1863977"/>
            </a:xfrm>
            <a:prstGeom prst="rect">
              <a:avLst/>
            </a:prstGeom>
          </p:spPr>
        </p:pic>
        <p:sp>
          <p:nvSpPr>
            <p:cNvPr id="5" name="Hộp Văn bản 4">
              <a:extLst>
                <a:ext uri="{FF2B5EF4-FFF2-40B4-BE49-F238E27FC236}">
                  <a16:creationId xmlns:a16="http://schemas.microsoft.com/office/drawing/2014/main" id="{D92AE1BF-9123-5799-2A47-EA4982333A7E}"/>
                </a:ext>
              </a:extLst>
            </p:cNvPr>
            <p:cNvSpPr txBox="1"/>
            <p:nvPr/>
          </p:nvSpPr>
          <p:spPr>
            <a:xfrm>
              <a:off x="4598767" y="3772643"/>
              <a:ext cx="3119924" cy="707886"/>
            </a:xfrm>
            <a:prstGeom prst="rect">
              <a:avLst/>
            </a:prstGeom>
            <a:noFill/>
          </p:spPr>
          <p:txBody>
            <a:bodyPr wrap="square" rtlCol="0">
              <a:spAutoFit/>
            </a:bodyPr>
            <a:lstStyle/>
            <a:p>
              <a:r>
                <a:rPr lang="en-US" sz="4000" b="1" dirty="0" err="1">
                  <a:latin typeface="Arial" panose="020B0604020202020204" pitchFamily="34" charset="0"/>
                  <a:cs typeface="Arial" panose="020B0604020202020204" pitchFamily="34" charset="0"/>
                </a:rPr>
                <a:t>Luyện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tập</a:t>
              </a:r>
              <a:r>
                <a:rPr lang="en-US" sz="4000" b="1" dirty="0">
                  <a:latin typeface="Arial" panose="020B0604020202020204" pitchFamily="34" charset="0"/>
                  <a:cs typeface="Arial" panose="020B0604020202020204" pitchFamily="34" charset="0"/>
                </a:rPr>
                <a:t> 3</a:t>
              </a:r>
            </a:p>
          </p:txBody>
        </p:sp>
      </p:grpSp>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57AC0D31-9410-66FC-0ADC-0B2E2748FD88}"/>
                  </a:ext>
                </a:extLst>
              </p:cNvPr>
              <p:cNvSpPr txBox="1"/>
              <p:nvPr/>
            </p:nvSpPr>
            <p:spPr>
              <a:xfrm>
                <a:off x="2611998" y="2077881"/>
                <a:ext cx="13563600" cy="274825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Áp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tắc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phép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p>
              <a:p>
                <a:pPr algn="just">
                  <a:lnSpc>
                    <a:spcPct val="150000"/>
                  </a:lnSpc>
                </a:pPr>
                <a:r>
                  <a:rPr lang="en-US" sz="4000" dirty="0">
                    <a:latin typeface="Arial" panose="020B0604020202020204" pitchFamily="34" charset="0"/>
                    <a:cs typeface="Arial" panose="020B0604020202020204" pitchFamily="34" charset="0"/>
                  </a:rPr>
                  <a:t>a) </a:t>
                </a:r>
                <a14:m>
                  <m:oMath xmlns:m="http://schemas.openxmlformats.org/officeDocument/2006/math">
                    <m:r>
                      <a:rPr lang="en-US" sz="4000" i="1" dirty="0" smtClean="0">
                        <a:latin typeface="Cambria Math" panose="02040503050406030204" pitchFamily="18" charset="0"/>
                        <a:cs typeface="Arial" panose="020B0604020202020204" pitchFamily="34" charset="0"/>
                      </a:rPr>
                      <m:t>18</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25</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11</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98</m:t>
                    </m:r>
                  </m:oMath>
                </a14:m>
                <a:r>
                  <a:rPr lang="en-US" sz="4000" dirty="0">
                    <a:latin typeface="Arial" panose="020B0604020202020204" pitchFamily="34" charset="0"/>
                    <a:cs typeface="Arial" panose="020B0604020202020204" pitchFamily="34" charset="0"/>
                  </a:rPr>
                  <a:t>		b) </a:t>
                </a:r>
                <a14:m>
                  <m:oMath xmlns:m="http://schemas.openxmlformats.org/officeDocument/2006/math">
                    <m:r>
                      <a:rPr lang="en-US" sz="4000" i="1" dirty="0" smtClean="0">
                        <a:latin typeface="Cambria Math" panose="02040503050406030204" pitchFamily="18" charset="0"/>
                        <a:cs typeface="Arial" panose="020B0604020202020204" pitchFamily="34" charset="0"/>
                      </a:rPr>
                      <m:t>11</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91</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2</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49</m:t>
                    </m:r>
                  </m:oMath>
                </a14:m>
                <a:r>
                  <a:rPr lang="en-US" sz="4000" dirty="0">
                    <a:latin typeface="Arial" panose="020B0604020202020204" pitchFamily="34" charset="0"/>
                    <a:cs typeface="Arial" panose="020B0604020202020204" pitchFamily="34" charset="0"/>
                  </a:rPr>
                  <a:t>		c) </a:t>
                </a:r>
                <a14:m>
                  <m:oMath xmlns:m="http://schemas.openxmlformats.org/officeDocument/2006/math">
                    <m:r>
                      <a:rPr lang="en-US" sz="4000" i="1" dirty="0" smtClean="0">
                        <a:latin typeface="Cambria Math" panose="02040503050406030204" pitchFamily="18" charset="0"/>
                        <a:cs typeface="Arial" panose="020B0604020202020204" pitchFamily="34" charset="0"/>
                      </a:rPr>
                      <m:t>30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09</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29</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87</m:t>
                    </m:r>
                    <m:r>
                      <a:rPr lang="en-US" sz="4000" i="1" dirty="0">
                        <a:latin typeface="Cambria Math" panose="02040503050406030204" pitchFamily="18" charset="0"/>
                        <a:cs typeface="Arial" panose="020B0604020202020204" pitchFamily="34" charset="0"/>
                      </a:rPr>
                      <m:t>)</m:t>
                    </m:r>
                  </m:oMath>
                </a14:m>
                <a:endParaRPr lang="en-US" sz="4000" dirty="0">
                  <a:latin typeface="Arial" panose="020B0604020202020204" pitchFamily="34" charset="0"/>
                  <a:cs typeface="Arial" panose="020B0604020202020204" pitchFamily="34" charset="0"/>
                </a:endParaRPr>
              </a:p>
            </p:txBody>
          </p:sp>
        </mc:Choice>
        <mc:Fallback xmlns="">
          <p:sp>
            <p:nvSpPr>
              <p:cNvPr id="6" name="Hộp Văn bản 5">
                <a:extLst>
                  <a:ext uri="{FF2B5EF4-FFF2-40B4-BE49-F238E27FC236}">
                    <a16:creationId xmlns:a16="http://schemas.microsoft.com/office/drawing/2014/main" id="{57AC0D31-9410-66FC-0ADC-0B2E2748FD88}"/>
                  </a:ext>
                </a:extLst>
              </p:cNvPr>
              <p:cNvSpPr txBox="1">
                <a:spLocks noRot="1" noChangeAspect="1" noMove="1" noResize="1" noEditPoints="1" noAdjustHandles="1" noChangeArrowheads="1" noChangeShapeType="1" noTextEdit="1"/>
              </p:cNvSpPr>
              <p:nvPr/>
            </p:nvSpPr>
            <p:spPr>
              <a:xfrm>
                <a:off x="2611998" y="2077881"/>
                <a:ext cx="13563600" cy="2748253"/>
              </a:xfrm>
              <a:prstGeom prst="rect">
                <a:avLst/>
              </a:prstGeom>
              <a:blipFill>
                <a:blip r:embed="rId16"/>
                <a:stretch>
                  <a:fillRect l="-1573" r="-1618" b="-8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Hộp Văn bản 14">
                <a:extLst>
                  <a:ext uri="{FF2B5EF4-FFF2-40B4-BE49-F238E27FC236}">
                    <a16:creationId xmlns:a16="http://schemas.microsoft.com/office/drawing/2014/main" id="{A0B5BA8A-FFBB-AB37-8FC4-EC88C4BCD621}"/>
                  </a:ext>
                </a:extLst>
              </p:cNvPr>
              <p:cNvSpPr txBox="1"/>
              <p:nvPr/>
            </p:nvSpPr>
            <p:spPr>
              <a:xfrm>
                <a:off x="4610100" y="6691096"/>
                <a:ext cx="9067800" cy="2902141"/>
              </a:xfrm>
              <a:prstGeom prst="rect">
                <a:avLst/>
              </a:prstGeom>
              <a:noFill/>
            </p:spPr>
            <p:txBody>
              <a:bodyPr wrap="square">
                <a:spAutoFit/>
              </a:bodyPr>
              <a:lstStyle/>
              <a:p>
                <a:pPr marL="0" marR="0">
                  <a:lnSpc>
                    <a:spcPct val="150000"/>
                  </a:lnSpc>
                  <a:spcBef>
                    <a:spcPts val="0"/>
                  </a:spcBef>
                  <a:spcAft>
                    <a:spcPts val="600"/>
                  </a:spcAft>
                </a:pPr>
                <a:r>
                  <a:rPr lang="nl-NL" sz="4000" dirty="0">
                    <a:effectLst/>
                    <a:latin typeface="Arial" panose="020B0604020202020204" pitchFamily="34" charset="0"/>
                    <a:ea typeface="Yu Mincho" panose="02020400000000000000" pitchFamily="18" charset="-128"/>
                    <a:cs typeface="Arial" panose="020B0604020202020204" pitchFamily="34" charset="0"/>
                  </a:rPr>
                  <a:t>a) </a:t>
                </a:r>
                <a14:m>
                  <m:oMath xmlns:m="http://schemas.openxmlformats.org/officeDocument/2006/math">
                    <m:r>
                      <a:rPr lang="nl-NL" sz="4000" i="1">
                        <a:effectLst/>
                        <a:latin typeface="Cambria Math" panose="02040503050406030204" pitchFamily="18" charset="0"/>
                        <a:ea typeface="Calibri" panose="020F0502020204030204" pitchFamily="34" charset="0"/>
                        <a:cs typeface="Times New Roman" panose="02020603050405020304" pitchFamily="18" charset="0"/>
                      </a:rPr>
                      <m:t>18</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25</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11</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98</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18</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12</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30</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600"/>
                  </a:spcAft>
                </a:pPr>
                <a:r>
                  <a:rPr lang="nl-NL" sz="4000" dirty="0">
                    <a:effectLst/>
                    <a:latin typeface="Arial" panose="020B0604020202020204" pitchFamily="34" charset="0"/>
                    <a:ea typeface="Yu Mincho" panose="02020400000000000000" pitchFamily="18" charset="-128"/>
                    <a:cs typeface="Arial" panose="020B0604020202020204" pitchFamily="34" charset="0"/>
                  </a:rPr>
                  <a:t>b) </a:t>
                </a:r>
                <a14:m>
                  <m:oMath xmlns:m="http://schemas.openxmlformats.org/officeDocument/2006/math">
                    <m:r>
                      <a:rPr lang="nl-NL" sz="4000" i="1">
                        <a:effectLst/>
                        <a:latin typeface="Cambria Math" panose="02040503050406030204" pitchFamily="18" charset="0"/>
                        <a:ea typeface="Yu Mincho" panose="02020400000000000000" pitchFamily="18" charset="-128"/>
                        <a:cs typeface="Times New Roman" panose="02020603050405020304" pitchFamily="18" charset="0"/>
                      </a:rPr>
                      <m:t>11</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91</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2</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49</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11</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9</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2</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5</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9</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4</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600"/>
                  </a:spcAft>
                </a:pPr>
                <a:r>
                  <a:rPr lang="nl-NL" sz="4000" dirty="0">
                    <a:effectLst/>
                    <a:latin typeface="Arial" panose="020B0604020202020204" pitchFamily="34" charset="0"/>
                    <a:ea typeface="Yu Mincho" panose="02020400000000000000" pitchFamily="18" charset="-128"/>
                    <a:cs typeface="Arial" panose="020B0604020202020204" pitchFamily="34" charset="0"/>
                  </a:rPr>
                  <a:t>c) </a:t>
                </a:r>
                <a14:m>
                  <m:oMath xmlns:m="http://schemas.openxmlformats.org/officeDocument/2006/math">
                    <m:r>
                      <a:rPr lang="nl-NL" sz="4000" i="1">
                        <a:effectLst/>
                        <a:latin typeface="Cambria Math" panose="02040503050406030204" pitchFamily="18" charset="0"/>
                        <a:ea typeface="Yu Mincho" panose="02020400000000000000" pitchFamily="18" charset="-128"/>
                        <a:cs typeface="Times New Roman" panose="02020603050405020304" pitchFamily="18" charset="0"/>
                      </a:rPr>
                      <m:t>30</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09</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d>
                      <m:d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29</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87</m:t>
                        </m:r>
                      </m:e>
                    </m:d>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30</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d>
                      <m:d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30</m:t>
                        </m:r>
                      </m:e>
                    </m:d>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900</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5" name="Hộp Văn bản 14">
                <a:extLst>
                  <a:ext uri="{FF2B5EF4-FFF2-40B4-BE49-F238E27FC236}">
                    <a16:creationId xmlns:a16="http://schemas.microsoft.com/office/drawing/2014/main" id="{A0B5BA8A-FFBB-AB37-8FC4-EC88C4BCD621}"/>
                  </a:ext>
                </a:extLst>
              </p:cNvPr>
              <p:cNvSpPr txBox="1">
                <a:spLocks noRot="1" noChangeAspect="1" noMove="1" noResize="1" noEditPoints="1" noAdjustHandles="1" noChangeArrowheads="1" noChangeShapeType="1" noTextEdit="1"/>
              </p:cNvSpPr>
              <p:nvPr/>
            </p:nvSpPr>
            <p:spPr>
              <a:xfrm>
                <a:off x="4610100" y="6691096"/>
                <a:ext cx="9067800" cy="2902141"/>
              </a:xfrm>
              <a:prstGeom prst="rect">
                <a:avLst/>
              </a:prstGeom>
              <a:blipFill>
                <a:blip r:embed="rId17"/>
                <a:stretch>
                  <a:fillRect l="-2352" b="-8193"/>
                </a:stretch>
              </a:blipFill>
            </p:spPr>
            <p:txBody>
              <a:bodyPr/>
              <a:lstStyle/>
              <a:p>
                <a:r>
                  <a:rPr lang="en-US">
                    <a:noFill/>
                  </a:rPr>
                  <a:t> </a:t>
                </a:r>
              </a:p>
            </p:txBody>
          </p:sp>
        </mc:Fallback>
      </mc:AlternateContent>
      <p:sp>
        <p:nvSpPr>
          <p:cNvPr id="16" name="Hộp Văn bản 15">
            <a:extLst>
              <a:ext uri="{FF2B5EF4-FFF2-40B4-BE49-F238E27FC236}">
                <a16:creationId xmlns:a16="http://schemas.microsoft.com/office/drawing/2014/main" id="{B486CFC2-4EDD-2C48-FF54-D6D56F10B432}"/>
              </a:ext>
            </a:extLst>
          </p:cNvPr>
          <p:cNvSpPr txBox="1"/>
          <p:nvPr/>
        </p:nvSpPr>
        <p:spPr>
          <a:xfrm>
            <a:off x="7810500" y="5460867"/>
            <a:ext cx="26670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87360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wipe(up)">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5">
                                            <p:txEl>
                                              <p:pRg st="1" end="1"/>
                                            </p:txEl>
                                          </p:spTgt>
                                        </p:tgtEl>
                                        <p:attrNameLst>
                                          <p:attrName>style.visibility</p:attrName>
                                        </p:attrNameLst>
                                      </p:cBhvr>
                                      <p:to>
                                        <p:strVal val="visible"/>
                                      </p:to>
                                    </p:set>
                                    <p:animEffect transition="in" filter="wipe(up)">
                                      <p:cBhvr>
                                        <p:cTn id="32" dur="500"/>
                                        <p:tgtEl>
                                          <p:spTgt spid="1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5">
                                            <p:txEl>
                                              <p:pRg st="2" end="2"/>
                                            </p:txEl>
                                          </p:spTgt>
                                        </p:tgtEl>
                                        <p:attrNameLst>
                                          <p:attrName>style.visibility</p:attrName>
                                        </p:attrNameLst>
                                      </p:cBhvr>
                                      <p:to>
                                        <p:strVal val="visible"/>
                                      </p:to>
                                    </p:set>
                                    <p:animEffect transition="in" filter="wipe(up)">
                                      <p:cBhvr>
                                        <p:cTn id="3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5900"/>
          <a:stretch>
            <a:fillRect/>
          </a:stretch>
        </p:blipFill>
        <p:spPr>
          <a:xfrm>
            <a:off x="5455773" y="0"/>
            <a:ext cx="7376453" cy="307084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8995960"/>
            <a:ext cx="1839565" cy="129104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700000">
            <a:off x="-293159" y="426583"/>
            <a:ext cx="2425882" cy="1411422"/>
          </a:xfrm>
          <a:prstGeom prst="rect">
            <a:avLst/>
          </a:prstGeom>
        </p:spPr>
      </p:pic>
      <p:pic>
        <p:nvPicPr>
          <p:cNvPr id="33" name="Picture 3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29163" y="8130872"/>
            <a:ext cx="510402" cy="865088"/>
          </a:xfrm>
          <a:prstGeom prst="rect">
            <a:avLst/>
          </a:prstGeom>
        </p:spPr>
      </p:pic>
      <p:pic>
        <p:nvPicPr>
          <p:cNvPr id="34" name="Picture 3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25366" b="25366"/>
          <a:stretch>
            <a:fillRect/>
          </a:stretch>
        </p:blipFill>
        <p:spPr>
          <a:xfrm flipH="1">
            <a:off x="16463100" y="9165493"/>
            <a:ext cx="1911396" cy="1198967"/>
          </a:xfrm>
          <a:prstGeom prst="rect">
            <a:avLst/>
          </a:prstGeom>
        </p:spPr>
      </p:pic>
      <p:pic>
        <p:nvPicPr>
          <p:cNvPr id="35" name="Picture 3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603733" y="3438951"/>
            <a:ext cx="510402" cy="865088"/>
          </a:xfrm>
          <a:prstGeom prst="rect">
            <a:avLst/>
          </a:prstGeom>
        </p:spPr>
      </p:pic>
      <p:sp>
        <p:nvSpPr>
          <p:cNvPr id="3" name="Hộp Văn bản 2">
            <a:extLst>
              <a:ext uri="{FF2B5EF4-FFF2-40B4-BE49-F238E27FC236}">
                <a16:creationId xmlns:a16="http://schemas.microsoft.com/office/drawing/2014/main" id="{C38C11FE-2724-CFBA-1C7A-025E9D3596FB}"/>
              </a:ext>
            </a:extLst>
          </p:cNvPr>
          <p:cNvSpPr txBox="1"/>
          <p:nvPr/>
        </p:nvSpPr>
        <p:spPr>
          <a:xfrm>
            <a:off x="6310312" y="723900"/>
            <a:ext cx="54864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LUYỆN TẬP</a:t>
            </a:r>
          </a:p>
        </p:txBody>
      </p:sp>
      <mc:AlternateContent xmlns:mc="http://schemas.openxmlformats.org/markup-compatibility/2006" xmlns:a14="http://schemas.microsoft.com/office/drawing/2010/main">
        <mc:Choice Requires="a14">
          <p:sp>
            <p:nvSpPr>
              <p:cNvPr id="15" name="Hộp Văn bản 14">
                <a:extLst>
                  <a:ext uri="{FF2B5EF4-FFF2-40B4-BE49-F238E27FC236}">
                    <a16:creationId xmlns:a16="http://schemas.microsoft.com/office/drawing/2014/main" id="{02558389-5257-A672-EC3F-70E206CA5AD9}"/>
                  </a:ext>
                </a:extLst>
              </p:cNvPr>
              <p:cNvSpPr txBox="1"/>
              <p:nvPr/>
            </p:nvSpPr>
            <p:spPr>
              <a:xfrm>
                <a:off x="1752599" y="3400522"/>
                <a:ext cx="14782800" cy="707886"/>
              </a:xfrm>
              <a:prstGeom prst="rect">
                <a:avLst/>
              </a:prstGeom>
              <a:noFill/>
            </p:spPr>
            <p:txBody>
              <a:bodyPr wrap="square" rtlCol="0">
                <a:spAutoFit/>
              </a:bodyPr>
              <a:lstStyle/>
              <a:p>
                <a:pPr algn="just"/>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1 (SGK – tr.51)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98</m:t>
                    </m:r>
                    <m:r>
                      <a:rPr lang="en-US" sz="4000" i="1" dirty="0" smtClean="0">
                        <a:latin typeface="Cambria Math" panose="02040503050406030204" pitchFamily="18" charset="0"/>
                        <a:cs typeface="Arial" panose="020B0604020202020204" pitchFamily="34" charset="0"/>
                      </a:rPr>
                      <m:t> </m:t>
                    </m:r>
                    <m:r>
                      <a:rPr lang="en-US" sz="4000" i="1" dirty="0" smtClean="0">
                        <a:latin typeface="Cambria Math" panose="02040503050406030204" pitchFamily="18" charset="0"/>
                        <a:cs typeface="Arial" panose="020B0604020202020204" pitchFamily="34" charset="0"/>
                      </a:rPr>
                      <m:t>176</m:t>
                    </m:r>
                    <m:r>
                      <a:rPr lang="en-US" sz="4000" i="1" dirty="0" smtClean="0">
                        <a:latin typeface="Cambria Math" panose="02040503050406030204" pitchFamily="18" charset="0"/>
                        <a:cs typeface="Arial" panose="020B0604020202020204" pitchFamily="34" charset="0"/>
                      </a:rPr>
                      <m:t> </m:t>
                    </m:r>
                    <m:r>
                      <a:rPr lang="en-US" sz="4000" i="1" dirty="0" smtClean="0">
                        <a:latin typeface="Cambria Math" panose="02040503050406030204" pitchFamily="18" charset="0"/>
                        <a:cs typeface="Arial" panose="020B0604020202020204" pitchFamily="34" charset="0"/>
                      </a:rPr>
                      <m:t>244</m:t>
                    </m:r>
                    <m:r>
                      <a:rPr lang="en-US" sz="4000" i="1" dirty="0" smtClean="0">
                        <a:latin typeface="Cambria Math" panose="02040503050406030204" pitchFamily="18" charset="0"/>
                        <a:cs typeface="Arial" panose="020B0604020202020204" pitchFamily="34" charset="0"/>
                      </a:rPr>
                      <m:t> </m:t>
                    </m:r>
                  </m:oMath>
                </a14:m>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50</m:t>
                    </m:r>
                  </m:oMath>
                </a14:m>
                <a:r>
                  <a:rPr lang="en-US" sz="4000" dirty="0">
                    <a:latin typeface="Arial" panose="020B0604020202020204" pitchFamily="34" charset="0"/>
                    <a:cs typeface="Arial" panose="020B0604020202020204" pitchFamily="34" charset="0"/>
                  </a:rPr>
                  <a:t>.</a:t>
                </a:r>
              </a:p>
            </p:txBody>
          </p:sp>
        </mc:Choice>
        <mc:Fallback xmlns="">
          <p:sp>
            <p:nvSpPr>
              <p:cNvPr id="15" name="Hộp Văn bản 14">
                <a:extLst>
                  <a:ext uri="{FF2B5EF4-FFF2-40B4-BE49-F238E27FC236}">
                    <a16:creationId xmlns:a16="http://schemas.microsoft.com/office/drawing/2014/main" id="{02558389-5257-A672-EC3F-70E206CA5AD9}"/>
                  </a:ext>
                </a:extLst>
              </p:cNvPr>
              <p:cNvSpPr txBox="1">
                <a:spLocks noRot="1" noChangeAspect="1" noMove="1" noResize="1" noEditPoints="1" noAdjustHandles="1" noChangeArrowheads="1" noChangeShapeType="1" noTextEdit="1"/>
              </p:cNvSpPr>
              <p:nvPr/>
            </p:nvSpPr>
            <p:spPr>
              <a:xfrm>
                <a:off x="1752599" y="3400522"/>
                <a:ext cx="14782800" cy="707886"/>
              </a:xfrm>
              <a:prstGeom prst="rect">
                <a:avLst/>
              </a:prstGeom>
              <a:blipFill>
                <a:blip r:embed="rId12"/>
                <a:stretch>
                  <a:fillRect l="-1443" t="-15517" r="-1113" b="-3620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4" name="Hộp Văn bản 23">
                <a:extLst>
                  <a:ext uri="{FF2B5EF4-FFF2-40B4-BE49-F238E27FC236}">
                    <a16:creationId xmlns:a16="http://schemas.microsoft.com/office/drawing/2014/main" id="{DB4AEF19-EB59-E8C5-C59C-FC56D0D8A362}"/>
                  </a:ext>
                </a:extLst>
              </p:cNvPr>
              <p:cNvSpPr txBox="1"/>
              <p:nvPr/>
            </p:nvSpPr>
            <p:spPr>
              <a:xfrm>
                <a:off x="1752599" y="5264551"/>
                <a:ext cx="14782800" cy="4452437"/>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nl-NL" sz="3600" dirty="0">
                    <a:effectLst/>
                    <a:latin typeface="Arial" panose="020B0604020202020204" pitchFamily="34" charset="0"/>
                    <a:ea typeface="Calibri" panose="020F0502020204030204" pitchFamily="34" charset="0"/>
                    <a:cs typeface="Arial" panose="020B0604020202020204" pitchFamily="34" charset="0"/>
                  </a:rPr>
                  <a:t>Làm tròn số với độ chính xác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50</m:t>
                    </m:r>
                  </m:oMath>
                </a14:m>
                <a:r>
                  <a:rPr lang="nl-NL" sz="3600" dirty="0">
                    <a:effectLst/>
                    <a:latin typeface="Arial" panose="020B0604020202020204" pitchFamily="34" charset="0"/>
                    <a:ea typeface="Calibri" panose="020F0502020204030204" pitchFamily="34" charset="0"/>
                    <a:cs typeface="Arial" panose="020B0604020202020204" pitchFamily="34" charset="0"/>
                  </a:rPr>
                  <a:t>, tức là làm tròn đến chữ số hàng trăm. </a:t>
                </a:r>
              </a:p>
              <a:p>
                <a:pPr marL="0" marR="0" algn="just">
                  <a:lnSpc>
                    <a:spcPct val="150000"/>
                  </a:lnSpc>
                  <a:spcBef>
                    <a:spcPts val="600"/>
                  </a:spcBef>
                  <a:spcAft>
                    <a:spcPts val="600"/>
                  </a:spcAft>
                  <a:tabLst>
                    <a:tab pos="360045" algn="l"/>
                    <a:tab pos="720090" algn="l"/>
                  </a:tabLst>
                </a:pPr>
                <a:r>
                  <a:rPr lang="nl-NL" sz="3600" dirty="0">
                    <a:effectLst/>
                    <a:latin typeface="Arial" panose="020B0604020202020204" pitchFamily="34" charset="0"/>
                    <a:ea typeface="Calibri" panose="020F0502020204030204" pitchFamily="34" charset="0"/>
                    <a:cs typeface="Arial" panose="020B0604020202020204" pitchFamily="34" charset="0"/>
                  </a:rPr>
                  <a:t>Vì chữ số ngay bên phải chữ số hàng trăm là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4</m:t>
                    </m:r>
                    <m:r>
                      <a:rPr lang="nl-NL" sz="3600" i="1" dirty="0" smtClean="0">
                        <a:effectLst/>
                        <a:latin typeface="Cambria Math" panose="02040503050406030204" pitchFamily="18" charset="0"/>
                        <a:ea typeface="Calibri" panose="020F0502020204030204" pitchFamily="34" charset="0"/>
                        <a:cs typeface="Arial" panose="020B0604020202020204" pitchFamily="34" charset="0"/>
                      </a:rPr>
                      <m:t>&lt;</m:t>
                    </m:r>
                    <m:r>
                      <a:rPr lang="nl-NL" sz="3600" i="1" dirty="0" smtClean="0">
                        <a:effectLst/>
                        <a:latin typeface="Cambria Math" panose="02040503050406030204" pitchFamily="18" charset="0"/>
                        <a:ea typeface="Calibri" panose="020F0502020204030204" pitchFamily="34" charset="0"/>
                        <a:cs typeface="Arial" panose="020B0604020202020204" pitchFamily="34" charset="0"/>
                      </a:rPr>
                      <m:t>5</m:t>
                    </m:r>
                  </m:oMath>
                </a14:m>
                <a:r>
                  <a:rPr lang="nl-NL" sz="3600" dirty="0">
                    <a:effectLst/>
                    <a:latin typeface="Arial" panose="020B0604020202020204" pitchFamily="34" charset="0"/>
                    <a:ea typeface="Calibri" panose="020F0502020204030204" pitchFamily="34" charset="0"/>
                    <a:cs typeface="Arial" panose="020B0604020202020204" pitchFamily="34" charset="0"/>
                  </a:rPr>
                  <a:t> nên ta giữ nguyên chữ số hàng trăm và thay thế các chữ số bên phải chữ số hàng chục nghìn bởi chữ số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0</m:t>
                    </m:r>
                  </m:oMath>
                </a14:m>
                <a:r>
                  <a:rPr lang="nl-NL"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tabLst>
                    <a:tab pos="360045" algn="l"/>
                    <a:tab pos="720090" algn="l"/>
                  </a:tabLst>
                </a:pPr>
                <a:r>
                  <a:rPr lang="nl-NL" sz="3600" dirty="0">
                    <a:effectLst/>
                    <a:latin typeface="Arial" panose="020B0604020202020204" pitchFamily="34" charset="0"/>
                    <a:ea typeface="Calibri" panose="020F0502020204030204" pitchFamily="34" charset="0"/>
                    <a:cs typeface="Arial" panose="020B0604020202020204" pitchFamily="34" charset="0"/>
                  </a:rPr>
                  <a:t>Số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98</m:t>
                    </m:r>
                    <m:r>
                      <a:rPr lang="nl-NL"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nl-NL" sz="3600" i="1" dirty="0" smtClean="0">
                        <a:effectLst/>
                        <a:latin typeface="Cambria Math" panose="02040503050406030204" pitchFamily="18" charset="0"/>
                        <a:ea typeface="Calibri" panose="020F0502020204030204" pitchFamily="34" charset="0"/>
                        <a:cs typeface="Arial" panose="020B0604020202020204" pitchFamily="34" charset="0"/>
                      </a:rPr>
                      <m:t>176</m:t>
                    </m:r>
                    <m:r>
                      <a:rPr lang="nl-NL"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nl-NL" sz="3600" i="1" dirty="0" smtClean="0">
                        <a:effectLst/>
                        <a:latin typeface="Cambria Math" panose="02040503050406030204" pitchFamily="18" charset="0"/>
                        <a:ea typeface="Calibri" panose="020F0502020204030204" pitchFamily="34" charset="0"/>
                        <a:cs typeface="Arial" panose="020B0604020202020204" pitchFamily="34" charset="0"/>
                      </a:rPr>
                      <m:t>244</m:t>
                    </m:r>
                  </m:oMath>
                </a14:m>
                <a:r>
                  <a:rPr lang="nl-NL" sz="3600" dirty="0">
                    <a:effectLst/>
                    <a:latin typeface="Arial" panose="020B0604020202020204" pitchFamily="34" charset="0"/>
                    <a:ea typeface="Calibri" panose="020F0502020204030204" pitchFamily="34" charset="0"/>
                    <a:cs typeface="Arial" panose="020B0604020202020204" pitchFamily="34" charset="0"/>
                  </a:rPr>
                  <a:t> làm tròn với độ chính xác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50</m:t>
                    </m:r>
                  </m:oMath>
                </a14:m>
                <a:r>
                  <a:rPr lang="nl-NL" sz="3600" dirty="0">
                    <a:effectLst/>
                    <a:latin typeface="Arial" panose="020B0604020202020204" pitchFamily="34" charset="0"/>
                    <a:ea typeface="Calibri" panose="020F0502020204030204" pitchFamily="34" charset="0"/>
                    <a:cs typeface="Arial" panose="020B0604020202020204" pitchFamily="34" charset="0"/>
                  </a:rPr>
                  <a:t> được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98</m:t>
                    </m:r>
                    <m:r>
                      <a:rPr lang="nl-NL"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nl-NL" sz="3600" i="1" dirty="0" smtClean="0">
                        <a:effectLst/>
                        <a:latin typeface="Cambria Math" panose="02040503050406030204" pitchFamily="18" charset="0"/>
                        <a:ea typeface="Calibri" panose="020F0502020204030204" pitchFamily="34" charset="0"/>
                        <a:cs typeface="Arial" panose="020B0604020202020204" pitchFamily="34" charset="0"/>
                      </a:rPr>
                      <m:t>176</m:t>
                    </m:r>
                    <m:r>
                      <a:rPr lang="nl-NL"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nl-NL" sz="3600" i="1" dirty="0" smtClean="0">
                        <a:effectLst/>
                        <a:latin typeface="Cambria Math" panose="02040503050406030204" pitchFamily="18" charset="0"/>
                        <a:ea typeface="Calibri" panose="020F0502020204030204" pitchFamily="34" charset="0"/>
                        <a:cs typeface="Arial" panose="020B0604020202020204" pitchFamily="34" charset="0"/>
                      </a:rPr>
                      <m:t>200</m:t>
                    </m:r>
                  </m:oMath>
                </a14:m>
                <a:r>
                  <a:rPr lang="nl-NL"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4" name="Hộp Văn bản 23">
                <a:extLst>
                  <a:ext uri="{FF2B5EF4-FFF2-40B4-BE49-F238E27FC236}">
                    <a16:creationId xmlns:a16="http://schemas.microsoft.com/office/drawing/2014/main" id="{DB4AEF19-EB59-E8C5-C59C-FC56D0D8A362}"/>
                  </a:ext>
                </a:extLst>
              </p:cNvPr>
              <p:cNvSpPr txBox="1">
                <a:spLocks noRot="1" noChangeAspect="1" noMove="1" noResize="1" noEditPoints="1" noAdjustHandles="1" noChangeArrowheads="1" noChangeShapeType="1" noTextEdit="1"/>
              </p:cNvSpPr>
              <p:nvPr/>
            </p:nvSpPr>
            <p:spPr>
              <a:xfrm>
                <a:off x="1752599" y="5264551"/>
                <a:ext cx="14782800" cy="4452437"/>
              </a:xfrm>
              <a:prstGeom prst="rect">
                <a:avLst/>
              </a:prstGeom>
              <a:blipFill>
                <a:blip r:embed="rId13"/>
                <a:stretch>
                  <a:fillRect l="-1237" r="-2103" b="-4247"/>
                </a:stretch>
              </a:blipFill>
            </p:spPr>
            <p:txBody>
              <a:bodyPr/>
              <a:lstStyle/>
              <a:p>
                <a:r>
                  <a:rPr lang="en-US">
                    <a:noFill/>
                  </a:rPr>
                  <a:t> </a:t>
                </a:r>
              </a:p>
            </p:txBody>
          </p:sp>
        </mc:Fallback>
      </mc:AlternateContent>
      <p:sp>
        <p:nvSpPr>
          <p:cNvPr id="25" name="Hộp Văn bản 24">
            <a:extLst>
              <a:ext uri="{FF2B5EF4-FFF2-40B4-BE49-F238E27FC236}">
                <a16:creationId xmlns:a16="http://schemas.microsoft.com/office/drawing/2014/main" id="{8CE92EF8-767D-720A-6767-B80E7AA1CDEB}"/>
              </a:ext>
            </a:extLst>
          </p:cNvPr>
          <p:cNvSpPr txBox="1"/>
          <p:nvPr/>
        </p:nvSpPr>
        <p:spPr>
          <a:xfrm>
            <a:off x="7810499" y="4469942"/>
            <a:ext cx="26670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51828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anim calcmode="lin" valueType="num">
                                      <p:cBhvr additive="base">
                                        <p:cTn id="17"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4">
                                            <p:txEl>
                                              <p:pRg st="0" end="0"/>
                                            </p:txEl>
                                          </p:spTgt>
                                        </p:tgtEl>
                                        <p:attrNameLst>
                                          <p:attrName>style.visibility</p:attrName>
                                        </p:attrNameLst>
                                      </p:cBhvr>
                                      <p:to>
                                        <p:strVal val="visible"/>
                                      </p:to>
                                    </p:set>
                                    <p:animEffect transition="in" filter="fade">
                                      <p:cBhvr>
                                        <p:cTn id="23" dur="500"/>
                                        <p:tgtEl>
                                          <p:spTgt spid="2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4">
                                            <p:txEl>
                                              <p:pRg st="1" end="1"/>
                                            </p:txEl>
                                          </p:spTgt>
                                        </p:tgtEl>
                                        <p:attrNameLst>
                                          <p:attrName>style.visibility</p:attrName>
                                        </p:attrNameLst>
                                      </p:cBhvr>
                                      <p:to>
                                        <p:strVal val="visible"/>
                                      </p:to>
                                    </p:set>
                                    <p:animEffect transition="in" filter="fade">
                                      <p:cBhvr>
                                        <p:cTn id="28" dur="500"/>
                                        <p:tgtEl>
                                          <p:spTgt spid="2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4">
                                            <p:txEl>
                                              <p:pRg st="2" end="2"/>
                                            </p:txEl>
                                          </p:spTgt>
                                        </p:tgtEl>
                                        <p:attrNameLst>
                                          <p:attrName>style.visibility</p:attrName>
                                        </p:attrNameLst>
                                      </p:cBhvr>
                                      <p:to>
                                        <p:strVal val="visible"/>
                                      </p:to>
                                    </p:set>
                                    <p:animEffect transition="in" filter="fade">
                                      <p:cBhvr>
                                        <p:cTn id="33"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3A50"/>
        </a:solidFill>
        <a:effectLst/>
      </p:bgPr>
    </p:bg>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C3A44FFF-9983-0781-CD96-B74D403832EC}"/>
              </a:ext>
            </a:extLst>
          </p:cNvPr>
          <p:cNvGrpSpPr/>
          <p:nvPr/>
        </p:nvGrpSpPr>
        <p:grpSpPr>
          <a:xfrm>
            <a:off x="1781378" y="980445"/>
            <a:ext cx="14725244" cy="8326109"/>
            <a:chOff x="0" y="0"/>
            <a:chExt cx="1913890" cy="2174748"/>
          </a:xfrm>
        </p:grpSpPr>
        <p:sp>
          <p:nvSpPr>
            <p:cNvPr id="3" name="Freeform 4">
              <a:extLst>
                <a:ext uri="{FF2B5EF4-FFF2-40B4-BE49-F238E27FC236}">
                  <a16:creationId xmlns:a16="http://schemas.microsoft.com/office/drawing/2014/main" id="{DE18EC7E-CC52-A2B4-7A71-F6E03D5A9876}"/>
                </a:ext>
              </a:extLst>
            </p:cNvPr>
            <p:cNvSpPr/>
            <p:nvPr/>
          </p:nvSpPr>
          <p:spPr>
            <a:xfrm>
              <a:off x="0" y="0"/>
              <a:ext cx="1913890" cy="2174748"/>
            </a:xfrm>
            <a:custGeom>
              <a:avLst/>
              <a:gdLst/>
              <a:ahLst/>
              <a:cxnLst/>
              <a:rect l="l" t="t" r="r" b="b"/>
              <a:pathLst>
                <a:path w="1913890" h="2174748">
                  <a:moveTo>
                    <a:pt x="1789430" y="2174747"/>
                  </a:moveTo>
                  <a:lnTo>
                    <a:pt x="124460" y="2174747"/>
                  </a:lnTo>
                  <a:cubicBezTo>
                    <a:pt x="55880" y="2174747"/>
                    <a:pt x="0" y="2118868"/>
                    <a:pt x="0" y="2050287"/>
                  </a:cubicBezTo>
                  <a:lnTo>
                    <a:pt x="0" y="124460"/>
                  </a:lnTo>
                  <a:cubicBezTo>
                    <a:pt x="0" y="55880"/>
                    <a:pt x="55880" y="0"/>
                    <a:pt x="124460" y="0"/>
                  </a:cubicBezTo>
                  <a:lnTo>
                    <a:pt x="1789430" y="0"/>
                  </a:lnTo>
                  <a:cubicBezTo>
                    <a:pt x="1858010" y="0"/>
                    <a:pt x="1913890" y="55880"/>
                    <a:pt x="1913890" y="124460"/>
                  </a:cubicBezTo>
                  <a:lnTo>
                    <a:pt x="1913890" y="2050288"/>
                  </a:lnTo>
                  <a:cubicBezTo>
                    <a:pt x="1913890" y="2118868"/>
                    <a:pt x="1858010" y="2174748"/>
                    <a:pt x="1789430" y="2174748"/>
                  </a:cubicBezTo>
                  <a:close/>
                </a:path>
              </a:pathLst>
            </a:custGeom>
            <a:solidFill>
              <a:srgbClr val="FFFFFF"/>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6860"/>
          <a:stretch>
            <a:fillRect/>
          </a:stretch>
        </p:blipFill>
        <p:spPr>
          <a:xfrm>
            <a:off x="-65072" y="8649899"/>
            <a:ext cx="1709107" cy="1637101"/>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89028">
            <a:off x="13672456" y="1769699"/>
            <a:ext cx="1660274" cy="385031"/>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53063"/>
          <a:stretch>
            <a:fillRect/>
          </a:stretch>
        </p:blipFill>
        <p:spPr>
          <a:xfrm rot="-8598904">
            <a:off x="-476034" y="60909"/>
            <a:ext cx="1857649" cy="149440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11907" b="21056"/>
          <a:stretch>
            <a:fillRect/>
          </a:stretch>
        </p:blipFill>
        <p:spPr>
          <a:xfrm>
            <a:off x="17440847" y="9468449"/>
            <a:ext cx="938824" cy="881375"/>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17429"/>
          <a:stretch>
            <a:fillRect/>
          </a:stretch>
        </p:blipFill>
        <p:spPr>
          <a:xfrm>
            <a:off x="15448408" y="-57536"/>
            <a:ext cx="1810892" cy="1757259"/>
          </a:xfrm>
          <a:prstGeom prst="rect">
            <a:avLst/>
          </a:prstGeom>
        </p:spPr>
      </p:pic>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5DE23CFD-FC05-A2E7-64C3-2F6DD37D3C5D}"/>
                  </a:ext>
                </a:extLst>
              </p:cNvPr>
              <p:cNvSpPr txBox="1"/>
              <p:nvPr/>
            </p:nvSpPr>
            <p:spPr>
              <a:xfrm>
                <a:off x="3657597" y="1243260"/>
                <a:ext cx="10972801" cy="2748253"/>
              </a:xfrm>
              <a:prstGeom prst="rect">
                <a:avLst/>
              </a:prstGeom>
              <a:noFill/>
            </p:spPr>
            <p:txBody>
              <a:bodyPr wrap="square" rtlCol="0">
                <a:spAutoFit/>
              </a:bodyPr>
              <a:lstStyle/>
              <a:p>
                <a:pPr algn="just">
                  <a:lnSpc>
                    <a:spcPct val="150000"/>
                  </a:lnSpc>
                </a:pPr>
                <a:r>
                  <a:rPr lang="en-US" sz="4000" b="1" dirty="0">
                    <a:latin typeface="Arial" panose="020B0604020202020204" pitchFamily="34" charset="0"/>
                    <a:cs typeface="Arial" panose="020B0604020202020204" pitchFamily="34" charset="0"/>
                  </a:rPr>
                  <a:t>Bài 2 (SGK – tr.51) </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dirty="0" smtClean="0">
                        <a:latin typeface="Cambria Math" panose="02040503050406030204" pitchFamily="18" charset="0"/>
                        <a:cs typeface="Arial" panose="020B0604020202020204" pitchFamily="34" charset="0"/>
                      </a:rPr>
                      <m:t>4,76908</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m:t>
                    </m:r>
                    <m:r>
                      <a:rPr lang="en-US" sz="4000" b="0" i="1" dirty="0" smtClean="0">
                        <a:latin typeface="Cambria Math" panose="02040503050406030204" pitchFamily="18" charset="0"/>
                        <a:cs typeface="Arial" panose="020B0604020202020204" pitchFamily="34" charset="0"/>
                      </a:rPr>
                      <m:t>,5</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0" dirty="0" smtClean="0">
                        <a:latin typeface="Cambria Math" panose="02040503050406030204" pitchFamily="18" charset="0"/>
                        <a:cs typeface="Arial" panose="020B0604020202020204" pitchFamily="34" charset="0"/>
                      </a:rPr>
                      <m:t>−</m:t>
                    </m:r>
                    <m:r>
                      <a:rPr lang="en-US" sz="4000" b="0" i="1" dirty="0" smtClean="0">
                        <a:latin typeface="Cambria Math" panose="02040503050406030204" pitchFamily="18" charset="0"/>
                        <a:cs typeface="Arial" panose="020B0604020202020204" pitchFamily="34" charset="0"/>
                      </a:rPr>
                      <m:t>4,76908</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m:t>
                    </m:r>
                    <m:r>
                      <a:rPr lang="en-US" sz="4000" b="0" i="1" dirty="0" smtClean="0">
                        <a:latin typeface="Cambria Math" panose="02040503050406030204" pitchFamily="18" charset="0"/>
                        <a:cs typeface="Arial" panose="020B0604020202020204" pitchFamily="34" charset="0"/>
                      </a:rPr>
                      <m:t>,05</m:t>
                    </m:r>
                  </m:oMath>
                </a14:m>
                <a:r>
                  <a:rPr lang="en-US" sz="4000" dirty="0">
                    <a:latin typeface="Arial" panose="020B0604020202020204" pitchFamily="34" charset="0"/>
                    <a:cs typeface="Arial" panose="020B0604020202020204" pitchFamily="34" charset="0"/>
                  </a:rPr>
                  <a:t>.</a:t>
                </a:r>
              </a:p>
            </p:txBody>
          </p:sp>
        </mc:Choice>
        <mc:Fallback xmlns="">
          <p:sp>
            <p:nvSpPr>
              <p:cNvPr id="4" name="Hộp Văn bản 3">
                <a:extLst>
                  <a:ext uri="{FF2B5EF4-FFF2-40B4-BE49-F238E27FC236}">
                    <a16:creationId xmlns:a16="http://schemas.microsoft.com/office/drawing/2014/main" id="{5DE23CFD-FC05-A2E7-64C3-2F6DD37D3C5D}"/>
                  </a:ext>
                </a:extLst>
              </p:cNvPr>
              <p:cNvSpPr txBox="1">
                <a:spLocks noRot="1" noChangeAspect="1" noMove="1" noResize="1" noEditPoints="1" noAdjustHandles="1" noChangeArrowheads="1" noChangeShapeType="1" noTextEdit="1"/>
              </p:cNvSpPr>
              <p:nvPr/>
            </p:nvSpPr>
            <p:spPr>
              <a:xfrm>
                <a:off x="3657597" y="1243260"/>
                <a:ext cx="10972801" cy="2748253"/>
              </a:xfrm>
              <a:prstGeom prst="rect">
                <a:avLst/>
              </a:prstGeom>
              <a:blipFill>
                <a:blip r:embed="rId12"/>
                <a:stretch>
                  <a:fillRect l="-1944" r="-944" b="-8647"/>
                </a:stretch>
              </a:blipFill>
            </p:spPr>
            <p:txBody>
              <a:bodyPr/>
              <a:lstStyle/>
              <a:p>
                <a:r>
                  <a:rPr lang="en-US">
                    <a:noFill/>
                  </a:rPr>
                  <a:t> </a:t>
                </a:r>
              </a:p>
            </p:txBody>
          </p:sp>
        </mc:Fallback>
      </mc:AlternateContent>
      <p:sp>
        <p:nvSpPr>
          <p:cNvPr id="5" name="Hộp Văn bản 4">
            <a:extLst>
              <a:ext uri="{FF2B5EF4-FFF2-40B4-BE49-F238E27FC236}">
                <a16:creationId xmlns:a16="http://schemas.microsoft.com/office/drawing/2014/main" id="{C2962775-8E82-ADD2-8686-36B29D817C88}"/>
              </a:ext>
            </a:extLst>
          </p:cNvPr>
          <p:cNvSpPr txBox="1"/>
          <p:nvPr/>
        </p:nvSpPr>
        <p:spPr>
          <a:xfrm>
            <a:off x="7810498" y="4180091"/>
            <a:ext cx="26670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Hộp Văn bản 12">
                <a:extLst>
                  <a:ext uri="{FF2B5EF4-FFF2-40B4-BE49-F238E27FC236}">
                    <a16:creationId xmlns:a16="http://schemas.microsoft.com/office/drawing/2014/main" id="{3B87037A-2EE8-C70A-B079-0159C03878CE}"/>
                  </a:ext>
                </a:extLst>
              </p:cNvPr>
              <p:cNvSpPr txBox="1"/>
              <p:nvPr/>
            </p:nvSpPr>
            <p:spPr>
              <a:xfrm>
                <a:off x="3846908" y="5143499"/>
                <a:ext cx="10594181" cy="3646511"/>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nl-NL" sz="3800" dirty="0">
                    <a:effectLst/>
                    <a:latin typeface="Arial" panose="020B0604020202020204" pitchFamily="34" charset="0"/>
                    <a:ea typeface="Yu Mincho" panose="02020400000000000000" pitchFamily="18" charset="-128"/>
                    <a:cs typeface="Arial" panose="020B0604020202020204" pitchFamily="34" charset="0"/>
                  </a:rPr>
                  <a:t>a) Làm tròn số </a:t>
                </a:r>
                <a14:m>
                  <m:oMath xmlns:m="http://schemas.openxmlformats.org/officeDocument/2006/math">
                    <m:r>
                      <a:rPr lang="nl-NL" sz="3800" i="1" dirty="0" smtClean="0">
                        <a:effectLst/>
                        <a:latin typeface="Cambria Math" panose="02040503050406030204" pitchFamily="18" charset="0"/>
                        <a:ea typeface="Yu Mincho" panose="02020400000000000000" pitchFamily="18" charset="-128"/>
                        <a:cs typeface="Arial" panose="020B0604020202020204" pitchFamily="34" charset="0"/>
                      </a:rPr>
                      <m:t>4,76908</m:t>
                    </m:r>
                  </m:oMath>
                </a14:m>
                <a:r>
                  <a:rPr lang="nl-NL" sz="3800" dirty="0">
                    <a:effectLst/>
                    <a:latin typeface="Arial" panose="020B0604020202020204" pitchFamily="34" charset="0"/>
                    <a:ea typeface="Yu Mincho" panose="02020400000000000000" pitchFamily="18" charset="-128"/>
                    <a:cs typeface="Arial" panose="020B0604020202020204" pitchFamily="34" charset="0"/>
                  </a:rPr>
                  <a:t> với độ chính xác </a:t>
                </a:r>
                <a14:m>
                  <m:oMath xmlns:m="http://schemas.openxmlformats.org/officeDocument/2006/math">
                    <m:r>
                      <a:rPr lang="nl-NL" sz="3800" i="1" dirty="0" smtClean="0">
                        <a:effectLst/>
                        <a:latin typeface="Cambria Math" panose="02040503050406030204" pitchFamily="18" charset="0"/>
                        <a:ea typeface="Yu Mincho" panose="02020400000000000000" pitchFamily="18" charset="-128"/>
                        <a:cs typeface="Arial" panose="020B0604020202020204" pitchFamily="34" charset="0"/>
                      </a:rPr>
                      <m:t>0,5</m:t>
                    </m:r>
                  </m:oMath>
                </a14:m>
                <a:r>
                  <a:rPr lang="nl-NL" sz="3800" dirty="0">
                    <a:effectLst/>
                    <a:latin typeface="Arial" panose="020B0604020202020204" pitchFamily="34" charset="0"/>
                    <a:ea typeface="Yu Mincho" panose="02020400000000000000" pitchFamily="18" charset="-128"/>
                    <a:cs typeface="Arial" panose="020B0604020202020204" pitchFamily="34" charset="0"/>
                  </a:rPr>
                  <a:t> được </a:t>
                </a:r>
                <a14:m>
                  <m:oMath xmlns:m="http://schemas.openxmlformats.org/officeDocument/2006/math">
                    <m:r>
                      <a:rPr lang="nl-NL" sz="3800" i="1" dirty="0" smtClean="0">
                        <a:effectLst/>
                        <a:latin typeface="Cambria Math" panose="02040503050406030204" pitchFamily="18" charset="0"/>
                        <a:ea typeface="Yu Mincho" panose="02020400000000000000" pitchFamily="18" charset="-128"/>
                        <a:cs typeface="Arial" panose="020B0604020202020204" pitchFamily="34" charset="0"/>
                      </a:rPr>
                      <m:t>5</m:t>
                    </m:r>
                  </m:oMath>
                </a14:m>
                <a:r>
                  <a:rPr lang="nl-NL" sz="3800" dirty="0">
                    <a:effectLst/>
                    <a:latin typeface="Arial" panose="020B0604020202020204" pitchFamily="34" charset="0"/>
                    <a:ea typeface="Yu Mincho" panose="02020400000000000000" pitchFamily="18" charset="-128"/>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tabLst>
                    <a:tab pos="360045" algn="l"/>
                    <a:tab pos="720090" algn="l"/>
                  </a:tabLst>
                </a:pPr>
                <a:r>
                  <a:rPr lang="nl-NL" sz="3800" dirty="0">
                    <a:effectLst/>
                    <a:latin typeface="Arial" panose="020B0604020202020204" pitchFamily="34" charset="0"/>
                    <a:ea typeface="Yu Mincho" panose="02020400000000000000" pitchFamily="18" charset="-128"/>
                    <a:cs typeface="Arial" panose="020B0604020202020204" pitchFamily="34" charset="0"/>
                  </a:rPr>
                  <a:t>b) Làm tròn số </a:t>
                </a:r>
                <a14:m>
                  <m:oMath xmlns:m="http://schemas.openxmlformats.org/officeDocument/2006/math">
                    <m:r>
                      <a:rPr lang="nl-NL" sz="3800" i="1" dirty="0" smtClean="0">
                        <a:effectLst/>
                        <a:latin typeface="Cambria Math" panose="02040503050406030204" pitchFamily="18" charset="0"/>
                        <a:ea typeface="Yu Mincho" panose="02020400000000000000" pitchFamily="18" charset="-128"/>
                        <a:cs typeface="Arial" panose="020B0604020202020204" pitchFamily="34" charset="0"/>
                      </a:rPr>
                      <m:t>−4,76908</m:t>
                    </m:r>
                  </m:oMath>
                </a14:m>
                <a:r>
                  <a:rPr lang="nl-NL" sz="3800" dirty="0">
                    <a:effectLst/>
                    <a:latin typeface="Arial" panose="020B0604020202020204" pitchFamily="34" charset="0"/>
                    <a:ea typeface="Yu Mincho" panose="02020400000000000000" pitchFamily="18" charset="-128"/>
                    <a:cs typeface="Arial" panose="020B0604020202020204" pitchFamily="34" charset="0"/>
                  </a:rPr>
                  <a:t> với độ chính xác </a:t>
                </a:r>
                <a14:m>
                  <m:oMath xmlns:m="http://schemas.openxmlformats.org/officeDocument/2006/math">
                    <m:r>
                      <a:rPr lang="nl-NL" sz="3800" i="1" dirty="0" smtClean="0">
                        <a:effectLst/>
                        <a:latin typeface="Cambria Math" panose="02040503050406030204" pitchFamily="18" charset="0"/>
                        <a:ea typeface="Yu Mincho" panose="02020400000000000000" pitchFamily="18" charset="-128"/>
                        <a:cs typeface="Arial" panose="020B0604020202020204" pitchFamily="34" charset="0"/>
                      </a:rPr>
                      <m:t>0,05</m:t>
                    </m:r>
                  </m:oMath>
                </a14:m>
                <a:r>
                  <a:rPr lang="nl-NL" sz="3800" dirty="0">
                    <a:effectLst/>
                    <a:latin typeface="Arial" panose="020B0604020202020204" pitchFamily="34" charset="0"/>
                    <a:ea typeface="Yu Mincho" panose="02020400000000000000" pitchFamily="18" charset="-128"/>
                    <a:cs typeface="Arial" panose="020B0604020202020204" pitchFamily="34" charset="0"/>
                  </a:rPr>
                  <a:t> được </a:t>
                </a:r>
                <a14:m>
                  <m:oMath xmlns:m="http://schemas.openxmlformats.org/officeDocument/2006/math">
                    <m:r>
                      <a:rPr lang="nl-NL" sz="3800" i="1" dirty="0" smtClean="0">
                        <a:effectLst/>
                        <a:latin typeface="Cambria Math" panose="02040503050406030204" pitchFamily="18" charset="0"/>
                        <a:ea typeface="Yu Mincho" panose="02020400000000000000" pitchFamily="18" charset="-128"/>
                        <a:cs typeface="Arial" panose="020B0604020202020204" pitchFamily="34" charset="0"/>
                      </a:rPr>
                      <m:t>−4,8</m:t>
                    </m:r>
                  </m:oMath>
                </a14:m>
                <a:r>
                  <a:rPr lang="en-US" sz="38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3" name="Hộp Văn bản 12">
                <a:extLst>
                  <a:ext uri="{FF2B5EF4-FFF2-40B4-BE49-F238E27FC236}">
                    <a16:creationId xmlns:a16="http://schemas.microsoft.com/office/drawing/2014/main" id="{3B87037A-2EE8-C70A-B079-0159C03878CE}"/>
                  </a:ext>
                </a:extLst>
              </p:cNvPr>
              <p:cNvSpPr txBox="1">
                <a:spLocks noRot="1" noChangeAspect="1" noMove="1" noResize="1" noEditPoints="1" noAdjustHandles="1" noChangeArrowheads="1" noChangeShapeType="1" noTextEdit="1"/>
              </p:cNvSpPr>
              <p:nvPr/>
            </p:nvSpPr>
            <p:spPr>
              <a:xfrm>
                <a:off x="3846908" y="5143499"/>
                <a:ext cx="10594181" cy="3646511"/>
              </a:xfrm>
              <a:prstGeom prst="rect">
                <a:avLst/>
              </a:prstGeom>
              <a:blipFill>
                <a:blip r:embed="rId13"/>
                <a:stretch>
                  <a:fillRect l="-1899" r="-3165" b="-5686"/>
                </a:stretch>
              </a:blipFill>
            </p:spPr>
            <p:txBody>
              <a:bodyPr/>
              <a:lstStyle/>
              <a:p>
                <a:r>
                  <a:rPr lang="en-US">
                    <a:noFill/>
                  </a:rPr>
                  <a:t> </a:t>
                </a:r>
              </a:p>
            </p:txBody>
          </p:sp>
        </mc:Fallback>
      </mc:AlternateContent>
    </p:spTree>
    <p:extLst>
      <p:ext uri="{BB962C8B-B14F-4D97-AF65-F5344CB8AC3E}">
        <p14:creationId xmlns:p14="http://schemas.microsoft.com/office/powerpoint/2010/main" val="36400390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 calcmode="lin" valueType="num">
                                      <p:cBhvr additive="base">
                                        <p:cTn id="2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wipe(up)">
                                      <p:cBhvr>
                                        <p:cTn id="28" dur="500"/>
                                        <p:tgtEl>
                                          <p:spTgt spid="1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wipe(up)">
                                      <p:cBhvr>
                                        <p:cTn id="33"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Hộp Văn bản 2">
                <a:extLst>
                  <a:ext uri="{FF2B5EF4-FFF2-40B4-BE49-F238E27FC236}">
                    <a16:creationId xmlns:a16="http://schemas.microsoft.com/office/drawing/2014/main" id="{1D6A7046-D9CB-CA67-830E-0C27D2E1B2F0}"/>
                  </a:ext>
                </a:extLst>
              </p:cNvPr>
              <p:cNvSpPr txBox="1"/>
              <p:nvPr/>
            </p:nvSpPr>
            <p:spPr>
              <a:xfrm>
                <a:off x="1862077" y="2185248"/>
                <a:ext cx="15725902" cy="5489901"/>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3 (SGK – tr.51) </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tay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rồi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dưới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vô</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tuần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tuần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p>
              <a:p>
                <a:pPr algn="just">
                  <a:lnSpc>
                    <a:spcPct val="150000"/>
                  </a:lnSpc>
                </a:pPr>
                <a14:m>
                  <m:oMathPara xmlns:m="http://schemas.openxmlformats.org/officeDocument/2006/math">
                    <m:oMathParaPr>
                      <m:jc m:val="left"/>
                    </m:oMathParaPr>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17</m:t>
                          </m:r>
                        </m:num>
                        <m:den>
                          <m:r>
                            <a:rPr lang="en-US" sz="4000" b="0" i="1" smtClean="0">
                              <a:latin typeface="Cambria Math" panose="02040503050406030204" pitchFamily="18" charset="0"/>
                              <a:cs typeface="Arial" panose="020B0604020202020204" pitchFamily="34" charset="0"/>
                            </a:rPr>
                            <m:t>3</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125</m:t>
                          </m:r>
                        </m:num>
                        <m:den>
                          <m:r>
                            <a:rPr lang="en-US" sz="4000" b="0" i="1" smtClean="0">
                              <a:latin typeface="Cambria Math" panose="02040503050406030204" pitchFamily="18" charset="0"/>
                              <a:cs typeface="Arial" panose="020B0604020202020204" pitchFamily="34" charset="0"/>
                            </a:rPr>
                            <m:t>111</m:t>
                          </m:r>
                        </m:den>
                      </m:f>
                      <m:r>
                        <a:rPr lang="en-US" sz="4000" b="0" i="1" smtClean="0">
                          <a:latin typeface="Cambria Math" panose="02040503050406030204" pitchFamily="18" charset="0"/>
                          <a:cs typeface="Arial" panose="020B0604020202020204" pitchFamily="34" charset="0"/>
                        </a:rPr>
                        <m:t>; </m:t>
                      </m:r>
                      <m:rad>
                        <m:radPr>
                          <m:degHide m:val="on"/>
                          <m:ctrlPr>
                            <a:rPr lang="en-US" sz="4000" b="0" i="1" smtClean="0">
                              <a:latin typeface="Cambria Math" panose="02040503050406030204" pitchFamily="18" charset="0"/>
                              <a:cs typeface="Arial" panose="020B0604020202020204" pitchFamily="34" charset="0"/>
                            </a:rPr>
                          </m:ctrlPr>
                        </m:radPr>
                        <m:deg/>
                        <m:e>
                          <m:r>
                            <a:rPr lang="en-US" sz="4000" b="0" i="1" smtClean="0">
                              <a:latin typeface="Cambria Math" panose="02040503050406030204" pitchFamily="18" charset="0"/>
                              <a:cs typeface="Arial" panose="020B0604020202020204" pitchFamily="34" charset="0"/>
                            </a:rPr>
                            <m:t>5</m:t>
                          </m:r>
                        </m:e>
                      </m:rad>
                      <m:r>
                        <a:rPr lang="en-US" sz="4000" b="0" i="1" smtClean="0">
                          <a:latin typeface="Cambria Math" panose="02040503050406030204" pitchFamily="18" charset="0"/>
                          <a:cs typeface="Arial" panose="020B0604020202020204" pitchFamily="34" charset="0"/>
                        </a:rPr>
                        <m:t>; </m:t>
                      </m:r>
                      <m:rad>
                        <m:radPr>
                          <m:degHide m:val="on"/>
                          <m:ctrlPr>
                            <a:rPr lang="en-US" sz="4000" b="0" i="1" smtClean="0">
                              <a:latin typeface="Cambria Math" panose="02040503050406030204" pitchFamily="18" charset="0"/>
                              <a:cs typeface="Arial" panose="020B0604020202020204" pitchFamily="34" charset="0"/>
                            </a:rPr>
                          </m:ctrlPr>
                        </m:radPr>
                        <m:deg/>
                        <m:e>
                          <m:r>
                            <a:rPr lang="en-US" sz="4000" b="0" i="1" smtClean="0">
                              <a:latin typeface="Cambria Math" panose="02040503050406030204" pitchFamily="18" charset="0"/>
                              <a:cs typeface="Arial" panose="020B0604020202020204" pitchFamily="34" charset="0"/>
                            </a:rPr>
                            <m:t>19</m:t>
                          </m:r>
                        </m:e>
                      </m:rad>
                      <m:r>
                        <a:rPr lang="en-US" sz="4000" b="0" i="1" smtClean="0">
                          <a:latin typeface="Cambria Math" panose="02040503050406030204" pitchFamily="18" charset="0"/>
                          <a:cs typeface="Arial" panose="020B0604020202020204" pitchFamily="34" charset="0"/>
                        </a:rPr>
                        <m:t>.</m:t>
                      </m:r>
                    </m:oMath>
                  </m:oMathPara>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ad>
                      <m:radPr>
                        <m:degHide m:val="on"/>
                        <m:ctrlPr>
                          <a:rPr lang="en-US" sz="4000" b="0" i="1" dirty="0" smtClean="0">
                            <a:latin typeface="Cambria Math" panose="02040503050406030204" pitchFamily="18" charset="0"/>
                            <a:cs typeface="Arial" panose="020B0604020202020204" pitchFamily="34" charset="0"/>
                          </a:rPr>
                        </m:ctrlPr>
                      </m:radPr>
                      <m:deg/>
                      <m:e>
                        <m:r>
                          <a:rPr lang="en-US" sz="4000" b="0" i="1" dirty="0" smtClean="0">
                            <a:latin typeface="Cambria Math" panose="02040503050406030204" pitchFamily="18" charset="0"/>
                            <a:cs typeface="Arial" panose="020B0604020202020204" pitchFamily="34" charset="0"/>
                          </a:rPr>
                          <m:t>19</m:t>
                        </m:r>
                      </m:e>
                    </m:rad>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m:t>
                    </m:r>
                    <m:r>
                      <a:rPr lang="en-US" sz="4000" b="0" i="1" dirty="0" smtClean="0">
                        <a:latin typeface="Cambria Math" panose="02040503050406030204" pitchFamily="18" charset="0"/>
                        <a:cs typeface="Arial" panose="020B0604020202020204" pitchFamily="34" charset="0"/>
                      </a:rPr>
                      <m:t>,05</m:t>
                    </m:r>
                  </m:oMath>
                </a14:m>
                <a:r>
                  <a:rPr lang="en-US" sz="4000" dirty="0">
                    <a:latin typeface="Arial" panose="020B0604020202020204" pitchFamily="34" charset="0"/>
                    <a:cs typeface="Arial" panose="020B0604020202020204" pitchFamily="34" charset="0"/>
                  </a:rPr>
                  <a:t>.</a:t>
                </a:r>
              </a:p>
            </p:txBody>
          </p:sp>
        </mc:Choice>
        <mc:Fallback xmlns="">
          <p:sp>
            <p:nvSpPr>
              <p:cNvPr id="3" name="Hộp Văn bản 2">
                <a:extLst>
                  <a:ext uri="{FF2B5EF4-FFF2-40B4-BE49-F238E27FC236}">
                    <a16:creationId xmlns:a16="http://schemas.microsoft.com/office/drawing/2014/main" id="{1D6A7046-D9CB-CA67-830E-0C27D2E1B2F0}"/>
                  </a:ext>
                </a:extLst>
              </p:cNvPr>
              <p:cNvSpPr txBox="1">
                <a:spLocks noRot="1" noChangeAspect="1" noMove="1" noResize="1" noEditPoints="1" noAdjustHandles="1" noChangeArrowheads="1" noChangeShapeType="1" noTextEdit="1"/>
              </p:cNvSpPr>
              <p:nvPr/>
            </p:nvSpPr>
            <p:spPr>
              <a:xfrm>
                <a:off x="1862077" y="2185248"/>
                <a:ext cx="15725902" cy="5489901"/>
              </a:xfrm>
              <a:prstGeom prst="rect">
                <a:avLst/>
              </a:prstGeom>
              <a:blipFill>
                <a:blip r:embed="rId2"/>
                <a:stretch>
                  <a:fillRect l="-1357" r="-1357" b="-3774"/>
                </a:stretch>
              </a:blipFill>
            </p:spPr>
            <p:txBody>
              <a:bodyPr/>
              <a:lstStyle/>
              <a:p>
                <a:r>
                  <a:rPr lang="en-US">
                    <a:noFill/>
                  </a:rPr>
                  <a:t> </a:t>
                </a:r>
              </a:p>
            </p:txBody>
          </p:sp>
        </mc:Fallback>
      </mc:AlternateContent>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090644" y="5230514"/>
            <a:ext cx="2272783" cy="242724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491704" y="6434611"/>
            <a:ext cx="2459847" cy="957104"/>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18216" b="17754"/>
          <a:stretch>
            <a:fillRect/>
          </a:stretch>
        </p:blipFill>
        <p:spPr>
          <a:xfrm>
            <a:off x="15482313" y="9258300"/>
            <a:ext cx="2977727" cy="1165158"/>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86122">
            <a:off x="-530917" y="-69846"/>
            <a:ext cx="5544785" cy="1431429"/>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221870">
            <a:off x="12541344" y="559326"/>
            <a:ext cx="5881940" cy="1639401"/>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63625" y="8728145"/>
            <a:ext cx="994797" cy="933301"/>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014997">
            <a:off x="16501801" y="8215623"/>
            <a:ext cx="1514997" cy="775534"/>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645869"/>
            <a:ext cx="1650789" cy="382831"/>
          </a:xfrm>
          <a:prstGeom prst="rect">
            <a:avLst/>
          </a:prstGeom>
        </p:spPr>
      </p:pic>
    </p:spTree>
    <p:extLst>
      <p:ext uri="{BB962C8B-B14F-4D97-AF65-F5344CB8AC3E}">
        <p14:creationId xmlns:p14="http://schemas.microsoft.com/office/powerpoint/2010/main" val="38118156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7AA00792-7C8E-8986-7EC7-81F3FAC2A8F2}"/>
              </a:ext>
            </a:extLst>
          </p:cNvPr>
          <p:cNvGrpSpPr/>
          <p:nvPr/>
        </p:nvGrpSpPr>
        <p:grpSpPr>
          <a:xfrm>
            <a:off x="1781378" y="980445"/>
            <a:ext cx="14725244" cy="8326109"/>
            <a:chOff x="0" y="0"/>
            <a:chExt cx="1913890" cy="2174748"/>
          </a:xfrm>
        </p:grpSpPr>
        <p:sp>
          <p:nvSpPr>
            <p:cNvPr id="9" name="Freeform 4">
              <a:extLst>
                <a:ext uri="{FF2B5EF4-FFF2-40B4-BE49-F238E27FC236}">
                  <a16:creationId xmlns:a16="http://schemas.microsoft.com/office/drawing/2014/main" id="{0BCFA379-9B4C-C2D5-F111-DFC12A5F5BE4}"/>
                </a:ext>
              </a:extLst>
            </p:cNvPr>
            <p:cNvSpPr/>
            <p:nvPr/>
          </p:nvSpPr>
          <p:spPr>
            <a:xfrm>
              <a:off x="0" y="0"/>
              <a:ext cx="1913890" cy="2174748"/>
            </a:xfrm>
            <a:custGeom>
              <a:avLst/>
              <a:gdLst/>
              <a:ahLst/>
              <a:cxnLst/>
              <a:rect l="l" t="t" r="r" b="b"/>
              <a:pathLst>
                <a:path w="1913890" h="2174748">
                  <a:moveTo>
                    <a:pt x="1789430" y="2174747"/>
                  </a:moveTo>
                  <a:lnTo>
                    <a:pt x="124460" y="2174747"/>
                  </a:lnTo>
                  <a:cubicBezTo>
                    <a:pt x="55880" y="2174747"/>
                    <a:pt x="0" y="2118868"/>
                    <a:pt x="0" y="2050287"/>
                  </a:cubicBezTo>
                  <a:lnTo>
                    <a:pt x="0" y="124460"/>
                  </a:lnTo>
                  <a:cubicBezTo>
                    <a:pt x="0" y="55880"/>
                    <a:pt x="55880" y="0"/>
                    <a:pt x="124460" y="0"/>
                  </a:cubicBezTo>
                  <a:lnTo>
                    <a:pt x="1789430" y="0"/>
                  </a:lnTo>
                  <a:cubicBezTo>
                    <a:pt x="1858010" y="0"/>
                    <a:pt x="1913890" y="55880"/>
                    <a:pt x="1913890" y="124460"/>
                  </a:cubicBezTo>
                  <a:lnTo>
                    <a:pt x="1913890" y="2050288"/>
                  </a:lnTo>
                  <a:cubicBezTo>
                    <a:pt x="1913890" y="2118868"/>
                    <a:pt x="1858010" y="2174748"/>
                    <a:pt x="1789430" y="2174748"/>
                  </a:cubicBezTo>
                  <a:close/>
                </a:path>
              </a:pathLst>
            </a:custGeom>
            <a:solidFill>
              <a:srgbClr val="FFFFFF"/>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058" y="8195338"/>
            <a:ext cx="3995356" cy="1714371"/>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4527" b="21324"/>
          <a:stretch>
            <a:fillRect/>
          </a:stretch>
        </p:blipFill>
        <p:spPr>
          <a:xfrm rot="-10800000">
            <a:off x="0" y="0"/>
            <a:ext cx="3005244" cy="1076319"/>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8700" y="7806013"/>
            <a:ext cx="1106378" cy="1452287"/>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544745" y="7071628"/>
            <a:ext cx="1020129" cy="1468772"/>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544745" y="470467"/>
            <a:ext cx="1933912" cy="1529549"/>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975731" y="470467"/>
            <a:ext cx="597807" cy="857130"/>
          </a:xfrm>
          <a:prstGeom prst="rect">
            <a:avLst/>
          </a:prstGeom>
        </p:spPr>
      </p:pic>
      <p:sp>
        <p:nvSpPr>
          <p:cNvPr id="2" name="Hộp Văn bản 1">
            <a:extLst>
              <a:ext uri="{FF2B5EF4-FFF2-40B4-BE49-F238E27FC236}">
                <a16:creationId xmlns:a16="http://schemas.microsoft.com/office/drawing/2014/main" id="{49493C78-BF30-A9B6-7AAD-83A1911E1035}"/>
              </a:ext>
            </a:extLst>
          </p:cNvPr>
          <p:cNvSpPr txBox="1"/>
          <p:nvPr/>
        </p:nvSpPr>
        <p:spPr>
          <a:xfrm>
            <a:off x="7924800" y="1831054"/>
            <a:ext cx="26670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84224457-33A1-DD20-A6AF-4060DF88E60D}"/>
                  </a:ext>
                </a:extLst>
              </p:cNvPr>
              <p:cNvSpPr txBox="1"/>
              <p:nvPr/>
            </p:nvSpPr>
            <p:spPr>
              <a:xfrm>
                <a:off x="2286000" y="3048918"/>
                <a:ext cx="13716000" cy="4712316"/>
              </a:xfrm>
              <a:prstGeom prst="rect">
                <a:avLst/>
              </a:prstGeom>
              <a:noFill/>
            </p:spPr>
            <p:txBody>
              <a:bodyPr wrap="square">
                <a:spAutoFit/>
              </a:bodyPr>
              <a:lstStyle/>
              <a:p>
                <a:pPr marL="0" marR="0" algn="just">
                  <a:lnSpc>
                    <a:spcPct val="150000"/>
                  </a:lnSpc>
                  <a:spcBef>
                    <a:spcPts val="600"/>
                  </a:spcBef>
                  <a:spcAft>
                    <a:spcPts val="1200"/>
                  </a:spcAft>
                  <a:tabLst>
                    <a:tab pos="360045" algn="l"/>
                    <a:tab pos="720090" algn="l"/>
                  </a:tabLst>
                </a:pPr>
                <a:r>
                  <a:rPr lang="en-US" sz="4000" dirty="0">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17</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6</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125</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111</m:t>
                        </m:r>
                      </m:den>
                    </m:f>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a:effectLst/>
                        <a:latin typeface="Cambria Math" panose="02040503050406030204" pitchFamily="18" charset="0"/>
                        <a:ea typeface="Yu Mincho" panose="02020400000000000000" pitchFamily="18" charset="-128"/>
                        <a:cs typeface="Times New Roman" panose="02020603050405020304" pitchFamily="18" charset="0"/>
                      </a:rPr>
                      <m:t>1</m:t>
                    </m:r>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d>
                      <m:d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4000" i="1">
                            <a:effectLst/>
                            <a:latin typeface="Cambria Math" panose="02040503050406030204" pitchFamily="18" charset="0"/>
                            <a:ea typeface="Yu Mincho" panose="02020400000000000000" pitchFamily="18" charset="-128"/>
                            <a:cs typeface="Times New Roman" panose="02020603050405020304" pitchFamily="18" charset="0"/>
                          </a:rPr>
                          <m:t>126</m:t>
                        </m:r>
                      </m:e>
                    </m:d>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1200"/>
                  </a:spcAft>
                  <a:tabLst>
                    <a:tab pos="360045" algn="l"/>
                    <a:tab pos="720090" algn="l"/>
                  </a:tabLst>
                </a:pPr>
                <a14:m>
                  <m:oMath xmlns:m="http://schemas.openxmlformats.org/officeDocument/2006/math">
                    <m:rad>
                      <m:radPr>
                        <m:degHide m:val="on"/>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radPr>
                      <m:deg/>
                      <m:e>
                        <m:r>
                          <a:rPr lang="en-US" sz="4000" i="1">
                            <a:effectLst/>
                            <a:latin typeface="Cambria Math" panose="02040503050406030204" pitchFamily="18" charset="0"/>
                            <a:ea typeface="Yu Mincho" panose="02020400000000000000" pitchFamily="18" charset="-128"/>
                            <a:cs typeface="Times New Roman" panose="02020603050405020304" pitchFamily="18" charset="0"/>
                          </a:rPr>
                          <m:t>5</m:t>
                        </m:r>
                      </m:e>
                    </m:rad>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a:effectLst/>
                        <a:latin typeface="Cambria Math" panose="02040503050406030204" pitchFamily="18" charset="0"/>
                        <a:ea typeface="Yu Mincho" panose="02020400000000000000" pitchFamily="18" charset="-128"/>
                        <a:cs typeface="Times New Roman" panose="02020603050405020304" pitchFamily="18" charset="0"/>
                      </a:rPr>
                      <m:t>2</m:t>
                    </m:r>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a:effectLst/>
                        <a:latin typeface="Cambria Math" panose="02040503050406030204" pitchFamily="18" charset="0"/>
                        <a:ea typeface="Yu Mincho" panose="02020400000000000000" pitchFamily="18" charset="-128"/>
                        <a:cs typeface="Times New Roman" panose="02020603050405020304" pitchFamily="18" charset="0"/>
                      </a:rPr>
                      <m:t>2360679</m:t>
                    </m:r>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ad>
                      <m:radPr>
                        <m:degHide m:val="on"/>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radPr>
                      <m:deg/>
                      <m:e>
                        <m:r>
                          <a:rPr lang="en-US" sz="4000" i="1">
                            <a:effectLst/>
                            <a:latin typeface="Cambria Math" panose="02040503050406030204" pitchFamily="18" charset="0"/>
                            <a:ea typeface="Yu Mincho" panose="02020400000000000000" pitchFamily="18" charset="-128"/>
                            <a:cs typeface="Times New Roman" panose="02020603050405020304" pitchFamily="18" charset="0"/>
                          </a:rPr>
                          <m:t>19</m:t>
                        </m:r>
                      </m:e>
                    </m:rad>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a:effectLst/>
                        <a:latin typeface="Cambria Math" panose="02040503050406030204" pitchFamily="18" charset="0"/>
                        <a:ea typeface="Yu Mincho" panose="02020400000000000000" pitchFamily="18" charset="-128"/>
                        <a:cs typeface="Times New Roman" panose="02020603050405020304" pitchFamily="18" charset="0"/>
                      </a:rPr>
                      <m:t>4</m:t>
                    </m:r>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a:effectLst/>
                        <a:latin typeface="Cambria Math" panose="02040503050406030204" pitchFamily="18" charset="0"/>
                        <a:ea typeface="Yu Mincho" panose="02020400000000000000" pitchFamily="18" charset="-128"/>
                        <a:cs typeface="Times New Roman" panose="02020603050405020304" pitchFamily="18" charset="0"/>
                      </a:rPr>
                      <m:t>3588989</m:t>
                    </m:r>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1200"/>
                  </a:spcAft>
                </a:pPr>
                <a:r>
                  <a:rPr lang="en-US" sz="4000" dirty="0">
                    <a:effectLst/>
                    <a:latin typeface="Arial" panose="020B0604020202020204" pitchFamily="34" charset="0"/>
                    <a:ea typeface="Calibri" panose="020F0502020204030204" pitchFamily="34" charset="0"/>
                    <a:cs typeface="Arial" panose="020B0604020202020204" pitchFamily="34" charset="0"/>
                  </a:rPr>
                  <a:t>b) </a:t>
                </a:r>
                <a:r>
                  <a:rPr lang="en-US" sz="4000" dirty="0" err="1">
                    <a:effectLst/>
                    <a:latin typeface="Arial" panose="020B0604020202020204" pitchFamily="34" charset="0"/>
                    <a:ea typeface="Calibri" panose="020F0502020204030204" pitchFamily="34" charset="0"/>
                    <a:cs typeface="Arial" panose="020B0604020202020204" pitchFamily="34" charset="0"/>
                  </a:rPr>
                  <a:t>Làm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tròn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ad>
                      <m:radPr>
                        <m:degHide m:val="on"/>
                        <m:ctrlPr>
                          <a:rPr lang="en-US" sz="4000" i="1">
                            <a:effectLst/>
                            <a:latin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19</m:t>
                        </m:r>
                      </m:e>
                    </m:rad>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4000" dirty="0" err="1">
                    <a:effectLst/>
                    <a:latin typeface="Arial" panose="020B0604020202020204" pitchFamily="34" charset="0"/>
                    <a:ea typeface="Yu Mincho" panose="02020400000000000000" pitchFamily="18" charset="-128"/>
                    <a:cs typeface="Arial" panose="020B0604020202020204" pitchFamily="34" charset="0"/>
                  </a:rPr>
                  <a:t>với</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độ</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chính</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xác</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0</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05</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tức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là</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làm</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tròn</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số</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4</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3588989</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đến</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chữ</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số</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hàng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phần</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mười</a:t>
                </a:r>
                <a:r>
                  <a:rPr lang="en-US" sz="4000" dirty="0">
                    <a:effectLst/>
                    <a:latin typeface="Arial" panose="020B0604020202020204" pitchFamily="34" charset="0"/>
                    <a:ea typeface="Yu Mincho" panose="02020400000000000000" pitchFamily="18" charset="-128"/>
                    <a:cs typeface="Arial" panose="020B0604020202020204" pitchFamily="34" charset="0"/>
                  </a:rPr>
                  <a:t>, ta </a:t>
                </a:r>
                <a:r>
                  <a:rPr lang="en-US" sz="4000" dirty="0" err="1">
                    <a:effectLst/>
                    <a:latin typeface="Arial" panose="020B0604020202020204" pitchFamily="34" charset="0"/>
                    <a:ea typeface="Yu Mincho" panose="02020400000000000000" pitchFamily="18" charset="-128"/>
                    <a:cs typeface="Arial" panose="020B0604020202020204" pitchFamily="34" charset="0"/>
                  </a:rPr>
                  <a:t>được</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4</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4</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7" name="Hộp Văn bản 6">
                <a:extLst>
                  <a:ext uri="{FF2B5EF4-FFF2-40B4-BE49-F238E27FC236}">
                    <a16:creationId xmlns:a16="http://schemas.microsoft.com/office/drawing/2014/main" id="{84224457-33A1-DD20-A6AF-4060DF88E60D}"/>
                  </a:ext>
                </a:extLst>
              </p:cNvPr>
              <p:cNvSpPr txBox="1">
                <a:spLocks noRot="1" noChangeAspect="1" noMove="1" noResize="1" noEditPoints="1" noAdjustHandles="1" noChangeArrowheads="1" noChangeShapeType="1" noTextEdit="1"/>
              </p:cNvSpPr>
              <p:nvPr/>
            </p:nvSpPr>
            <p:spPr>
              <a:xfrm>
                <a:off x="2286000" y="3048918"/>
                <a:ext cx="13716000" cy="4712316"/>
              </a:xfrm>
              <a:prstGeom prst="rect">
                <a:avLst/>
              </a:prstGeom>
              <a:blipFill>
                <a:blip r:embed="rId14"/>
                <a:stretch>
                  <a:fillRect l="-1556" r="-1556" b="-4657"/>
                </a:stretch>
              </a:blipFill>
            </p:spPr>
            <p:txBody>
              <a:bodyPr/>
              <a:lstStyle/>
              <a:p>
                <a:r>
                  <a:rPr lang="en-US">
                    <a:noFill/>
                  </a:rPr>
                  <a:t> </a:t>
                </a:r>
              </a:p>
            </p:txBody>
          </p:sp>
        </mc:Fallback>
      </mc:AlternateContent>
    </p:spTree>
    <p:extLst>
      <p:ext uri="{BB962C8B-B14F-4D97-AF65-F5344CB8AC3E}">
        <p14:creationId xmlns:p14="http://schemas.microsoft.com/office/powerpoint/2010/main" val="19758325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dissolve">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dissolve">
                                      <p:cBhvr>
                                        <p:cTn id="18" dur="500"/>
                                        <p:tgtEl>
                                          <p:spTgt spid="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dissolve">
                                      <p:cBhvr>
                                        <p:cTn id="23"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3A50"/>
        </a:solidFill>
        <a:effectLst/>
      </p:bgPr>
    </p:bg>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70B2CCF0-6E88-12D0-21E9-3D179E114D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98135" y="433526"/>
            <a:ext cx="16230600" cy="9118646"/>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89725">
            <a:off x="15021753" y="8657099"/>
            <a:ext cx="3957772" cy="1494408"/>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16682"/>
          <a:stretch>
            <a:fillRect/>
          </a:stretch>
        </p:blipFill>
        <p:spPr>
          <a:xfrm rot="-10800000">
            <a:off x="2076744" y="0"/>
            <a:ext cx="1541832" cy="1345791"/>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8057"/>
          <a:stretch>
            <a:fillRect/>
          </a:stretch>
        </p:blipFill>
        <p:spPr>
          <a:xfrm>
            <a:off x="0" y="6640478"/>
            <a:ext cx="2843850" cy="276382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528280" y="1086284"/>
            <a:ext cx="1810892" cy="2128185"/>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834588" y="3524684"/>
            <a:ext cx="484313" cy="464940"/>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800000">
            <a:off x="16395240" y="5759889"/>
            <a:ext cx="605399" cy="716448"/>
          </a:xfrm>
          <a:prstGeom prst="rect">
            <a:avLst/>
          </a:prstGeom>
        </p:spPr>
      </p:pic>
      <p:pic>
        <p:nvPicPr>
          <p:cNvPr id="9" name="Picture 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170459" y="9007147"/>
            <a:ext cx="553995" cy="794312"/>
          </a:xfrm>
          <a:prstGeom prst="rect">
            <a:avLst/>
          </a:prstGeom>
        </p:spPr>
      </p:pic>
      <p:pic>
        <p:nvPicPr>
          <p:cNvPr id="10" name="Picture 1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b="25189"/>
          <a:stretch>
            <a:fillRect/>
          </a:stretch>
        </p:blipFill>
        <p:spPr>
          <a:xfrm>
            <a:off x="10229712" y="736854"/>
            <a:ext cx="563207" cy="1135955"/>
          </a:xfrm>
          <a:prstGeom prst="rect">
            <a:avLst/>
          </a:prstGeom>
        </p:spPr>
      </p:pic>
      <p:sp>
        <p:nvSpPr>
          <p:cNvPr id="12" name="Hộp Văn bản 11">
            <a:extLst>
              <a:ext uri="{FF2B5EF4-FFF2-40B4-BE49-F238E27FC236}">
                <a16:creationId xmlns:a16="http://schemas.microsoft.com/office/drawing/2014/main" id="{F6F5FF8A-20D6-45B3-EE70-5952296D2F12}"/>
              </a:ext>
            </a:extLst>
          </p:cNvPr>
          <p:cNvSpPr txBox="1"/>
          <p:nvPr/>
        </p:nvSpPr>
        <p:spPr>
          <a:xfrm>
            <a:off x="3880303" y="3191491"/>
            <a:ext cx="10519516" cy="3904017"/>
          </a:xfrm>
          <a:prstGeom prst="rect">
            <a:avLst/>
          </a:prstGeom>
          <a:noFill/>
        </p:spPr>
        <p:txBody>
          <a:bodyPr wrap="square" rtlCol="0">
            <a:spAutoFit/>
          </a:bodyPr>
          <a:lstStyle/>
          <a:p>
            <a:pPr algn="ctr">
              <a:lnSpc>
                <a:spcPct val="150000"/>
              </a:lnSpc>
            </a:pPr>
            <a:r>
              <a:rPr lang="en-US" sz="8800" b="1" dirty="0">
                <a:latin typeface="Arial" panose="020B0604020202020204" pitchFamily="34" charset="0"/>
                <a:cs typeface="Arial" panose="020B0604020202020204" pitchFamily="34" charset="0"/>
              </a:rPr>
              <a:t>BÀI 4: LÀM TRÒN VÀ ƯỚC LƯỢNG</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7110"/>
          <a:stretch>
            <a:fillRect/>
          </a:stretch>
        </p:blipFill>
        <p:spPr>
          <a:xfrm>
            <a:off x="16593207" y="8895737"/>
            <a:ext cx="1826648" cy="1458066"/>
          </a:xfrm>
          <a:prstGeom prst="rect">
            <a:avLst/>
          </a:prstGeom>
        </p:spPr>
      </p:pic>
      <p:sp>
        <p:nvSpPr>
          <p:cNvPr id="17" name="Freeform 17"/>
          <p:cNvSpPr/>
          <p:nvPr/>
        </p:nvSpPr>
        <p:spPr>
          <a:xfrm>
            <a:off x="1682556" y="1080999"/>
            <a:ext cx="14910651" cy="8125001"/>
          </a:xfrm>
          <a:custGeom>
            <a:avLst/>
            <a:gdLst/>
            <a:ahLst/>
            <a:cxnLst/>
            <a:rect l="l" t="t" r="r" b="b"/>
            <a:pathLst>
              <a:path w="8600311" h="3003674">
                <a:moveTo>
                  <a:pt x="8597771" y="645160"/>
                </a:moveTo>
                <a:cubicBezTo>
                  <a:pt x="8600311" y="488950"/>
                  <a:pt x="8578721" y="30480"/>
                  <a:pt x="8578721" y="30480"/>
                </a:cubicBezTo>
                <a:cubicBezTo>
                  <a:pt x="8578721" y="30480"/>
                  <a:pt x="8193911" y="40640"/>
                  <a:pt x="6272714" y="40640"/>
                </a:cubicBezTo>
                <a:cubicBezTo>
                  <a:pt x="5751672"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155314"/>
                  <a:pt x="21590" y="2347084"/>
                </a:cubicBezTo>
                <a:cubicBezTo>
                  <a:pt x="6350" y="2592194"/>
                  <a:pt x="0" y="2965574"/>
                  <a:pt x="0" y="2965574"/>
                </a:cubicBezTo>
                <a:cubicBezTo>
                  <a:pt x="204470" y="2996054"/>
                  <a:pt x="450850" y="3003674"/>
                  <a:pt x="657860" y="3001135"/>
                </a:cubicBezTo>
                <a:cubicBezTo>
                  <a:pt x="891540" y="3001135"/>
                  <a:pt x="5147262" y="3001135"/>
                  <a:pt x="5147262" y="3001135"/>
                </a:cubicBezTo>
                <a:lnTo>
                  <a:pt x="8558401" y="2987164"/>
                </a:lnTo>
                <a:cubicBezTo>
                  <a:pt x="8558401" y="2987164"/>
                  <a:pt x="8597771" y="2284854"/>
                  <a:pt x="8597771" y="2159124"/>
                </a:cubicBezTo>
                <a:cubicBezTo>
                  <a:pt x="8597771" y="1985134"/>
                  <a:pt x="8595231" y="803910"/>
                  <a:pt x="8597771" y="645160"/>
                </a:cubicBezTo>
                <a:close/>
              </a:path>
            </a:pathLst>
          </a:custGeom>
          <a:solidFill>
            <a:srgbClr val="FFFFFF"/>
          </a:solidFill>
        </p:spPr>
      </p:sp>
      <p:pic>
        <p:nvPicPr>
          <p:cNvPr id="22"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05958">
            <a:off x="17042978" y="7295538"/>
            <a:ext cx="1230357" cy="629826"/>
          </a:xfrm>
          <a:prstGeom prst="rect">
            <a:avLst/>
          </a:prstGeom>
        </p:spPr>
      </p:pic>
      <p:pic>
        <p:nvPicPr>
          <p:cNvPr id="23" name="Picture 2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7027" b="27027"/>
          <a:stretch>
            <a:fillRect/>
          </a:stretch>
        </p:blipFill>
        <p:spPr>
          <a:xfrm rot="-10800000" flipH="1">
            <a:off x="0" y="0"/>
            <a:ext cx="2016618" cy="1264970"/>
          </a:xfrm>
          <a:prstGeom prst="rect">
            <a:avLst/>
          </a:prstGeom>
        </p:spPr>
      </p:pic>
      <p:pic>
        <p:nvPicPr>
          <p:cNvPr id="24" name="Picture 2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4004" y="2154554"/>
            <a:ext cx="1650789" cy="382831"/>
          </a:xfrm>
          <a:prstGeom prst="rect">
            <a:avLst/>
          </a:prstGeom>
        </p:spPr>
      </p:pic>
      <p:pic>
        <p:nvPicPr>
          <p:cNvPr id="25" name="Picture 2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53063"/>
          <a:stretch>
            <a:fillRect/>
          </a:stretch>
        </p:blipFill>
        <p:spPr>
          <a:xfrm rot="-8598904">
            <a:off x="-305951" y="8877565"/>
            <a:ext cx="1857649" cy="1494408"/>
          </a:xfrm>
          <a:prstGeom prst="rect">
            <a:avLst/>
          </a:prstGeom>
        </p:spPr>
      </p:pic>
      <p:pic>
        <p:nvPicPr>
          <p:cNvPr id="26" name="Picture 2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42194">
            <a:off x="17404263" y="126204"/>
            <a:ext cx="625722" cy="1686996"/>
          </a:xfrm>
          <a:prstGeom prst="rect">
            <a:avLst/>
          </a:prstGeom>
        </p:spPr>
      </p:pic>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F6718433-89E2-79E9-C62F-B919EC269DDE}"/>
                  </a:ext>
                </a:extLst>
              </p:cNvPr>
              <p:cNvSpPr txBox="1"/>
              <p:nvPr/>
            </p:nvSpPr>
            <p:spPr>
              <a:xfrm>
                <a:off x="2549659" y="1790700"/>
                <a:ext cx="13176444" cy="2482667"/>
              </a:xfrm>
              <a:prstGeom prst="rect">
                <a:avLst/>
              </a:prstGeom>
              <a:noFill/>
            </p:spPr>
            <p:txBody>
              <a:bodyPr wrap="square" rtlCol="0">
                <a:spAutoFit/>
              </a:bodyPr>
              <a:lstStyle/>
              <a:p>
                <a:pPr algn="just">
                  <a:lnSpc>
                    <a:spcPct val="150000"/>
                  </a:lnSpc>
                </a:pPr>
                <a:r>
                  <a:rPr lang="en-US" sz="3600" b="1" dirty="0" err="1">
                    <a:latin typeface="Arial" panose="020B0604020202020204" pitchFamily="34" charset="0"/>
                    <a:cs typeface="Arial" panose="020B0604020202020204" pitchFamily="34" charset="0"/>
                  </a:rPr>
                  <a:t>Bài</a:t>
                </a:r>
                <a:r>
                  <a:rPr lang="en-US" sz="3600" b="1" dirty="0">
                    <a:latin typeface="Arial" panose="020B0604020202020204" pitchFamily="34" charset="0"/>
                    <a:cs typeface="Arial" panose="020B0604020202020204" pitchFamily="34" charset="0"/>
                  </a:rPr>
                  <a:t> 4 (SGK – tr.51)</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Áp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dụng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tắc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ước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lượng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mỗi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phép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sau</a:t>
                </a:r>
                <a:r>
                  <a:rPr lang="en-US" sz="3600" dirty="0">
                    <a:latin typeface="Arial" panose="020B0604020202020204" pitchFamily="34" charset="0"/>
                    <a:cs typeface="Arial" panose="020B0604020202020204" pitchFamily="34" charset="0"/>
                  </a:rPr>
                  <a:t>:</a:t>
                </a:r>
              </a:p>
              <a:p>
                <a:pPr algn="just">
                  <a:lnSpc>
                    <a:spcPct val="150000"/>
                  </a:lnSpc>
                </a:pPr>
                <a:r>
                  <a:rPr lang="en-US" sz="3600" dirty="0">
                    <a:latin typeface="Arial" panose="020B0604020202020204" pitchFamily="34" charset="0"/>
                    <a:cs typeface="Arial" panose="020B0604020202020204" pitchFamily="34" charset="0"/>
                  </a:rPr>
                  <a:t>a) </a:t>
                </a:r>
                <a14:m>
                  <m:oMath xmlns:m="http://schemas.openxmlformats.org/officeDocument/2006/math">
                    <m:r>
                      <a:rPr lang="en-US" sz="3600" i="1" dirty="0" smtClean="0">
                        <a:latin typeface="Cambria Math" panose="02040503050406030204" pitchFamily="18" charset="0"/>
                        <a:cs typeface="Arial" panose="020B0604020202020204" pitchFamily="34" charset="0"/>
                      </a:rPr>
                      <m:t>(−</m:t>
                    </m:r>
                    <m:r>
                      <a:rPr lang="en-US" sz="3600" i="1" dirty="0" smtClean="0">
                        <a:latin typeface="Cambria Math" panose="02040503050406030204" pitchFamily="18" charset="0"/>
                        <a:cs typeface="Arial" panose="020B0604020202020204" pitchFamily="34" charset="0"/>
                      </a:rPr>
                      <m:t>28</m:t>
                    </m:r>
                    <m:r>
                      <a:rPr lang="en-US" sz="3600" i="1" dirty="0" smtClean="0">
                        <a:latin typeface="Cambria Math" panose="02040503050406030204" pitchFamily="18" charset="0"/>
                        <a:cs typeface="Arial" panose="020B0604020202020204" pitchFamily="34" charset="0"/>
                      </a:rPr>
                      <m:t>,</m:t>
                    </m:r>
                    <m:r>
                      <a:rPr lang="en-US" sz="3600" i="1" dirty="0" smtClean="0">
                        <a:latin typeface="Cambria Math" panose="02040503050406030204" pitchFamily="18" charset="0"/>
                        <a:cs typeface="Arial" panose="020B0604020202020204" pitchFamily="34" charset="0"/>
                      </a:rPr>
                      <m:t>29</m:t>
                    </m:r>
                    <m:r>
                      <a:rPr lang="en-US" sz="3600" i="1" dirty="0" smtClean="0">
                        <a:latin typeface="Cambria Math" panose="02040503050406030204" pitchFamily="18" charset="0"/>
                        <a:cs typeface="Arial" panose="020B0604020202020204" pitchFamily="34" charset="0"/>
                      </a:rPr>
                      <m:t>)+(−</m:t>
                    </m:r>
                    <m:r>
                      <a:rPr lang="en-US" sz="3600" i="1" dirty="0" smtClean="0">
                        <a:latin typeface="Cambria Math" panose="02040503050406030204" pitchFamily="18" charset="0"/>
                        <a:cs typeface="Arial" panose="020B0604020202020204" pitchFamily="34" charset="0"/>
                      </a:rPr>
                      <m:t>11</m:t>
                    </m:r>
                    <m:r>
                      <a:rPr lang="en-US" sz="3600" i="1" dirty="0" smtClean="0">
                        <a:latin typeface="Cambria Math" panose="02040503050406030204" pitchFamily="18" charset="0"/>
                        <a:cs typeface="Arial" panose="020B0604020202020204" pitchFamily="34" charset="0"/>
                      </a:rPr>
                      <m:t>,</m:t>
                    </m:r>
                    <m:r>
                      <a:rPr lang="en-US" sz="3600" i="1" dirty="0" smtClean="0">
                        <a:latin typeface="Cambria Math" panose="02040503050406030204" pitchFamily="18" charset="0"/>
                        <a:cs typeface="Arial" panose="020B0604020202020204" pitchFamily="34" charset="0"/>
                      </a:rPr>
                      <m:t>91</m:t>
                    </m:r>
                    <m:r>
                      <a:rPr lang="en-US" sz="3600" i="1" dirty="0" smtClean="0">
                        <a:latin typeface="Cambria Math" panose="02040503050406030204" pitchFamily="18" charset="0"/>
                        <a:cs typeface="Arial" panose="020B0604020202020204" pitchFamily="34" charset="0"/>
                      </a:rPr>
                      <m:t>)</m:t>
                    </m:r>
                  </m:oMath>
                </a14:m>
                <a:r>
                  <a:rPr lang="en-US" sz="3600" dirty="0">
                    <a:latin typeface="Arial" panose="020B0604020202020204" pitchFamily="34" charset="0"/>
                    <a:cs typeface="Arial" panose="020B0604020202020204" pitchFamily="34" charset="0"/>
                  </a:rPr>
                  <a:t>;	b) </a:t>
                </a:r>
                <a14:m>
                  <m:oMath xmlns:m="http://schemas.openxmlformats.org/officeDocument/2006/math">
                    <m:r>
                      <a:rPr lang="en-US" sz="3600" i="1" dirty="0" smtClean="0">
                        <a:latin typeface="Cambria Math" panose="02040503050406030204" pitchFamily="18" charset="0"/>
                        <a:cs typeface="Arial" panose="020B0604020202020204" pitchFamily="34" charset="0"/>
                      </a:rPr>
                      <m:t>43</m:t>
                    </m:r>
                    <m:r>
                      <a:rPr lang="en-US" sz="3600" i="1" dirty="0" smtClean="0">
                        <a:latin typeface="Cambria Math" panose="02040503050406030204" pitchFamily="18" charset="0"/>
                        <a:cs typeface="Arial" panose="020B0604020202020204" pitchFamily="34" charset="0"/>
                      </a:rPr>
                      <m:t>,</m:t>
                    </m:r>
                    <m:r>
                      <a:rPr lang="en-US" sz="3600" i="1" dirty="0" smtClean="0">
                        <a:latin typeface="Cambria Math" panose="02040503050406030204" pitchFamily="18" charset="0"/>
                        <a:cs typeface="Arial" panose="020B0604020202020204" pitchFamily="34" charset="0"/>
                      </a:rPr>
                      <m:t>91</m:t>
                    </m:r>
                    <m:r>
                      <a:rPr lang="en-US" sz="3600" i="1" dirty="0" smtClean="0">
                        <a:latin typeface="Cambria Math" panose="02040503050406030204" pitchFamily="18" charset="0"/>
                        <a:cs typeface="Arial" panose="020B0604020202020204" pitchFamily="34" charset="0"/>
                      </a:rPr>
                      <m:t>−</m:t>
                    </m:r>
                    <m:r>
                      <a:rPr lang="en-US" sz="3600" i="1" dirty="0" smtClean="0">
                        <a:latin typeface="Cambria Math" panose="02040503050406030204" pitchFamily="18" charset="0"/>
                        <a:cs typeface="Arial" panose="020B0604020202020204" pitchFamily="34" charset="0"/>
                      </a:rPr>
                      <m:t>4</m:t>
                    </m:r>
                    <m:r>
                      <a:rPr lang="en-US" sz="3600" i="1" dirty="0" smtClean="0">
                        <a:latin typeface="Cambria Math" panose="02040503050406030204" pitchFamily="18" charset="0"/>
                        <a:cs typeface="Arial" panose="020B0604020202020204" pitchFamily="34" charset="0"/>
                      </a:rPr>
                      <m:t>,</m:t>
                    </m:r>
                    <m:r>
                      <a:rPr lang="en-US" sz="3600" i="1" dirty="0" smtClean="0">
                        <a:latin typeface="Cambria Math" panose="02040503050406030204" pitchFamily="18" charset="0"/>
                        <a:cs typeface="Arial" panose="020B0604020202020204" pitchFamily="34" charset="0"/>
                      </a:rPr>
                      <m:t>49</m:t>
                    </m:r>
                  </m:oMath>
                </a14:m>
                <a:r>
                  <a:rPr lang="en-US" sz="3600" dirty="0">
                    <a:latin typeface="Arial" panose="020B0604020202020204" pitchFamily="34" charset="0"/>
                    <a:cs typeface="Arial" panose="020B0604020202020204" pitchFamily="34" charset="0"/>
                  </a:rPr>
                  <a:t>;	c) </a:t>
                </a:r>
                <a14:m>
                  <m:oMath xmlns:m="http://schemas.openxmlformats.org/officeDocument/2006/math">
                    <m:r>
                      <a:rPr lang="en-US" sz="3600" i="1" dirty="0" smtClean="0">
                        <a:latin typeface="Cambria Math" panose="02040503050406030204" pitchFamily="18" charset="0"/>
                        <a:cs typeface="Arial" panose="020B0604020202020204" pitchFamily="34" charset="0"/>
                      </a:rPr>
                      <m:t>60</m:t>
                    </m:r>
                    <m:r>
                      <a:rPr lang="en-US" sz="3600" i="1" dirty="0" smtClean="0">
                        <a:latin typeface="Cambria Math" panose="02040503050406030204" pitchFamily="18" charset="0"/>
                        <a:cs typeface="Arial" panose="020B0604020202020204" pitchFamily="34" charset="0"/>
                      </a:rPr>
                      <m:t>,</m:t>
                    </m:r>
                    <m:r>
                      <a:rPr lang="en-US" sz="3600" i="1" dirty="0" smtClean="0">
                        <a:latin typeface="Cambria Math" panose="02040503050406030204" pitchFamily="18" charset="0"/>
                        <a:cs typeface="Arial" panose="020B0604020202020204" pitchFamily="34" charset="0"/>
                      </a:rPr>
                      <m:t>49</m:t>
                    </m:r>
                    <m:r>
                      <a:rPr lang="en-US" sz="3600" i="1" dirty="0" smtClean="0">
                        <a:latin typeface="Cambria Math" panose="02040503050406030204" pitchFamily="18" charset="0"/>
                        <a:cs typeface="Arial" panose="020B0604020202020204" pitchFamily="34" charset="0"/>
                      </a:rPr>
                      <m:t>.(−</m:t>
                    </m:r>
                    <m:r>
                      <a:rPr lang="en-US" sz="3600" i="1" dirty="0" smtClean="0">
                        <a:latin typeface="Cambria Math" panose="02040503050406030204" pitchFamily="18" charset="0"/>
                        <a:cs typeface="Arial" panose="020B0604020202020204" pitchFamily="34" charset="0"/>
                      </a:rPr>
                      <m:t>19</m:t>
                    </m:r>
                    <m:r>
                      <a:rPr lang="en-US" sz="3600" i="1" dirty="0" smtClean="0">
                        <a:latin typeface="Cambria Math" panose="02040503050406030204" pitchFamily="18" charset="0"/>
                        <a:cs typeface="Arial" panose="020B0604020202020204" pitchFamily="34" charset="0"/>
                      </a:rPr>
                      <m:t>,</m:t>
                    </m:r>
                    <m:r>
                      <a:rPr lang="en-US" sz="3600" i="1" dirty="0" smtClean="0">
                        <a:latin typeface="Cambria Math" panose="02040503050406030204" pitchFamily="18" charset="0"/>
                        <a:cs typeface="Arial" panose="020B0604020202020204" pitchFamily="34" charset="0"/>
                      </a:rPr>
                      <m:t>51</m:t>
                    </m:r>
                    <m:r>
                      <a:rPr lang="en-US" sz="3600" i="1" dirty="0" smtClean="0">
                        <a:latin typeface="Cambria Math" panose="02040503050406030204" pitchFamily="18" charset="0"/>
                        <a:cs typeface="Arial" panose="020B0604020202020204" pitchFamily="34" charset="0"/>
                      </a:rPr>
                      <m:t>)</m:t>
                    </m:r>
                  </m:oMath>
                </a14:m>
                <a:endParaRPr lang="en-US" sz="3600" dirty="0">
                  <a:latin typeface="Arial" panose="020B0604020202020204" pitchFamily="34" charset="0"/>
                  <a:cs typeface="Arial" panose="020B0604020202020204" pitchFamily="34" charset="0"/>
                </a:endParaRPr>
              </a:p>
            </p:txBody>
          </p:sp>
        </mc:Choice>
        <mc:Fallback xmlns="">
          <p:sp>
            <p:nvSpPr>
              <p:cNvPr id="7" name="Hộp Văn bản 6">
                <a:extLst>
                  <a:ext uri="{FF2B5EF4-FFF2-40B4-BE49-F238E27FC236}">
                    <a16:creationId xmlns:a16="http://schemas.microsoft.com/office/drawing/2014/main" id="{F6718433-89E2-79E9-C62F-B919EC269DDE}"/>
                  </a:ext>
                </a:extLst>
              </p:cNvPr>
              <p:cNvSpPr txBox="1">
                <a:spLocks noRot="1" noChangeAspect="1" noMove="1" noResize="1" noEditPoints="1" noAdjustHandles="1" noChangeArrowheads="1" noChangeShapeType="1" noTextEdit="1"/>
              </p:cNvSpPr>
              <p:nvPr/>
            </p:nvSpPr>
            <p:spPr>
              <a:xfrm>
                <a:off x="2549659" y="1790700"/>
                <a:ext cx="13176444" cy="2482667"/>
              </a:xfrm>
              <a:prstGeom prst="rect">
                <a:avLst/>
              </a:prstGeom>
              <a:blipFill>
                <a:blip r:embed="rId14"/>
                <a:stretch>
                  <a:fillRect l="-1388" r="-1388" b="-8354"/>
                </a:stretch>
              </a:blipFill>
            </p:spPr>
            <p:txBody>
              <a:bodyPr/>
              <a:lstStyle/>
              <a:p>
                <a:r>
                  <a:rPr lang="en-US">
                    <a:noFill/>
                  </a:rPr>
                  <a:t> </a:t>
                </a:r>
              </a:p>
            </p:txBody>
          </p:sp>
        </mc:Fallback>
      </mc:AlternateContent>
      <p:sp>
        <p:nvSpPr>
          <p:cNvPr id="8" name="Hộp Văn bản 7">
            <a:extLst>
              <a:ext uri="{FF2B5EF4-FFF2-40B4-BE49-F238E27FC236}">
                <a16:creationId xmlns:a16="http://schemas.microsoft.com/office/drawing/2014/main" id="{210281AE-D68C-B33B-C101-CBB761D7C20A}"/>
              </a:ext>
            </a:extLst>
          </p:cNvPr>
          <p:cNvSpPr txBox="1"/>
          <p:nvPr/>
        </p:nvSpPr>
        <p:spPr>
          <a:xfrm>
            <a:off x="7804381" y="4497168"/>
            <a:ext cx="2667000" cy="646331"/>
          </a:xfrm>
          <a:prstGeom prst="rect">
            <a:avLst/>
          </a:prstGeom>
          <a:noFill/>
        </p:spPr>
        <p:txBody>
          <a:bodyPr wrap="square" rtlCol="0">
            <a:spAutoFit/>
          </a:bodyPr>
          <a:lstStyle/>
          <a:p>
            <a:pPr algn="ctr"/>
            <a:r>
              <a:rPr lang="en-US" sz="3600" b="1" dirty="0" err="1">
                <a:solidFill>
                  <a:srgbClr val="FF0000"/>
                </a:solidFill>
                <a:latin typeface="Arial" panose="020B0604020202020204" pitchFamily="34" charset="0"/>
                <a:cs typeface="Arial" panose="020B0604020202020204" pitchFamily="34" charset="0"/>
              </a:rPr>
              <a:t>Giải</a:t>
            </a:r>
            <a:endParaRPr lang="en-US" sz="36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Hộp Văn bản 14">
                <a:extLst>
                  <a:ext uri="{FF2B5EF4-FFF2-40B4-BE49-F238E27FC236}">
                    <a16:creationId xmlns:a16="http://schemas.microsoft.com/office/drawing/2014/main" id="{DE314165-9FA5-13D3-9323-99FCD4AD9350}"/>
                  </a:ext>
                </a:extLst>
              </p:cNvPr>
              <p:cNvSpPr txBox="1"/>
              <p:nvPr/>
            </p:nvSpPr>
            <p:spPr>
              <a:xfrm>
                <a:off x="4142656" y="5246217"/>
                <a:ext cx="9990450" cy="3799886"/>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en-US" sz="3600" dirty="0">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d>
                      <m:dPr>
                        <m:ctrlPr>
                          <a:rPr lang="en-US" sz="3600" i="1" dirty="0" smtClean="0">
                            <a:effectLst/>
                            <a:latin typeface="Cambria Math" panose="02040503050406030204" pitchFamily="18" charset="0"/>
                            <a:ea typeface="Calibri" panose="020F0502020204030204" pitchFamily="34" charset="0"/>
                            <a:cs typeface="Arial" panose="020B0604020202020204" pitchFamily="34" charset="0"/>
                          </a:rPr>
                        </m:ctrlPr>
                      </m:dPr>
                      <m:e>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28</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29</m:t>
                        </m:r>
                      </m:e>
                    </m:d>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d>
                      <m:dPr>
                        <m:ctrlPr>
                          <a:rPr lang="en-US" sz="3600" i="1" dirty="0" smtClean="0">
                            <a:effectLst/>
                            <a:latin typeface="Cambria Math" panose="02040503050406030204" pitchFamily="18" charset="0"/>
                            <a:ea typeface="Calibri" panose="020F0502020204030204" pitchFamily="34" charset="0"/>
                            <a:cs typeface="Arial" panose="020B0604020202020204" pitchFamily="34" charset="0"/>
                          </a:rPr>
                        </m:ctrlPr>
                      </m:dPr>
                      <m:e>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11</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91</m:t>
                        </m:r>
                      </m:e>
                    </m:d>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d>
                      <m:dPr>
                        <m:ctrlPr>
                          <a:rPr lang="en-US" sz="3600" i="1" dirty="0" smtClean="0">
                            <a:effectLst/>
                            <a:latin typeface="Cambria Math" panose="02040503050406030204" pitchFamily="18" charset="0"/>
                            <a:ea typeface="Calibri" panose="020F0502020204030204" pitchFamily="34" charset="0"/>
                            <a:cs typeface="Arial" panose="020B0604020202020204" pitchFamily="34" charset="0"/>
                          </a:rPr>
                        </m:ctrlPr>
                      </m:dPr>
                      <m:e>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28</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3</m:t>
                        </m:r>
                      </m:e>
                    </m:d>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d>
                      <m:dPr>
                        <m:ctrlPr>
                          <a:rPr lang="en-US" sz="3600" i="1" dirty="0" smtClean="0">
                            <a:effectLst/>
                            <a:latin typeface="Cambria Math" panose="02040503050406030204" pitchFamily="18" charset="0"/>
                            <a:ea typeface="Calibri" panose="020F0502020204030204" pitchFamily="34" charset="0"/>
                            <a:cs typeface="Arial" panose="020B0604020202020204" pitchFamily="34" charset="0"/>
                          </a:rPr>
                        </m:ctrlPr>
                      </m:dPr>
                      <m:e>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11</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9</m:t>
                        </m:r>
                      </m:e>
                    </m:d>
                  </m:oMath>
                </a14:m>
                <a:endParaRPr lang="en-US" sz="3600" i="1" dirty="0">
                  <a:effectLst/>
                  <a:latin typeface="Cambria Math" panose="02040503050406030204" pitchFamily="18"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tabLst>
                    <a:tab pos="360045" algn="l"/>
                    <a:tab pos="720090" algn="l"/>
                  </a:tabLst>
                </a:pPr>
                <a14:m>
                  <m:oMathPara xmlns:m="http://schemas.openxmlformats.org/officeDocument/2006/math">
                    <m:oMathParaPr>
                      <m:jc m:val="left"/>
                    </m:oMathParaPr>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28</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3</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11</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9</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40</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2</m:t>
                      </m:r>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tabLst>
                    <a:tab pos="360045" algn="l"/>
                    <a:tab pos="720090" algn="l"/>
                  </a:tabLst>
                </a:pPr>
                <a:r>
                  <a:rPr lang="en-US" sz="3600" dirty="0">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43</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91</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4</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49</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43</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9</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4</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5</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39</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4</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tabLst>
                    <a:tab pos="360045" algn="l"/>
                    <a:tab pos="720090" algn="l"/>
                  </a:tabLst>
                </a:pPr>
                <a:r>
                  <a:rPr lang="en-US" sz="3600" dirty="0">
                    <a:effectLst/>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60</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49</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19</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51</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60</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5</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19</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5</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1179</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75</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5" name="Hộp Văn bản 14">
                <a:extLst>
                  <a:ext uri="{FF2B5EF4-FFF2-40B4-BE49-F238E27FC236}">
                    <a16:creationId xmlns:a16="http://schemas.microsoft.com/office/drawing/2014/main" id="{DE314165-9FA5-13D3-9323-99FCD4AD9350}"/>
                  </a:ext>
                </a:extLst>
              </p:cNvPr>
              <p:cNvSpPr txBox="1">
                <a:spLocks noRot="1" noChangeAspect="1" noMove="1" noResize="1" noEditPoints="1" noAdjustHandles="1" noChangeArrowheads="1" noChangeShapeType="1" noTextEdit="1"/>
              </p:cNvSpPr>
              <p:nvPr/>
            </p:nvSpPr>
            <p:spPr>
              <a:xfrm>
                <a:off x="4142656" y="5246217"/>
                <a:ext cx="9990450" cy="3799886"/>
              </a:xfrm>
              <a:prstGeom prst="rect">
                <a:avLst/>
              </a:prstGeom>
              <a:blipFill>
                <a:blip r:embed="rId15"/>
                <a:stretch>
                  <a:fillRect l="-1893" b="-2568"/>
                </a:stretch>
              </a:blipFill>
            </p:spPr>
            <p:txBody>
              <a:bodyPr/>
              <a:lstStyle/>
              <a:p>
                <a:r>
                  <a:rPr lang="en-US">
                    <a:noFill/>
                  </a:rPr>
                  <a:t> </a:t>
                </a:r>
              </a:p>
            </p:txBody>
          </p:sp>
        </mc:Fallback>
      </mc:AlternateContent>
      <p:pic>
        <p:nvPicPr>
          <p:cNvPr id="3" name="Picture 5">
            <a:extLst>
              <a:ext uri="{FF2B5EF4-FFF2-40B4-BE49-F238E27FC236}">
                <a16:creationId xmlns:a16="http://schemas.microsoft.com/office/drawing/2014/main" id="{8C9360C2-F8A8-A0C2-17C6-72B1BAA3043E}"/>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947375" y="5143499"/>
            <a:ext cx="1642240" cy="1929983"/>
          </a:xfrm>
          <a:prstGeom prst="rect">
            <a:avLst/>
          </a:prstGeom>
        </p:spPr>
      </p:pic>
      <p:pic>
        <p:nvPicPr>
          <p:cNvPr id="4" name="Picture 6">
            <a:extLst>
              <a:ext uri="{FF2B5EF4-FFF2-40B4-BE49-F238E27FC236}">
                <a16:creationId xmlns:a16="http://schemas.microsoft.com/office/drawing/2014/main" id="{246CF388-7AAD-1DBD-FECA-D2EEA765ED9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4391040" y="4983068"/>
            <a:ext cx="2055721" cy="1637101"/>
          </a:xfrm>
          <a:prstGeom prst="rect">
            <a:avLst/>
          </a:prstGeom>
        </p:spPr>
      </p:pic>
    </p:spTree>
    <p:extLst>
      <p:ext uri="{BB962C8B-B14F-4D97-AF65-F5344CB8AC3E}">
        <p14:creationId xmlns:p14="http://schemas.microsoft.com/office/powerpoint/2010/main" val="32623580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additive="base">
                                        <p:cTn id="1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Effect transition="in" filter="dissolve">
                                      <p:cBhvr>
                                        <p:cTn id="23" dur="500"/>
                                        <p:tgtEl>
                                          <p:spTgt spid="1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5">
                                            <p:txEl>
                                              <p:pRg st="1" end="1"/>
                                            </p:txEl>
                                          </p:spTgt>
                                        </p:tgtEl>
                                        <p:attrNameLst>
                                          <p:attrName>style.visibility</p:attrName>
                                        </p:attrNameLst>
                                      </p:cBhvr>
                                      <p:to>
                                        <p:strVal val="visible"/>
                                      </p:to>
                                    </p:set>
                                    <p:animEffect transition="in" filter="dissolve">
                                      <p:cBhvr>
                                        <p:cTn id="28" dur="500"/>
                                        <p:tgtEl>
                                          <p:spTgt spid="1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5">
                                            <p:txEl>
                                              <p:pRg st="2" end="2"/>
                                            </p:txEl>
                                          </p:spTgt>
                                        </p:tgtEl>
                                        <p:attrNameLst>
                                          <p:attrName>style.visibility</p:attrName>
                                        </p:attrNameLst>
                                      </p:cBhvr>
                                      <p:to>
                                        <p:strVal val="visible"/>
                                      </p:to>
                                    </p:set>
                                    <p:animEffect transition="in" filter="dissolve">
                                      <p:cBhvr>
                                        <p:cTn id="33" dur="500"/>
                                        <p:tgtEl>
                                          <p:spTgt spid="15">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5">
                                            <p:txEl>
                                              <p:pRg st="3" end="3"/>
                                            </p:txEl>
                                          </p:spTgt>
                                        </p:tgtEl>
                                        <p:attrNameLst>
                                          <p:attrName>style.visibility</p:attrName>
                                        </p:attrNameLst>
                                      </p:cBhvr>
                                      <p:to>
                                        <p:strVal val="visible"/>
                                      </p:to>
                                    </p:set>
                                    <p:animEffect transition="in" filter="dissolve">
                                      <p:cBhvr>
                                        <p:cTn id="38"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9374" r="62394"/>
          <a:stretch>
            <a:fillRect/>
          </a:stretch>
        </p:blipFill>
        <p:spPr>
          <a:xfrm>
            <a:off x="16452724" y="-44294"/>
            <a:ext cx="1926947" cy="289515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8612" r="27947"/>
          <a:stretch>
            <a:fillRect/>
          </a:stretch>
        </p:blipFill>
        <p:spPr>
          <a:xfrm>
            <a:off x="14071722" y="-84479"/>
            <a:ext cx="4307949" cy="140771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4612" t="14899"/>
          <a:stretch>
            <a:fillRect/>
          </a:stretch>
        </p:blipFill>
        <p:spPr>
          <a:xfrm>
            <a:off x="-65072" y="-4109"/>
            <a:ext cx="2742060" cy="2854974"/>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7048" t="47145"/>
          <a:stretch>
            <a:fillRect/>
          </a:stretch>
        </p:blipFill>
        <p:spPr>
          <a:xfrm>
            <a:off x="-145441" y="-124663"/>
            <a:ext cx="4361719" cy="1447900"/>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2614">
            <a:off x="1332033" y="510385"/>
            <a:ext cx="15937726" cy="5042117"/>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24512"/>
          <a:stretch>
            <a:fillRect/>
          </a:stretch>
        </p:blipFill>
        <p:spPr>
          <a:xfrm>
            <a:off x="15895601" y="8330817"/>
            <a:ext cx="2392399" cy="1956183"/>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34672">
            <a:off x="-124614" y="9054073"/>
            <a:ext cx="1395292" cy="1078180"/>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596698" y="1931394"/>
            <a:ext cx="597807" cy="857130"/>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021353" y="3795546"/>
            <a:ext cx="597807" cy="857130"/>
          </a:xfrm>
          <a:prstGeom prst="rect">
            <a:avLst/>
          </a:prstGeom>
        </p:spPr>
      </p:pic>
      <mc:AlternateContent xmlns:mc="http://schemas.openxmlformats.org/markup-compatibility/2006" xmlns:a14="http://schemas.microsoft.com/office/drawing/2010/main">
        <mc:Choice Requires="a14">
          <p:sp>
            <p:nvSpPr>
              <p:cNvPr id="2" name="Hộp Văn bản 1">
                <a:extLst>
                  <a:ext uri="{FF2B5EF4-FFF2-40B4-BE49-F238E27FC236}">
                    <a16:creationId xmlns:a16="http://schemas.microsoft.com/office/drawing/2014/main" id="{61F225FE-2DBC-CA52-DCD6-A167E1A9FA5D}"/>
                  </a:ext>
                </a:extLst>
              </p:cNvPr>
              <p:cNvSpPr txBox="1"/>
              <p:nvPr/>
            </p:nvSpPr>
            <p:spPr>
              <a:xfrm>
                <a:off x="2516321" y="1894639"/>
                <a:ext cx="13716988" cy="2482667"/>
              </a:xfrm>
              <a:prstGeom prst="rect">
                <a:avLst/>
              </a:prstGeom>
              <a:noFill/>
            </p:spPr>
            <p:txBody>
              <a:bodyPr wrap="square" rtlCol="0">
                <a:spAutoFit/>
              </a:bodyPr>
              <a:lstStyle/>
              <a:p>
                <a:pPr algn="just">
                  <a:lnSpc>
                    <a:spcPct val="150000"/>
                  </a:lnSpc>
                </a:pPr>
                <a:r>
                  <a:rPr lang="en-US" sz="3600" b="1" dirty="0" err="1">
                    <a:latin typeface="Arial" panose="020B0604020202020204" pitchFamily="34" charset="0"/>
                    <a:cs typeface="Arial" panose="020B0604020202020204" pitchFamily="34" charset="0"/>
                  </a:rPr>
                  <a:t>Bài</a:t>
                </a:r>
                <a:r>
                  <a:rPr lang="en-US" sz="3600" b="1" dirty="0">
                    <a:latin typeface="Arial" panose="020B0604020202020204" pitchFamily="34" charset="0"/>
                    <a:cs typeface="Arial" panose="020B0604020202020204" pitchFamily="34" charset="0"/>
                  </a:rPr>
                  <a:t> 4 (SGK – tr.51)</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nhà</a:t>
                </a:r>
                <a:r>
                  <a:rPr lang="en-US" sz="3600" dirty="0">
                    <a:latin typeface="Arial" panose="020B0604020202020204" pitchFamily="34" charset="0"/>
                    <a:cs typeface="Arial" panose="020B0604020202020204" pitchFamily="34" charset="0"/>
                  </a:rPr>
                  <a:t> khoa </a:t>
                </a:r>
                <a:r>
                  <a:rPr lang="en-US" sz="3600" dirty="0" err="1">
                    <a:latin typeface="Arial" panose="020B0604020202020204" pitchFamily="34" charset="0"/>
                    <a:cs typeface="Arial" panose="020B0604020202020204" pitchFamily="34" charset="0"/>
                  </a:rPr>
                  <a:t>học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tốc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ánh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bằng</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299</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792</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458</m:t>
                    </m:r>
                  </m:oMath>
                </a14:m>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𝑚</m:t>
                    </m:r>
                    <m:r>
                      <a:rPr lang="en-US" sz="3600" i="1" dirty="0" smtClean="0">
                        <a:latin typeface="Cambria Math" panose="02040503050406030204" pitchFamily="18" charset="0"/>
                        <a:cs typeface="Arial" panose="020B0604020202020204" pitchFamily="34" charset="0"/>
                      </a:rPr>
                      <m:t>/</m:t>
                    </m:r>
                    <m:r>
                      <a:rPr lang="en-US" sz="3600" i="1" dirty="0" smtClean="0">
                        <a:latin typeface="Cambria Math" panose="02040503050406030204" pitchFamily="18" charset="0"/>
                        <a:cs typeface="Arial" panose="020B0604020202020204" pitchFamily="34" charset="0"/>
                      </a:rPr>
                      <m:t>𝑠</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dễ</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nhớ</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người</a:t>
                </a:r>
                <a:r>
                  <a:rPr lang="en-US" sz="3600" dirty="0">
                    <a:latin typeface="Arial" panose="020B0604020202020204" pitchFamily="34" charset="0"/>
                    <a:cs typeface="Arial" panose="020B0604020202020204" pitchFamily="34" charset="0"/>
                  </a:rPr>
                  <a:t> ta </a:t>
                </a:r>
                <a:r>
                  <a:rPr lang="en-US" sz="3600" dirty="0" err="1">
                    <a:latin typeface="Arial" panose="020B0604020202020204" pitchFamily="34" charset="0"/>
                    <a:cs typeface="Arial" panose="020B0604020202020204" pitchFamily="34" charset="0"/>
                  </a:rPr>
                  <a:t>nói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tốc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ánh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300</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000</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000</m:t>
                    </m:r>
                  </m:oMath>
                </a14:m>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𝑚</m:t>
                    </m:r>
                    <m:r>
                      <a:rPr lang="en-US" sz="3600" i="1" dirty="0" smtClean="0">
                        <a:latin typeface="Cambria Math" panose="02040503050406030204" pitchFamily="18" charset="0"/>
                        <a:cs typeface="Arial" panose="020B0604020202020204" pitchFamily="34" charset="0"/>
                      </a:rPr>
                      <m:t>/</m:t>
                    </m:r>
                    <m:r>
                      <a:rPr lang="en-US" sz="3600" i="1" dirty="0" smtClean="0">
                        <a:latin typeface="Cambria Math" panose="02040503050406030204" pitchFamily="18" charset="0"/>
                        <a:cs typeface="Arial" panose="020B0604020202020204" pitchFamily="34" charset="0"/>
                      </a:rPr>
                      <m:t>𝑠</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liệu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nào</a:t>
                </a:r>
                <a:r>
                  <a:rPr lang="en-US" sz="3600" dirty="0">
                    <a:latin typeface="Arial" panose="020B0604020202020204" pitchFamily="34" charset="0"/>
                    <a:cs typeface="Arial" panose="020B0604020202020204" pitchFamily="34" charset="0"/>
                  </a:rPr>
                  <a:t>?</a:t>
                </a:r>
              </a:p>
            </p:txBody>
          </p:sp>
        </mc:Choice>
        <mc:Fallback xmlns="">
          <p:sp>
            <p:nvSpPr>
              <p:cNvPr id="2" name="Hộp Văn bản 1">
                <a:extLst>
                  <a:ext uri="{FF2B5EF4-FFF2-40B4-BE49-F238E27FC236}">
                    <a16:creationId xmlns:a16="http://schemas.microsoft.com/office/drawing/2014/main" id="{61F225FE-2DBC-CA52-DCD6-A167E1A9FA5D}"/>
                  </a:ext>
                </a:extLst>
              </p:cNvPr>
              <p:cNvSpPr txBox="1">
                <a:spLocks noRot="1" noChangeAspect="1" noMove="1" noResize="1" noEditPoints="1" noAdjustHandles="1" noChangeArrowheads="1" noChangeShapeType="1" noTextEdit="1"/>
              </p:cNvSpPr>
              <p:nvPr/>
            </p:nvSpPr>
            <p:spPr>
              <a:xfrm>
                <a:off x="2516321" y="1894639"/>
                <a:ext cx="13716988" cy="2482667"/>
              </a:xfrm>
              <a:prstGeom prst="rect">
                <a:avLst/>
              </a:prstGeom>
              <a:blipFill>
                <a:blip r:embed="rId14"/>
                <a:stretch>
                  <a:fillRect l="-1378" r="-2222" b="-83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Hộp Văn bản 13">
                <a:extLst>
                  <a:ext uri="{FF2B5EF4-FFF2-40B4-BE49-F238E27FC236}">
                    <a16:creationId xmlns:a16="http://schemas.microsoft.com/office/drawing/2014/main" id="{33517714-7F22-5D4A-FC0B-88E475F5B090}"/>
                  </a:ext>
                </a:extLst>
              </p:cNvPr>
              <p:cNvSpPr txBox="1"/>
              <p:nvPr/>
            </p:nvSpPr>
            <p:spPr>
              <a:xfrm>
                <a:off x="6553200" y="6532389"/>
                <a:ext cx="10014936" cy="2482667"/>
              </a:xfrm>
              <a:prstGeom prst="rect">
                <a:avLst/>
              </a:prstGeom>
              <a:noFill/>
            </p:spPr>
            <p:txBody>
              <a:bodyPr wrap="square">
                <a:spAutoFit/>
              </a:bodyPr>
              <a:lstStyle/>
              <a:p>
                <a:pPr marL="0" marR="0" algn="just">
                  <a:lnSpc>
                    <a:spcPct val="150000"/>
                  </a:lnSpc>
                  <a:spcBef>
                    <a:spcPts val="600"/>
                  </a:spcBef>
                  <a:spcAft>
                    <a:spcPts val="600"/>
                  </a:spcAft>
                </a:pPr>
                <a:r>
                  <a:rPr lang="en-US" sz="3600" dirty="0">
                    <a:effectLst/>
                    <a:latin typeface="Arial" panose="020B0604020202020204" pitchFamily="34" charset="0"/>
                    <a:ea typeface="Calibri" panose="020F0502020204030204" pitchFamily="34" charset="0"/>
                    <a:cs typeface="Arial" panose="020B0604020202020204" pitchFamily="34" charset="0"/>
                  </a:rPr>
                  <a:t>Ta </a:t>
                </a:r>
                <a:r>
                  <a:rPr lang="en-US" sz="3600" dirty="0" err="1">
                    <a:effectLst/>
                    <a:latin typeface="Arial" panose="020B0604020202020204" pitchFamily="34" charset="0"/>
                    <a:ea typeface="Calibri" panose="020F0502020204030204" pitchFamily="34" charset="0"/>
                    <a:cs typeface="Arial" panose="020B0604020202020204" pitchFamily="34" charset="0"/>
                  </a:rPr>
                  <a:t>thấy</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chữ</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hàng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trăm</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nghìn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là</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7</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&gt;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5</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oMath>
                </a14:m>
                <a:r>
                  <a:rPr lang="en-US" sz="3600" dirty="0" err="1">
                    <a:effectLst/>
                    <a:latin typeface="Arial" panose="020B0604020202020204" pitchFamily="34" charset="0"/>
                    <a:ea typeface="Calibri" panose="020F0502020204030204" pitchFamily="34" charset="0"/>
                    <a:cs typeface="Arial" panose="020B0604020202020204" pitchFamily="34" charset="0"/>
                  </a:rPr>
                  <a:t>nên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khi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làm</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tròn</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299</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792</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458</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đến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hàng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triệu</a:t>
                </a:r>
                <a:r>
                  <a:rPr lang="en-US" sz="3600" dirty="0">
                    <a:effectLst/>
                    <a:latin typeface="Arial" panose="020B0604020202020204" pitchFamily="34" charset="0"/>
                    <a:ea typeface="Calibri" panose="020F0502020204030204" pitchFamily="34" charset="0"/>
                    <a:cs typeface="Arial" panose="020B0604020202020204" pitchFamily="34" charset="0"/>
                  </a:rPr>
                  <a:t>, ta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300</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000</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000</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14" name="Hộp Văn bản 13">
                <a:extLst>
                  <a:ext uri="{FF2B5EF4-FFF2-40B4-BE49-F238E27FC236}">
                    <a16:creationId xmlns:a16="http://schemas.microsoft.com/office/drawing/2014/main" id="{33517714-7F22-5D4A-FC0B-88E475F5B090}"/>
                  </a:ext>
                </a:extLst>
              </p:cNvPr>
              <p:cNvSpPr txBox="1">
                <a:spLocks noRot="1" noChangeAspect="1" noMove="1" noResize="1" noEditPoints="1" noAdjustHandles="1" noChangeArrowheads="1" noChangeShapeType="1" noTextEdit="1"/>
              </p:cNvSpPr>
              <p:nvPr/>
            </p:nvSpPr>
            <p:spPr>
              <a:xfrm>
                <a:off x="6553200" y="6532389"/>
                <a:ext cx="10014936" cy="2482667"/>
              </a:xfrm>
              <a:prstGeom prst="rect">
                <a:avLst/>
              </a:prstGeom>
              <a:blipFill>
                <a:blip r:embed="rId15"/>
                <a:stretch>
                  <a:fillRect l="-1826" r="-1826" b="-8354"/>
                </a:stretch>
              </a:blipFill>
            </p:spPr>
            <p:txBody>
              <a:bodyPr/>
              <a:lstStyle/>
              <a:p>
                <a:r>
                  <a:rPr lang="en-US">
                    <a:noFill/>
                  </a:rPr>
                  <a:t> </a:t>
                </a:r>
              </a:p>
            </p:txBody>
          </p:sp>
        </mc:Fallback>
      </mc:AlternateContent>
      <p:sp>
        <p:nvSpPr>
          <p:cNvPr id="15" name="Hộp Văn bản 14">
            <a:extLst>
              <a:ext uri="{FF2B5EF4-FFF2-40B4-BE49-F238E27FC236}">
                <a16:creationId xmlns:a16="http://schemas.microsoft.com/office/drawing/2014/main" id="{80526DB3-7D9C-0031-38A7-4B1EF2F59417}"/>
              </a:ext>
            </a:extLst>
          </p:cNvPr>
          <p:cNvSpPr txBox="1"/>
          <p:nvPr/>
        </p:nvSpPr>
        <p:spPr>
          <a:xfrm>
            <a:off x="7967396" y="5578733"/>
            <a:ext cx="26670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p:pic>
        <p:nvPicPr>
          <p:cNvPr id="1026" name="Picture 2" descr="Vận tốc ánh sáng - Tin tức mới nhất 24h qua - VnExpress">
            <a:extLst>
              <a:ext uri="{FF2B5EF4-FFF2-40B4-BE49-F238E27FC236}">
                <a16:creationId xmlns:a16="http://schemas.microsoft.com/office/drawing/2014/main" id="{6E1F1C41-B905-D52A-A330-55A4A844BF9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88621" y="6344972"/>
            <a:ext cx="4762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2532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strVal val="#ppt_w*0.70"/>
                                          </p:val>
                                        </p:tav>
                                        <p:tav tm="100000">
                                          <p:val>
                                            <p:strVal val="#ppt_w"/>
                                          </p:val>
                                        </p:tav>
                                      </p:tavLst>
                                    </p:anim>
                                    <p:anim calcmode="lin" valueType="num">
                                      <p:cBhvr>
                                        <p:cTn id="13" dur="500" fill="hold"/>
                                        <p:tgtEl>
                                          <p:spTgt spid="1026"/>
                                        </p:tgtEl>
                                        <p:attrNameLst>
                                          <p:attrName>ppt_h</p:attrName>
                                        </p:attrNameLst>
                                      </p:cBhvr>
                                      <p:tavLst>
                                        <p:tav tm="0">
                                          <p:val>
                                            <p:strVal val="#ppt_h"/>
                                          </p:val>
                                        </p:tav>
                                        <p:tav tm="100000">
                                          <p:val>
                                            <p:strVal val="#ppt_h"/>
                                          </p:val>
                                        </p:tav>
                                      </p:tavLst>
                                    </p:anim>
                                    <p:animEffect transition="in" filter="fade">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 calcmode="lin" valueType="num">
                                      <p:cBhvr additive="base">
                                        <p:cTn id="19"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barn(inVertical)">
                                      <p:cBhvr>
                                        <p:cTn id="25"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3A5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1784"/>
          <a:stretch>
            <a:fillRect/>
          </a:stretch>
        </p:blipFill>
        <p:spPr>
          <a:xfrm>
            <a:off x="6057900" y="0"/>
            <a:ext cx="6172200" cy="2365493"/>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02772" y="5078886"/>
            <a:ext cx="1642240" cy="192998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32279" y="0"/>
            <a:ext cx="2055721" cy="1637101"/>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438058" y="8986966"/>
            <a:ext cx="1849942" cy="1298323"/>
          </a:xfrm>
          <a:prstGeom prst="rect">
            <a:avLst/>
          </a:prstGeom>
        </p:spPr>
      </p:pic>
      <p:sp>
        <p:nvSpPr>
          <p:cNvPr id="3" name="Hộp Văn bản 2">
            <a:extLst>
              <a:ext uri="{FF2B5EF4-FFF2-40B4-BE49-F238E27FC236}">
                <a16:creationId xmlns:a16="http://schemas.microsoft.com/office/drawing/2014/main" id="{9DDAEA84-4815-80ED-4726-BD038165353C}"/>
              </a:ext>
            </a:extLst>
          </p:cNvPr>
          <p:cNvSpPr txBox="1"/>
          <p:nvPr/>
        </p:nvSpPr>
        <p:spPr>
          <a:xfrm>
            <a:off x="6400800" y="529105"/>
            <a:ext cx="54864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VẬN DỤNG</a:t>
            </a:r>
          </a:p>
        </p:txBody>
      </p:sp>
      <p:sp>
        <p:nvSpPr>
          <p:cNvPr id="4" name="Bong bóng Lời nói: Hình bầu dục 3">
            <a:extLst>
              <a:ext uri="{FF2B5EF4-FFF2-40B4-BE49-F238E27FC236}">
                <a16:creationId xmlns:a16="http://schemas.microsoft.com/office/drawing/2014/main" id="{A9720152-4EBA-D248-A4CE-BE20AB392179}"/>
              </a:ext>
            </a:extLst>
          </p:cNvPr>
          <p:cNvSpPr/>
          <p:nvPr/>
        </p:nvSpPr>
        <p:spPr>
          <a:xfrm>
            <a:off x="7392239" y="3179033"/>
            <a:ext cx="9675722" cy="3928934"/>
          </a:xfrm>
          <a:prstGeom prst="wedgeEllipseCallout">
            <a:avLst>
              <a:gd name="adj1" fmla="val -44164"/>
              <a:gd name="adj2" fmla="val 64318"/>
            </a:avLst>
          </a:prstGeom>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50000"/>
              </a:lnSpc>
            </a:pPr>
            <a:r>
              <a:rPr lang="en-US" sz="4000" dirty="0" err="1">
                <a:latin typeface="Arial" panose="020B0604020202020204" pitchFamily="34" charset="0"/>
                <a:cs typeface="Arial" panose="020B0604020202020204" pitchFamily="34" charset="0"/>
              </a:rPr>
              <a:t>Chúng</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cùng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trắc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endParaRPr lang="en-US" sz="4000" dirty="0">
              <a:latin typeface="Arial" panose="020B0604020202020204" pitchFamily="34" charset="0"/>
              <a:cs typeface="Arial" panose="020B0604020202020204" pitchFamily="34" charset="0"/>
            </a:endParaRPr>
          </a:p>
        </p:txBody>
      </p:sp>
      <p:pic>
        <p:nvPicPr>
          <p:cNvPr id="8" name="Picture 9">
            <a:extLst>
              <a:ext uri="{FF2B5EF4-FFF2-40B4-BE49-F238E27FC236}">
                <a16:creationId xmlns:a16="http://schemas.microsoft.com/office/drawing/2014/main" id="{49BB1B62-2EB1-39E5-602B-6C45B0F0C18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3219363" y="4608215"/>
            <a:ext cx="5677074" cy="5677074"/>
          </a:xfrm>
          <a:prstGeom prst="rect">
            <a:avLst/>
          </a:prstGeom>
        </p:spPr>
      </p:pic>
    </p:spTree>
    <p:extLst>
      <p:ext uri="{BB962C8B-B14F-4D97-AF65-F5344CB8AC3E}">
        <p14:creationId xmlns:p14="http://schemas.microsoft.com/office/powerpoint/2010/main" val="39253739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7ECCBC8-831A-4D98-ACB0-C8653B1F46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2797"/>
            <a:ext cx="18303005" cy="13071902"/>
          </a:xfrm>
          <a:prstGeom prst="rect">
            <a:avLst/>
          </a:prstGeom>
        </p:spPr>
      </p:pic>
      <p:pic>
        <p:nvPicPr>
          <p:cNvPr id="7" name="Picture 6">
            <a:extLst>
              <a:ext uri="{FF2B5EF4-FFF2-40B4-BE49-F238E27FC236}">
                <a16:creationId xmlns:a16="http://schemas.microsoft.com/office/drawing/2014/main" id="{C7593E1B-5FC0-44F6-9131-81F89692E7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2050" y="1351126"/>
            <a:ext cx="5780598" cy="7953137"/>
          </a:xfrm>
          <a:prstGeom prst="rect">
            <a:avLst/>
          </a:prstGeom>
        </p:spPr>
      </p:pic>
      <p:pic>
        <p:nvPicPr>
          <p:cNvPr id="9" name="Picture 8">
            <a:extLst>
              <a:ext uri="{FF2B5EF4-FFF2-40B4-BE49-F238E27FC236}">
                <a16:creationId xmlns:a16="http://schemas.microsoft.com/office/drawing/2014/main" id="{94301D85-EE01-4ABC-A0A4-A0ECC6332D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15951" y="889279"/>
            <a:ext cx="10629999" cy="3498566"/>
          </a:xfrm>
          <a:prstGeom prst="rect">
            <a:avLst/>
          </a:prstGeom>
        </p:spPr>
      </p:pic>
      <p:pic>
        <p:nvPicPr>
          <p:cNvPr id="11" name="Picture 10">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53485" y="4750091"/>
            <a:ext cx="2941211" cy="1114781"/>
          </a:xfrm>
          <a:prstGeom prst="rect">
            <a:avLst/>
          </a:prstGeom>
        </p:spPr>
      </p:pic>
      <p:pic>
        <p:nvPicPr>
          <p:cNvPr id="15" name="Picture 14">
            <a:extLst>
              <a:ext uri="{FF2B5EF4-FFF2-40B4-BE49-F238E27FC236}">
                <a16:creationId xmlns:a16="http://schemas.microsoft.com/office/drawing/2014/main" id="{FC07CF22-6672-4498-8851-81F6565186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54433" y="6141156"/>
            <a:ext cx="2092631" cy="1434306"/>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70036" y="7244024"/>
            <a:ext cx="2941211" cy="881090"/>
          </a:xfrm>
          <a:prstGeom prst="rect">
            <a:avLst/>
          </a:prstGeom>
        </p:spPr>
      </p:pic>
      <p:pic>
        <p:nvPicPr>
          <p:cNvPr id="30" name="Picture 29">
            <a:extLst>
              <a:ext uri="{FF2B5EF4-FFF2-40B4-BE49-F238E27FC236}">
                <a16:creationId xmlns:a16="http://schemas.microsoft.com/office/drawing/2014/main" id="{8A7D66EB-DE69-450F-AACE-76724516B5C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128866" y="6141156"/>
            <a:ext cx="2092631" cy="1434306"/>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44469" y="7244024"/>
            <a:ext cx="2941211" cy="881090"/>
          </a:xfrm>
          <a:prstGeom prst="rect">
            <a:avLst/>
          </a:prstGeom>
        </p:spPr>
      </p:pic>
      <p:pic>
        <p:nvPicPr>
          <p:cNvPr id="33" name="Picture 32">
            <a:extLst>
              <a:ext uri="{FF2B5EF4-FFF2-40B4-BE49-F238E27FC236}">
                <a16:creationId xmlns:a16="http://schemas.microsoft.com/office/drawing/2014/main" id="{F113C126-8C84-41DD-A5FB-ACFD79D63DC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293556" y="7591475"/>
            <a:ext cx="2092631" cy="1434306"/>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709159" y="8694343"/>
            <a:ext cx="2941211" cy="881090"/>
          </a:xfrm>
          <a:prstGeom prst="rect">
            <a:avLst/>
          </a:prstGeom>
        </p:spPr>
      </p:pic>
      <p:pic>
        <p:nvPicPr>
          <p:cNvPr id="2" name="Nhac nen">
            <a:hlinkClick r:id="" action="ppaction://media"/>
            <a:extLst>
              <a:ext uri="{FF2B5EF4-FFF2-40B4-BE49-F238E27FC236}">
                <a16:creationId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9535" end="29864.3125"/>
                </p14:media>
              </p:ext>
            </p:extLst>
          </p:nvPr>
        </p:nvPicPr>
        <p:blipFill>
          <a:blip r:embed="rId11"/>
          <a:stretch>
            <a:fillRect/>
          </a:stretch>
        </p:blipFill>
        <p:spPr>
          <a:xfrm>
            <a:off x="-1900508" y="7904894"/>
            <a:ext cx="731045" cy="731043"/>
          </a:xfrm>
          <a:prstGeom prst="rect">
            <a:avLst/>
          </a:prstGeom>
        </p:spPr>
      </p:pic>
      <p:pic>
        <p:nvPicPr>
          <p:cNvPr id="16" name="Picture 15">
            <a:extLst>
              <a:ext uri="{FF2B5EF4-FFF2-40B4-BE49-F238E27FC236}">
                <a16:creationId xmlns:a16="http://schemas.microsoft.com/office/drawing/2014/main" id="{5928C8E1-4AB8-4A41-87EE-B146A8D27D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904724" y="8873510"/>
            <a:ext cx="1143924" cy="1149504"/>
          </a:xfrm>
          <a:prstGeom prst="rect">
            <a:avLst/>
          </a:prstGeom>
        </p:spPr>
      </p:pic>
      <p:pic>
        <p:nvPicPr>
          <p:cNvPr id="27" name="Picture 26">
            <a:extLst>
              <a:ext uri="{FF2B5EF4-FFF2-40B4-BE49-F238E27FC236}">
                <a16:creationId xmlns:a16="http://schemas.microsoft.com/office/drawing/2014/main" id="{E266C20F-5BAD-4302-936E-2319683704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13582" y="7553262"/>
            <a:ext cx="2092631" cy="1434306"/>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29185" y="8656130"/>
            <a:ext cx="2941211" cy="881090"/>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13"/>
          <a:stretch>
            <a:fillRect/>
          </a:stretch>
        </p:blipFill>
        <p:spPr>
          <a:xfrm>
            <a:off x="0" y="10277861"/>
            <a:ext cx="18288000" cy="9140"/>
          </a:xfrm>
          <a:prstGeom prst="rect">
            <a:avLst/>
          </a:prstGeom>
        </p:spPr>
      </p:pic>
      <p:sp>
        <p:nvSpPr>
          <p:cNvPr id="3" name="TextBox 2">
            <a:extLst>
              <a:ext uri="{FF2B5EF4-FFF2-40B4-BE49-F238E27FC236}">
                <a16:creationId xmlns:a16="http://schemas.microsoft.com/office/drawing/2014/main" id="{5C814130-806D-4A96-9B87-64A3AD07FB4B}"/>
              </a:ext>
            </a:extLst>
          </p:cNvPr>
          <p:cNvSpPr txBox="1"/>
          <p:nvPr/>
        </p:nvSpPr>
        <p:spPr>
          <a:xfrm>
            <a:off x="-2341938" y="7130570"/>
            <a:ext cx="1539204" cy="507831"/>
          </a:xfrm>
          <a:prstGeom prst="rect">
            <a:avLst/>
          </a:prstGeom>
          <a:noFill/>
        </p:spPr>
        <p:txBody>
          <a:bodyPr wrap="none" rtlCol="0">
            <a:spAutoFit/>
          </a:bodyPr>
          <a:lstStyle/>
          <a:p>
            <a:pPr defTabSz="1371600"/>
            <a:r>
              <a:rPr lang="en-US" sz="2700" b="1" dirty="0" err="1">
                <a:solidFill>
                  <a:prstClr val="black"/>
                </a:solidFill>
                <a:latin typeface="Calibri" panose="020F0502020204030204"/>
              </a:rPr>
              <a:t>Nhạc</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nền</a:t>
            </a:r>
            <a:endParaRPr lang="en-US" sz="2700" b="1" dirty="0">
              <a:solidFill>
                <a:prstClr val="black"/>
              </a:solidFill>
              <a:latin typeface="Calibri" panose="020F0502020204030204"/>
            </a:endParaRPr>
          </a:p>
        </p:txBody>
      </p:sp>
    </p:spTree>
    <p:extLst>
      <p:ext uri="{BB962C8B-B14F-4D97-AF65-F5344CB8AC3E}">
        <p14:creationId xmlns:p14="http://schemas.microsoft.com/office/powerpoint/2010/main" val="6654187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500"/>
                            </p:stCondLst>
                            <p:childTnLst>
                              <p:par>
                                <p:cTn id="25" presetID="32" presetClass="emph" presetSubtype="0" repeatCount="indefinite" fill="hold" nodeType="afterEffect">
                                  <p:stCondLst>
                                    <p:cond delay="0"/>
                                  </p:stCondLst>
                                  <p:childTnLst>
                                    <p:animRot by="120000">
                                      <p:cBhvr>
                                        <p:cTn id="26" dur="200" fill="hold">
                                          <p:stCondLst>
                                            <p:cond delay="0"/>
                                          </p:stCondLst>
                                        </p:cTn>
                                        <p:tgtEl>
                                          <p:spTgt spid="15"/>
                                        </p:tgtEl>
                                        <p:attrNameLst>
                                          <p:attrName>r</p:attrName>
                                        </p:attrNameLst>
                                      </p:cBhvr>
                                    </p:animRot>
                                    <p:animRot by="-240000">
                                      <p:cBhvr>
                                        <p:cTn id="27" dur="400" fill="hold">
                                          <p:stCondLst>
                                            <p:cond delay="400"/>
                                          </p:stCondLst>
                                        </p:cTn>
                                        <p:tgtEl>
                                          <p:spTgt spid="15"/>
                                        </p:tgtEl>
                                        <p:attrNameLst>
                                          <p:attrName>r</p:attrName>
                                        </p:attrNameLst>
                                      </p:cBhvr>
                                    </p:animRot>
                                    <p:animRot by="240000">
                                      <p:cBhvr>
                                        <p:cTn id="28" dur="400" fill="hold">
                                          <p:stCondLst>
                                            <p:cond delay="800"/>
                                          </p:stCondLst>
                                        </p:cTn>
                                        <p:tgtEl>
                                          <p:spTgt spid="15"/>
                                        </p:tgtEl>
                                        <p:attrNameLst>
                                          <p:attrName>r</p:attrName>
                                        </p:attrNameLst>
                                      </p:cBhvr>
                                    </p:animRot>
                                    <p:animRot by="-240000">
                                      <p:cBhvr>
                                        <p:cTn id="29" dur="400" fill="hold">
                                          <p:stCondLst>
                                            <p:cond delay="1200"/>
                                          </p:stCondLst>
                                        </p:cTn>
                                        <p:tgtEl>
                                          <p:spTgt spid="15"/>
                                        </p:tgtEl>
                                        <p:attrNameLst>
                                          <p:attrName>r</p:attrName>
                                        </p:attrNameLst>
                                      </p:cBhvr>
                                    </p:animRot>
                                    <p:animRot by="120000">
                                      <p:cBhvr>
                                        <p:cTn id="30" dur="400" fill="hold">
                                          <p:stCondLst>
                                            <p:cond delay="1600"/>
                                          </p:stCondLst>
                                        </p:cTn>
                                        <p:tgtEl>
                                          <p:spTgt spid="1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200" fill="hold">
                                          <p:stCondLst>
                                            <p:cond delay="0"/>
                                          </p:stCondLst>
                                        </p:cTn>
                                        <p:tgtEl>
                                          <p:spTgt spid="27"/>
                                        </p:tgtEl>
                                        <p:attrNameLst>
                                          <p:attrName>r</p:attrName>
                                        </p:attrNameLst>
                                      </p:cBhvr>
                                    </p:animRot>
                                    <p:animRot by="-240000">
                                      <p:cBhvr>
                                        <p:cTn id="33" dur="400" fill="hold">
                                          <p:stCondLst>
                                            <p:cond delay="400"/>
                                          </p:stCondLst>
                                        </p:cTn>
                                        <p:tgtEl>
                                          <p:spTgt spid="27"/>
                                        </p:tgtEl>
                                        <p:attrNameLst>
                                          <p:attrName>r</p:attrName>
                                        </p:attrNameLst>
                                      </p:cBhvr>
                                    </p:animRot>
                                    <p:animRot by="240000">
                                      <p:cBhvr>
                                        <p:cTn id="34" dur="400" fill="hold">
                                          <p:stCondLst>
                                            <p:cond delay="800"/>
                                          </p:stCondLst>
                                        </p:cTn>
                                        <p:tgtEl>
                                          <p:spTgt spid="27"/>
                                        </p:tgtEl>
                                        <p:attrNameLst>
                                          <p:attrName>r</p:attrName>
                                        </p:attrNameLst>
                                      </p:cBhvr>
                                    </p:animRot>
                                    <p:animRot by="-240000">
                                      <p:cBhvr>
                                        <p:cTn id="35" dur="400" fill="hold">
                                          <p:stCondLst>
                                            <p:cond delay="1200"/>
                                          </p:stCondLst>
                                        </p:cTn>
                                        <p:tgtEl>
                                          <p:spTgt spid="27"/>
                                        </p:tgtEl>
                                        <p:attrNameLst>
                                          <p:attrName>r</p:attrName>
                                        </p:attrNameLst>
                                      </p:cBhvr>
                                    </p:animRot>
                                    <p:animRot by="120000">
                                      <p:cBhvr>
                                        <p:cTn id="36" dur="400" fill="hold">
                                          <p:stCondLst>
                                            <p:cond delay="1600"/>
                                          </p:stCondLst>
                                        </p:cTn>
                                        <p:tgtEl>
                                          <p:spTgt spid="27"/>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200" fill="hold">
                                          <p:stCondLst>
                                            <p:cond delay="0"/>
                                          </p:stCondLst>
                                        </p:cTn>
                                        <p:tgtEl>
                                          <p:spTgt spid="30"/>
                                        </p:tgtEl>
                                        <p:attrNameLst>
                                          <p:attrName>r</p:attrName>
                                        </p:attrNameLst>
                                      </p:cBhvr>
                                    </p:animRot>
                                    <p:animRot by="-240000">
                                      <p:cBhvr>
                                        <p:cTn id="39" dur="400" fill="hold">
                                          <p:stCondLst>
                                            <p:cond delay="400"/>
                                          </p:stCondLst>
                                        </p:cTn>
                                        <p:tgtEl>
                                          <p:spTgt spid="30"/>
                                        </p:tgtEl>
                                        <p:attrNameLst>
                                          <p:attrName>r</p:attrName>
                                        </p:attrNameLst>
                                      </p:cBhvr>
                                    </p:animRot>
                                    <p:animRot by="240000">
                                      <p:cBhvr>
                                        <p:cTn id="40" dur="400" fill="hold">
                                          <p:stCondLst>
                                            <p:cond delay="800"/>
                                          </p:stCondLst>
                                        </p:cTn>
                                        <p:tgtEl>
                                          <p:spTgt spid="30"/>
                                        </p:tgtEl>
                                        <p:attrNameLst>
                                          <p:attrName>r</p:attrName>
                                        </p:attrNameLst>
                                      </p:cBhvr>
                                    </p:animRot>
                                    <p:animRot by="-240000">
                                      <p:cBhvr>
                                        <p:cTn id="41" dur="400" fill="hold">
                                          <p:stCondLst>
                                            <p:cond delay="1200"/>
                                          </p:stCondLst>
                                        </p:cTn>
                                        <p:tgtEl>
                                          <p:spTgt spid="30"/>
                                        </p:tgtEl>
                                        <p:attrNameLst>
                                          <p:attrName>r</p:attrName>
                                        </p:attrNameLst>
                                      </p:cBhvr>
                                    </p:animRot>
                                    <p:animRot by="120000">
                                      <p:cBhvr>
                                        <p:cTn id="42" dur="400" fill="hold">
                                          <p:stCondLst>
                                            <p:cond delay="1600"/>
                                          </p:stCondLst>
                                        </p:cTn>
                                        <p:tgtEl>
                                          <p:spTgt spid="30"/>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200" fill="hold">
                                          <p:stCondLst>
                                            <p:cond delay="0"/>
                                          </p:stCondLst>
                                        </p:cTn>
                                        <p:tgtEl>
                                          <p:spTgt spid="33"/>
                                        </p:tgtEl>
                                        <p:attrNameLst>
                                          <p:attrName>r</p:attrName>
                                        </p:attrNameLst>
                                      </p:cBhvr>
                                    </p:animRot>
                                    <p:animRot by="-240000">
                                      <p:cBhvr>
                                        <p:cTn id="45" dur="400" fill="hold">
                                          <p:stCondLst>
                                            <p:cond delay="400"/>
                                          </p:stCondLst>
                                        </p:cTn>
                                        <p:tgtEl>
                                          <p:spTgt spid="33"/>
                                        </p:tgtEl>
                                        <p:attrNameLst>
                                          <p:attrName>r</p:attrName>
                                        </p:attrNameLst>
                                      </p:cBhvr>
                                    </p:animRot>
                                    <p:animRot by="240000">
                                      <p:cBhvr>
                                        <p:cTn id="46" dur="400" fill="hold">
                                          <p:stCondLst>
                                            <p:cond delay="800"/>
                                          </p:stCondLst>
                                        </p:cTn>
                                        <p:tgtEl>
                                          <p:spTgt spid="33"/>
                                        </p:tgtEl>
                                        <p:attrNameLst>
                                          <p:attrName>r</p:attrName>
                                        </p:attrNameLst>
                                      </p:cBhvr>
                                    </p:animRot>
                                    <p:animRot by="-240000">
                                      <p:cBhvr>
                                        <p:cTn id="47" dur="400" fill="hold">
                                          <p:stCondLst>
                                            <p:cond delay="1200"/>
                                          </p:stCondLst>
                                        </p:cTn>
                                        <p:tgtEl>
                                          <p:spTgt spid="33"/>
                                        </p:tgtEl>
                                        <p:attrNameLst>
                                          <p:attrName>r</p:attrName>
                                        </p:attrNameLst>
                                      </p:cBhvr>
                                    </p:animRot>
                                    <p:animRot by="120000">
                                      <p:cBhvr>
                                        <p:cTn id="48" dur="400" fill="hold">
                                          <p:stCondLst>
                                            <p:cond delay="1600"/>
                                          </p:stCondLst>
                                        </p:cTn>
                                        <p:tgtEl>
                                          <p:spTgt spid="33"/>
                                        </p:tgtEl>
                                        <p:attrNameLst>
                                          <p:attrName>r</p:attrName>
                                        </p:attrNameLst>
                                      </p:cBhvr>
                                    </p:animRot>
                                  </p:childTnLst>
                                </p:cTn>
                              </p:par>
                              <p:par>
                                <p:cTn id="49"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0" dur="1000" fill="hold"/>
                                        <p:tgtEl>
                                          <p:spTgt spid="9"/>
                                        </p:tgtEl>
                                        <p:attrNameLst>
                                          <p:attrName>ppt_x</p:attrName>
                                          <p:attrName>ppt_y</p:attrName>
                                        </p:attrNameLst>
                                      </p:cBhvr>
                                      <p:rCtr x="0" y="1412"/>
                                    </p:animMotion>
                                  </p:childTnLst>
                                </p:cTn>
                              </p:par>
                              <p:par>
                                <p:cTn id="51"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2" dur="1000" fill="hold"/>
                                        <p:tgtEl>
                                          <p:spTgt spid="11"/>
                                        </p:tgtEl>
                                        <p:attrNameLst>
                                          <p:attrName>ppt_x</p:attrName>
                                          <p:attrName>ppt_y</p:attrName>
                                        </p:attrNameLst>
                                      </p:cBhvr>
                                      <p:rCtr x="0" y="1412"/>
                                    </p:animMotion>
                                  </p:childTnLst>
                                </p:cTn>
                              </p:par>
                            </p:childTnLst>
                          </p:cTn>
                        </p:par>
                        <p:par>
                          <p:cTn id="53" fill="hold">
                            <p:stCondLst>
                              <p:cond delay="2500"/>
                            </p:stCondLst>
                            <p:childTnLst>
                              <p:par>
                                <p:cTn id="54" presetID="1" presetClass="mediacall" presetSubtype="0" fill="hold" nodeType="afterEffect">
                                  <p:stCondLst>
                                    <p:cond delay="0"/>
                                  </p:stCondLst>
                                  <p:childTnLst>
                                    <p:cmd type="call" cmd="playFrom(0.0)">
                                      <p:cBhvr>
                                        <p:cTn id="5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56" repeatCount="indefinite" fill="hold" display="0">
                  <p:stCondLst>
                    <p:cond delay="indefinite"/>
                  </p:stCondLst>
                  <p:endCondLst>
                    <p:cond evt="onStopAudio" delay="0">
                      <p:tgtEl>
                        <p:sldTgt/>
                      </p:tgtEl>
                    </p:cond>
                  </p:endCondLst>
                </p:cTn>
                <p:tgtEl>
                  <p:spTgt spid="2"/>
                </p:tgtEl>
              </p:cMediaNode>
            </p:audio>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6"/>
                                        </p:tgtEl>
                                      </p:cBhvr>
                                    </p:animEffect>
                                    <p:animScale>
                                      <p:cBhvr>
                                        <p:cTn id="62" dur="250" autoRev="1" fill="hold"/>
                                        <p:tgtEl>
                                          <p:spTgt spid="16"/>
                                        </p:tgtEl>
                                      </p:cBhvr>
                                      <p:by x="105000" y="105000"/>
                                    </p:animScale>
                                  </p:childTnLst>
                                </p:cTn>
                              </p:par>
                              <p:par>
                                <p:cTn id="63" presetID="3" presetClass="mediacall" presetSubtype="0" fill="hold" nodeType="withEffect">
                                  <p:stCondLst>
                                    <p:cond delay="0"/>
                                  </p:stCondLst>
                                  <p:childTnLst>
                                    <p:cmd type="call" cmd="stop">
                                      <p:cBhvr>
                                        <p:cTn id="64" dur="1" fill="hold"/>
                                        <p:tgtEl>
                                          <p:spTgt spid="2"/>
                                        </p:tgtEl>
                                      </p:cBhvr>
                                    </p:cmd>
                                  </p:childTnLst>
                                </p:cTn>
                              </p:par>
                            </p:childTnLst>
                          </p:cTn>
                        </p:par>
                      </p:childTnLst>
                    </p:cTn>
                  </p:par>
                  <p:par>
                    <p:cTn id="65" fill="hold">
                      <p:stCondLst>
                        <p:cond delay="indefinite"/>
                      </p:stCondLst>
                      <p:childTnLst>
                        <p:par>
                          <p:cTn id="66" fill="hold">
                            <p:stCondLst>
                              <p:cond delay="0"/>
                            </p:stCondLst>
                            <p:childTnLst>
                              <p:par>
                                <p:cTn id="67" presetID="26" presetClass="emph" presetSubtype="0" fill="hold" nodeType="clickEffect">
                                  <p:stCondLst>
                                    <p:cond delay="0"/>
                                  </p:stCondLst>
                                  <p:childTnLst>
                                    <p:animEffect transition="out" filter="fade">
                                      <p:cBhvr>
                                        <p:cTn id="68" dur="500" tmFilter="0, 0; .2, .5; .8, .5; 1, 0"/>
                                        <p:tgtEl>
                                          <p:spTgt spid="16"/>
                                        </p:tgtEl>
                                      </p:cBhvr>
                                    </p:animEffect>
                                    <p:animScale>
                                      <p:cBhvr>
                                        <p:cTn id="69" dur="250" autoRev="1" fill="hold"/>
                                        <p:tgtEl>
                                          <p:spTgt spid="16"/>
                                        </p:tgtEl>
                                      </p:cBhvr>
                                      <p:by x="105000" y="105000"/>
                                    </p:animScale>
                                  </p:childTnLst>
                                </p:cTn>
                              </p:par>
                              <p:par>
                                <p:cTn id="70" presetID="1" presetClass="mediacall" presetSubtype="0" fill="hold" nodeType="withEffect">
                                  <p:stCondLst>
                                    <p:cond delay="0"/>
                                  </p:stCondLst>
                                  <p:childTnLst>
                                    <p:cmd type="call" cmd="playFrom(0.0)">
                                      <p:cBhvr>
                                        <p:cTn id="71" dur="1" fill="hold"/>
                                        <p:tgtEl>
                                          <p:spTgt spid="2"/>
                                        </p:tgtEl>
                                      </p:cBhvr>
                                    </p:cmd>
                                  </p:childTnLst>
                                </p:cTn>
                              </p:par>
                            </p:childTnLst>
                          </p:cTn>
                        </p:par>
                      </p:childTnLst>
                    </p:cTn>
                  </p:par>
                </p:childTnLst>
              </p:cTn>
              <p:nextCondLst>
                <p:cond evt="onClick" delay="0">
                  <p:tgtEl>
                    <p:spTgt spid="1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9244462" y="7823970"/>
            <a:ext cx="2021000"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stretch>
            <a:fillRect/>
          </a:stretch>
        </p:blipFill>
        <p:spPr>
          <a:xfrm>
            <a:off x="6810959" y="7823971"/>
            <a:ext cx="2021000"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stretch>
            <a:fillRect/>
          </a:stretch>
        </p:blipFill>
        <p:spPr>
          <a:xfrm>
            <a:off x="9244462" y="4582137"/>
            <a:ext cx="2021000" cy="1454022"/>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stretch>
            <a:fillRect/>
          </a:stretch>
        </p:blipFill>
        <p:spPr>
          <a:xfrm>
            <a:off x="6810959" y="4582137"/>
            <a:ext cx="2021000" cy="1454022"/>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C3EFA8F-B9A1-4EA9-B52E-B89080D535F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11254" y="8861408"/>
            <a:ext cx="3207212" cy="4412588"/>
          </a:xfrm>
          <a:prstGeom prst="rect">
            <a:avLst/>
          </a:prstGeom>
        </p:spPr>
      </p:pic>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610882" y="3697561"/>
            <a:ext cx="6611675" cy="2795912"/>
            <a:chOff x="407254" y="2465040"/>
            <a:chExt cx="4407783" cy="1863941"/>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11" name="Rectangle: Rounded Corners 10">
                  <a:extLst>
                    <a:ext uri="{FF2B5EF4-FFF2-40B4-BE49-F238E27FC236}">
                      <a16:creationId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69</m:t>
                        </m:r>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28</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p:sp>
              <p:nvSpPr>
                <p:cNvPr id="11" name="Rectangle: Rounded Corners 10">
                  <a:extLst>
                    <a:ext uri="{FF2B5EF4-FFF2-40B4-BE49-F238E27FC236}">
                      <a16:creationId xmlns:a16="http://schemas.microsoft.com/office/drawing/2014/main" id="{2D476256-F649-440E-8CB6-34553EE46959}"/>
                    </a:ext>
                  </a:extLst>
                </p:cNvPr>
                <p:cNvSpPr>
                  <a:spLocks noRot="1" noChangeAspect="1" noMove="1" noResize="1" noEditPoints="1" noAdjustHandles="1" noChangeArrowheads="1" noChangeShapeType="1" noTextEdit="1"/>
                </p:cNvSpPr>
                <p:nvPr/>
              </p:nvSpPr>
              <p:spPr>
                <a:xfrm>
                  <a:off x="407254" y="2465040"/>
                  <a:ext cx="4035311" cy="1844109"/>
                </a:xfrm>
                <a:prstGeom prst="roundRect">
                  <a:avLst/>
                </a:prstGeom>
                <a:blipFill>
                  <a:blip r:embed="rId17"/>
                  <a:stretch>
                    <a:fillRect/>
                  </a:stretch>
                </a:blipFill>
                <a:ln>
                  <a:noFill/>
                </a:ln>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id="{3F6095D1-5BDA-4028-80BF-CF720429106A}"/>
              </a:ext>
            </a:extLst>
          </p:cNvPr>
          <p:cNvGrpSpPr/>
          <p:nvPr/>
        </p:nvGrpSpPr>
        <p:grpSpPr>
          <a:xfrm>
            <a:off x="615738" y="6977408"/>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69</m:t>
                        </m:r>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b="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30</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p:sp>
              <p:nvSpPr>
                <p:cNvPr id="37" name="Rectangle: Rounded Corners 36">
                  <a:extLst>
                    <a:ext uri="{FF2B5EF4-FFF2-40B4-BE49-F238E27FC236}">
                      <a16:creationId xmlns:a16="http://schemas.microsoft.com/office/drawing/2014/main" id="{E5506EB0-83F9-49CB-A1BA-DE0BD904E95B}"/>
                    </a:ext>
                  </a:extLst>
                </p:cNvPr>
                <p:cNvSpPr>
                  <a:spLocks noRot="1" noChangeAspect="1" noMove="1" noResize="1" noEditPoints="1" noAdjustHandles="1" noChangeArrowheads="1" noChangeShapeType="1" noTextEdit="1"/>
                </p:cNvSpPr>
                <p:nvPr/>
              </p:nvSpPr>
              <p:spPr>
                <a:xfrm>
                  <a:off x="413731" y="4651957"/>
                  <a:ext cx="4035311" cy="1844109"/>
                </a:xfrm>
                <a:prstGeom prst="roundRect">
                  <a:avLst/>
                </a:prstGeom>
                <a:blipFill>
                  <a:blip r:embed="rId18"/>
                  <a:stretch>
                    <a:fillRect/>
                  </a:stretch>
                </a:blipFill>
                <a:ln>
                  <a:noFill/>
                </a:ln>
              </p:spPr>
              <p:txBody>
                <a:bodyPr/>
                <a:lstStyle/>
                <a:p>
                  <a:r>
                    <a:rPr lang="en-US">
                      <a:noFill/>
                    </a:rPr>
                    <a:t> </a:t>
                  </a:r>
                </a:p>
              </p:txBody>
            </p:sp>
          </mc:Fallback>
        </mc:AlternateContent>
      </p:grpSp>
      <p:grpSp>
        <p:nvGrpSpPr>
          <p:cNvPr id="18" name="Group 17">
            <a:extLst>
              <a:ext uri="{FF2B5EF4-FFF2-40B4-BE49-F238E27FC236}">
                <a16:creationId xmlns:a16="http://schemas.microsoft.com/office/drawing/2014/main" id="{3B4C7E7A-5F81-463B-9FDA-5F8A47FCDC1D}"/>
              </a:ext>
            </a:extLst>
          </p:cNvPr>
          <p:cNvGrpSpPr/>
          <p:nvPr/>
        </p:nvGrpSpPr>
        <p:grpSpPr>
          <a:xfrm>
            <a:off x="11065445" y="3697562"/>
            <a:ext cx="6624488" cy="2795909"/>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69</m:t>
                        </m:r>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29</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p:sp>
              <p:nvSpPr>
                <p:cNvPr id="38" name="Rectangle: Rounded Corners 37">
                  <a:extLst>
                    <a:ext uri="{FF2B5EF4-FFF2-40B4-BE49-F238E27FC236}">
                      <a16:creationId xmlns:a16="http://schemas.microsoft.com/office/drawing/2014/main" id="{556501E9-9FDB-43AC-A584-2F09815162C2}"/>
                    </a:ext>
                  </a:extLst>
                </p:cNvPr>
                <p:cNvSpPr>
                  <a:spLocks noRot="1" noChangeAspect="1" noMove="1" noResize="1" noEditPoints="1" noAdjustHandles="1" noChangeArrowheads="1" noChangeShapeType="1" noTextEdit="1"/>
                </p:cNvSpPr>
                <p:nvPr/>
              </p:nvSpPr>
              <p:spPr>
                <a:xfrm>
                  <a:off x="7757977" y="2474972"/>
                  <a:ext cx="4035311" cy="1844109"/>
                </a:xfrm>
                <a:prstGeom prst="roundRect">
                  <a:avLst/>
                </a:prstGeom>
                <a:blipFill>
                  <a:blip r:embed="rId19"/>
                  <a:stretch>
                    <a:fillRect/>
                  </a:stretch>
                </a:blipFill>
                <a:ln>
                  <a:noFill/>
                </a:ln>
              </p:spPr>
              <p:txBody>
                <a:bodyPr/>
                <a:lstStyle/>
                <a:p>
                  <a:r>
                    <a:rPr lang="en-US">
                      <a:noFill/>
                    </a:rPr>
                    <a:t> </a:t>
                  </a:r>
                </a:p>
              </p:txBody>
            </p:sp>
          </mc:Fallback>
        </mc:AlternateContent>
      </p:grpSp>
      <p:grpSp>
        <p:nvGrpSpPr>
          <p:cNvPr id="19" name="Group 18">
            <a:extLst>
              <a:ext uri="{FF2B5EF4-FFF2-40B4-BE49-F238E27FC236}">
                <a16:creationId xmlns:a16="http://schemas.microsoft.com/office/drawing/2014/main" id="{F1EA9857-F9FD-46FE-98C0-E0E88372E3CE}"/>
              </a:ext>
            </a:extLst>
          </p:cNvPr>
          <p:cNvGrpSpPr/>
          <p:nvPr/>
        </p:nvGrpSpPr>
        <p:grpSpPr>
          <a:xfrm>
            <a:off x="11074892" y="6977408"/>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69</m:t>
                        </m:r>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284</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p:sp>
              <p:nvSpPr>
                <p:cNvPr id="39" name="Rectangle: Rounded Corners 38">
                  <a:extLst>
                    <a:ext uri="{FF2B5EF4-FFF2-40B4-BE49-F238E27FC236}">
                      <a16:creationId xmlns:a16="http://schemas.microsoft.com/office/drawing/2014/main" id="{007442A2-F9C5-43FF-810D-EFCA0A5691BC}"/>
                    </a:ext>
                  </a:extLst>
                </p:cNvPr>
                <p:cNvSpPr>
                  <a:spLocks noRot="1" noChangeAspect="1" noMove="1" noResize="1" noEditPoints="1" noAdjustHandles="1" noChangeArrowheads="1" noChangeShapeType="1" noTextEdit="1"/>
                </p:cNvSpPr>
                <p:nvPr/>
              </p:nvSpPr>
              <p:spPr>
                <a:xfrm>
                  <a:off x="7755387" y="4651791"/>
                  <a:ext cx="4035311" cy="1844109"/>
                </a:xfrm>
                <a:prstGeom prst="roundRect">
                  <a:avLst/>
                </a:prstGeom>
                <a:blipFill>
                  <a:blip r:embed="rId20"/>
                  <a:stretch>
                    <a:fillRect/>
                  </a:stretch>
                </a:blipFill>
                <a:ln>
                  <a:noFill/>
                </a:ln>
              </p:spPr>
              <p:txBody>
                <a:bodyPr/>
                <a:lstStyle/>
                <a:p>
                  <a:r>
                    <a:rPr lang="en-US">
                      <a:noFill/>
                    </a:rPr>
                    <a:t> </a:t>
                  </a:r>
                </a:p>
              </p:txBody>
            </p:sp>
          </mc:Fallback>
        </mc:AlternateContent>
      </p:grpSp>
      <p:pic>
        <p:nvPicPr>
          <p:cNvPr id="43" name="Picture 42">
            <a:hlinkClick r:id="" action="ppaction://hlinkshowjump?jump=nextslide"/>
            <a:extLst>
              <a:ext uri="{FF2B5EF4-FFF2-40B4-BE49-F238E27FC236}">
                <a16:creationId xmlns:a16="http://schemas.microsoft.com/office/drawing/2014/main" id="{D8AAF6E7-6478-452A-B31D-6DDC7956E66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grpSp>
        <p:nvGrpSpPr>
          <p:cNvPr id="31" name="Group 30">
            <a:extLst>
              <a:ext uri="{FF2B5EF4-FFF2-40B4-BE49-F238E27FC236}">
                <a16:creationId xmlns:a16="http://schemas.microsoft.com/office/drawing/2014/main" id="{7FE0546E-6488-491E-8AA1-277B5CEB2FD6}"/>
              </a:ext>
            </a:extLst>
          </p:cNvPr>
          <p:cNvGrpSpPr/>
          <p:nvPr/>
        </p:nvGrpSpPr>
        <p:grpSpPr>
          <a:xfrm>
            <a:off x="204311" y="241662"/>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22"/>
              <a:stretch>
                <a:fillRect/>
              </a:stretch>
            </p:blipFill>
            <p:spPr>
              <a:xfrm>
                <a:off x="1107064" y="247999"/>
                <a:ext cx="10404597" cy="1863939"/>
              </a:xfrm>
              <a:prstGeom prst="rect">
                <a:avLst/>
              </a:prstGeom>
            </p:spPr>
          </p:pic>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600"/>
                      </a:spcAft>
                    </a:pPr>
                    <a:r>
                      <a:rPr lang="fr-FR" sz="4000" dirty="0" err="1">
                        <a:effectLst/>
                        <a:latin typeface="Arial" panose="020B0604020202020204" pitchFamily="34" charset="0"/>
                        <a:ea typeface="Calibri" panose="020F0502020204030204" pitchFamily="34" charset="0"/>
                        <a:cs typeface="Arial" panose="020B0604020202020204" pitchFamily="34" charset="0"/>
                      </a:rPr>
                      <a:t>Làm</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tròn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số</a:t>
                    </a:r>
                    <a:r>
                      <a:rPr lang="fr-FR"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1" dirty="0" smtClean="0">
                            <a:effectLst/>
                            <a:latin typeface="Cambria Math" panose="02040503050406030204" pitchFamily="18" charset="0"/>
                            <a:ea typeface="Calibri" panose="020F0502020204030204" pitchFamily="34" charset="0"/>
                            <a:cs typeface="Arial" panose="020B0604020202020204" pitchFamily="34" charset="0"/>
                          </a:rPr>
                          <m:t>69</m:t>
                        </m:r>
                        <m:r>
                          <a:rPr lang="fr-FR"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fr-FR" sz="4000" i="1" dirty="0" smtClean="0">
                            <a:effectLst/>
                            <a:latin typeface="Cambria Math" panose="02040503050406030204" pitchFamily="18" charset="0"/>
                            <a:ea typeface="Calibri" panose="020F0502020204030204" pitchFamily="34" charset="0"/>
                            <a:cs typeface="Arial" panose="020B0604020202020204" pitchFamily="34" charset="0"/>
                          </a:rPr>
                          <m:t>283</m:t>
                        </m:r>
                      </m:oMath>
                    </a14:m>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đến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hàng</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phần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trăm</a:t>
                    </a:r>
                    <a:r>
                      <a:rPr lang="fr-FR" sz="4000" dirty="0">
                        <a:effectLst/>
                        <a:latin typeface="Arial" panose="020B0604020202020204" pitchFamily="34" charset="0"/>
                        <a:ea typeface="Calibri" panose="020F0502020204030204" pitchFamily="34" charset="0"/>
                        <a:cs typeface="Arial" panose="020B0604020202020204" pitchFamily="34" charset="0"/>
                      </a:rPr>
                      <a:t> ta </a:t>
                    </a:r>
                    <a:r>
                      <a:rPr lang="fr-FR" sz="4000" dirty="0" err="1">
                        <a:effectLst/>
                        <a:latin typeface="Arial" panose="020B0604020202020204" pitchFamily="34" charset="0"/>
                        <a:ea typeface="Calibri" panose="020F0502020204030204" pitchFamily="34" charset="0"/>
                        <a:cs typeface="Arial" panose="020B0604020202020204" pitchFamily="34" charset="0"/>
                      </a:rPr>
                      <a:t>được</a:t>
                    </a:r>
                    <a:r>
                      <a:rPr lang="fr-FR"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Rectangle 4">
                    <a:extLst>
                      <a:ext uri="{FF2B5EF4-FFF2-40B4-BE49-F238E27FC236}">
                        <a16:creationId xmlns:a16="http://schemas.microsoft.com/office/drawing/2014/main" id="{68CCCB1E-5D6D-4B1D-94ED-906BCD4A2D0C}"/>
                      </a:ext>
                    </a:extLst>
                  </p:cNvPr>
                  <p:cNvSpPr>
                    <a:spLocks noRot="1" noChangeAspect="1" noMove="1" noResize="1" noEditPoints="1" noAdjustHandles="1" noChangeArrowheads="1" noChangeShapeType="1" noTextEdit="1"/>
                  </p:cNvSpPr>
                  <p:nvPr/>
                </p:nvSpPr>
                <p:spPr>
                  <a:xfrm>
                    <a:off x="1527388" y="359923"/>
                    <a:ext cx="9698331" cy="1620570"/>
                  </a:xfrm>
                  <a:prstGeom prst="rect">
                    <a:avLst/>
                  </a:prstGeom>
                  <a:blipFill>
                    <a:blip r:embed="rId23"/>
                    <a:stretch>
                      <a:fillRect/>
                    </a:stretch>
                  </a:blipFill>
                  <a:ln>
                    <a:noFill/>
                  </a:ln>
                </p:spPr>
                <p:txBody>
                  <a:bodyPr/>
                  <a:lstStyle/>
                  <a:p>
                    <a:r>
                      <a:rPr lang="en-US">
                        <a:noFill/>
                      </a:rPr>
                      <a:t> </a:t>
                    </a:r>
                  </a:p>
                </p:txBody>
              </p:sp>
            </mc:Fallback>
          </mc:AlternateContent>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dirty="0">
                  <a:solidFill>
                    <a:prstClr val="white"/>
                  </a:solidFill>
                  <a:latin typeface="Arial" panose="020B0604020202020204" pitchFamily="34" charset="0"/>
                  <a:cs typeface="Arial" panose="020B0604020202020204" pitchFamily="34" charset="0"/>
                </a:rPr>
                <a:t>01</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5"/>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867519" y="661188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6"/>
          <a:stretch>
            <a:fillRect/>
          </a:stretch>
        </p:blipFill>
        <p:spPr>
          <a:xfrm>
            <a:off x="-1847789" y="4314595"/>
            <a:ext cx="731045" cy="731045"/>
          </a:xfrm>
          <a:prstGeom prst="rect">
            <a:avLst/>
          </a:prstGeom>
        </p:spPr>
      </p:pic>
      <p:sp>
        <p:nvSpPr>
          <p:cNvPr id="36" name="TextBox 35">
            <a:extLst>
              <a:ext uri="{FF2B5EF4-FFF2-40B4-BE49-F238E27FC236}">
                <a16:creationId xmlns:a16="http://schemas.microsoft.com/office/drawing/2014/main" id="{46C5205F-77CD-48D9-BEBD-A0A0E370FF5F}"/>
              </a:ext>
            </a:extLst>
          </p:cNvPr>
          <p:cNvSpPr txBox="1"/>
          <p:nvPr/>
        </p:nvSpPr>
        <p:spPr>
          <a:xfrm>
            <a:off x="-2595434" y="3055497"/>
            <a:ext cx="223811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Đúng</a:t>
            </a:r>
            <a:endParaRPr lang="en-US" sz="2700" b="1" dirty="0">
              <a:solidFill>
                <a:prstClr val="black"/>
              </a:solidFill>
              <a:latin typeface="Calibri" panose="020F0502020204030204"/>
            </a:endParaRPr>
          </a:p>
        </p:txBody>
      </p:sp>
      <p:sp>
        <p:nvSpPr>
          <p:cNvPr id="40" name="TextBox 39">
            <a:extLst>
              <a:ext uri="{FF2B5EF4-FFF2-40B4-BE49-F238E27FC236}">
                <a16:creationId xmlns:a16="http://schemas.microsoft.com/office/drawing/2014/main" id="{42448546-574B-4681-A77D-861BAC54EDA0}"/>
              </a:ext>
            </a:extLst>
          </p:cNvPr>
          <p:cNvSpPr txBox="1"/>
          <p:nvPr/>
        </p:nvSpPr>
        <p:spPr>
          <a:xfrm>
            <a:off x="-2423899" y="5437623"/>
            <a:ext cx="190148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Sai</a:t>
            </a:r>
          </a:p>
        </p:txBody>
      </p:sp>
    </p:spTree>
    <p:extLst>
      <p:ext uri="{BB962C8B-B14F-4D97-AF65-F5344CB8AC3E}">
        <p14:creationId xmlns:p14="http://schemas.microsoft.com/office/powerpoint/2010/main" val="37814375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270504" y="4578464"/>
            <a:ext cx="2002707"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6810958" y="7823971"/>
            <a:ext cx="2021000"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806356" y="4558892"/>
            <a:ext cx="2015384" cy="1454022"/>
          </a:xfrm>
          <a:prstGeom prst="rect">
            <a:avLst/>
          </a:prstGeom>
        </p:spPr>
      </p:pic>
      <p:pic>
        <p:nvPicPr>
          <p:cNvPr id="44" name="Picture 43">
            <a:hlinkClick r:id="" action="ppaction://hlinkshowjump?jump=nextslide"/>
            <a:extLst>
              <a:ext uri="{FF2B5EF4-FFF2-40B4-BE49-F238E27FC236}">
                <a16:creationId xmlns:a16="http://schemas.microsoft.com/office/drawing/2014/main" id="{4B2FD2F9-215A-4CF1-B8A2-FDBAAC8A71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187101" y="7810355"/>
            <a:ext cx="2002707" cy="145402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11050434" y="7009568"/>
            <a:ext cx="6594912" cy="2806626"/>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0</m:t>
                        </m:r>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b="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p:sp>
              <p:nvSpPr>
                <p:cNvPr id="11" name="Rectangle: Rounded Corners 10">
                  <a:extLst>
                    <a:ext uri="{FF2B5EF4-FFF2-40B4-BE49-F238E27FC236}">
                      <a16:creationId xmlns:a16="http://schemas.microsoft.com/office/drawing/2014/main" id="{2D476256-F649-440E-8CB6-34553EE46959}"/>
                    </a:ext>
                  </a:extLst>
                </p:cNvPr>
                <p:cNvSpPr>
                  <a:spLocks noRot="1" noChangeAspect="1" noMove="1" noResize="1" noEditPoints="1" noAdjustHandles="1" noChangeArrowheads="1" noChangeShapeType="1" noTextEdit="1"/>
                </p:cNvSpPr>
                <p:nvPr/>
              </p:nvSpPr>
              <p:spPr>
                <a:xfrm>
                  <a:off x="765958" y="2492017"/>
                  <a:ext cx="4035311" cy="1844109"/>
                </a:xfrm>
                <a:prstGeom prst="roundRect">
                  <a:avLst/>
                </a:prstGeom>
                <a:blipFill>
                  <a:blip r:embed="rId16"/>
                  <a:stretch>
                    <a:fillRect/>
                  </a:stretch>
                </a:blipFill>
                <a:ln>
                  <a:noFill/>
                </a:ln>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id="{3F6095D1-5BDA-4028-80BF-CF720429106A}"/>
              </a:ext>
            </a:extLst>
          </p:cNvPr>
          <p:cNvGrpSpPr/>
          <p:nvPr/>
        </p:nvGrpSpPr>
        <p:grpSpPr>
          <a:xfrm>
            <a:off x="620597" y="6977408"/>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0</m:t>
                        </m:r>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16</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p:sp>
              <p:nvSpPr>
                <p:cNvPr id="37" name="Rectangle: Rounded Corners 36">
                  <a:extLst>
                    <a:ext uri="{FF2B5EF4-FFF2-40B4-BE49-F238E27FC236}">
                      <a16:creationId xmlns:a16="http://schemas.microsoft.com/office/drawing/2014/main" id="{E5506EB0-83F9-49CB-A1BA-DE0BD904E95B}"/>
                    </a:ext>
                  </a:extLst>
                </p:cNvPr>
                <p:cNvSpPr>
                  <a:spLocks noRot="1" noChangeAspect="1" noMove="1" noResize="1" noEditPoints="1" noAdjustHandles="1" noChangeArrowheads="1" noChangeShapeType="1" noTextEdit="1"/>
                </p:cNvSpPr>
                <p:nvPr/>
              </p:nvSpPr>
              <p:spPr>
                <a:xfrm>
                  <a:off x="413731" y="4651957"/>
                  <a:ext cx="4035311" cy="1844109"/>
                </a:xfrm>
                <a:prstGeom prst="roundRect">
                  <a:avLst/>
                </a:prstGeom>
                <a:blipFill>
                  <a:blip r:embed="rId17"/>
                  <a:stretch>
                    <a:fillRect/>
                  </a:stretch>
                </a:blipFill>
                <a:ln>
                  <a:noFill/>
                </a:ln>
              </p:spPr>
              <p:txBody>
                <a:bodyPr/>
                <a:lstStyle/>
                <a:p>
                  <a:r>
                    <a:rPr lang="en-US">
                      <a:noFill/>
                    </a:rPr>
                    <a:t> </a:t>
                  </a:r>
                </a:p>
              </p:txBody>
            </p:sp>
          </mc:Fallback>
        </mc:AlternateContent>
      </p:grpSp>
      <p:grpSp>
        <p:nvGrpSpPr>
          <p:cNvPr id="18" name="Group 17">
            <a:extLst>
              <a:ext uri="{FF2B5EF4-FFF2-40B4-BE49-F238E27FC236}">
                <a16:creationId xmlns:a16="http://schemas.microsoft.com/office/drawing/2014/main" id="{3B4C7E7A-5F81-463B-9FDA-5F8A47FCDC1D}"/>
              </a:ext>
            </a:extLst>
          </p:cNvPr>
          <p:cNvGrpSpPr/>
          <p:nvPr/>
        </p:nvGrpSpPr>
        <p:grpSpPr>
          <a:xfrm>
            <a:off x="627537" y="3670451"/>
            <a:ext cx="6615564" cy="2796581"/>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0</m:t>
                        </m:r>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17</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p:sp>
              <p:nvSpPr>
                <p:cNvPr id="38" name="Rectangle: Rounded Corners 37">
                  <a:extLst>
                    <a:ext uri="{FF2B5EF4-FFF2-40B4-BE49-F238E27FC236}">
                      <a16:creationId xmlns:a16="http://schemas.microsoft.com/office/drawing/2014/main" id="{556501E9-9FDB-43AC-A584-2F09815162C2}"/>
                    </a:ext>
                  </a:extLst>
                </p:cNvPr>
                <p:cNvSpPr>
                  <a:spLocks noRot="1" noChangeAspect="1" noMove="1" noResize="1" noEditPoints="1" noAdjustHandles="1" noChangeArrowheads="1" noChangeShapeType="1" noTextEdit="1"/>
                </p:cNvSpPr>
                <p:nvPr/>
              </p:nvSpPr>
              <p:spPr>
                <a:xfrm>
                  <a:off x="7363195" y="2485320"/>
                  <a:ext cx="4035311" cy="1844109"/>
                </a:xfrm>
                <a:prstGeom prst="roundRect">
                  <a:avLst/>
                </a:prstGeom>
                <a:blipFill>
                  <a:blip r:embed="rId18"/>
                  <a:stretch>
                    <a:fillRect/>
                  </a:stretch>
                </a:blipFill>
                <a:ln>
                  <a:noFill/>
                </a:ln>
              </p:spPr>
              <p:txBody>
                <a:bodyPr/>
                <a:lstStyle/>
                <a:p>
                  <a:r>
                    <a:rPr lang="en-US">
                      <a:noFill/>
                    </a:rPr>
                    <a:t> </a:t>
                  </a:r>
                </a:p>
              </p:txBody>
            </p:sp>
          </mc:Fallback>
        </mc:AlternateContent>
      </p:grpSp>
      <p:grpSp>
        <p:nvGrpSpPr>
          <p:cNvPr id="19" name="Group 18">
            <a:extLst>
              <a:ext uri="{FF2B5EF4-FFF2-40B4-BE49-F238E27FC236}">
                <a16:creationId xmlns:a16="http://schemas.microsoft.com/office/drawing/2014/main" id="{F1EA9857-F9FD-46FE-98C0-E0E88372E3CE}"/>
              </a:ext>
            </a:extLst>
          </p:cNvPr>
          <p:cNvGrpSpPr/>
          <p:nvPr/>
        </p:nvGrpSpPr>
        <p:grpSpPr>
          <a:xfrm>
            <a:off x="11054355" y="3676295"/>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0</m:t>
                        </m:r>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159</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p:sp>
              <p:nvSpPr>
                <p:cNvPr id="39" name="Rectangle: Rounded Corners 38">
                  <a:extLst>
                    <a:ext uri="{FF2B5EF4-FFF2-40B4-BE49-F238E27FC236}">
                      <a16:creationId xmlns:a16="http://schemas.microsoft.com/office/drawing/2014/main" id="{007442A2-F9C5-43FF-810D-EFCA0A5691BC}"/>
                    </a:ext>
                  </a:extLst>
                </p:cNvPr>
                <p:cNvSpPr>
                  <a:spLocks noRot="1" noChangeAspect="1" noMove="1" noResize="1" noEditPoints="1" noAdjustHandles="1" noChangeArrowheads="1" noChangeShapeType="1" noTextEdit="1"/>
                </p:cNvSpPr>
                <p:nvPr/>
              </p:nvSpPr>
              <p:spPr>
                <a:xfrm>
                  <a:off x="7755387" y="4651791"/>
                  <a:ext cx="4035311" cy="1844109"/>
                </a:xfrm>
                <a:prstGeom prst="roundRect">
                  <a:avLst/>
                </a:prstGeom>
                <a:blipFill>
                  <a:blip r:embed="rId19"/>
                  <a:stretch>
                    <a:fillRect/>
                  </a:stretch>
                </a:blipFill>
                <a:ln>
                  <a:noFill/>
                </a:ln>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id="{7FE0546E-6488-491E-8AA1-277B5CEB2FD6}"/>
              </a:ext>
            </a:extLst>
          </p:cNvPr>
          <p:cNvGrpSpPr/>
          <p:nvPr/>
        </p:nvGrpSpPr>
        <p:grpSpPr>
          <a:xfrm>
            <a:off x="232729" y="238569"/>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20"/>
              <a:stretch>
                <a:fillRect/>
              </a:stretch>
            </p:blipFill>
            <p:spPr>
              <a:xfrm>
                <a:off x="1107064" y="247999"/>
                <a:ext cx="10404597" cy="1863939"/>
              </a:xfrm>
              <a:prstGeom prst="rect">
                <a:avLst/>
              </a:prstGeom>
            </p:spPr>
          </p:pic>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fr-FR" sz="4000" dirty="0" err="1">
                        <a:effectLst/>
                        <a:latin typeface="Arial" panose="020B0604020202020204" pitchFamily="34" charset="0"/>
                        <a:ea typeface="Calibri" panose="020F0502020204030204" pitchFamily="34" charset="0"/>
                        <a:cs typeface="Arial" panose="020B0604020202020204" pitchFamily="34" charset="0"/>
                      </a:rPr>
                      <a:t>Làm</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tròn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số</a:t>
                    </a:r>
                    <a:r>
                      <a:rPr lang="fr-FR"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1" dirty="0" smtClean="0">
                            <a:effectLst/>
                            <a:latin typeface="Cambria Math" panose="02040503050406030204" pitchFamily="18" charset="0"/>
                            <a:ea typeface="Calibri" panose="020F0502020204030204" pitchFamily="34" charset="0"/>
                            <a:cs typeface="Arial" panose="020B0604020202020204" pitchFamily="34" charset="0"/>
                          </a:rPr>
                          <m:t>0</m:t>
                        </m:r>
                        <m:r>
                          <a:rPr lang="fr-FR"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fr-FR" sz="4000" i="1" dirty="0" smtClean="0">
                            <a:effectLst/>
                            <a:latin typeface="Cambria Math" panose="02040503050406030204" pitchFamily="18" charset="0"/>
                            <a:ea typeface="Calibri" panose="020F0502020204030204" pitchFamily="34" charset="0"/>
                            <a:cs typeface="Arial" panose="020B0604020202020204" pitchFamily="34" charset="0"/>
                          </a:rPr>
                          <m:t>158</m:t>
                        </m:r>
                      </m:oMath>
                    </a14:m>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đến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hàng</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phần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mười</a:t>
                    </a:r>
                    <a:r>
                      <a:rPr lang="fr-FR" sz="4000" dirty="0">
                        <a:effectLst/>
                        <a:latin typeface="Arial" panose="020B0604020202020204" pitchFamily="34" charset="0"/>
                        <a:ea typeface="Calibri" panose="020F0502020204030204" pitchFamily="34" charset="0"/>
                        <a:cs typeface="Arial" panose="020B0604020202020204" pitchFamily="34" charset="0"/>
                      </a:rPr>
                      <a:t> ta </a:t>
                    </a:r>
                    <a:r>
                      <a:rPr lang="fr-FR" sz="4000" dirty="0" err="1">
                        <a:effectLst/>
                        <a:latin typeface="Arial" panose="020B0604020202020204" pitchFamily="34" charset="0"/>
                        <a:ea typeface="Calibri" panose="020F0502020204030204" pitchFamily="34" charset="0"/>
                        <a:cs typeface="Arial" panose="020B0604020202020204" pitchFamily="34" charset="0"/>
                      </a:rPr>
                      <a:t>được</a:t>
                    </a:r>
                    <a:r>
                      <a:rPr lang="fr-FR"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mc:Choice>
            <mc:Fallback>
              <p:sp>
                <p:nvSpPr>
                  <p:cNvPr id="5" name="Rectangle 4">
                    <a:extLst>
                      <a:ext uri="{FF2B5EF4-FFF2-40B4-BE49-F238E27FC236}">
                        <a16:creationId xmlns:a16="http://schemas.microsoft.com/office/drawing/2014/main" id="{68CCCB1E-5D6D-4B1D-94ED-906BCD4A2D0C}"/>
                      </a:ext>
                    </a:extLst>
                  </p:cNvPr>
                  <p:cNvSpPr>
                    <a:spLocks noRot="1" noChangeAspect="1" noMove="1" noResize="1" noEditPoints="1" noAdjustHandles="1" noChangeArrowheads="1" noChangeShapeType="1" noTextEdit="1"/>
                  </p:cNvSpPr>
                  <p:nvPr/>
                </p:nvSpPr>
                <p:spPr>
                  <a:xfrm>
                    <a:off x="1527388" y="359923"/>
                    <a:ext cx="9698331" cy="1620570"/>
                  </a:xfrm>
                  <a:prstGeom prst="rect">
                    <a:avLst/>
                  </a:prstGeom>
                  <a:blipFill>
                    <a:blip r:embed="rId21"/>
                    <a:stretch>
                      <a:fillRect/>
                    </a:stretch>
                  </a:blipFill>
                  <a:ln>
                    <a:noFill/>
                  </a:ln>
                </p:spPr>
                <p:txBody>
                  <a:bodyPr/>
                  <a:lstStyle/>
                  <a:p>
                    <a:r>
                      <a:rPr lang="en-US">
                        <a:noFill/>
                      </a:rPr>
                      <a:t> </a:t>
                    </a:r>
                  </a:p>
                </p:txBody>
              </p:sp>
            </mc:Fallback>
          </mc:AlternateContent>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dirty="0">
                  <a:solidFill>
                    <a:prstClr val="white"/>
                  </a:solidFill>
                  <a:latin typeface="Arial" panose="020B0604020202020204" pitchFamily="34" charset="0"/>
                  <a:cs typeface="Arial" panose="020B0604020202020204" pitchFamily="34" charset="0"/>
                </a:rPr>
                <a:t>02</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3"/>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861933" y="385691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1831648" y="5263196"/>
            <a:ext cx="731045" cy="731045"/>
          </a:xfrm>
          <a:prstGeom prst="rect">
            <a:avLst/>
          </a:prstGeom>
        </p:spPr>
      </p:pic>
    </p:spTree>
    <p:extLst>
      <p:ext uri="{BB962C8B-B14F-4D97-AF65-F5344CB8AC3E}">
        <p14:creationId xmlns:p14="http://schemas.microsoft.com/office/powerpoint/2010/main" val="26444109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9246631" y="7823970"/>
            <a:ext cx="2021000"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6808657" y="7828544"/>
            <a:ext cx="2021000"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811465" y="4558892"/>
            <a:ext cx="2015384" cy="1454022"/>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274311" y="4558892"/>
            <a:ext cx="2002707" cy="1454022"/>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11063502" y="3683963"/>
            <a:ext cx="6594912" cy="2806626"/>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en-US" sz="4000" b="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10</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p:sp>
              <p:nvSpPr>
                <p:cNvPr id="11" name="Rectangle: Rounded Corners 10">
                  <a:extLst>
                    <a:ext uri="{FF2B5EF4-FFF2-40B4-BE49-F238E27FC236}">
                      <a16:creationId xmlns:a16="http://schemas.microsoft.com/office/drawing/2014/main" id="{2D476256-F649-440E-8CB6-34553EE46959}"/>
                    </a:ext>
                  </a:extLst>
                </p:cNvPr>
                <p:cNvSpPr>
                  <a:spLocks noRot="1" noChangeAspect="1" noMove="1" noResize="1" noEditPoints="1" noAdjustHandles="1" noChangeArrowheads="1" noChangeShapeType="1" noTextEdit="1"/>
                </p:cNvSpPr>
                <p:nvPr/>
              </p:nvSpPr>
              <p:spPr>
                <a:xfrm>
                  <a:off x="765958" y="2492017"/>
                  <a:ext cx="4035311" cy="1844109"/>
                </a:xfrm>
                <a:prstGeom prst="roundRect">
                  <a:avLst/>
                </a:prstGeom>
                <a:blipFill>
                  <a:blip r:embed="rId15"/>
                  <a:stretch>
                    <a:fillRect/>
                  </a:stretch>
                </a:blipFill>
                <a:ln>
                  <a:noFill/>
                </a:ln>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id="{3F6095D1-5BDA-4028-80BF-CF720429106A}"/>
              </a:ext>
            </a:extLst>
          </p:cNvPr>
          <p:cNvGrpSpPr/>
          <p:nvPr/>
        </p:nvGrpSpPr>
        <p:grpSpPr>
          <a:xfrm>
            <a:off x="630869" y="6977408"/>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en-US" sz="4000" b="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11</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p:sp>
              <p:nvSpPr>
                <p:cNvPr id="37" name="Rectangle: Rounded Corners 36">
                  <a:extLst>
                    <a:ext uri="{FF2B5EF4-FFF2-40B4-BE49-F238E27FC236}">
                      <a16:creationId xmlns:a16="http://schemas.microsoft.com/office/drawing/2014/main" id="{E5506EB0-83F9-49CB-A1BA-DE0BD904E95B}"/>
                    </a:ext>
                  </a:extLst>
                </p:cNvPr>
                <p:cNvSpPr>
                  <a:spLocks noRot="1" noChangeAspect="1" noMove="1" noResize="1" noEditPoints="1" noAdjustHandles="1" noChangeArrowheads="1" noChangeShapeType="1" noTextEdit="1"/>
                </p:cNvSpPr>
                <p:nvPr/>
              </p:nvSpPr>
              <p:spPr>
                <a:xfrm>
                  <a:off x="413731" y="4651957"/>
                  <a:ext cx="4035311" cy="1844109"/>
                </a:xfrm>
                <a:prstGeom prst="roundRect">
                  <a:avLst/>
                </a:prstGeom>
                <a:blipFill>
                  <a:blip r:embed="rId16"/>
                  <a:stretch>
                    <a:fillRect/>
                  </a:stretch>
                </a:blipFill>
                <a:ln>
                  <a:noFill/>
                </a:ln>
              </p:spPr>
              <p:txBody>
                <a:bodyPr/>
                <a:lstStyle/>
                <a:p>
                  <a:r>
                    <a:rPr lang="en-US">
                      <a:noFill/>
                    </a:rPr>
                    <a:t> </a:t>
                  </a:r>
                </a:p>
              </p:txBody>
            </p:sp>
          </mc:Fallback>
        </mc:AlternateContent>
      </p:grpSp>
      <p:grpSp>
        <p:nvGrpSpPr>
          <p:cNvPr id="18" name="Group 17">
            <a:extLst>
              <a:ext uri="{FF2B5EF4-FFF2-40B4-BE49-F238E27FC236}">
                <a16:creationId xmlns:a16="http://schemas.microsoft.com/office/drawing/2014/main" id="{3B4C7E7A-5F81-463B-9FDA-5F8A47FCDC1D}"/>
              </a:ext>
            </a:extLst>
          </p:cNvPr>
          <p:cNvGrpSpPr/>
          <p:nvPr/>
        </p:nvGrpSpPr>
        <p:grpSpPr>
          <a:xfrm>
            <a:off x="624066" y="3688987"/>
            <a:ext cx="6615564" cy="2796581"/>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9</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p:sp>
              <p:nvSpPr>
                <p:cNvPr id="38" name="Rectangle: Rounded Corners 37">
                  <a:extLst>
                    <a:ext uri="{FF2B5EF4-FFF2-40B4-BE49-F238E27FC236}">
                      <a16:creationId xmlns:a16="http://schemas.microsoft.com/office/drawing/2014/main" id="{556501E9-9FDB-43AC-A584-2F09815162C2}"/>
                    </a:ext>
                  </a:extLst>
                </p:cNvPr>
                <p:cNvSpPr>
                  <a:spLocks noRot="1" noChangeAspect="1" noMove="1" noResize="1" noEditPoints="1" noAdjustHandles="1" noChangeArrowheads="1" noChangeShapeType="1" noTextEdit="1"/>
                </p:cNvSpPr>
                <p:nvPr/>
              </p:nvSpPr>
              <p:spPr>
                <a:xfrm>
                  <a:off x="7363195" y="2485320"/>
                  <a:ext cx="4035311" cy="1844109"/>
                </a:xfrm>
                <a:prstGeom prst="roundRect">
                  <a:avLst/>
                </a:prstGeom>
                <a:blipFill>
                  <a:blip r:embed="rId17"/>
                  <a:stretch>
                    <a:fillRect/>
                  </a:stretch>
                </a:blipFill>
                <a:ln>
                  <a:noFill/>
                </a:ln>
              </p:spPr>
              <p:txBody>
                <a:bodyPr/>
                <a:lstStyle/>
                <a:p>
                  <a:r>
                    <a:rPr lang="en-US">
                      <a:noFill/>
                    </a:rPr>
                    <a:t> </a:t>
                  </a:r>
                </a:p>
              </p:txBody>
            </p:sp>
          </mc:Fallback>
        </mc:AlternateContent>
      </p:grpSp>
      <p:grpSp>
        <p:nvGrpSpPr>
          <p:cNvPr id="19" name="Group 18">
            <a:extLst>
              <a:ext uri="{FF2B5EF4-FFF2-40B4-BE49-F238E27FC236}">
                <a16:creationId xmlns:a16="http://schemas.microsoft.com/office/drawing/2014/main" id="{F1EA9857-F9FD-46FE-98C0-E0E88372E3CE}"/>
              </a:ext>
            </a:extLst>
          </p:cNvPr>
          <p:cNvGrpSpPr/>
          <p:nvPr/>
        </p:nvGrpSpPr>
        <p:grpSpPr>
          <a:xfrm>
            <a:off x="11058162" y="6977408"/>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en-US" sz="4000" b="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12</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p:sp>
              <p:nvSpPr>
                <p:cNvPr id="39" name="Rectangle: Rounded Corners 38">
                  <a:extLst>
                    <a:ext uri="{FF2B5EF4-FFF2-40B4-BE49-F238E27FC236}">
                      <a16:creationId xmlns:a16="http://schemas.microsoft.com/office/drawing/2014/main" id="{007442A2-F9C5-43FF-810D-EFCA0A5691BC}"/>
                    </a:ext>
                  </a:extLst>
                </p:cNvPr>
                <p:cNvSpPr>
                  <a:spLocks noRot="1" noChangeAspect="1" noMove="1" noResize="1" noEditPoints="1" noAdjustHandles="1" noChangeArrowheads="1" noChangeShapeType="1" noTextEdit="1"/>
                </p:cNvSpPr>
                <p:nvPr/>
              </p:nvSpPr>
              <p:spPr>
                <a:xfrm>
                  <a:off x="7755387" y="4651791"/>
                  <a:ext cx="4035311" cy="1844109"/>
                </a:xfrm>
                <a:prstGeom prst="roundRect">
                  <a:avLst/>
                </a:prstGeom>
                <a:blipFill>
                  <a:blip r:embed="rId18"/>
                  <a:stretch>
                    <a:fillRect/>
                  </a:stretch>
                </a:blipFill>
                <a:ln>
                  <a:noFill/>
                </a:ln>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id="{7FE0546E-6488-491E-8AA1-277B5CEB2FD6}"/>
              </a:ext>
            </a:extLst>
          </p:cNvPr>
          <p:cNvGrpSpPr/>
          <p:nvPr/>
        </p:nvGrpSpPr>
        <p:grpSpPr>
          <a:xfrm>
            <a:off x="232729" y="238569"/>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9"/>
              <a:stretch>
                <a:fillRect/>
              </a:stretch>
            </p:blipFill>
            <p:spPr>
              <a:xfrm>
                <a:off x="1107064" y="247999"/>
                <a:ext cx="10404597" cy="1863939"/>
              </a:xfrm>
              <a:prstGeom prst="rect">
                <a:avLst/>
              </a:prstGeom>
            </p:spPr>
          </p:pic>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68CCCB1E-5D6D-4B1D-94ED-906BCD4A2D0C}"/>
                      </a:ext>
                    </a:extLst>
                  </p:cNvPr>
                  <p:cNvSpPr/>
                  <p:nvPr/>
                </p:nvSpPr>
                <p:spPr>
                  <a:xfrm>
                    <a:off x="1692535" y="359923"/>
                    <a:ext cx="9459440"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fr-FR" sz="4000" dirty="0" err="1">
                        <a:effectLst/>
                        <a:latin typeface="Arial" panose="020B0604020202020204" pitchFamily="34" charset="0"/>
                        <a:ea typeface="Calibri" panose="020F0502020204030204" pitchFamily="34" charset="0"/>
                        <a:cs typeface="Arial" panose="020B0604020202020204" pitchFamily="34" charset="0"/>
                      </a:rPr>
                      <a:t>Áp</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dụng</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quy</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tắc</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làm</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tròn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số</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để</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ước</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lượng</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Kết</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quả</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của</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phép</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tính</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sau</a:t>
                    </a:r>
                    <a:r>
                      <a:rPr lang="fr-FR" sz="4000" dirty="0">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a:rPr lang="fr-FR" sz="4000" i="1" dirty="0" smtClean="0">
                            <a:effectLst/>
                            <a:latin typeface="Cambria Math" panose="02040503050406030204" pitchFamily="18" charset="0"/>
                            <a:ea typeface="Calibri" panose="020F0502020204030204" pitchFamily="34" charset="0"/>
                            <a:cs typeface="Arial" panose="020B0604020202020204" pitchFamily="34" charset="0"/>
                          </a:rPr>
                          <m:t>7,39+2,63</m:t>
                        </m:r>
                      </m:oMath>
                    </a14:m>
                    <a:endParaRPr lang="en-US" sz="40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mc:Choice>
            <mc:Fallback>
              <p:sp>
                <p:nvSpPr>
                  <p:cNvPr id="5" name="Rectangle 4">
                    <a:extLst>
                      <a:ext uri="{FF2B5EF4-FFF2-40B4-BE49-F238E27FC236}">
                        <a16:creationId xmlns:a16="http://schemas.microsoft.com/office/drawing/2014/main" id="{68CCCB1E-5D6D-4B1D-94ED-906BCD4A2D0C}"/>
                      </a:ext>
                    </a:extLst>
                  </p:cNvPr>
                  <p:cNvSpPr>
                    <a:spLocks noRot="1" noChangeAspect="1" noMove="1" noResize="1" noEditPoints="1" noAdjustHandles="1" noChangeArrowheads="1" noChangeShapeType="1" noTextEdit="1"/>
                  </p:cNvSpPr>
                  <p:nvPr/>
                </p:nvSpPr>
                <p:spPr>
                  <a:xfrm>
                    <a:off x="1692535" y="359923"/>
                    <a:ext cx="9459440" cy="1620570"/>
                  </a:xfrm>
                  <a:prstGeom prst="rect">
                    <a:avLst/>
                  </a:prstGeom>
                  <a:blipFill>
                    <a:blip r:embed="rId20"/>
                    <a:stretch>
                      <a:fillRect l="-1538" r="-2592"/>
                    </a:stretch>
                  </a:blipFill>
                  <a:ln>
                    <a:noFill/>
                  </a:ln>
                </p:spPr>
                <p:txBody>
                  <a:bodyPr/>
                  <a:lstStyle/>
                  <a:p>
                    <a:r>
                      <a:rPr lang="en-US">
                        <a:noFill/>
                      </a:rPr>
                      <a:t> </a:t>
                    </a:r>
                  </a:p>
                </p:txBody>
              </p:sp>
            </mc:Fallback>
          </mc:AlternateContent>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dirty="0">
                  <a:solidFill>
                    <a:prstClr val="white"/>
                  </a:solidFill>
                  <a:latin typeface="Arial" panose="020B0604020202020204" pitchFamily="34" charset="0"/>
                  <a:cs typeface="Arial" panose="020B0604020202020204" pitchFamily="34" charset="0"/>
                </a:rPr>
                <a:t>03</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3"/>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854694" y="661188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1841903" y="4168696"/>
            <a:ext cx="731045" cy="731045"/>
          </a:xfrm>
          <a:prstGeom prst="rect">
            <a:avLst/>
          </a:prstGeom>
        </p:spPr>
      </p:pic>
      <p:pic>
        <p:nvPicPr>
          <p:cNvPr id="46" name="Picture 45">
            <a:hlinkClick r:id="" action="ppaction://hlinkshowjump?jump=nextslide"/>
            <a:extLst>
              <a:ext uri="{FF2B5EF4-FFF2-40B4-BE49-F238E27FC236}">
                <a16:creationId xmlns:a16="http://schemas.microsoft.com/office/drawing/2014/main" id="{511111AB-EF03-4E46-BEE1-F19A9BB1EA2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sp>
        <p:nvSpPr>
          <p:cNvPr id="8" name="TextBox 7">
            <a:extLst>
              <a:ext uri="{FF2B5EF4-FFF2-40B4-BE49-F238E27FC236}">
                <a16:creationId xmlns:a16="http://schemas.microsoft.com/office/drawing/2014/main" id="{44FBAE7B-FFBC-474D-9562-EEE690ED6027}"/>
              </a:ext>
            </a:extLst>
          </p:cNvPr>
          <p:cNvSpPr txBox="1"/>
          <p:nvPr/>
        </p:nvSpPr>
        <p:spPr>
          <a:xfrm>
            <a:off x="-2595434" y="3055497"/>
            <a:ext cx="223811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Đúng</a:t>
            </a:r>
            <a:endParaRPr lang="en-US" sz="2700" b="1" dirty="0">
              <a:solidFill>
                <a:prstClr val="black"/>
              </a:solidFill>
              <a:latin typeface="Calibri" panose="020F0502020204030204"/>
            </a:endParaRPr>
          </a:p>
        </p:txBody>
      </p:sp>
      <p:sp>
        <p:nvSpPr>
          <p:cNvPr id="36" name="TextBox 35">
            <a:extLst>
              <a:ext uri="{FF2B5EF4-FFF2-40B4-BE49-F238E27FC236}">
                <a16:creationId xmlns:a16="http://schemas.microsoft.com/office/drawing/2014/main" id="{096E381D-D2B1-4C19-B9E9-15E0466E4979}"/>
              </a:ext>
            </a:extLst>
          </p:cNvPr>
          <p:cNvSpPr txBox="1"/>
          <p:nvPr/>
        </p:nvSpPr>
        <p:spPr>
          <a:xfrm>
            <a:off x="-2459969" y="5292512"/>
            <a:ext cx="190148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Sai</a:t>
            </a:r>
          </a:p>
        </p:txBody>
      </p:sp>
    </p:spTree>
    <p:extLst>
      <p:ext uri="{BB962C8B-B14F-4D97-AF65-F5344CB8AC3E}">
        <p14:creationId xmlns:p14="http://schemas.microsoft.com/office/powerpoint/2010/main" val="20195888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anim calcmode="lin" valueType="num">
                                      <p:cBhvr>
                                        <p:cTn id="31" dur="500" fill="hold"/>
                                        <p:tgtEl>
                                          <p:spTgt spid="2"/>
                                        </p:tgtEl>
                                        <p:attrNameLst>
                                          <p:attrName>ppt_x</p:attrName>
                                        </p:attrNameLst>
                                      </p:cBhvr>
                                      <p:tavLst>
                                        <p:tav tm="0">
                                          <p:val>
                                            <p:fltVal val="0.5"/>
                                          </p:val>
                                        </p:tav>
                                        <p:tav tm="100000">
                                          <p:val>
                                            <p:strVal val="#ppt_x"/>
                                          </p:val>
                                        </p:tav>
                                      </p:tavLst>
                                    </p:anim>
                                    <p:anim calcmode="lin" valueType="num">
                                      <p:cBhvr>
                                        <p:cTn id="32" dur="500" fill="hold"/>
                                        <p:tgtEl>
                                          <p:spTgt spid="2"/>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51220">
                <p:cTn id="334" fill="hold" display="0">
                  <p:stCondLst>
                    <p:cond delay="indefinite"/>
                  </p:stCondLst>
                  <p:endCondLst>
                    <p:cond evt="onStopAudio" delay="0">
                      <p:tgtEl>
                        <p:sldTgt/>
                      </p:tgtEl>
                    </p:cond>
                  </p:endCondLst>
                </p:cTn>
                <p:tgtEl>
                  <p:spTgt spid="7"/>
                </p:tgtEl>
              </p:cMediaNode>
            </p:audio>
            <p:audio>
              <p:cMediaNode vol="46341">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6"/>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6"/>
                                        </p:tgtEl>
                                      </p:cBhvr>
                                    </p:animEffect>
                                    <p:animScale>
                                      <p:cBhvr>
                                        <p:cTn id="341" dur="250" autoRev="1" fill="hold"/>
                                        <p:tgtEl>
                                          <p:spTgt spid="46"/>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270504" y="4578464"/>
            <a:ext cx="2002707"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6810958" y="7823971"/>
            <a:ext cx="2021000"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806356" y="4558892"/>
            <a:ext cx="2015384" cy="1454022"/>
          </a:xfrm>
          <a:prstGeom prst="rect">
            <a:avLst/>
          </a:prstGeom>
        </p:spPr>
      </p:pic>
      <p:pic>
        <p:nvPicPr>
          <p:cNvPr id="44" name="Picture 43">
            <a:hlinkClick r:id="" action="ppaction://hlinkshowjump?jump=nextslide"/>
            <a:extLst>
              <a:ext uri="{FF2B5EF4-FFF2-40B4-BE49-F238E27FC236}">
                <a16:creationId xmlns:a16="http://schemas.microsoft.com/office/drawing/2014/main" id="{4B2FD2F9-215A-4CF1-B8A2-FDBAAC8A71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187101" y="7810355"/>
            <a:ext cx="2002707" cy="145402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11050434" y="7009568"/>
            <a:ext cx="6594912" cy="2806626"/>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43 cm</a:t>
              </a:r>
              <a:endParaRPr kumimoji="0" lang="en-US" sz="4000" b="0" i="0" u="none" strike="noStrike" kern="1200" cap="none" spc="0" normalizeH="0" baseline="0" noProof="0" dirty="0">
                <a:ln>
                  <a:noFill/>
                </a:ln>
                <a:solidFill>
                  <a:schemeClr val="tx1"/>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620597" y="6977408"/>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45 cm</a:t>
              </a:r>
              <a:endParaRPr kumimoji="0" lang="en-US" sz="4000" b="0" i="0" u="none" strike="noStrike" kern="1200" cap="none" spc="0" normalizeH="0" baseline="0" noProof="0" dirty="0">
                <a:ln>
                  <a:noFill/>
                </a:ln>
                <a:solidFill>
                  <a:schemeClr val="tx1"/>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627537" y="3670451"/>
            <a:ext cx="6615564" cy="2796581"/>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51 cm</a:t>
              </a:r>
              <a:endParaRPr kumimoji="0" lang="en-US" sz="4000" b="0" i="0" u="none" strike="noStrike" kern="1200" cap="none" spc="0" normalizeH="0" baseline="0" noProof="0" dirty="0">
                <a:ln>
                  <a:noFill/>
                </a:ln>
                <a:solidFill>
                  <a:schemeClr val="tx1"/>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11054355" y="3676295"/>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36 cm</a:t>
              </a:r>
              <a:endParaRPr kumimoji="0" lang="en-US" sz="4000" b="0" i="0" u="none" strike="noStrike" kern="1200" cap="none" spc="0" normalizeH="0" baseline="0" noProof="0" dirty="0">
                <a:ln>
                  <a:noFill/>
                </a:ln>
                <a:solidFill>
                  <a:schemeClr val="tx1"/>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232729" y="238569"/>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600"/>
                  </a:spcAft>
                </a:pPr>
                <a:r>
                  <a:rPr lang="fr-FR" sz="4000" b="1" dirty="0" err="1">
                    <a:effectLst/>
                    <a:latin typeface="Arial" panose="020B0604020202020204" pitchFamily="34" charset="0"/>
                    <a:ea typeface="Calibri" panose="020F0502020204030204" pitchFamily="34" charset="0"/>
                    <a:cs typeface="Arial" panose="020B0604020202020204" pitchFamily="34" charset="0"/>
                  </a:rPr>
                  <a:t>Câu</a:t>
                </a:r>
                <a:r>
                  <a:rPr lang="fr-FR" sz="4000" b="1" dirty="0">
                    <a:effectLst/>
                    <a:latin typeface="Arial" panose="020B0604020202020204" pitchFamily="34" charset="0"/>
                    <a:ea typeface="Calibri" panose="020F0502020204030204" pitchFamily="34" charset="0"/>
                    <a:cs typeface="Arial" panose="020B0604020202020204" pitchFamily="34" charset="0"/>
                  </a:rPr>
                  <a:t> 4. </a:t>
                </a:r>
                <a:r>
                  <a:rPr lang="fr-FR" sz="4000" dirty="0">
                    <a:effectLst/>
                    <a:latin typeface="Arial" panose="020B0604020202020204" pitchFamily="34" charset="0"/>
                    <a:ea typeface="Calibri" panose="020F0502020204030204" pitchFamily="34" charset="0"/>
                    <a:cs typeface="Arial" panose="020B0604020202020204" pitchFamily="34" charset="0"/>
                  </a:rPr>
                  <a:t>Cho </a:t>
                </a:r>
                <a:r>
                  <a:rPr lang="fr-FR" sz="4000" dirty="0" err="1">
                    <a:effectLst/>
                    <a:latin typeface="Arial" panose="020B0604020202020204" pitchFamily="34" charset="0"/>
                    <a:ea typeface="Calibri" panose="020F0502020204030204" pitchFamily="34" charset="0"/>
                    <a:cs typeface="Arial" panose="020B0604020202020204" pitchFamily="34" charset="0"/>
                  </a:rPr>
                  <a:t>biết</a:t>
                </a:r>
                <a:r>
                  <a:rPr lang="fr-FR" sz="4000" dirty="0">
                    <a:effectLst/>
                    <a:latin typeface="Arial" panose="020B0604020202020204" pitchFamily="34" charset="0"/>
                    <a:ea typeface="Calibri" panose="020F0502020204030204" pitchFamily="34" charset="0"/>
                    <a:cs typeface="Arial" panose="020B0604020202020204" pitchFamily="34" charset="0"/>
                  </a:rPr>
                  <a:t> 1 </a:t>
                </a:r>
                <a:r>
                  <a:rPr lang="fr-FR" sz="4000" dirty="0" err="1">
                    <a:effectLst/>
                    <a:latin typeface="Arial" panose="020B0604020202020204" pitchFamily="34" charset="0"/>
                    <a:ea typeface="Calibri" panose="020F0502020204030204" pitchFamily="34" charset="0"/>
                    <a:cs typeface="Arial" panose="020B0604020202020204" pitchFamily="34" charset="0"/>
                  </a:rPr>
                  <a:t>inh</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sơ</a:t>
                </a:r>
                <a:r>
                  <a:rPr lang="fr-FR" sz="4000" dirty="0">
                    <a:effectLst/>
                    <a:latin typeface="Arial" panose="020B0604020202020204" pitchFamily="34" charset="0"/>
                    <a:ea typeface="Calibri" panose="020F0502020204030204" pitchFamily="34" charset="0"/>
                    <a:cs typeface="Arial" panose="020B0604020202020204" pitchFamily="34" charset="0"/>
                  </a:rPr>
                  <a:t> = 2,54 cm .</a:t>
                </a:r>
                <a:r>
                  <a:rPr lang="fr-FR" sz="4000" dirty="0" err="1">
                    <a:effectLst/>
                    <a:latin typeface="Arial" panose="020B0604020202020204" pitchFamily="34" charset="0"/>
                    <a:ea typeface="Calibri" panose="020F0502020204030204" pitchFamily="34" charset="0"/>
                    <a:cs typeface="Arial" panose="020B0604020202020204" pitchFamily="34" charset="0"/>
                  </a:rPr>
                  <a:t>Vậy</a:t>
                </a:r>
                <a:r>
                  <a:rPr lang="fr-FR" sz="4000" dirty="0">
                    <a:effectLst/>
                    <a:latin typeface="Arial" panose="020B0604020202020204" pitchFamily="34" charset="0"/>
                    <a:ea typeface="Calibri" panose="020F0502020204030204" pitchFamily="34" charset="0"/>
                    <a:cs typeface="Arial" panose="020B0604020202020204" pitchFamily="34" charset="0"/>
                  </a:rPr>
                  <a:t> Ti vi </a:t>
                </a:r>
                <a:r>
                  <a:rPr lang="fr-FR" sz="4000" dirty="0" err="1">
                    <a:effectLst/>
                    <a:latin typeface="Arial" panose="020B0604020202020204" pitchFamily="34" charset="0"/>
                    <a:ea typeface="Calibri" panose="020F0502020204030204" pitchFamily="34" charset="0"/>
                    <a:cs typeface="Arial" panose="020B0604020202020204" pitchFamily="34" charset="0"/>
                  </a:rPr>
                  <a:t>loại</a:t>
                </a:r>
                <a:r>
                  <a:rPr lang="fr-FR" sz="4000" dirty="0">
                    <a:effectLst/>
                    <a:latin typeface="Arial" panose="020B0604020202020204" pitchFamily="34" charset="0"/>
                    <a:ea typeface="Calibri" panose="020F0502020204030204" pitchFamily="34" charset="0"/>
                    <a:cs typeface="Arial" panose="020B0604020202020204" pitchFamily="34" charset="0"/>
                  </a:rPr>
                  <a:t> 17 </a:t>
                </a:r>
                <a:r>
                  <a:rPr lang="fr-FR" sz="4000" dirty="0" err="1">
                    <a:effectLst/>
                    <a:latin typeface="Arial" panose="020B0604020202020204" pitchFamily="34" charset="0"/>
                    <a:ea typeface="Calibri" panose="020F0502020204030204" pitchFamily="34" charset="0"/>
                    <a:cs typeface="Arial" panose="020B0604020202020204" pitchFamily="34" charset="0"/>
                  </a:rPr>
                  <a:t>inh</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sơ</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thì</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đường</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chéo</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màn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hình</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khoảng</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3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04</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1933" y="385691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31648" y="5263196"/>
            <a:ext cx="731045" cy="731045"/>
          </a:xfrm>
          <a:prstGeom prst="rect">
            <a:avLst/>
          </a:prstGeom>
        </p:spPr>
      </p:pic>
    </p:spTree>
    <p:extLst>
      <p:ext uri="{BB962C8B-B14F-4D97-AF65-F5344CB8AC3E}">
        <p14:creationId xmlns:p14="http://schemas.microsoft.com/office/powerpoint/2010/main" val="35279132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9244462" y="7823970"/>
            <a:ext cx="2021000"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stretch>
            <a:fillRect/>
          </a:stretch>
        </p:blipFill>
        <p:spPr>
          <a:xfrm>
            <a:off x="6810959" y="7823971"/>
            <a:ext cx="2021000"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stretch>
            <a:fillRect/>
          </a:stretch>
        </p:blipFill>
        <p:spPr>
          <a:xfrm>
            <a:off x="9244462" y="4582137"/>
            <a:ext cx="2021000" cy="1454022"/>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stretch>
            <a:fillRect/>
          </a:stretch>
        </p:blipFill>
        <p:spPr>
          <a:xfrm>
            <a:off x="6810959" y="4582137"/>
            <a:ext cx="2021000" cy="1454022"/>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C3EFA8F-B9A1-4EA9-B52E-B89080D535F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11254" y="8861408"/>
            <a:ext cx="3207212" cy="4412588"/>
          </a:xfrm>
          <a:prstGeom prst="rect">
            <a:avLst/>
          </a:prstGeom>
        </p:spPr>
      </p:pic>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610882" y="3697561"/>
            <a:ext cx="6611675" cy="2795912"/>
            <a:chOff x="407254" y="2465040"/>
            <a:chExt cx="4407783" cy="1863941"/>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AlternateContent xmlns:mc="http://schemas.openxmlformats.org/markup-compatibility/2006">
          <mc:Choice xmlns:a14="http://schemas.microsoft.com/office/drawing/2010/main" Requires="a14">
            <p:sp>
              <p:nvSpPr>
                <p:cNvPr id="11" name="Rectangle: Rounded Corners 10">
                  <a:extLst>
                    <a:ext uri="{FF2B5EF4-FFF2-40B4-BE49-F238E27FC236}">
                      <a16:creationId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6</m:t>
                        </m:r>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m:t>
                        </m:r>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673</m:t>
                        </m:r>
                      </m:oMath>
                    </m:oMathPara>
                  </a14:m>
                  <a:endParaRPr kumimoji="0" lang="en-US" sz="4000" b="0" i="0" u="none" strike="noStrike" kern="1200" cap="none" spc="0" normalizeH="0" baseline="0" noProof="0" dirty="0">
                    <a:ln>
                      <a:noFill/>
                    </a:ln>
                    <a:solidFill>
                      <a:schemeClr val="tx1"/>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mc:Choice>
          <mc:Fallback>
            <p:sp>
              <p:nvSpPr>
                <p:cNvPr id="11" name="Rectangle: Rounded Corners 10">
                  <a:extLst>
                    <a:ext uri="{FF2B5EF4-FFF2-40B4-BE49-F238E27FC236}">
                      <a16:creationId xmlns:a16="http://schemas.microsoft.com/office/drawing/2014/main" id="{2D476256-F649-440E-8CB6-34553EE46959}"/>
                    </a:ext>
                  </a:extLst>
                </p:cNvPr>
                <p:cNvSpPr>
                  <a:spLocks noRot="1" noChangeAspect="1" noMove="1" noResize="1" noEditPoints="1" noAdjustHandles="1" noChangeArrowheads="1" noChangeShapeType="1" noTextEdit="1"/>
                </p:cNvSpPr>
                <p:nvPr/>
              </p:nvSpPr>
              <p:spPr>
                <a:xfrm>
                  <a:off x="407254" y="2465040"/>
                  <a:ext cx="4035311" cy="1844109"/>
                </a:xfrm>
                <a:prstGeom prst="roundRect">
                  <a:avLst/>
                </a:prstGeom>
                <a:blipFill>
                  <a:blip r:embed="rId17"/>
                  <a:stretch>
                    <a:fillRect/>
                  </a:stretch>
                </a:blipFill>
                <a:ln>
                  <a:noFill/>
                </a:ln>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id="{3F6095D1-5BDA-4028-80BF-CF720429106A}"/>
              </a:ext>
            </a:extLst>
          </p:cNvPr>
          <p:cNvGrpSpPr/>
          <p:nvPr/>
        </p:nvGrpSpPr>
        <p:grpSpPr>
          <a:xfrm>
            <a:off x="615738" y="6977408"/>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mc:Choice xmlns:a14="http://schemas.microsoft.com/office/drawing/2010/main" Requires="a14">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6</m:t>
                        </m:r>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m:t>
                        </m:r>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67</m:t>
                        </m:r>
                      </m:oMath>
                    </m:oMathPara>
                  </a14:m>
                  <a:endParaRPr kumimoji="0" lang="en-US" sz="3600" b="0" i="0" u="none" strike="noStrike" kern="1200" cap="none" spc="0" normalizeH="0" baseline="0" noProof="0" dirty="0">
                    <a:ln>
                      <a:noFill/>
                    </a:ln>
                    <a:solidFill>
                      <a:schemeClr val="tx1"/>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mc:Choice>
          <mc:Fallback>
            <p:sp>
              <p:nvSpPr>
                <p:cNvPr id="37" name="Rectangle: Rounded Corners 36">
                  <a:extLst>
                    <a:ext uri="{FF2B5EF4-FFF2-40B4-BE49-F238E27FC236}">
                      <a16:creationId xmlns:a16="http://schemas.microsoft.com/office/drawing/2014/main" id="{E5506EB0-83F9-49CB-A1BA-DE0BD904E95B}"/>
                    </a:ext>
                  </a:extLst>
                </p:cNvPr>
                <p:cNvSpPr>
                  <a:spLocks noRot="1" noChangeAspect="1" noMove="1" noResize="1" noEditPoints="1" noAdjustHandles="1" noChangeArrowheads="1" noChangeShapeType="1" noTextEdit="1"/>
                </p:cNvSpPr>
                <p:nvPr/>
              </p:nvSpPr>
              <p:spPr>
                <a:xfrm>
                  <a:off x="413731" y="4651957"/>
                  <a:ext cx="4035311" cy="1844109"/>
                </a:xfrm>
                <a:prstGeom prst="roundRect">
                  <a:avLst/>
                </a:prstGeom>
                <a:blipFill>
                  <a:blip r:embed="rId18"/>
                  <a:stretch>
                    <a:fillRect/>
                  </a:stretch>
                </a:blipFill>
                <a:ln>
                  <a:noFill/>
                </a:ln>
              </p:spPr>
              <p:txBody>
                <a:bodyPr/>
                <a:lstStyle/>
                <a:p>
                  <a:r>
                    <a:rPr lang="en-US">
                      <a:noFill/>
                    </a:rPr>
                    <a:t> </a:t>
                  </a:r>
                </a:p>
              </p:txBody>
            </p:sp>
          </mc:Fallback>
        </mc:AlternateContent>
      </p:grpSp>
      <p:grpSp>
        <p:nvGrpSpPr>
          <p:cNvPr id="18" name="Group 17">
            <a:extLst>
              <a:ext uri="{FF2B5EF4-FFF2-40B4-BE49-F238E27FC236}">
                <a16:creationId xmlns:a16="http://schemas.microsoft.com/office/drawing/2014/main" id="{3B4C7E7A-5F81-463B-9FDA-5F8A47FCDC1D}"/>
              </a:ext>
            </a:extLst>
          </p:cNvPr>
          <p:cNvGrpSpPr/>
          <p:nvPr/>
        </p:nvGrpSpPr>
        <p:grpSpPr>
          <a:xfrm>
            <a:off x="11065445" y="3697562"/>
            <a:ext cx="6624488" cy="2795909"/>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mc:Choice xmlns:a14="http://schemas.microsoft.com/office/drawing/2010/main" Requires="a14">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6</m:t>
                        </m:r>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m:t>
                        </m:r>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672</m:t>
                        </m:r>
                      </m:oMath>
                    </m:oMathPara>
                  </a14:m>
                  <a:endParaRPr kumimoji="0" lang="en-US" sz="4000" b="0" i="0" u="none" strike="noStrike" kern="1200" cap="none" spc="0" normalizeH="0" baseline="0" noProof="0" dirty="0">
                    <a:ln>
                      <a:noFill/>
                    </a:ln>
                    <a:solidFill>
                      <a:schemeClr val="tx1"/>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mc:Choice>
          <mc:Fallback>
            <p:sp>
              <p:nvSpPr>
                <p:cNvPr id="38" name="Rectangle: Rounded Corners 37">
                  <a:extLst>
                    <a:ext uri="{FF2B5EF4-FFF2-40B4-BE49-F238E27FC236}">
                      <a16:creationId xmlns:a16="http://schemas.microsoft.com/office/drawing/2014/main" id="{556501E9-9FDB-43AC-A584-2F09815162C2}"/>
                    </a:ext>
                  </a:extLst>
                </p:cNvPr>
                <p:cNvSpPr>
                  <a:spLocks noRot="1" noChangeAspect="1" noMove="1" noResize="1" noEditPoints="1" noAdjustHandles="1" noChangeArrowheads="1" noChangeShapeType="1" noTextEdit="1"/>
                </p:cNvSpPr>
                <p:nvPr/>
              </p:nvSpPr>
              <p:spPr>
                <a:xfrm>
                  <a:off x="7757977" y="2474972"/>
                  <a:ext cx="4035311" cy="1844109"/>
                </a:xfrm>
                <a:prstGeom prst="roundRect">
                  <a:avLst/>
                </a:prstGeom>
                <a:blipFill>
                  <a:blip r:embed="rId19"/>
                  <a:stretch>
                    <a:fillRect/>
                  </a:stretch>
                </a:blipFill>
                <a:ln>
                  <a:noFill/>
                </a:ln>
              </p:spPr>
              <p:txBody>
                <a:bodyPr/>
                <a:lstStyle/>
                <a:p>
                  <a:r>
                    <a:rPr lang="en-US">
                      <a:noFill/>
                    </a:rPr>
                    <a:t> </a:t>
                  </a:r>
                </a:p>
              </p:txBody>
            </p:sp>
          </mc:Fallback>
        </mc:AlternateContent>
      </p:grpSp>
      <p:grpSp>
        <p:nvGrpSpPr>
          <p:cNvPr id="19" name="Group 18">
            <a:extLst>
              <a:ext uri="{FF2B5EF4-FFF2-40B4-BE49-F238E27FC236}">
                <a16:creationId xmlns:a16="http://schemas.microsoft.com/office/drawing/2014/main" id="{F1EA9857-F9FD-46FE-98C0-E0E88372E3CE}"/>
              </a:ext>
            </a:extLst>
          </p:cNvPr>
          <p:cNvGrpSpPr/>
          <p:nvPr/>
        </p:nvGrpSpPr>
        <p:grpSpPr>
          <a:xfrm>
            <a:off x="11074892" y="6977408"/>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mc:Choice xmlns:a14="http://schemas.microsoft.com/office/drawing/2010/main" Requires="a14">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6</m:t>
                        </m:r>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m:t>
                        </m:r>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6725</m:t>
                        </m:r>
                      </m:oMath>
                    </m:oMathPara>
                  </a14:m>
                  <a:endParaRPr kumimoji="0" lang="en-US" sz="4000" b="0" i="0" u="none" strike="noStrike" kern="1200" cap="none" spc="0" normalizeH="0" baseline="0" noProof="0" dirty="0">
                    <a:ln>
                      <a:noFill/>
                    </a:ln>
                    <a:solidFill>
                      <a:schemeClr val="tx1"/>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mc:Choice>
          <mc:Fallback>
            <p:sp>
              <p:nvSpPr>
                <p:cNvPr id="39" name="Rectangle: Rounded Corners 38">
                  <a:extLst>
                    <a:ext uri="{FF2B5EF4-FFF2-40B4-BE49-F238E27FC236}">
                      <a16:creationId xmlns:a16="http://schemas.microsoft.com/office/drawing/2014/main" id="{007442A2-F9C5-43FF-810D-EFCA0A5691BC}"/>
                    </a:ext>
                  </a:extLst>
                </p:cNvPr>
                <p:cNvSpPr>
                  <a:spLocks noRot="1" noChangeAspect="1" noMove="1" noResize="1" noEditPoints="1" noAdjustHandles="1" noChangeArrowheads="1" noChangeShapeType="1" noTextEdit="1"/>
                </p:cNvSpPr>
                <p:nvPr/>
              </p:nvSpPr>
              <p:spPr>
                <a:xfrm>
                  <a:off x="7755387" y="4651791"/>
                  <a:ext cx="4035311" cy="1844109"/>
                </a:xfrm>
                <a:prstGeom prst="roundRect">
                  <a:avLst/>
                </a:prstGeom>
                <a:blipFill>
                  <a:blip r:embed="rId20"/>
                  <a:stretch>
                    <a:fillRect/>
                  </a:stretch>
                </a:blipFill>
                <a:ln>
                  <a:noFill/>
                </a:ln>
              </p:spPr>
              <p:txBody>
                <a:bodyPr/>
                <a:lstStyle/>
                <a:p>
                  <a:r>
                    <a:rPr lang="en-US">
                      <a:noFill/>
                    </a:rPr>
                    <a:t> </a:t>
                  </a:r>
                </a:p>
              </p:txBody>
            </p:sp>
          </mc:Fallback>
        </mc:AlternateContent>
      </p:grpSp>
      <p:pic>
        <p:nvPicPr>
          <p:cNvPr id="43" name="Picture 42">
            <a:hlinkClick r:id="" action="ppaction://hlinkshowjump?jump=nextslide"/>
            <a:extLst>
              <a:ext uri="{FF2B5EF4-FFF2-40B4-BE49-F238E27FC236}">
                <a16:creationId xmlns:a16="http://schemas.microsoft.com/office/drawing/2014/main" id="{D8AAF6E7-6478-452A-B31D-6DDC7956E66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grpSp>
        <p:nvGrpSpPr>
          <p:cNvPr id="31" name="Group 30">
            <a:extLst>
              <a:ext uri="{FF2B5EF4-FFF2-40B4-BE49-F238E27FC236}">
                <a16:creationId xmlns:a16="http://schemas.microsoft.com/office/drawing/2014/main" id="{7FE0546E-6488-491E-8AA1-277B5CEB2FD6}"/>
              </a:ext>
            </a:extLst>
          </p:cNvPr>
          <p:cNvGrpSpPr/>
          <p:nvPr/>
        </p:nvGrpSpPr>
        <p:grpSpPr>
          <a:xfrm>
            <a:off x="204311" y="241662"/>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22"/>
              <a:stretch>
                <a:fillRect/>
              </a:stretch>
            </p:blipFill>
            <p:spPr>
              <a:xfrm>
                <a:off x="1107064" y="247999"/>
                <a:ext cx="10404597" cy="1863939"/>
              </a:xfrm>
              <a:prstGeom prst="rect">
                <a:avLst/>
              </a:prstGeom>
            </p:spPr>
          </p:pic>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600"/>
                      </a:spcAft>
                    </a:pPr>
                    <a:r>
                      <a:rPr lang="fr-FR" sz="4000" dirty="0">
                        <a:effectLst/>
                        <a:latin typeface="Arial" panose="020B0604020202020204" pitchFamily="34" charset="0"/>
                        <a:ea typeface="Calibri" panose="020F0502020204030204" pitchFamily="34" charset="0"/>
                        <a:cs typeface="Arial" panose="020B0604020202020204" pitchFamily="34" charset="0"/>
                      </a:rPr>
                      <a:t>Cho </a:t>
                    </a:r>
                    <a14:m>
                      <m:oMath xmlns:m="http://schemas.openxmlformats.org/officeDocument/2006/math">
                        <m:r>
                          <a:rPr lang="fr-FR"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fr-FR"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fr-FR" sz="4000" i="1" dirty="0" smtClean="0">
                            <a:effectLst/>
                            <a:latin typeface="Cambria Math" panose="02040503050406030204" pitchFamily="18" charset="0"/>
                            <a:ea typeface="Calibri" panose="020F0502020204030204" pitchFamily="34" charset="0"/>
                            <a:cs typeface="Arial" panose="020B0604020202020204" pitchFamily="34" charset="0"/>
                          </a:rPr>
                          <m:t>6</m:t>
                        </m:r>
                        <m:r>
                          <a:rPr lang="fr-FR"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fr-FR" sz="4000" i="1" dirty="0" smtClean="0">
                            <a:effectLst/>
                            <a:latin typeface="Cambria Math" panose="02040503050406030204" pitchFamily="18" charset="0"/>
                            <a:ea typeface="Calibri" panose="020F0502020204030204" pitchFamily="34" charset="0"/>
                            <a:cs typeface="Arial" panose="020B0604020202020204" pitchFamily="34" charset="0"/>
                          </a:rPr>
                          <m:t>67254</m:t>
                        </m:r>
                      </m:oMath>
                    </a14:m>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Làm</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tròn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đến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hàng</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phần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nghìn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thi</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sô</a:t>
                    </a:r>
                    <a:r>
                      <a:rPr lang="fr-FR"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1" dirty="0" smtClean="0">
                            <a:effectLst/>
                            <a:latin typeface="Cambria Math" panose="02040503050406030204" pitchFamily="18" charset="0"/>
                            <a:ea typeface="Calibri" panose="020F0502020204030204" pitchFamily="34" charset="0"/>
                            <a:cs typeface="Arial" panose="020B0604020202020204" pitchFamily="34" charset="0"/>
                          </a:rPr>
                          <m:t>𝑥</m:t>
                        </m:r>
                      </m:oMath>
                    </a14:m>
                    <a:r>
                      <a:rPr lang="fr-FR" sz="4000" dirty="0">
                        <a:effectLst/>
                        <a:latin typeface="Arial" panose="020B0604020202020204" pitchFamily="34" charset="0"/>
                        <a:ea typeface="Calibri" panose="020F0502020204030204" pitchFamily="34" charset="0"/>
                        <a:cs typeface="Arial" panose="020B0604020202020204" pitchFamily="34" charset="0"/>
                      </a:rPr>
                      <a:t> là:</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Rectangle 4">
                    <a:extLst>
                      <a:ext uri="{FF2B5EF4-FFF2-40B4-BE49-F238E27FC236}">
                        <a16:creationId xmlns:a16="http://schemas.microsoft.com/office/drawing/2014/main" id="{68CCCB1E-5D6D-4B1D-94ED-906BCD4A2D0C}"/>
                      </a:ext>
                    </a:extLst>
                  </p:cNvPr>
                  <p:cNvSpPr>
                    <a:spLocks noRot="1" noChangeAspect="1" noMove="1" noResize="1" noEditPoints="1" noAdjustHandles="1" noChangeArrowheads="1" noChangeShapeType="1" noTextEdit="1"/>
                  </p:cNvSpPr>
                  <p:nvPr/>
                </p:nvSpPr>
                <p:spPr>
                  <a:xfrm>
                    <a:off x="1527388" y="359923"/>
                    <a:ext cx="9698331" cy="1620570"/>
                  </a:xfrm>
                  <a:prstGeom prst="rect">
                    <a:avLst/>
                  </a:prstGeom>
                  <a:blipFill>
                    <a:blip r:embed="rId23"/>
                    <a:stretch>
                      <a:fillRect l="-1500"/>
                    </a:stretch>
                  </a:blipFill>
                  <a:ln>
                    <a:noFill/>
                  </a:ln>
                </p:spPr>
                <p:txBody>
                  <a:bodyPr/>
                  <a:lstStyle/>
                  <a:p>
                    <a:r>
                      <a:rPr lang="en-US">
                        <a:noFill/>
                      </a:rPr>
                      <a:t> </a:t>
                    </a:r>
                  </a:p>
                </p:txBody>
              </p:sp>
            </mc:Fallback>
          </mc:AlternateContent>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3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05</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5"/>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867519" y="661188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6"/>
          <a:stretch>
            <a:fillRect/>
          </a:stretch>
        </p:blipFill>
        <p:spPr>
          <a:xfrm>
            <a:off x="-1847789" y="4314595"/>
            <a:ext cx="731045" cy="731045"/>
          </a:xfrm>
          <a:prstGeom prst="rect">
            <a:avLst/>
          </a:prstGeom>
        </p:spPr>
      </p:pic>
      <p:sp>
        <p:nvSpPr>
          <p:cNvPr id="36" name="TextBox 35">
            <a:extLst>
              <a:ext uri="{FF2B5EF4-FFF2-40B4-BE49-F238E27FC236}">
                <a16:creationId xmlns:a16="http://schemas.microsoft.com/office/drawing/2014/main" id="{46C5205F-77CD-48D9-BEBD-A0A0E370FF5F}"/>
              </a:ext>
            </a:extLst>
          </p:cNvPr>
          <p:cNvSpPr txBox="1"/>
          <p:nvPr/>
        </p:nvSpPr>
        <p:spPr>
          <a:xfrm>
            <a:off x="-2595434" y="3055497"/>
            <a:ext cx="2238112" cy="923330"/>
          </a:xfrm>
          <a:prstGeom prst="rect">
            <a:avLst/>
          </a:prstGeom>
          <a:noFill/>
        </p:spPr>
        <p:txBody>
          <a:bodyPr wrap="non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Âm</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thanh</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Đúng</a:t>
            </a:r>
            <a:endPar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42448546-574B-4681-A77D-861BAC54EDA0}"/>
              </a:ext>
            </a:extLst>
          </p:cNvPr>
          <p:cNvSpPr txBox="1"/>
          <p:nvPr/>
        </p:nvSpPr>
        <p:spPr>
          <a:xfrm>
            <a:off x="-2423899" y="5437623"/>
            <a:ext cx="1901482" cy="923330"/>
          </a:xfrm>
          <a:prstGeom prst="rect">
            <a:avLst/>
          </a:prstGeom>
          <a:noFill/>
        </p:spPr>
        <p:txBody>
          <a:bodyPr wrap="non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Âm</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thanh</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Sai</a:t>
            </a:r>
          </a:p>
        </p:txBody>
      </p:sp>
    </p:spTree>
    <p:extLst>
      <p:ext uri="{BB962C8B-B14F-4D97-AF65-F5344CB8AC3E}">
        <p14:creationId xmlns:p14="http://schemas.microsoft.com/office/powerpoint/2010/main" val="19797936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6927" b="16666"/>
          <a:stretch>
            <a:fillRect/>
          </a:stretch>
        </p:blipFill>
        <p:spPr>
          <a:xfrm>
            <a:off x="-105257" y="7676727"/>
            <a:ext cx="4693283" cy="2773445"/>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16105">
            <a:off x="12541344" y="559326"/>
            <a:ext cx="5881940" cy="1639401"/>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4476" b="27132"/>
          <a:stretch>
            <a:fillRect/>
          </a:stretch>
        </p:blipFill>
        <p:spPr>
          <a:xfrm>
            <a:off x="-65072" y="8812388"/>
            <a:ext cx="2565152" cy="1597599"/>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50955" b="13236"/>
          <a:stretch>
            <a:fillRect/>
          </a:stretch>
        </p:blipFill>
        <p:spPr>
          <a:xfrm>
            <a:off x="15722395" y="7600527"/>
            <a:ext cx="2657276" cy="2769275"/>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17166" b="25104"/>
          <a:stretch>
            <a:fillRect/>
          </a:stretch>
        </p:blipFill>
        <p:spPr>
          <a:xfrm>
            <a:off x="13955171" y="8812388"/>
            <a:ext cx="4476285" cy="1574783"/>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4338" t="24768"/>
          <a:stretch>
            <a:fillRect/>
          </a:stretch>
        </p:blipFill>
        <p:spPr>
          <a:xfrm>
            <a:off x="-65072" y="-30709"/>
            <a:ext cx="3097828" cy="1730530"/>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93907" y="4838700"/>
            <a:ext cx="1161360" cy="1089567"/>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539463" y="425862"/>
            <a:ext cx="2065530" cy="479013"/>
          </a:xfrm>
          <a:prstGeom prst="rect">
            <a:avLst/>
          </a:prstGeom>
        </p:spPr>
      </p:pic>
      <p:pic>
        <p:nvPicPr>
          <p:cNvPr id="16" name="Picture 1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283217" y="3925626"/>
            <a:ext cx="1820192" cy="1217874"/>
          </a:xfrm>
          <a:prstGeom prst="rect">
            <a:avLst/>
          </a:prstGeom>
        </p:spPr>
      </p:pic>
      <p:sp>
        <p:nvSpPr>
          <p:cNvPr id="2" name="Hộp Văn bản 1">
            <a:extLst>
              <a:ext uri="{FF2B5EF4-FFF2-40B4-BE49-F238E27FC236}">
                <a16:creationId xmlns:a16="http://schemas.microsoft.com/office/drawing/2014/main" id="{ACCDE197-0986-C4E4-CC83-C6808D4F9FF9}"/>
              </a:ext>
            </a:extLst>
          </p:cNvPr>
          <p:cNvSpPr txBox="1"/>
          <p:nvPr/>
        </p:nvSpPr>
        <p:spPr>
          <a:xfrm>
            <a:off x="4495800" y="1452138"/>
            <a:ext cx="92964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HƯỚNG DẪN VỀ NHÀ</a:t>
            </a:r>
          </a:p>
        </p:txBody>
      </p:sp>
      <p:sp>
        <p:nvSpPr>
          <p:cNvPr id="7" name="Hộp Văn bản 6">
            <a:extLst>
              <a:ext uri="{FF2B5EF4-FFF2-40B4-BE49-F238E27FC236}">
                <a16:creationId xmlns:a16="http://schemas.microsoft.com/office/drawing/2014/main" id="{F34C7207-17FB-C8B9-D39C-96785DE11C6E}"/>
              </a:ext>
            </a:extLst>
          </p:cNvPr>
          <p:cNvSpPr txBox="1"/>
          <p:nvPr/>
        </p:nvSpPr>
        <p:spPr>
          <a:xfrm>
            <a:off x="1628321" y="5710762"/>
            <a:ext cx="4354116" cy="1824923"/>
          </a:xfrm>
          <a:prstGeom prst="rect">
            <a:avLst/>
          </a:prstGeom>
          <a:noFill/>
        </p:spPr>
        <p:txBody>
          <a:bodyPr wrap="square">
            <a:spAutoFit/>
          </a:bodyPr>
          <a:lstStyle/>
          <a:p>
            <a:pPr algn="ctr">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Ghi nhớ kiến thức trong bài. </a:t>
            </a:r>
            <a:endParaRPr lang="en-US" sz="4000" dirty="0">
              <a:latin typeface="Arial" panose="020B0604020202020204" pitchFamily="34" charset="0"/>
              <a:cs typeface="Arial" panose="020B0604020202020204" pitchFamily="34" charset="0"/>
            </a:endParaRPr>
          </a:p>
        </p:txBody>
      </p:sp>
      <p:sp>
        <p:nvSpPr>
          <p:cNvPr id="4" name="Hộp Văn bản 3">
            <a:extLst>
              <a:ext uri="{FF2B5EF4-FFF2-40B4-BE49-F238E27FC236}">
                <a16:creationId xmlns:a16="http://schemas.microsoft.com/office/drawing/2014/main" id="{4787B1CE-A25E-935C-4BE4-458D5D4A58AD}"/>
              </a:ext>
            </a:extLst>
          </p:cNvPr>
          <p:cNvSpPr txBox="1"/>
          <p:nvPr/>
        </p:nvSpPr>
        <p:spPr>
          <a:xfrm>
            <a:off x="6673305" y="5710761"/>
            <a:ext cx="4354116" cy="1824923"/>
          </a:xfrm>
          <a:prstGeom prst="rect">
            <a:avLst/>
          </a:prstGeom>
          <a:noFill/>
        </p:spPr>
        <p:txBody>
          <a:bodyPr wrap="square">
            <a:spAutoFit/>
          </a:bodyPr>
          <a:lstStyle/>
          <a:p>
            <a:pPr algn="ctr">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Hoàn thành các bài tập trong SBT.</a:t>
            </a:r>
            <a:endParaRPr lang="en-US" sz="4000" dirty="0">
              <a:latin typeface="Arial" panose="020B0604020202020204" pitchFamily="34" charset="0"/>
              <a:cs typeface="Arial" panose="020B0604020202020204" pitchFamily="34" charset="0"/>
            </a:endParaRPr>
          </a:p>
        </p:txBody>
      </p:sp>
      <p:sp>
        <p:nvSpPr>
          <p:cNvPr id="17" name="Hộp Văn bản 16">
            <a:extLst>
              <a:ext uri="{FF2B5EF4-FFF2-40B4-BE49-F238E27FC236}">
                <a16:creationId xmlns:a16="http://schemas.microsoft.com/office/drawing/2014/main" id="{75469BBD-EB7A-8AAD-9E91-70EDA43CD107}"/>
              </a:ext>
            </a:extLst>
          </p:cNvPr>
          <p:cNvSpPr txBox="1"/>
          <p:nvPr/>
        </p:nvSpPr>
        <p:spPr>
          <a:xfrm>
            <a:off x="11723051" y="5710761"/>
            <a:ext cx="4658916" cy="1824923"/>
          </a:xfrm>
          <a:prstGeom prst="rect">
            <a:avLst/>
          </a:prstGeom>
          <a:noFill/>
        </p:spPr>
        <p:txBody>
          <a:bodyPr wrap="square">
            <a:spAutoFit/>
          </a:bodyPr>
          <a:lstStyle/>
          <a:p>
            <a:pPr algn="ctr">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Chuẩn bị bài mới “</a:t>
            </a:r>
            <a:r>
              <a:rPr lang="pt-BR" sz="4000" b="1" dirty="0">
                <a:effectLst/>
                <a:latin typeface="Arial" panose="020B0604020202020204" pitchFamily="34" charset="0"/>
                <a:ea typeface="Calibri" panose="020F0502020204030204" pitchFamily="34" charset="0"/>
                <a:cs typeface="Arial" panose="020B0604020202020204" pitchFamily="34" charset="0"/>
              </a:rPr>
              <a:t>Bài 5. Tỉ lệ thức</a:t>
            </a:r>
            <a:r>
              <a:rPr lang="pt-BR"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19" name="Đồ họa 18" descr="Confetti ball outline">
            <a:extLst>
              <a:ext uri="{FF2B5EF4-FFF2-40B4-BE49-F238E27FC236}">
                <a16:creationId xmlns:a16="http://schemas.microsoft.com/office/drawing/2014/main" id="{74631B80-2B1D-FFB5-7420-4E36D149AF1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500080" y="4070377"/>
            <a:ext cx="1600200" cy="1600200"/>
          </a:xfrm>
          <a:prstGeom prst="rect">
            <a:avLst/>
          </a:prstGeom>
        </p:spPr>
      </p:pic>
      <p:pic>
        <p:nvPicPr>
          <p:cNvPr id="20" name="Đồ họa 19" descr="Confetti ball outline">
            <a:extLst>
              <a:ext uri="{FF2B5EF4-FFF2-40B4-BE49-F238E27FC236}">
                <a16:creationId xmlns:a16="http://schemas.microsoft.com/office/drawing/2014/main" id="{12CDE7F9-E908-EB71-B5C9-AD476A4F991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050263" y="4038600"/>
            <a:ext cx="1600200" cy="1600200"/>
          </a:xfrm>
          <a:prstGeom prst="rect">
            <a:avLst/>
          </a:prstGeom>
        </p:spPr>
      </p:pic>
      <p:pic>
        <p:nvPicPr>
          <p:cNvPr id="21" name="Đồ họa 20" descr="Confetti ball outline">
            <a:extLst>
              <a:ext uri="{FF2B5EF4-FFF2-40B4-BE49-F238E27FC236}">
                <a16:creationId xmlns:a16="http://schemas.microsoft.com/office/drawing/2014/main" id="{3154D2BB-CEC5-179C-0CA1-CB2F42662E8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3554045" y="4070377"/>
            <a:ext cx="1600200" cy="1600200"/>
          </a:xfrm>
          <a:prstGeom prst="rect">
            <a:avLst/>
          </a:prstGeom>
        </p:spPr>
      </p:pic>
    </p:spTree>
    <p:extLst>
      <p:ext uri="{BB962C8B-B14F-4D97-AF65-F5344CB8AC3E}">
        <p14:creationId xmlns:p14="http://schemas.microsoft.com/office/powerpoint/2010/main" val="38203292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anim calcmode="lin" valueType="num">
                                      <p:cBhvr>
                                        <p:cTn id="25" dur="500" fill="hold"/>
                                        <p:tgtEl>
                                          <p:spTgt spid="20"/>
                                        </p:tgtEl>
                                        <p:attrNameLst>
                                          <p:attrName>ppt_x</p:attrName>
                                        </p:attrNameLst>
                                      </p:cBhvr>
                                      <p:tavLst>
                                        <p:tav tm="0">
                                          <p:val>
                                            <p:strVal val="#ppt_x"/>
                                          </p:val>
                                        </p:tav>
                                        <p:tav tm="100000">
                                          <p:val>
                                            <p:strVal val="#ppt_x"/>
                                          </p:val>
                                        </p:tav>
                                      </p:tavLst>
                                    </p:anim>
                                    <p:anim calcmode="lin" valueType="num">
                                      <p:cBhvr>
                                        <p:cTn id="26" dur="5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anim calcmode="lin" valueType="num">
                                      <p:cBhvr>
                                        <p:cTn id="30" dur="500" fill="hold"/>
                                        <p:tgtEl>
                                          <p:spTgt spid="4"/>
                                        </p:tgtEl>
                                        <p:attrNameLst>
                                          <p:attrName>ppt_x</p:attrName>
                                        </p:attrNameLst>
                                      </p:cBhvr>
                                      <p:tavLst>
                                        <p:tav tm="0">
                                          <p:val>
                                            <p:strVal val="#ppt_x"/>
                                          </p:val>
                                        </p:tav>
                                        <p:tav tm="100000">
                                          <p:val>
                                            <p:strVal val="#ppt_x"/>
                                          </p:val>
                                        </p:tav>
                                      </p:tavLst>
                                    </p:anim>
                                    <p:anim calcmode="lin" valueType="num">
                                      <p:cBhvr>
                                        <p:cTn id="31"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anim calcmode="lin" valueType="num">
                                      <p:cBhvr>
                                        <p:cTn id="37" dur="500" fill="hold"/>
                                        <p:tgtEl>
                                          <p:spTgt spid="21"/>
                                        </p:tgtEl>
                                        <p:attrNameLst>
                                          <p:attrName>ppt_x</p:attrName>
                                        </p:attrNameLst>
                                      </p:cBhvr>
                                      <p:tavLst>
                                        <p:tav tm="0">
                                          <p:val>
                                            <p:strVal val="#ppt_x"/>
                                          </p:val>
                                        </p:tav>
                                        <p:tav tm="100000">
                                          <p:val>
                                            <p:strVal val="#ppt_x"/>
                                          </p:val>
                                        </p:tav>
                                      </p:tavLst>
                                    </p:anim>
                                    <p:anim calcmode="lin" valueType="num">
                                      <p:cBhvr>
                                        <p:cTn id="38" dur="500" fill="hold"/>
                                        <p:tgtEl>
                                          <p:spTgt spid="2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anim calcmode="lin" valueType="num">
                                      <p:cBhvr>
                                        <p:cTn id="42" dur="500" fill="hold"/>
                                        <p:tgtEl>
                                          <p:spTgt spid="17"/>
                                        </p:tgtEl>
                                        <p:attrNameLst>
                                          <p:attrName>ppt_x</p:attrName>
                                        </p:attrNameLst>
                                      </p:cBhvr>
                                      <p:tavLst>
                                        <p:tav tm="0">
                                          <p:val>
                                            <p:strVal val="#ppt_x"/>
                                          </p:val>
                                        </p:tav>
                                        <p:tav tm="100000">
                                          <p:val>
                                            <p:strVal val="#ppt_x"/>
                                          </p:val>
                                        </p:tav>
                                      </p:tavLst>
                                    </p:anim>
                                    <p:anim calcmode="lin" valueType="num">
                                      <p:cBhvr>
                                        <p:cTn id="4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514" y="8408151"/>
            <a:ext cx="2674680" cy="1877139"/>
          </a:xfrm>
          <a:prstGeom prst="rect">
            <a:avLst/>
          </a:prstGeom>
        </p:spPr>
      </p:pic>
      <p:grpSp>
        <p:nvGrpSpPr>
          <p:cNvPr id="3" name="Group 3"/>
          <p:cNvGrpSpPr/>
          <p:nvPr/>
        </p:nvGrpSpPr>
        <p:grpSpPr>
          <a:xfrm>
            <a:off x="1810156" y="2361288"/>
            <a:ext cx="6147540" cy="6985432"/>
            <a:chOff x="0" y="0"/>
            <a:chExt cx="1913890" cy="2174748"/>
          </a:xfrm>
        </p:grpSpPr>
        <p:sp>
          <p:nvSpPr>
            <p:cNvPr id="4" name="Freeform 4"/>
            <p:cNvSpPr/>
            <p:nvPr/>
          </p:nvSpPr>
          <p:spPr>
            <a:xfrm>
              <a:off x="0" y="0"/>
              <a:ext cx="1913890" cy="2174748"/>
            </a:xfrm>
            <a:custGeom>
              <a:avLst/>
              <a:gdLst/>
              <a:ahLst/>
              <a:cxnLst/>
              <a:rect l="l" t="t" r="r" b="b"/>
              <a:pathLst>
                <a:path w="1913890" h="2174748">
                  <a:moveTo>
                    <a:pt x="1789430" y="2174747"/>
                  </a:moveTo>
                  <a:lnTo>
                    <a:pt x="124460" y="2174747"/>
                  </a:lnTo>
                  <a:cubicBezTo>
                    <a:pt x="55880" y="2174747"/>
                    <a:pt x="0" y="2118868"/>
                    <a:pt x="0" y="2050287"/>
                  </a:cubicBezTo>
                  <a:lnTo>
                    <a:pt x="0" y="124460"/>
                  </a:lnTo>
                  <a:cubicBezTo>
                    <a:pt x="0" y="55880"/>
                    <a:pt x="55880" y="0"/>
                    <a:pt x="124460" y="0"/>
                  </a:cubicBezTo>
                  <a:lnTo>
                    <a:pt x="1789430" y="0"/>
                  </a:lnTo>
                  <a:cubicBezTo>
                    <a:pt x="1858010" y="0"/>
                    <a:pt x="1913890" y="55880"/>
                    <a:pt x="1913890" y="124460"/>
                  </a:cubicBezTo>
                  <a:lnTo>
                    <a:pt x="1913890" y="2050288"/>
                  </a:lnTo>
                  <a:cubicBezTo>
                    <a:pt x="1913890" y="2118868"/>
                    <a:pt x="1858010" y="2174748"/>
                    <a:pt x="1789430" y="2174748"/>
                  </a:cubicBezTo>
                  <a:close/>
                </a:path>
              </a:pathLst>
            </a:custGeom>
            <a:solidFill>
              <a:srgbClr val="FFFFFF"/>
            </a:solidFill>
          </p:spPr>
        </p:sp>
      </p:grpSp>
      <p:grpSp>
        <p:nvGrpSpPr>
          <p:cNvPr id="5" name="Group 5"/>
          <p:cNvGrpSpPr/>
          <p:nvPr/>
        </p:nvGrpSpPr>
        <p:grpSpPr>
          <a:xfrm rot="-10800000">
            <a:off x="0" y="-47625"/>
            <a:ext cx="9935432" cy="3576572"/>
            <a:chOff x="0" y="0"/>
            <a:chExt cx="4166870" cy="1499996"/>
          </a:xfrm>
        </p:grpSpPr>
        <p:sp>
          <p:nvSpPr>
            <p:cNvPr id="6" name="Freeform 6"/>
            <p:cNvSpPr/>
            <p:nvPr/>
          </p:nvSpPr>
          <p:spPr>
            <a:xfrm>
              <a:off x="0" y="0"/>
              <a:ext cx="4168140" cy="1499996"/>
            </a:xfrm>
            <a:custGeom>
              <a:avLst/>
              <a:gdLst/>
              <a:ahLst/>
              <a:cxnLst/>
              <a:rect l="l" t="t" r="r" b="b"/>
              <a:pathLst>
                <a:path w="4168140" h="1499996">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1499996"/>
                  </a:lnTo>
                  <a:lnTo>
                    <a:pt x="4166870" y="1499996"/>
                  </a:lnTo>
                  <a:lnTo>
                    <a:pt x="4166870" y="441960"/>
                  </a:lnTo>
                  <a:lnTo>
                    <a:pt x="4168140" y="441960"/>
                  </a:lnTo>
                  <a:lnTo>
                    <a:pt x="4166870" y="193040"/>
                  </a:lnTo>
                  <a:lnTo>
                    <a:pt x="4166870" y="193040"/>
                  </a:lnTo>
                  <a:close/>
                </a:path>
              </a:pathLst>
            </a:custGeom>
            <a:solidFill>
              <a:srgbClr val="8FD9D9"/>
            </a:solidFill>
          </p:spPr>
        </p:sp>
      </p:grpSp>
      <p:grpSp>
        <p:nvGrpSpPr>
          <p:cNvPr id="7" name="Group 7"/>
          <p:cNvGrpSpPr/>
          <p:nvPr/>
        </p:nvGrpSpPr>
        <p:grpSpPr>
          <a:xfrm>
            <a:off x="10218920" y="2361288"/>
            <a:ext cx="6147540" cy="6985432"/>
            <a:chOff x="0" y="0"/>
            <a:chExt cx="1913890" cy="2174748"/>
          </a:xfrm>
        </p:grpSpPr>
        <p:sp>
          <p:nvSpPr>
            <p:cNvPr id="8" name="Freeform 8"/>
            <p:cNvSpPr/>
            <p:nvPr/>
          </p:nvSpPr>
          <p:spPr>
            <a:xfrm>
              <a:off x="0" y="0"/>
              <a:ext cx="1913890" cy="2174748"/>
            </a:xfrm>
            <a:custGeom>
              <a:avLst/>
              <a:gdLst/>
              <a:ahLst/>
              <a:cxnLst/>
              <a:rect l="l" t="t" r="r" b="b"/>
              <a:pathLst>
                <a:path w="1913890" h="2174748">
                  <a:moveTo>
                    <a:pt x="1789430" y="2174747"/>
                  </a:moveTo>
                  <a:lnTo>
                    <a:pt x="124460" y="2174747"/>
                  </a:lnTo>
                  <a:cubicBezTo>
                    <a:pt x="55880" y="2174747"/>
                    <a:pt x="0" y="2118868"/>
                    <a:pt x="0" y="2050287"/>
                  </a:cubicBezTo>
                  <a:lnTo>
                    <a:pt x="0" y="124460"/>
                  </a:lnTo>
                  <a:cubicBezTo>
                    <a:pt x="0" y="55880"/>
                    <a:pt x="55880" y="0"/>
                    <a:pt x="124460" y="0"/>
                  </a:cubicBezTo>
                  <a:lnTo>
                    <a:pt x="1789430" y="0"/>
                  </a:lnTo>
                  <a:cubicBezTo>
                    <a:pt x="1858010" y="0"/>
                    <a:pt x="1913890" y="55880"/>
                    <a:pt x="1913890" y="124460"/>
                  </a:cubicBezTo>
                  <a:lnTo>
                    <a:pt x="1913890" y="2050288"/>
                  </a:lnTo>
                  <a:cubicBezTo>
                    <a:pt x="1913890" y="2118868"/>
                    <a:pt x="1858010" y="2174748"/>
                    <a:pt x="1789430" y="2174748"/>
                  </a:cubicBezTo>
                  <a:close/>
                </a:path>
              </a:pathLst>
            </a:custGeom>
            <a:solidFill>
              <a:srgbClr val="FFFFFF"/>
            </a:solidFill>
          </p:spPr>
        </p:sp>
      </p:grpSp>
      <p:grpSp>
        <p:nvGrpSpPr>
          <p:cNvPr id="9" name="Group 9"/>
          <p:cNvGrpSpPr/>
          <p:nvPr/>
        </p:nvGrpSpPr>
        <p:grpSpPr>
          <a:xfrm rot="-10800000">
            <a:off x="9935432" y="-47625"/>
            <a:ext cx="9935432" cy="3812654"/>
            <a:chOff x="0" y="0"/>
            <a:chExt cx="4166870" cy="1599008"/>
          </a:xfrm>
        </p:grpSpPr>
        <p:sp>
          <p:nvSpPr>
            <p:cNvPr id="10" name="Freeform 10"/>
            <p:cNvSpPr/>
            <p:nvPr/>
          </p:nvSpPr>
          <p:spPr>
            <a:xfrm>
              <a:off x="0" y="0"/>
              <a:ext cx="4168140" cy="1599008"/>
            </a:xfrm>
            <a:custGeom>
              <a:avLst/>
              <a:gdLst/>
              <a:ahLst/>
              <a:cxnLst/>
              <a:rect l="l" t="t" r="r" b="b"/>
              <a:pathLst>
                <a:path w="4168140" h="1599008">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1599008"/>
                  </a:lnTo>
                  <a:lnTo>
                    <a:pt x="4166870" y="1599008"/>
                  </a:lnTo>
                  <a:lnTo>
                    <a:pt x="4166870" y="441960"/>
                  </a:lnTo>
                  <a:lnTo>
                    <a:pt x="4168140" y="441960"/>
                  </a:lnTo>
                  <a:lnTo>
                    <a:pt x="4166870" y="193040"/>
                  </a:lnTo>
                  <a:lnTo>
                    <a:pt x="4166870" y="193040"/>
                  </a:lnTo>
                  <a:close/>
                </a:path>
              </a:pathLst>
            </a:custGeom>
            <a:solidFill>
              <a:srgbClr val="8FD9D9"/>
            </a:solidFill>
          </p:spPr>
        </p:sp>
      </p:gr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83902">
            <a:off x="2261571" y="4984989"/>
            <a:ext cx="4865227" cy="2256245"/>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83902">
            <a:off x="11042008" y="4779525"/>
            <a:ext cx="4865227" cy="2178775"/>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648623" y="5494913"/>
            <a:ext cx="990753" cy="1468772"/>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20670"/>
          <a:stretch>
            <a:fillRect/>
          </a:stretch>
        </p:blipFill>
        <p:spPr>
          <a:xfrm>
            <a:off x="15888124" y="8589818"/>
            <a:ext cx="2534290" cy="1858702"/>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18645"/>
          <a:stretch>
            <a:fillRect/>
          </a:stretch>
        </p:blipFill>
        <p:spPr>
          <a:xfrm>
            <a:off x="-53095" y="908422"/>
            <a:ext cx="1693323" cy="1646208"/>
          </a:xfrm>
          <a:prstGeom prst="rect">
            <a:avLst/>
          </a:prstGeom>
        </p:spPr>
      </p:pic>
      <p:grpSp>
        <p:nvGrpSpPr>
          <p:cNvPr id="16" name="Group 16"/>
          <p:cNvGrpSpPr/>
          <p:nvPr/>
        </p:nvGrpSpPr>
        <p:grpSpPr>
          <a:xfrm>
            <a:off x="3200400" y="9952197"/>
            <a:ext cx="4445522" cy="3426576"/>
            <a:chOff x="0" y="0"/>
            <a:chExt cx="3290570" cy="3295650"/>
          </a:xfrm>
        </p:grpSpPr>
        <p:sp>
          <p:nvSpPr>
            <p:cNvPr id="17" name="Freeform 17"/>
            <p:cNvSpPr/>
            <p:nvPr/>
          </p:nvSpPr>
          <p:spPr>
            <a:xfrm>
              <a:off x="0" y="0"/>
              <a:ext cx="1702205" cy="1152275"/>
            </a:xfrm>
            <a:custGeom>
              <a:avLst/>
              <a:gdLst/>
              <a:ahLst/>
              <a:cxnLst/>
              <a:rect l="l" t="t" r="r" b="b"/>
              <a:pathLst>
                <a:path w="1702205" h="1152275">
                  <a:moveTo>
                    <a:pt x="1702205" y="4045"/>
                  </a:moveTo>
                  <a:lnTo>
                    <a:pt x="0" y="4045"/>
                  </a:lnTo>
                  <a:lnTo>
                    <a:pt x="0" y="0"/>
                  </a:lnTo>
                  <a:lnTo>
                    <a:pt x="1702205" y="0"/>
                  </a:lnTo>
                  <a:lnTo>
                    <a:pt x="1702205" y="4045"/>
                  </a:lnTo>
                  <a:close/>
                  <a:moveTo>
                    <a:pt x="1702205" y="163816"/>
                  </a:moveTo>
                  <a:lnTo>
                    <a:pt x="0" y="163816"/>
                  </a:lnTo>
                  <a:lnTo>
                    <a:pt x="0" y="167861"/>
                  </a:lnTo>
                  <a:lnTo>
                    <a:pt x="1702205" y="167861"/>
                  </a:lnTo>
                  <a:lnTo>
                    <a:pt x="1702205" y="163816"/>
                  </a:lnTo>
                  <a:close/>
                  <a:moveTo>
                    <a:pt x="1702205" y="328138"/>
                  </a:moveTo>
                  <a:lnTo>
                    <a:pt x="0" y="328138"/>
                  </a:lnTo>
                  <a:lnTo>
                    <a:pt x="0" y="332183"/>
                  </a:lnTo>
                  <a:lnTo>
                    <a:pt x="1702205" y="332183"/>
                  </a:lnTo>
                  <a:lnTo>
                    <a:pt x="1702205" y="328138"/>
                  </a:lnTo>
                  <a:close/>
                  <a:moveTo>
                    <a:pt x="1702205" y="491954"/>
                  </a:moveTo>
                  <a:lnTo>
                    <a:pt x="0" y="491954"/>
                  </a:lnTo>
                  <a:lnTo>
                    <a:pt x="0" y="495999"/>
                  </a:lnTo>
                  <a:lnTo>
                    <a:pt x="1702205" y="495999"/>
                  </a:lnTo>
                  <a:lnTo>
                    <a:pt x="1702205" y="491954"/>
                  </a:lnTo>
                  <a:close/>
                  <a:moveTo>
                    <a:pt x="1702205" y="655770"/>
                  </a:moveTo>
                  <a:lnTo>
                    <a:pt x="0" y="655770"/>
                  </a:lnTo>
                  <a:lnTo>
                    <a:pt x="0" y="659815"/>
                  </a:lnTo>
                  <a:lnTo>
                    <a:pt x="1702205" y="659815"/>
                  </a:lnTo>
                  <a:lnTo>
                    <a:pt x="1702205" y="655770"/>
                  </a:lnTo>
                  <a:close/>
                  <a:moveTo>
                    <a:pt x="1702205" y="820092"/>
                  </a:moveTo>
                  <a:lnTo>
                    <a:pt x="0" y="820092"/>
                  </a:lnTo>
                  <a:lnTo>
                    <a:pt x="0" y="824137"/>
                  </a:lnTo>
                  <a:lnTo>
                    <a:pt x="1702205" y="824137"/>
                  </a:lnTo>
                  <a:lnTo>
                    <a:pt x="1702205" y="820092"/>
                  </a:lnTo>
                  <a:close/>
                  <a:moveTo>
                    <a:pt x="1702205" y="983909"/>
                  </a:moveTo>
                  <a:lnTo>
                    <a:pt x="0" y="983909"/>
                  </a:lnTo>
                  <a:lnTo>
                    <a:pt x="0" y="987953"/>
                  </a:lnTo>
                  <a:lnTo>
                    <a:pt x="1702205" y="987953"/>
                  </a:lnTo>
                  <a:lnTo>
                    <a:pt x="1702205" y="983909"/>
                  </a:lnTo>
                  <a:close/>
                  <a:moveTo>
                    <a:pt x="1702205" y="1148230"/>
                  </a:moveTo>
                  <a:lnTo>
                    <a:pt x="0" y="1148230"/>
                  </a:lnTo>
                  <a:lnTo>
                    <a:pt x="0" y="1152275"/>
                  </a:lnTo>
                  <a:lnTo>
                    <a:pt x="1702205" y="1152275"/>
                  </a:lnTo>
                  <a:lnTo>
                    <a:pt x="1702205" y="1148230"/>
                  </a:lnTo>
                  <a:close/>
                </a:path>
              </a:pathLst>
            </a:custGeom>
            <a:solidFill>
              <a:srgbClr val="DEE4E8"/>
            </a:solidFill>
          </p:spPr>
        </p:sp>
      </p:grpSp>
      <p:grpSp>
        <p:nvGrpSpPr>
          <p:cNvPr id="18" name="Group 18"/>
          <p:cNvGrpSpPr/>
          <p:nvPr/>
        </p:nvGrpSpPr>
        <p:grpSpPr>
          <a:xfrm>
            <a:off x="12344400" y="9182100"/>
            <a:ext cx="4445522" cy="3426576"/>
            <a:chOff x="0" y="0"/>
            <a:chExt cx="3290570" cy="3295650"/>
          </a:xfrm>
        </p:grpSpPr>
        <p:sp>
          <p:nvSpPr>
            <p:cNvPr id="19" name="Freeform 19"/>
            <p:cNvSpPr/>
            <p:nvPr/>
          </p:nvSpPr>
          <p:spPr>
            <a:xfrm>
              <a:off x="0" y="0"/>
              <a:ext cx="1702205" cy="1152275"/>
            </a:xfrm>
            <a:custGeom>
              <a:avLst/>
              <a:gdLst/>
              <a:ahLst/>
              <a:cxnLst/>
              <a:rect l="l" t="t" r="r" b="b"/>
              <a:pathLst>
                <a:path w="1702205" h="1152275">
                  <a:moveTo>
                    <a:pt x="1702205" y="4045"/>
                  </a:moveTo>
                  <a:lnTo>
                    <a:pt x="0" y="4045"/>
                  </a:lnTo>
                  <a:lnTo>
                    <a:pt x="0" y="0"/>
                  </a:lnTo>
                  <a:lnTo>
                    <a:pt x="1702205" y="0"/>
                  </a:lnTo>
                  <a:lnTo>
                    <a:pt x="1702205" y="4045"/>
                  </a:lnTo>
                  <a:close/>
                  <a:moveTo>
                    <a:pt x="1702205" y="163816"/>
                  </a:moveTo>
                  <a:lnTo>
                    <a:pt x="0" y="163816"/>
                  </a:lnTo>
                  <a:lnTo>
                    <a:pt x="0" y="167861"/>
                  </a:lnTo>
                  <a:lnTo>
                    <a:pt x="1702205" y="167861"/>
                  </a:lnTo>
                  <a:lnTo>
                    <a:pt x="1702205" y="163816"/>
                  </a:lnTo>
                  <a:close/>
                  <a:moveTo>
                    <a:pt x="1702205" y="328138"/>
                  </a:moveTo>
                  <a:lnTo>
                    <a:pt x="0" y="328138"/>
                  </a:lnTo>
                  <a:lnTo>
                    <a:pt x="0" y="332183"/>
                  </a:lnTo>
                  <a:lnTo>
                    <a:pt x="1702205" y="332183"/>
                  </a:lnTo>
                  <a:lnTo>
                    <a:pt x="1702205" y="328138"/>
                  </a:lnTo>
                  <a:close/>
                  <a:moveTo>
                    <a:pt x="1702205" y="491954"/>
                  </a:moveTo>
                  <a:lnTo>
                    <a:pt x="0" y="491954"/>
                  </a:lnTo>
                  <a:lnTo>
                    <a:pt x="0" y="495999"/>
                  </a:lnTo>
                  <a:lnTo>
                    <a:pt x="1702205" y="495999"/>
                  </a:lnTo>
                  <a:lnTo>
                    <a:pt x="1702205" y="491954"/>
                  </a:lnTo>
                  <a:close/>
                  <a:moveTo>
                    <a:pt x="1702205" y="655770"/>
                  </a:moveTo>
                  <a:lnTo>
                    <a:pt x="0" y="655770"/>
                  </a:lnTo>
                  <a:lnTo>
                    <a:pt x="0" y="659815"/>
                  </a:lnTo>
                  <a:lnTo>
                    <a:pt x="1702205" y="659815"/>
                  </a:lnTo>
                  <a:lnTo>
                    <a:pt x="1702205" y="655770"/>
                  </a:lnTo>
                  <a:close/>
                  <a:moveTo>
                    <a:pt x="1702205" y="820092"/>
                  </a:moveTo>
                  <a:lnTo>
                    <a:pt x="0" y="820092"/>
                  </a:lnTo>
                  <a:lnTo>
                    <a:pt x="0" y="824137"/>
                  </a:lnTo>
                  <a:lnTo>
                    <a:pt x="1702205" y="824137"/>
                  </a:lnTo>
                  <a:lnTo>
                    <a:pt x="1702205" y="820092"/>
                  </a:lnTo>
                  <a:close/>
                  <a:moveTo>
                    <a:pt x="1702205" y="983909"/>
                  </a:moveTo>
                  <a:lnTo>
                    <a:pt x="0" y="983909"/>
                  </a:lnTo>
                  <a:lnTo>
                    <a:pt x="0" y="987953"/>
                  </a:lnTo>
                  <a:lnTo>
                    <a:pt x="1702205" y="987953"/>
                  </a:lnTo>
                  <a:lnTo>
                    <a:pt x="1702205" y="983909"/>
                  </a:lnTo>
                  <a:close/>
                  <a:moveTo>
                    <a:pt x="1702205" y="1148230"/>
                  </a:moveTo>
                  <a:lnTo>
                    <a:pt x="0" y="1148230"/>
                  </a:lnTo>
                  <a:lnTo>
                    <a:pt x="0" y="1152275"/>
                  </a:lnTo>
                  <a:lnTo>
                    <a:pt x="1702205" y="1152275"/>
                  </a:lnTo>
                  <a:lnTo>
                    <a:pt x="1702205" y="1148230"/>
                  </a:lnTo>
                  <a:close/>
                </a:path>
              </a:pathLst>
            </a:custGeom>
            <a:solidFill>
              <a:srgbClr val="DEE4E8"/>
            </a:solidFill>
          </p:spPr>
        </p:sp>
      </p:grpSp>
      <p:pic>
        <p:nvPicPr>
          <p:cNvPr id="20" name="Picture 2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16051636" y="88918"/>
            <a:ext cx="2415328" cy="939782"/>
          </a:xfrm>
          <a:prstGeom prst="rect">
            <a:avLst/>
          </a:prstGeom>
        </p:spPr>
      </p:pic>
      <p:sp>
        <p:nvSpPr>
          <p:cNvPr id="26" name="Hộp Văn bản 25">
            <a:extLst>
              <a:ext uri="{FF2B5EF4-FFF2-40B4-BE49-F238E27FC236}">
                <a16:creationId xmlns:a16="http://schemas.microsoft.com/office/drawing/2014/main" id="{9A71FD33-1E18-4917-8A5C-FEF9A8DC090C}"/>
              </a:ext>
            </a:extLst>
          </p:cNvPr>
          <p:cNvSpPr txBox="1"/>
          <p:nvPr/>
        </p:nvSpPr>
        <p:spPr>
          <a:xfrm>
            <a:off x="4571999" y="632665"/>
            <a:ext cx="91440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NỘI DUNG BÀI HỌC</a:t>
            </a:r>
          </a:p>
        </p:txBody>
      </p:sp>
      <p:sp>
        <p:nvSpPr>
          <p:cNvPr id="27" name="Hộp Văn bản 26">
            <a:extLst>
              <a:ext uri="{FF2B5EF4-FFF2-40B4-BE49-F238E27FC236}">
                <a16:creationId xmlns:a16="http://schemas.microsoft.com/office/drawing/2014/main" id="{5A443C3C-FDF4-CCEA-1B8D-3BCEF07FA205}"/>
              </a:ext>
            </a:extLst>
          </p:cNvPr>
          <p:cNvSpPr txBox="1"/>
          <p:nvPr/>
        </p:nvSpPr>
        <p:spPr>
          <a:xfrm>
            <a:off x="2396120" y="5687482"/>
            <a:ext cx="4766680" cy="923330"/>
          </a:xfrm>
          <a:prstGeom prst="rect">
            <a:avLst/>
          </a:prstGeom>
          <a:noFill/>
        </p:spPr>
        <p:txBody>
          <a:bodyPr wrap="square" rtlCol="0">
            <a:spAutoFit/>
          </a:bodyPr>
          <a:lstStyle/>
          <a:p>
            <a:r>
              <a:rPr lang="en-US" sz="5400" dirty="0">
                <a:solidFill>
                  <a:schemeClr val="bg1"/>
                </a:solidFill>
                <a:latin typeface="Arial" panose="020B0604020202020204" pitchFamily="34" charset="0"/>
                <a:cs typeface="Arial" panose="020B0604020202020204" pitchFamily="34" charset="0"/>
              </a:rPr>
              <a:t>1. </a:t>
            </a:r>
            <a:r>
              <a:rPr lang="en-US" sz="5400" dirty="0" err="1">
                <a:solidFill>
                  <a:schemeClr val="bg1"/>
                </a:solidFill>
                <a:latin typeface="Arial" panose="020B0604020202020204" pitchFamily="34" charset="0"/>
                <a:cs typeface="Arial" panose="020B0604020202020204" pitchFamily="34" charset="0"/>
              </a:rPr>
              <a:t>Làm</a:t>
            </a:r>
            <a:r>
              <a:rPr lang="en-US" sz="5400" dirty="0">
                <a:solidFill>
                  <a:schemeClr val="bg1"/>
                </a:solidFill>
                <a:latin typeface="Arial" panose="020B0604020202020204" pitchFamily="34" charset="0"/>
                <a:cs typeface="Arial" panose="020B0604020202020204" pitchFamily="34" charset="0"/>
              </a:rPr>
              <a:t> </a:t>
            </a:r>
            <a:r>
              <a:rPr lang="en-US" sz="5400" dirty="0" err="1">
                <a:solidFill>
                  <a:schemeClr val="bg1"/>
                </a:solidFill>
                <a:latin typeface="Arial" panose="020B0604020202020204" pitchFamily="34" charset="0"/>
                <a:cs typeface="Arial" panose="020B0604020202020204" pitchFamily="34" charset="0"/>
              </a:rPr>
              <a:t>tròn</a:t>
            </a:r>
            <a:r>
              <a:rPr lang="en-US" sz="5400" dirty="0">
                <a:solidFill>
                  <a:schemeClr val="bg1"/>
                </a:solidFill>
                <a:latin typeface="Arial" panose="020B0604020202020204" pitchFamily="34" charset="0"/>
                <a:cs typeface="Arial" panose="020B0604020202020204" pitchFamily="34" charset="0"/>
              </a:rPr>
              <a:t> </a:t>
            </a:r>
            <a:r>
              <a:rPr lang="en-US" sz="5400" dirty="0" err="1">
                <a:solidFill>
                  <a:schemeClr val="bg1"/>
                </a:solidFill>
                <a:latin typeface="Arial" panose="020B0604020202020204" pitchFamily="34" charset="0"/>
                <a:cs typeface="Arial" panose="020B0604020202020204" pitchFamily="34" charset="0"/>
              </a:rPr>
              <a:t>số</a:t>
            </a:r>
            <a:endParaRPr lang="en-US" sz="5400" dirty="0">
              <a:solidFill>
                <a:schemeClr val="bg1"/>
              </a:solidFill>
              <a:latin typeface="Arial" panose="020B0604020202020204" pitchFamily="34" charset="0"/>
              <a:cs typeface="Arial" panose="020B0604020202020204" pitchFamily="34" charset="0"/>
            </a:endParaRPr>
          </a:p>
        </p:txBody>
      </p:sp>
      <p:sp>
        <p:nvSpPr>
          <p:cNvPr id="28" name="Hộp Văn bản 27">
            <a:extLst>
              <a:ext uri="{FF2B5EF4-FFF2-40B4-BE49-F238E27FC236}">
                <a16:creationId xmlns:a16="http://schemas.microsoft.com/office/drawing/2014/main" id="{75C75F7A-FBC6-B7E9-0C72-DE3234A545AB}"/>
              </a:ext>
            </a:extLst>
          </p:cNvPr>
          <p:cNvSpPr txBox="1"/>
          <p:nvPr/>
        </p:nvSpPr>
        <p:spPr>
          <a:xfrm>
            <a:off x="11121444" y="5507529"/>
            <a:ext cx="4766680" cy="923330"/>
          </a:xfrm>
          <a:prstGeom prst="rect">
            <a:avLst/>
          </a:prstGeom>
          <a:noFill/>
        </p:spPr>
        <p:txBody>
          <a:bodyPr wrap="square" rtlCol="0">
            <a:spAutoFit/>
          </a:bodyPr>
          <a:lstStyle/>
          <a:p>
            <a:r>
              <a:rPr lang="en-US" sz="5400" dirty="0">
                <a:solidFill>
                  <a:schemeClr val="bg1"/>
                </a:solidFill>
                <a:latin typeface="Arial" panose="020B0604020202020204" pitchFamily="34" charset="0"/>
                <a:cs typeface="Arial" panose="020B0604020202020204" pitchFamily="34" charset="0"/>
              </a:rPr>
              <a:t>2. </a:t>
            </a:r>
            <a:r>
              <a:rPr lang="en-US" sz="5400" dirty="0" err="1">
                <a:solidFill>
                  <a:schemeClr val="bg1"/>
                </a:solidFill>
                <a:latin typeface="Arial" panose="020B0604020202020204" pitchFamily="34" charset="0"/>
                <a:cs typeface="Arial" panose="020B0604020202020204" pitchFamily="34" charset="0"/>
              </a:rPr>
              <a:t>Ước</a:t>
            </a:r>
            <a:r>
              <a:rPr lang="en-US" sz="5400" dirty="0">
                <a:solidFill>
                  <a:schemeClr val="bg1"/>
                </a:solidFill>
                <a:latin typeface="Arial" panose="020B0604020202020204" pitchFamily="34" charset="0"/>
                <a:cs typeface="Arial" panose="020B0604020202020204" pitchFamily="34" charset="0"/>
              </a:rPr>
              <a:t> </a:t>
            </a:r>
            <a:r>
              <a:rPr lang="en-US" sz="5400" dirty="0" err="1">
                <a:solidFill>
                  <a:schemeClr val="bg1"/>
                </a:solidFill>
                <a:latin typeface="Arial" panose="020B0604020202020204" pitchFamily="34" charset="0"/>
                <a:cs typeface="Arial" panose="020B0604020202020204" pitchFamily="34" charset="0"/>
              </a:rPr>
              <a:t>lượng</a:t>
            </a:r>
            <a:endParaRPr lang="en-US" sz="5400" dirty="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additive="base">
                                        <p:cTn id="7"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3A5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1267" y="584177"/>
            <a:ext cx="16230600" cy="911864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028700" y="1341125"/>
            <a:ext cx="1327236" cy="1468772"/>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071867" y="7942164"/>
            <a:ext cx="776520" cy="1316136"/>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48681" y="9077325"/>
            <a:ext cx="380574" cy="645041"/>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52139">
            <a:off x="937112" y="8117301"/>
            <a:ext cx="1250669" cy="1573168"/>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619930" y="1150978"/>
            <a:ext cx="3701495" cy="2947736"/>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00000">
            <a:off x="10529241" y="773043"/>
            <a:ext cx="484313" cy="464940"/>
          </a:xfrm>
          <a:prstGeom prst="rect">
            <a:avLst/>
          </a:prstGeom>
        </p:spPr>
      </p:pic>
      <p:sp>
        <p:nvSpPr>
          <p:cNvPr id="3" name="Hộp Văn bản 2">
            <a:extLst>
              <a:ext uri="{FF2B5EF4-FFF2-40B4-BE49-F238E27FC236}">
                <a16:creationId xmlns:a16="http://schemas.microsoft.com/office/drawing/2014/main" id="{5BE3FB07-ABE0-07EF-EC0C-70DC8D1E0EBA}"/>
              </a:ext>
            </a:extLst>
          </p:cNvPr>
          <p:cNvSpPr txBox="1"/>
          <p:nvPr/>
        </p:nvSpPr>
        <p:spPr>
          <a:xfrm>
            <a:off x="3124626" y="3743218"/>
            <a:ext cx="11924055" cy="3557512"/>
          </a:xfrm>
          <a:prstGeom prst="rect">
            <a:avLst/>
          </a:prstGeom>
          <a:noFill/>
        </p:spPr>
        <p:txBody>
          <a:bodyPr wrap="square" rtlCol="0">
            <a:spAutoFit/>
          </a:bodyPr>
          <a:lstStyle/>
          <a:p>
            <a:pPr algn="ctr">
              <a:lnSpc>
                <a:spcPct val="150000"/>
              </a:lnSpc>
            </a:pPr>
            <a:r>
              <a:rPr lang="en-US" sz="8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CẢM ƠN CÁC EM ĐÃ LẮNG NGHE BÀI GIẢNG</a:t>
            </a:r>
          </a:p>
        </p:txBody>
      </p:sp>
    </p:spTree>
    <p:extLst>
      <p:ext uri="{BB962C8B-B14F-4D97-AF65-F5344CB8AC3E}">
        <p14:creationId xmlns:p14="http://schemas.microsoft.com/office/powerpoint/2010/main" val="19411954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47501" y="449253"/>
            <a:ext cx="3199434" cy="2314345"/>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0025" y="8692056"/>
            <a:ext cx="3199434" cy="2314345"/>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884342" y="6765957"/>
            <a:ext cx="3199434" cy="2314345"/>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5518667" y="7346309"/>
            <a:ext cx="1759335" cy="1407468"/>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898577" y="677830"/>
            <a:ext cx="1759335" cy="1782015"/>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41609" y="8958220"/>
            <a:ext cx="1856265" cy="1782015"/>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59234" r="43697"/>
          <a:stretch>
            <a:fillRect/>
          </a:stretch>
        </p:blipFill>
        <p:spPr>
          <a:xfrm rot="-10800000" flipV="1">
            <a:off x="0" y="0"/>
            <a:ext cx="2159692" cy="1250963"/>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b="33006"/>
          <a:stretch>
            <a:fillRect/>
          </a:stretch>
        </p:blipFill>
        <p:spPr>
          <a:xfrm>
            <a:off x="-265653" y="9154874"/>
            <a:ext cx="1844141" cy="1132126"/>
          </a:xfrm>
          <a:prstGeom prst="rect">
            <a:avLst/>
          </a:prstGeom>
        </p:spPr>
      </p:pic>
      <p:pic>
        <p:nvPicPr>
          <p:cNvPr id="19"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14997">
            <a:off x="12423489" y="8870533"/>
            <a:ext cx="1514997" cy="775534"/>
          </a:xfrm>
          <a:prstGeom prst="rect">
            <a:avLst/>
          </a:prstGeom>
        </p:spPr>
      </p:pic>
      <p:pic>
        <p:nvPicPr>
          <p:cNvPr id="20" name="Picture 2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r="29876" b="27632"/>
          <a:stretch>
            <a:fillRect/>
          </a:stretch>
        </p:blipFill>
        <p:spPr>
          <a:xfrm>
            <a:off x="16888634" y="9099352"/>
            <a:ext cx="1453451" cy="1259956"/>
          </a:xfrm>
          <a:prstGeom prst="rect">
            <a:avLst/>
          </a:prstGeom>
        </p:spPr>
      </p:pic>
      <p:pic>
        <p:nvPicPr>
          <p:cNvPr id="21" name="Picture 2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25299" y="4090128"/>
            <a:ext cx="1106378" cy="1452287"/>
          </a:xfrm>
          <a:prstGeom prst="rect">
            <a:avLst/>
          </a:prstGeom>
        </p:spPr>
      </p:pic>
      <p:sp>
        <p:nvSpPr>
          <p:cNvPr id="22" name="Hộp Văn bản 21">
            <a:extLst>
              <a:ext uri="{FF2B5EF4-FFF2-40B4-BE49-F238E27FC236}">
                <a16:creationId xmlns:a16="http://schemas.microsoft.com/office/drawing/2014/main" id="{81891B6F-060C-CD80-E493-20E4DBE5D16C}"/>
              </a:ext>
            </a:extLst>
          </p:cNvPr>
          <p:cNvSpPr txBox="1"/>
          <p:nvPr/>
        </p:nvSpPr>
        <p:spPr>
          <a:xfrm>
            <a:off x="2428927" y="625481"/>
            <a:ext cx="10212159" cy="769441"/>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I. LÀM TRÒN SỐ</a:t>
            </a:r>
          </a:p>
        </p:txBody>
      </p:sp>
      <p:sp>
        <p:nvSpPr>
          <p:cNvPr id="23" name="Hộp Văn bản 22">
            <a:extLst>
              <a:ext uri="{FF2B5EF4-FFF2-40B4-BE49-F238E27FC236}">
                <a16:creationId xmlns:a16="http://schemas.microsoft.com/office/drawing/2014/main" id="{CAE194A4-8371-9C5F-3F1C-B4916F5F108A}"/>
              </a:ext>
            </a:extLst>
          </p:cNvPr>
          <p:cNvSpPr txBox="1"/>
          <p:nvPr/>
        </p:nvSpPr>
        <p:spPr>
          <a:xfrm>
            <a:off x="2428927" y="1732909"/>
            <a:ext cx="5577206"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1. </a:t>
            </a:r>
            <a:r>
              <a:rPr lang="en-US" sz="4000" b="1" dirty="0" err="1">
                <a:latin typeface="Arial" panose="020B0604020202020204" pitchFamily="34" charset="0"/>
                <a:cs typeface="Arial" panose="020B0604020202020204" pitchFamily="34" charset="0"/>
              </a:rPr>
              <a:t>Số</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làm</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tròn</a:t>
            </a:r>
            <a:endParaRPr lang="en-US" sz="4000" b="1" dirty="0">
              <a:latin typeface="Arial" panose="020B0604020202020204" pitchFamily="34" charset="0"/>
              <a:cs typeface="Arial" panose="020B0604020202020204" pitchFamily="34" charset="0"/>
            </a:endParaRPr>
          </a:p>
        </p:txBody>
      </p:sp>
      <p:sp>
        <p:nvSpPr>
          <p:cNvPr id="25" name="Hình chữ nhật: Góc Tròn 24">
            <a:extLst>
              <a:ext uri="{FF2B5EF4-FFF2-40B4-BE49-F238E27FC236}">
                <a16:creationId xmlns:a16="http://schemas.microsoft.com/office/drawing/2014/main" id="{11DF7A6D-C2EF-4BB8-E929-79ECE3F85897}"/>
              </a:ext>
            </a:extLst>
          </p:cNvPr>
          <p:cNvSpPr/>
          <p:nvPr/>
        </p:nvSpPr>
        <p:spPr>
          <a:xfrm>
            <a:off x="667563" y="3670482"/>
            <a:ext cx="1447800" cy="886525"/>
          </a:xfrm>
          <a:prstGeom prst="roundRect">
            <a:avLst/>
          </a:prstGeom>
          <a:solidFill>
            <a:srgbClr val="003A5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b="1" dirty="0">
                <a:latin typeface="Arial" panose="020B0604020202020204" pitchFamily="34" charset="0"/>
                <a:cs typeface="Arial" panose="020B0604020202020204" pitchFamily="34" charset="0"/>
              </a:rPr>
              <a:t>HĐ1</a:t>
            </a:r>
          </a:p>
        </p:txBody>
      </p:sp>
      <mc:AlternateContent xmlns:mc="http://schemas.openxmlformats.org/markup-compatibility/2006">
        <mc:Choice xmlns:a14="http://schemas.microsoft.com/office/drawing/2010/main" Requires="a14">
          <p:sp>
            <p:nvSpPr>
              <p:cNvPr id="26" name="Hộp Văn bản 25">
                <a:extLst>
                  <a:ext uri="{FF2B5EF4-FFF2-40B4-BE49-F238E27FC236}">
                    <a16:creationId xmlns:a16="http://schemas.microsoft.com/office/drawing/2014/main" id="{26316509-99B3-F041-77B3-D0A899EAF77A}"/>
                  </a:ext>
                </a:extLst>
              </p:cNvPr>
              <p:cNvSpPr txBox="1"/>
              <p:nvPr/>
            </p:nvSpPr>
            <p:spPr>
              <a:xfrm>
                <a:off x="2428927" y="2777259"/>
                <a:ext cx="14804903" cy="3313664"/>
              </a:xfrm>
              <a:prstGeom prst="rect">
                <a:avLst/>
              </a:prstGeom>
              <a:noFill/>
            </p:spPr>
            <p:txBody>
              <a:bodyPr wrap="square" rtlCol="0">
                <a:spAutoFit/>
              </a:bodyPr>
              <a:lstStyle/>
              <a:p>
                <a:pPr algn="just">
                  <a:lnSpc>
                    <a:spcPct val="150000"/>
                  </a:lnSpc>
                </a:pPr>
                <a:r>
                  <a:rPr lang="en-US" sz="3600" dirty="0" err="1">
                    <a:latin typeface="Arial" panose="020B0604020202020204" pitchFamily="34" charset="0"/>
                    <a:cs typeface="Arial" panose="020B0604020202020204" pitchFamily="34" charset="0"/>
                  </a:rPr>
                  <a:t>Hoá</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tiền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điện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tháng</a:t>
                </a:r>
                <a:r>
                  <a:rPr lang="en-US" sz="3600" dirty="0">
                    <a:latin typeface="Arial" panose="020B0604020202020204" pitchFamily="34" charset="0"/>
                    <a:cs typeface="Arial" panose="020B0604020202020204" pitchFamily="34" charset="0"/>
                  </a:rPr>
                  <a:t> 9/2020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đình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cô</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Hạnh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574</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880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đồng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thực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tế</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cô</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Hạnh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tiền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mặt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người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tiền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điện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tiền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575</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000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đồng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Tại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sao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cô</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Hạnh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tiền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mặt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người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tiền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điện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tiền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574</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880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đồng</a:t>
                </a:r>
                <a:r>
                  <a:rPr lang="en-US" sz="3600" dirty="0">
                    <a:latin typeface="Arial" panose="020B0604020202020204" pitchFamily="34" charset="0"/>
                    <a:cs typeface="Arial" panose="020B0604020202020204" pitchFamily="34" charset="0"/>
                  </a:rPr>
                  <a:t>?</a:t>
                </a:r>
              </a:p>
            </p:txBody>
          </p:sp>
        </mc:Choice>
        <mc:Fallback>
          <p:sp>
            <p:nvSpPr>
              <p:cNvPr id="26" name="Hộp Văn bản 25">
                <a:extLst>
                  <a:ext uri="{FF2B5EF4-FFF2-40B4-BE49-F238E27FC236}">
                    <a16:creationId xmlns:a16="http://schemas.microsoft.com/office/drawing/2014/main" id="{26316509-99B3-F041-77B3-D0A899EAF77A}"/>
                  </a:ext>
                </a:extLst>
              </p:cNvPr>
              <p:cNvSpPr txBox="1">
                <a:spLocks noRot="1" noChangeAspect="1" noMove="1" noResize="1" noEditPoints="1" noAdjustHandles="1" noChangeArrowheads="1" noChangeShapeType="1" noTextEdit="1"/>
              </p:cNvSpPr>
              <p:nvPr/>
            </p:nvSpPr>
            <p:spPr>
              <a:xfrm>
                <a:off x="2428927" y="2777259"/>
                <a:ext cx="14804903" cy="3313664"/>
              </a:xfrm>
              <a:prstGeom prst="rect">
                <a:avLst/>
              </a:prstGeom>
              <a:blipFill>
                <a:blip r:embed="rId20"/>
                <a:stretch>
                  <a:fillRect l="-1235" r="-2058" b="-607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9" name="Hộp Văn bản 28">
                <a:extLst>
                  <a:ext uri="{FF2B5EF4-FFF2-40B4-BE49-F238E27FC236}">
                    <a16:creationId xmlns:a16="http://schemas.microsoft.com/office/drawing/2014/main" id="{54FB9985-A179-4532-7D96-20179B5A7F7D}"/>
                  </a:ext>
                </a:extLst>
              </p:cNvPr>
              <p:cNvSpPr txBox="1"/>
              <p:nvPr/>
            </p:nvSpPr>
            <p:spPr>
              <a:xfrm>
                <a:off x="3597874" y="6958265"/>
                <a:ext cx="11151516" cy="1651671"/>
              </a:xfrm>
              <a:prstGeom prst="rect">
                <a:avLst/>
              </a:prstGeom>
              <a:noFill/>
            </p:spPr>
            <p:txBody>
              <a:bodyPr wrap="square">
                <a:spAutoFit/>
              </a:bodyPr>
              <a:lstStyle/>
              <a:p>
                <a:pPr marL="0" marR="0" algn="just">
                  <a:lnSpc>
                    <a:spcPct val="150000"/>
                  </a:lnSpc>
                  <a:spcBef>
                    <a:spcPts val="0"/>
                  </a:spcBef>
                  <a:spcAft>
                    <a:spcPts val="600"/>
                  </a:spcAft>
                </a:pPr>
                <a:r>
                  <a:rPr lang="nl-NL" sz="3600" dirty="0">
                    <a:effectLst/>
                    <a:latin typeface="Arial" panose="020B0604020202020204" pitchFamily="34" charset="0"/>
                    <a:ea typeface="Calibri" panose="020F0502020204030204" pitchFamily="34" charset="0"/>
                    <a:cs typeface="Arial" panose="020B0604020202020204" pitchFamily="34" charset="0"/>
                  </a:rPr>
                  <a:t>Vì hiện nay không lưu hành tờ tiền dưới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500</m:t>
                    </m:r>
                  </m:oMath>
                </a14:m>
                <a:r>
                  <a:rPr lang="nl-NL" sz="3600" dirty="0">
                    <a:effectLst/>
                    <a:latin typeface="Arial" panose="020B0604020202020204" pitchFamily="34" charset="0"/>
                    <a:ea typeface="Calibri" panose="020F0502020204030204" pitchFamily="34" charset="0"/>
                    <a:cs typeface="Arial" panose="020B0604020202020204" pitchFamily="34" charset="0"/>
                  </a:rPr>
                  <a:t> đồng nên cô Hạnh không thể trả chính xác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574</m:t>
                    </m:r>
                    <m:r>
                      <a:rPr lang="nl-NL"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nl-NL" sz="3600" i="1" dirty="0" smtClean="0">
                        <a:effectLst/>
                        <a:latin typeface="Cambria Math" panose="02040503050406030204" pitchFamily="18" charset="0"/>
                        <a:ea typeface="Calibri" panose="020F0502020204030204" pitchFamily="34" charset="0"/>
                        <a:cs typeface="Arial" panose="020B0604020202020204" pitchFamily="34" charset="0"/>
                      </a:rPr>
                      <m:t>880</m:t>
                    </m:r>
                  </m:oMath>
                </a14:m>
                <a:r>
                  <a:rPr lang="nl-NL" sz="3600" dirty="0">
                    <a:effectLst/>
                    <a:latin typeface="Arial" panose="020B0604020202020204" pitchFamily="34" charset="0"/>
                    <a:ea typeface="Calibri" panose="020F0502020204030204" pitchFamily="34" charset="0"/>
                    <a:cs typeface="Arial" panose="020B0604020202020204" pitchFamily="34" charset="0"/>
                  </a:rPr>
                  <a:t> đồng.</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9" name="Hộp Văn bản 28">
                <a:extLst>
                  <a:ext uri="{FF2B5EF4-FFF2-40B4-BE49-F238E27FC236}">
                    <a16:creationId xmlns:a16="http://schemas.microsoft.com/office/drawing/2014/main" id="{54FB9985-A179-4532-7D96-20179B5A7F7D}"/>
                  </a:ext>
                </a:extLst>
              </p:cNvPr>
              <p:cNvSpPr txBox="1">
                <a:spLocks noRot="1" noChangeAspect="1" noMove="1" noResize="1" noEditPoints="1" noAdjustHandles="1" noChangeArrowheads="1" noChangeShapeType="1" noTextEdit="1"/>
              </p:cNvSpPr>
              <p:nvPr/>
            </p:nvSpPr>
            <p:spPr>
              <a:xfrm>
                <a:off x="3597874" y="6958265"/>
                <a:ext cx="11151516" cy="1651671"/>
              </a:xfrm>
              <a:prstGeom prst="rect">
                <a:avLst/>
              </a:prstGeom>
              <a:blipFill>
                <a:blip r:embed="rId21"/>
                <a:stretch>
                  <a:fillRect l="-1639" r="-1639" b="-12915"/>
                </a:stretch>
              </a:blipFill>
            </p:spPr>
            <p:txBody>
              <a:bodyPr/>
              <a:lstStyle/>
              <a:p>
                <a:r>
                  <a:rPr lang="en-US">
                    <a:noFill/>
                  </a:rPr>
                  <a:t> </a:t>
                </a:r>
              </a:p>
            </p:txBody>
          </p:sp>
        </mc:Fallback>
      </mc:AlternateContent>
      <p:sp>
        <p:nvSpPr>
          <p:cNvPr id="30" name="Mũi tên: Phải 29">
            <a:extLst>
              <a:ext uri="{FF2B5EF4-FFF2-40B4-BE49-F238E27FC236}">
                <a16:creationId xmlns:a16="http://schemas.microsoft.com/office/drawing/2014/main" id="{EF04FEA6-1ED4-766D-C961-A5759F94D019}"/>
              </a:ext>
            </a:extLst>
          </p:cNvPr>
          <p:cNvSpPr/>
          <p:nvPr/>
        </p:nvSpPr>
        <p:spPr>
          <a:xfrm>
            <a:off x="1145588" y="7277100"/>
            <a:ext cx="2159692" cy="961719"/>
          </a:xfrm>
          <a:prstGeom prst="rightArrow">
            <a:avLst/>
          </a:prstGeom>
          <a:solidFill>
            <a:srgbClr val="003A50"/>
          </a:solidFill>
          <a:ln>
            <a:solidFill>
              <a:srgbClr val="003A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animEffect transition="in" filter="fade">
                                      <p:cBhvr>
                                        <p:cTn id="11" dur="500"/>
                                        <p:tgtEl>
                                          <p:spTgt spid="2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randombar(horizontal)">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left)">
                                      <p:cBhvr>
                                        <p:cTn id="24" dur="500"/>
                                        <p:tgtEl>
                                          <p:spTgt spid="3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9" grpId="0"/>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4249"/>
          <a:stretch>
            <a:fillRect/>
          </a:stretch>
        </p:blipFill>
        <p:spPr>
          <a:xfrm>
            <a:off x="-79872" y="478344"/>
            <a:ext cx="3108555" cy="110071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394478" y="205580"/>
            <a:ext cx="13333524" cy="9644947"/>
          </a:xfrm>
          <a:prstGeom prst="rect">
            <a:avLst/>
          </a:prstGeom>
        </p:spPr>
      </p:pic>
      <p:grpSp>
        <p:nvGrpSpPr>
          <p:cNvPr id="7" name="Group 7"/>
          <p:cNvGrpSpPr/>
          <p:nvPr/>
        </p:nvGrpSpPr>
        <p:grpSpPr>
          <a:xfrm>
            <a:off x="3657600" y="8718815"/>
            <a:ext cx="8038576" cy="3136370"/>
            <a:chOff x="0" y="0"/>
            <a:chExt cx="3290570" cy="3295650"/>
          </a:xfrm>
        </p:grpSpPr>
        <p:sp>
          <p:nvSpPr>
            <p:cNvPr id="8" name="Freeform 8"/>
            <p:cNvSpPr/>
            <p:nvPr/>
          </p:nvSpPr>
          <p:spPr>
            <a:xfrm>
              <a:off x="0" y="0"/>
              <a:ext cx="4423932" cy="1515876"/>
            </a:xfrm>
            <a:custGeom>
              <a:avLst/>
              <a:gdLst/>
              <a:ahLst/>
              <a:cxnLst/>
              <a:rect l="l" t="t" r="r" b="b"/>
              <a:pathLst>
                <a:path w="4423932" h="1515876">
                  <a:moveTo>
                    <a:pt x="4423932" y="5321"/>
                  </a:moveTo>
                  <a:lnTo>
                    <a:pt x="0" y="5321"/>
                  </a:lnTo>
                  <a:lnTo>
                    <a:pt x="0" y="0"/>
                  </a:lnTo>
                  <a:lnTo>
                    <a:pt x="4423932" y="0"/>
                  </a:lnTo>
                  <a:lnTo>
                    <a:pt x="4423932" y="5321"/>
                  </a:lnTo>
                  <a:close/>
                  <a:moveTo>
                    <a:pt x="4423932" y="215508"/>
                  </a:moveTo>
                  <a:lnTo>
                    <a:pt x="0" y="215508"/>
                  </a:lnTo>
                  <a:lnTo>
                    <a:pt x="0" y="220830"/>
                  </a:lnTo>
                  <a:lnTo>
                    <a:pt x="4423932" y="220830"/>
                  </a:lnTo>
                  <a:lnTo>
                    <a:pt x="4423932" y="215508"/>
                  </a:lnTo>
                  <a:close/>
                  <a:moveTo>
                    <a:pt x="4423932" y="431682"/>
                  </a:moveTo>
                  <a:lnTo>
                    <a:pt x="0" y="431682"/>
                  </a:lnTo>
                  <a:lnTo>
                    <a:pt x="0" y="437003"/>
                  </a:lnTo>
                  <a:lnTo>
                    <a:pt x="4423932" y="437003"/>
                  </a:lnTo>
                  <a:lnTo>
                    <a:pt x="4423932" y="431682"/>
                  </a:lnTo>
                  <a:close/>
                  <a:moveTo>
                    <a:pt x="4423932" y="647190"/>
                  </a:moveTo>
                  <a:lnTo>
                    <a:pt x="0" y="647190"/>
                  </a:lnTo>
                  <a:lnTo>
                    <a:pt x="0" y="652512"/>
                  </a:lnTo>
                  <a:lnTo>
                    <a:pt x="4423932" y="652512"/>
                  </a:lnTo>
                  <a:lnTo>
                    <a:pt x="4423932" y="647190"/>
                  </a:lnTo>
                  <a:close/>
                  <a:moveTo>
                    <a:pt x="4423932" y="862699"/>
                  </a:moveTo>
                  <a:lnTo>
                    <a:pt x="0" y="862699"/>
                  </a:lnTo>
                  <a:lnTo>
                    <a:pt x="0" y="868020"/>
                  </a:lnTo>
                  <a:lnTo>
                    <a:pt x="4423932" y="868020"/>
                  </a:lnTo>
                  <a:lnTo>
                    <a:pt x="4423932" y="862699"/>
                  </a:lnTo>
                  <a:close/>
                  <a:moveTo>
                    <a:pt x="4423932" y="1078872"/>
                  </a:moveTo>
                  <a:lnTo>
                    <a:pt x="0" y="1078872"/>
                  </a:lnTo>
                  <a:lnTo>
                    <a:pt x="0" y="1084194"/>
                  </a:lnTo>
                  <a:lnTo>
                    <a:pt x="4423932" y="1084194"/>
                  </a:lnTo>
                  <a:lnTo>
                    <a:pt x="4423932" y="1078872"/>
                  </a:lnTo>
                  <a:close/>
                  <a:moveTo>
                    <a:pt x="4423932" y="1294381"/>
                  </a:moveTo>
                  <a:lnTo>
                    <a:pt x="0" y="1294381"/>
                  </a:lnTo>
                  <a:lnTo>
                    <a:pt x="0" y="1299702"/>
                  </a:lnTo>
                  <a:lnTo>
                    <a:pt x="4423932" y="1299702"/>
                  </a:lnTo>
                  <a:lnTo>
                    <a:pt x="4423932" y="1294381"/>
                  </a:lnTo>
                  <a:close/>
                  <a:moveTo>
                    <a:pt x="4423932" y="1510554"/>
                  </a:moveTo>
                  <a:lnTo>
                    <a:pt x="0" y="1510554"/>
                  </a:lnTo>
                  <a:lnTo>
                    <a:pt x="0" y="1515876"/>
                  </a:lnTo>
                  <a:lnTo>
                    <a:pt x="4423932" y="1515876"/>
                  </a:lnTo>
                  <a:lnTo>
                    <a:pt x="4423932" y="1510554"/>
                  </a:lnTo>
                  <a:close/>
                </a:path>
              </a:pathLst>
            </a:custGeom>
            <a:solidFill>
              <a:srgbClr val="003A50"/>
            </a:solidFill>
          </p:spPr>
        </p:sp>
      </p:gr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33544" b="22486"/>
          <a:stretch>
            <a:fillRect/>
          </a:stretch>
        </p:blipFill>
        <p:spPr>
          <a:xfrm rot="5400000">
            <a:off x="-19111" y="8417005"/>
            <a:ext cx="1889107" cy="1850884"/>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24805"/>
          <a:stretch>
            <a:fillRect/>
          </a:stretch>
        </p:blipFill>
        <p:spPr>
          <a:xfrm>
            <a:off x="925442" y="9330841"/>
            <a:ext cx="3268083" cy="956159"/>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815794" y="530133"/>
            <a:ext cx="2196383" cy="2379076"/>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749669" y="9087027"/>
            <a:ext cx="900931" cy="1527001"/>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952139">
            <a:off x="3237358" y="7647556"/>
            <a:ext cx="840485" cy="1057214"/>
          </a:xfrm>
          <a:prstGeom prst="rect">
            <a:avLst/>
          </a:prstGeom>
        </p:spPr>
      </p:pic>
      <p:sp>
        <p:nvSpPr>
          <p:cNvPr id="16" name="Hộp Văn bản 15">
            <a:extLst>
              <a:ext uri="{FF2B5EF4-FFF2-40B4-BE49-F238E27FC236}">
                <a16:creationId xmlns:a16="http://schemas.microsoft.com/office/drawing/2014/main" id="{8D0A5ECC-E61E-E360-CD98-6B90EC262915}"/>
              </a:ext>
            </a:extLst>
          </p:cNvPr>
          <p:cNvSpPr txBox="1"/>
          <p:nvPr/>
        </p:nvSpPr>
        <p:spPr>
          <a:xfrm>
            <a:off x="3505200" y="3339910"/>
            <a:ext cx="10647987" cy="4594912"/>
          </a:xfrm>
          <a:prstGeom prst="rect">
            <a:avLst/>
          </a:prstGeom>
          <a:noFill/>
        </p:spPr>
        <p:txBody>
          <a:bodyPr wrap="square">
            <a:spAutoFit/>
          </a:bodyPr>
          <a:lstStyle/>
          <a:p>
            <a:pPr marL="0" marR="0" algn="just">
              <a:lnSpc>
                <a:spcPct val="150000"/>
              </a:lnSpc>
              <a:spcBef>
                <a:spcPts val="0"/>
              </a:spcBef>
              <a:spcAft>
                <a:spcPts val="600"/>
              </a:spcAft>
            </a:pPr>
            <a:r>
              <a:rPr lang="nl-NL" sz="4000" dirty="0">
                <a:effectLst/>
                <a:latin typeface="Arial" panose="020B0604020202020204" pitchFamily="34" charset="0"/>
                <a:ea typeface="Calibri" panose="020F0502020204030204" pitchFamily="34" charset="0"/>
                <a:cs typeface="Arial" panose="020B0604020202020204" pitchFamily="34" charset="0"/>
              </a:rPr>
              <a:t>Ở nhiều tình huống thực tiễn, ta cần tìm một số thực khác xấp xỉ với số thực đã cho để thuận tiện hơn trong ghi nhớ, đo đạc hay tính toán. Số thực tìm được như thế được gọi là </a:t>
            </a:r>
            <a:r>
              <a:rPr lang="nl-NL" sz="4000" b="1" dirty="0">
                <a:effectLst/>
                <a:latin typeface="Arial" panose="020B0604020202020204" pitchFamily="34" charset="0"/>
                <a:ea typeface="Calibri" panose="020F0502020204030204" pitchFamily="34" charset="0"/>
                <a:cs typeface="Arial" panose="020B0604020202020204" pitchFamily="34" charset="0"/>
              </a:rPr>
              <a:t>số làm tròn </a:t>
            </a:r>
            <a:r>
              <a:rPr lang="nl-NL" sz="4000" dirty="0">
                <a:effectLst/>
                <a:latin typeface="Arial" panose="020B0604020202020204" pitchFamily="34" charset="0"/>
                <a:ea typeface="Calibri" panose="020F0502020204030204" pitchFamily="34" charset="0"/>
                <a:cs typeface="Arial" panose="020B0604020202020204" pitchFamily="34" charset="0"/>
              </a:rPr>
              <a:t>của số thực đã cho.</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7" name="Hộp Văn bản 16">
            <a:extLst>
              <a:ext uri="{FF2B5EF4-FFF2-40B4-BE49-F238E27FC236}">
                <a16:creationId xmlns:a16="http://schemas.microsoft.com/office/drawing/2014/main" id="{63454724-DDA3-87FC-A572-145640450E81}"/>
              </a:ext>
            </a:extLst>
          </p:cNvPr>
          <p:cNvSpPr txBox="1"/>
          <p:nvPr/>
        </p:nvSpPr>
        <p:spPr>
          <a:xfrm>
            <a:off x="6241840" y="1911231"/>
            <a:ext cx="5638800" cy="769441"/>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KẾT LUẬN</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1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4208"/>
            <a:ext cx="2704531" cy="292949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24146"/>
          <a:stretch>
            <a:fillRect/>
          </a:stretch>
        </p:blipFill>
        <p:spPr>
          <a:xfrm>
            <a:off x="9144000" y="8166543"/>
            <a:ext cx="7456909" cy="220082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17318" r="13293"/>
          <a:stretch>
            <a:fillRect/>
          </a:stretch>
        </p:blipFill>
        <p:spPr>
          <a:xfrm rot="-10800000">
            <a:off x="-3" y="3238500"/>
            <a:ext cx="16306802" cy="7556402"/>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073058" y="4392268"/>
            <a:ext cx="1039751" cy="850705"/>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87688" y="4817621"/>
            <a:ext cx="1039751" cy="850705"/>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00538" y="4589619"/>
            <a:ext cx="614050" cy="898212"/>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527334" y="4114823"/>
            <a:ext cx="614050" cy="898212"/>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907437" y="7803746"/>
            <a:ext cx="1010254" cy="1454554"/>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79591">
            <a:off x="15453360" y="8927398"/>
            <a:ext cx="2611150" cy="792840"/>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16600909" y="249253"/>
            <a:ext cx="1911396" cy="1198967"/>
          </a:xfrm>
          <a:prstGeom prst="rect">
            <a:avLst/>
          </a:prstGeom>
        </p:spPr>
      </p:pic>
      <p:sp>
        <p:nvSpPr>
          <p:cNvPr id="15" name="Hình Bầu dục 14">
            <a:extLst>
              <a:ext uri="{FF2B5EF4-FFF2-40B4-BE49-F238E27FC236}">
                <a16:creationId xmlns:a16="http://schemas.microsoft.com/office/drawing/2014/main" id="{16D41B69-36D0-F081-63FC-D2017C924ACE}"/>
              </a:ext>
            </a:extLst>
          </p:cNvPr>
          <p:cNvSpPr/>
          <p:nvPr/>
        </p:nvSpPr>
        <p:spPr>
          <a:xfrm>
            <a:off x="2286000" y="1448220"/>
            <a:ext cx="2704531" cy="1312689"/>
          </a:xfrm>
          <a:prstGeom prst="ellipse">
            <a:avLst/>
          </a:prstGeom>
          <a:solidFill>
            <a:srgbClr val="F05652"/>
          </a:solidFill>
          <a:ln>
            <a:solidFill>
              <a:srgbClr val="F0565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Ví</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dụ</a:t>
            </a:r>
            <a:r>
              <a:rPr lang="en-US" sz="4000" b="1" dirty="0">
                <a:solidFill>
                  <a:schemeClr val="bg1"/>
                </a:solidFill>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16" name="Hộp Văn bản 15">
                <a:extLst>
                  <a:ext uri="{FF2B5EF4-FFF2-40B4-BE49-F238E27FC236}">
                    <a16:creationId xmlns:a16="http://schemas.microsoft.com/office/drawing/2014/main" id="{BAF2D051-F0BE-8E8F-3C40-52B47C88CB54}"/>
                  </a:ext>
                </a:extLst>
              </p:cNvPr>
              <p:cNvSpPr txBox="1"/>
              <p:nvPr/>
            </p:nvSpPr>
            <p:spPr>
              <a:xfrm>
                <a:off x="5413124" y="1215650"/>
                <a:ext cx="11659934" cy="182492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Tính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bồn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toán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lấy</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rPr>
                      <m:t>𝜋</m:t>
                    </m:r>
                    <m:r>
                      <a:rPr lang="en-US" sz="400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3</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14</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a:t>
                </a:r>
              </a:p>
            </p:txBody>
          </p:sp>
        </mc:Choice>
        <mc:Fallback xmlns="">
          <p:sp>
            <p:nvSpPr>
              <p:cNvPr id="16" name="Hộp Văn bản 15">
                <a:extLst>
                  <a:ext uri="{FF2B5EF4-FFF2-40B4-BE49-F238E27FC236}">
                    <a16:creationId xmlns:a16="http://schemas.microsoft.com/office/drawing/2014/main" id="{BAF2D051-F0BE-8E8F-3C40-52B47C88CB54}"/>
                  </a:ext>
                </a:extLst>
              </p:cNvPr>
              <p:cNvSpPr txBox="1">
                <a:spLocks noRot="1" noChangeAspect="1" noMove="1" noResize="1" noEditPoints="1" noAdjustHandles="1" noChangeArrowheads="1" noChangeShapeType="1" noTextEdit="1"/>
              </p:cNvSpPr>
              <p:nvPr/>
            </p:nvSpPr>
            <p:spPr>
              <a:xfrm>
                <a:off x="5413124" y="1215650"/>
                <a:ext cx="11659934" cy="1824923"/>
              </a:xfrm>
              <a:prstGeom prst="rect">
                <a:avLst/>
              </a:prstGeom>
              <a:blipFill>
                <a:blip r:embed="rId18"/>
                <a:stretch>
                  <a:fillRect l="-1882" r="-1830" b="-13333"/>
                </a:stretch>
              </a:blipFill>
            </p:spPr>
            <p:txBody>
              <a:bodyPr/>
              <a:lstStyle/>
              <a:p>
                <a:r>
                  <a:rPr lang="en-US">
                    <a:noFill/>
                  </a:rPr>
                  <a:t> </a:t>
                </a:r>
              </a:p>
            </p:txBody>
          </p:sp>
        </mc:Fallback>
      </mc:AlternateContent>
      <p:sp>
        <p:nvSpPr>
          <p:cNvPr id="17" name="Hộp Văn bản 16">
            <a:extLst>
              <a:ext uri="{FF2B5EF4-FFF2-40B4-BE49-F238E27FC236}">
                <a16:creationId xmlns:a16="http://schemas.microsoft.com/office/drawing/2014/main" id="{C9A18FEF-EAB5-D5C0-14CF-BF059B5B323F}"/>
              </a:ext>
            </a:extLst>
          </p:cNvPr>
          <p:cNvSpPr txBox="1"/>
          <p:nvPr/>
        </p:nvSpPr>
        <p:spPr>
          <a:xfrm>
            <a:off x="6667497" y="4520077"/>
            <a:ext cx="29718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Hộp Văn bản 17">
                <a:extLst>
                  <a:ext uri="{FF2B5EF4-FFF2-40B4-BE49-F238E27FC236}">
                    <a16:creationId xmlns:a16="http://schemas.microsoft.com/office/drawing/2014/main" id="{34394685-F88D-83E2-F9E4-D53CBED845F3}"/>
                  </a:ext>
                </a:extLst>
              </p:cNvPr>
              <p:cNvSpPr txBox="1"/>
              <p:nvPr/>
            </p:nvSpPr>
            <p:spPr>
              <a:xfrm>
                <a:off x="2435542" y="5966165"/>
                <a:ext cx="11435711" cy="2859629"/>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Diện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𝑆</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bồn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toán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a:t>
                </a:r>
              </a:p>
              <a:p>
                <a:pPr>
                  <a:lnSpc>
                    <a:spcPct val="150000"/>
                  </a:lnSpc>
                </a:pPr>
                <a14:m>
                  <m:oMathPara xmlns:m="http://schemas.openxmlformats.org/officeDocument/2006/math">
                    <m:oMathParaPr>
                      <m:jc m:val="left"/>
                    </m:oMathParaPr>
                    <m:oMath xmlns:m="http://schemas.openxmlformats.org/officeDocument/2006/math">
                      <m:r>
                        <a:rPr lang="en-US" sz="4000" b="0" i="1" smtClean="0">
                          <a:latin typeface="Cambria Math" panose="02040503050406030204" pitchFamily="18" charset="0"/>
                        </a:rPr>
                        <m:t>𝑆</m:t>
                      </m:r>
                      <m:r>
                        <a:rPr lang="en-US" sz="4000" b="0" i="1" smtClean="0">
                          <a:latin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𝜋</m:t>
                      </m:r>
                      <m:r>
                        <a:rPr lang="en-US" sz="4000" b="0" i="1" smtClean="0">
                          <a:latin typeface="Cambria Math" panose="02040503050406030204" pitchFamily="18" charset="0"/>
                          <a:ea typeface="Cambria Math" panose="02040503050406030204" pitchFamily="18" charset="0"/>
                        </a:rPr>
                        <m:t>.</m:t>
                      </m:r>
                      <m:sSup>
                        <m:sSupPr>
                          <m:ctrlPr>
                            <a:rPr lang="en-US" sz="4000" b="0" i="1" smtClean="0">
                              <a:latin typeface="Cambria Math" panose="02040503050406030204" pitchFamily="18" charset="0"/>
                              <a:ea typeface="Cambria Math" panose="02040503050406030204" pitchFamily="18" charset="0"/>
                            </a:rPr>
                          </m:ctrlPr>
                        </m:sSupPr>
                        <m:e>
                          <m:d>
                            <m:dPr>
                              <m:ctrlPr>
                                <a:rPr lang="en-US" sz="4000" b="0" i="1" smtClean="0">
                                  <a:latin typeface="Cambria Math" panose="02040503050406030204" pitchFamily="18" charset="0"/>
                                  <a:ea typeface="Cambria Math" panose="02040503050406030204" pitchFamily="18" charset="0"/>
                                </a:rPr>
                              </m:ctrlPr>
                            </m:dPr>
                            <m:e>
                              <m:r>
                                <a:rPr lang="en-US" sz="4000" b="0" i="1" smtClean="0">
                                  <a:latin typeface="Cambria Math" panose="02040503050406030204" pitchFamily="18" charset="0"/>
                                  <a:ea typeface="Cambria Math" panose="02040503050406030204" pitchFamily="18" charset="0"/>
                                </a:rPr>
                                <m:t>0</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8</m:t>
                              </m:r>
                            </m:e>
                          </m:d>
                        </m:e>
                        <m:sup>
                          <m:r>
                            <a:rPr lang="en-US" sz="4000" b="0" i="1" smtClean="0">
                              <a:latin typeface="Cambria Math" panose="02040503050406030204" pitchFamily="18" charset="0"/>
                              <a:ea typeface="Cambria Math" panose="02040503050406030204" pitchFamily="18" charset="0"/>
                            </a:rPr>
                            <m:t>2</m:t>
                          </m:r>
                        </m:sup>
                      </m:sSup>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𝜋</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0</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64</m:t>
                      </m:r>
                    </m:oMath>
                  </m:oMathPara>
                </a14:m>
                <a:endParaRPr lang="en-US" sz="4000" b="0" i="1" dirty="0">
                  <a:latin typeface="Cambria Math" panose="02040503050406030204" pitchFamily="18" charset="0"/>
                  <a:ea typeface="Cambria Math" panose="02040503050406030204" pitchFamily="18" charset="0"/>
                </a:endParaRPr>
              </a:p>
              <a:p>
                <a:pPr>
                  <a:lnSpc>
                    <a:spcPct val="150000"/>
                  </a:lnSpc>
                </a:pPr>
                <a14:m>
                  <m:oMathPara xmlns:m="http://schemas.openxmlformats.org/officeDocument/2006/math">
                    <m:oMathParaPr>
                      <m:jc m:val="left"/>
                    </m:oMathParaPr>
                    <m:oMath xmlns:m="http://schemas.openxmlformats.org/officeDocument/2006/math">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3</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14</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0</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64</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2</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0096</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2</m:t>
                      </m:r>
                      <m:r>
                        <a:rPr lang="en-US" sz="4000" b="0" i="1" smtClean="0">
                          <a:latin typeface="Cambria Math" panose="02040503050406030204" pitchFamily="18" charset="0"/>
                          <a:ea typeface="Cambria Math" panose="02040503050406030204" pitchFamily="18" charset="0"/>
                        </a:rPr>
                        <m:t> </m:t>
                      </m:r>
                      <m:d>
                        <m:dPr>
                          <m:ctrlPr>
                            <a:rPr lang="en-US" sz="4000" b="0" i="1" smtClean="0">
                              <a:latin typeface="Cambria Math" panose="02040503050406030204" pitchFamily="18" charset="0"/>
                              <a:ea typeface="Cambria Math" panose="02040503050406030204" pitchFamily="18" charset="0"/>
                            </a:rPr>
                          </m:ctrlPr>
                        </m:dPr>
                        <m:e>
                          <m:sSup>
                            <m:sSupPr>
                              <m:ctrlPr>
                                <a:rPr lang="en-US" sz="4000" b="0" i="1" smtClean="0">
                                  <a:latin typeface="Cambria Math" panose="02040503050406030204" pitchFamily="18" charset="0"/>
                                  <a:ea typeface="Cambria Math" panose="02040503050406030204" pitchFamily="18" charset="0"/>
                                </a:rPr>
                              </m:ctrlPr>
                            </m:sSupPr>
                            <m:e>
                              <m:r>
                                <a:rPr lang="en-US" sz="4000" b="0" i="1" smtClean="0">
                                  <a:latin typeface="Cambria Math" panose="02040503050406030204" pitchFamily="18" charset="0"/>
                                  <a:ea typeface="Cambria Math" panose="02040503050406030204" pitchFamily="18" charset="0"/>
                                </a:rPr>
                                <m:t>𝑚</m:t>
                              </m:r>
                            </m:e>
                            <m:sup>
                              <m:r>
                                <a:rPr lang="en-US" sz="4000" b="0" i="1" smtClean="0">
                                  <a:latin typeface="Cambria Math" panose="02040503050406030204" pitchFamily="18" charset="0"/>
                                  <a:ea typeface="Cambria Math" panose="02040503050406030204" pitchFamily="18" charset="0"/>
                                </a:rPr>
                                <m:t>2</m:t>
                              </m:r>
                            </m:sup>
                          </m:sSup>
                        </m:e>
                      </m:d>
                    </m:oMath>
                  </m:oMathPara>
                </a14:m>
                <a:endParaRPr lang="en-US" sz="4000" dirty="0">
                  <a:latin typeface="Arial" panose="020B0604020202020204" pitchFamily="34" charset="0"/>
                  <a:cs typeface="Arial" panose="020B0604020202020204" pitchFamily="34" charset="0"/>
                </a:endParaRPr>
              </a:p>
            </p:txBody>
          </p:sp>
        </mc:Choice>
        <mc:Fallback xmlns="">
          <p:sp>
            <p:nvSpPr>
              <p:cNvPr id="18" name="Hộp Văn bản 17">
                <a:extLst>
                  <a:ext uri="{FF2B5EF4-FFF2-40B4-BE49-F238E27FC236}">
                    <a16:creationId xmlns:a16="http://schemas.microsoft.com/office/drawing/2014/main" id="{34394685-F88D-83E2-F9E4-D53CBED845F3}"/>
                  </a:ext>
                </a:extLst>
              </p:cNvPr>
              <p:cNvSpPr txBox="1">
                <a:spLocks noRot="1" noChangeAspect="1" noMove="1" noResize="1" noEditPoints="1" noAdjustHandles="1" noChangeArrowheads="1" noChangeShapeType="1" noTextEdit="1"/>
              </p:cNvSpPr>
              <p:nvPr/>
            </p:nvSpPr>
            <p:spPr>
              <a:xfrm>
                <a:off x="2435542" y="5966165"/>
                <a:ext cx="11435711" cy="2859629"/>
              </a:xfrm>
              <a:prstGeom prst="rect">
                <a:avLst/>
              </a:prstGeom>
              <a:blipFill>
                <a:blip r:embed="rId19"/>
                <a:stretch>
                  <a:fillRect l="-1920" r="-1227"/>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 calcmode="lin" valueType="num">
                                      <p:cBhvr additive="base">
                                        <p:cTn id="15"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Effect transition="in" filter="wipe(up)">
                                      <p:cBhvr>
                                        <p:cTn id="21" dur="500"/>
                                        <p:tgtEl>
                                          <p:spTgt spid="1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8">
                                            <p:txEl>
                                              <p:pRg st="1" end="1"/>
                                            </p:txEl>
                                          </p:spTgt>
                                        </p:tgtEl>
                                        <p:attrNameLst>
                                          <p:attrName>style.visibility</p:attrName>
                                        </p:attrNameLst>
                                      </p:cBhvr>
                                      <p:to>
                                        <p:strVal val="visible"/>
                                      </p:to>
                                    </p:set>
                                    <p:animEffect transition="in" filter="wipe(up)">
                                      <p:cBhvr>
                                        <p:cTn id="26" dur="500"/>
                                        <p:tgtEl>
                                          <p:spTgt spid="18">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8">
                                            <p:txEl>
                                              <p:pRg st="2" end="2"/>
                                            </p:txEl>
                                          </p:spTgt>
                                        </p:tgtEl>
                                        <p:attrNameLst>
                                          <p:attrName>style.visibility</p:attrName>
                                        </p:attrNameLst>
                                      </p:cBhvr>
                                      <p:to>
                                        <p:strVal val="visible"/>
                                      </p:to>
                                    </p:set>
                                    <p:animEffect transition="in" filter="wipe(up)">
                                      <p:cBhvr>
                                        <p:cTn id="31"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792200" y="720839"/>
            <a:ext cx="4344014" cy="186397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051368">
            <a:off x="-1920705" y="710919"/>
            <a:ext cx="5544785" cy="143142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9892" b="14514"/>
          <a:stretch>
            <a:fillRect/>
          </a:stretch>
        </p:blipFill>
        <p:spPr>
          <a:xfrm>
            <a:off x="-79872" y="8514217"/>
            <a:ext cx="2949586" cy="1854220"/>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21740">
            <a:off x="156046" y="2848926"/>
            <a:ext cx="1761405" cy="408484"/>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14997">
            <a:off x="4593432" y="1418846"/>
            <a:ext cx="1514997" cy="775534"/>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16600909" y="249253"/>
            <a:ext cx="1911396" cy="1198967"/>
          </a:xfrm>
          <a:prstGeom prst="rect">
            <a:avLst/>
          </a:prstGeom>
        </p:spPr>
      </p:pic>
      <p:grpSp>
        <p:nvGrpSpPr>
          <p:cNvPr id="14" name="Nhóm 13">
            <a:extLst>
              <a:ext uri="{FF2B5EF4-FFF2-40B4-BE49-F238E27FC236}">
                <a16:creationId xmlns:a16="http://schemas.microsoft.com/office/drawing/2014/main" id="{9F5040FA-71B9-F5F3-E1E1-359648B991BA}"/>
              </a:ext>
            </a:extLst>
          </p:cNvPr>
          <p:cNvGrpSpPr/>
          <p:nvPr/>
        </p:nvGrpSpPr>
        <p:grpSpPr>
          <a:xfrm>
            <a:off x="6941822" y="534042"/>
            <a:ext cx="5056175" cy="1863977"/>
            <a:chOff x="3689125" y="2894705"/>
            <a:chExt cx="5056175" cy="1863977"/>
          </a:xfrm>
        </p:grpSpPr>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689125" y="2894705"/>
              <a:ext cx="5056175" cy="1863977"/>
            </a:xfrm>
            <a:prstGeom prst="rect">
              <a:avLst/>
            </a:prstGeom>
          </p:spPr>
        </p:pic>
        <p:sp>
          <p:nvSpPr>
            <p:cNvPr id="13" name="Hộp Văn bản 12">
              <a:extLst>
                <a:ext uri="{FF2B5EF4-FFF2-40B4-BE49-F238E27FC236}">
                  <a16:creationId xmlns:a16="http://schemas.microsoft.com/office/drawing/2014/main" id="{DCB7F070-E226-5C16-60D0-E6790DF13413}"/>
                </a:ext>
              </a:extLst>
            </p:cNvPr>
            <p:cNvSpPr txBox="1"/>
            <p:nvPr/>
          </p:nvSpPr>
          <p:spPr>
            <a:xfrm>
              <a:off x="4598767" y="3772643"/>
              <a:ext cx="3119924" cy="707886"/>
            </a:xfrm>
            <a:prstGeom prst="rect">
              <a:avLst/>
            </a:prstGeom>
            <a:noFill/>
          </p:spPr>
          <p:txBody>
            <a:bodyPr wrap="square" rtlCol="0">
              <a:spAutoFit/>
            </a:bodyPr>
            <a:lstStyle/>
            <a:p>
              <a:r>
                <a:rPr lang="en-US" sz="4000" b="1" dirty="0" err="1">
                  <a:latin typeface="Arial" panose="020B0604020202020204" pitchFamily="34" charset="0"/>
                  <a:cs typeface="Arial" panose="020B0604020202020204" pitchFamily="34" charset="0"/>
                </a:rPr>
                <a:t>Luyện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tập</a:t>
              </a:r>
              <a:r>
                <a:rPr lang="en-US" sz="4000" b="1" dirty="0">
                  <a:latin typeface="Arial" panose="020B0604020202020204" pitchFamily="34" charset="0"/>
                  <a:cs typeface="Arial" panose="020B0604020202020204" pitchFamily="34" charset="0"/>
                </a:rPr>
                <a:t> 1</a:t>
              </a:r>
            </a:p>
          </p:txBody>
        </p:sp>
      </p:grpSp>
      <p:sp>
        <p:nvSpPr>
          <p:cNvPr id="15" name="Hộp Văn bản 14">
            <a:extLst>
              <a:ext uri="{FF2B5EF4-FFF2-40B4-BE49-F238E27FC236}">
                <a16:creationId xmlns:a16="http://schemas.microsoft.com/office/drawing/2014/main" id="{D3E4CCC3-B898-6BA5-BD28-AFA0E14BD9CB}"/>
              </a:ext>
            </a:extLst>
          </p:cNvPr>
          <p:cNvSpPr txBox="1"/>
          <p:nvPr/>
        </p:nvSpPr>
        <p:spPr>
          <a:xfrm>
            <a:off x="1676398" y="2641448"/>
            <a:ext cx="15587021" cy="3313664"/>
          </a:xfrm>
          <a:prstGeom prst="rect">
            <a:avLst/>
          </a:prstGeom>
          <a:noFill/>
        </p:spPr>
        <p:txBody>
          <a:bodyPr wrap="square" rtlCol="0">
            <a:spAutoFit/>
          </a:bodyPr>
          <a:lstStyle/>
          <a:p>
            <a:pPr algn="just">
              <a:lnSpc>
                <a:spcPct val="150000"/>
              </a:lnSpc>
            </a:pPr>
            <a:r>
              <a:rPr lang="en-US" sz="3600" dirty="0" err="1">
                <a:latin typeface="Arial" panose="020B0604020202020204" pitchFamily="34" charset="0"/>
                <a:cs typeface="Arial" panose="020B0604020202020204" pitchFamily="34" charset="0"/>
              </a:rPr>
              <a:t>Quãng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đường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từ</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động</a:t>
            </a:r>
            <a:r>
              <a:rPr lang="en-US" sz="3600" dirty="0">
                <a:latin typeface="Arial" panose="020B0604020202020204" pitchFamily="34" charset="0"/>
                <a:cs typeface="Arial" panose="020B0604020202020204" pitchFamily="34" charset="0"/>
              </a:rPr>
              <a:t> Old Trafford ở Greater Manchester </a:t>
            </a:r>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tháp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đồng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hồ</a:t>
            </a:r>
            <a:r>
              <a:rPr lang="en-US" sz="3600" dirty="0">
                <a:latin typeface="Arial" panose="020B0604020202020204" pitchFamily="34" charset="0"/>
                <a:cs typeface="Arial" panose="020B0604020202020204" pitchFamily="34" charset="0"/>
              </a:rPr>
              <a:t> Big Ben ở London (</a:t>
            </a:r>
            <a:r>
              <a:rPr lang="en-US" sz="3600" dirty="0" err="1">
                <a:latin typeface="Arial" panose="020B0604020202020204" pitchFamily="34" charset="0"/>
                <a:cs typeface="Arial" panose="020B0604020202020204" pitchFamily="34" charset="0"/>
              </a:rPr>
              <a:t>Vương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quốc</a:t>
            </a:r>
            <a:r>
              <a:rPr lang="en-US" sz="3600" dirty="0">
                <a:latin typeface="Arial" panose="020B0604020202020204" pitchFamily="34" charset="0"/>
                <a:cs typeface="Arial" panose="020B0604020202020204" pitchFamily="34" charset="0"/>
              </a:rPr>
              <a:t> Anh) </a:t>
            </a:r>
            <a:r>
              <a:rPr lang="en-US" sz="3600" dirty="0" err="1">
                <a:latin typeface="Arial" panose="020B0604020202020204" pitchFamily="34" charset="0"/>
                <a:cs typeface="Arial" panose="020B0604020202020204" pitchFamily="34" charset="0"/>
              </a:rPr>
              <a:t>khoảng</a:t>
            </a:r>
            <a:r>
              <a:rPr lang="en-US" sz="3600" dirty="0">
                <a:latin typeface="Arial" panose="020B0604020202020204" pitchFamily="34" charset="0"/>
                <a:cs typeface="Arial" panose="020B0604020202020204" pitchFamily="34" charset="0"/>
              </a:rPr>
              <a:t> 200 </a:t>
            </a:r>
            <a:r>
              <a:rPr lang="en-US" sz="3600" dirty="0" err="1">
                <a:latin typeface="Arial" panose="020B0604020202020204" pitchFamily="34" charset="0"/>
                <a:cs typeface="Arial" panose="020B0604020202020204" pitchFamily="34" charset="0"/>
              </a:rPr>
              <a:t>dặm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đường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theo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vị</a:t>
            </a:r>
            <a:r>
              <a:rPr lang="en-US" sz="3600" dirty="0">
                <a:latin typeface="Arial" panose="020B0604020202020204" pitchFamily="34" charset="0"/>
                <a:cs typeface="Arial" panose="020B0604020202020204" pitchFamily="34" charset="0"/>
              </a:rPr>
              <a:t> ki-</a:t>
            </a:r>
            <a:r>
              <a:rPr lang="en-US" sz="3600" dirty="0" err="1">
                <a:latin typeface="Arial" panose="020B0604020202020204" pitchFamily="34" charset="0"/>
                <a:cs typeface="Arial" panose="020B0604020202020204" pitchFamily="34" charset="0"/>
              </a:rPr>
              <a:t>lô</a:t>
            </a:r>
            <a:r>
              <a:rPr lang="en-US" sz="3600" dirty="0">
                <a:latin typeface="Arial" panose="020B0604020202020204" pitchFamily="34" charset="0"/>
                <a:cs typeface="Arial" panose="020B0604020202020204" pitchFamily="34" charset="0"/>
              </a:rPr>
              <a:t>-</a:t>
            </a:r>
            <a:r>
              <a:rPr lang="en-US" sz="3600" dirty="0" err="1">
                <a:latin typeface="Arial" panose="020B0604020202020204" pitchFamily="34" charset="0"/>
                <a:cs typeface="Arial" panose="020B0604020202020204" pitchFamily="34" charset="0"/>
              </a:rPr>
              <a:t>mét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vị</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biết</a:t>
            </a:r>
            <a:r>
              <a:rPr lang="en-US" sz="3600" dirty="0">
                <a:latin typeface="Arial" panose="020B0604020202020204" pitchFamily="34" charset="0"/>
                <a:cs typeface="Arial" panose="020B0604020202020204" pitchFamily="34" charset="0"/>
              </a:rPr>
              <a:t> 1 </a:t>
            </a:r>
            <a:r>
              <a:rPr lang="en-US" sz="3600" dirty="0" err="1">
                <a:latin typeface="Arial" panose="020B0604020202020204" pitchFamily="34" charset="0"/>
                <a:cs typeface="Arial" panose="020B0604020202020204" pitchFamily="34" charset="0"/>
              </a:rPr>
              <a:t>dặm</a:t>
            </a:r>
            <a:r>
              <a:rPr lang="en-US" sz="3600" dirty="0">
                <a:latin typeface="Arial" panose="020B0604020202020204" pitchFamily="34" charset="0"/>
                <a:cs typeface="Arial" panose="020B0604020202020204" pitchFamily="34" charset="0"/>
              </a:rPr>
              <a:t> = 1,609344 km.</a:t>
            </a:r>
          </a:p>
        </p:txBody>
      </p:sp>
      <p:pic>
        <p:nvPicPr>
          <p:cNvPr id="16" name="Picture 2">
            <a:extLst>
              <a:ext uri="{FF2B5EF4-FFF2-40B4-BE49-F238E27FC236}">
                <a16:creationId xmlns:a16="http://schemas.microsoft.com/office/drawing/2014/main" id="{D51411BE-5DF4-15A5-5715-01AC147801F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581400" y="6702742"/>
            <a:ext cx="4072108" cy="3023540"/>
          </a:xfrm>
          <a:prstGeom prst="rect">
            <a:avLst/>
          </a:prstGeom>
        </p:spPr>
      </p:pic>
      <p:pic>
        <p:nvPicPr>
          <p:cNvPr id="17" name="Picture 5">
            <a:extLst>
              <a:ext uri="{FF2B5EF4-FFF2-40B4-BE49-F238E27FC236}">
                <a16:creationId xmlns:a16="http://schemas.microsoft.com/office/drawing/2014/main" id="{7A94E9A2-BD87-3928-5B90-F7A98F499CC1}"/>
              </a:ext>
            </a:extLst>
          </p:cNvPr>
          <p:cNvPicPr>
            <a:picLocks noChangeAspect="1"/>
          </p:cNvPicPr>
          <p:nvPr/>
        </p:nvPicPr>
        <p:blipFill>
          <a:blip r:embed="rId18"/>
          <a:srcRect/>
          <a:stretch>
            <a:fillRect/>
          </a:stretch>
        </p:blipFill>
        <p:spPr>
          <a:xfrm>
            <a:off x="11887200" y="5595659"/>
            <a:ext cx="3215423" cy="3994314"/>
          </a:xfrm>
          <a:prstGeom prst="rect">
            <a:avLst/>
          </a:prstGeom>
        </p:spPr>
      </p:pic>
      <p:sp>
        <p:nvSpPr>
          <p:cNvPr id="18" name="Mũi tên: Phải 17">
            <a:extLst>
              <a:ext uri="{FF2B5EF4-FFF2-40B4-BE49-F238E27FC236}">
                <a16:creationId xmlns:a16="http://schemas.microsoft.com/office/drawing/2014/main" id="{B6E078FF-014F-A8A8-FC48-BEB6CB2A4478}"/>
              </a:ext>
            </a:extLst>
          </p:cNvPr>
          <p:cNvSpPr/>
          <p:nvPr/>
        </p:nvSpPr>
        <p:spPr>
          <a:xfrm>
            <a:off x="8378839" y="8001000"/>
            <a:ext cx="2783030" cy="762000"/>
          </a:xfrm>
          <a:prstGeom prst="rightArrow">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par>
                                <p:cTn id="21" presetID="22" presetClass="entr" presetSubtype="8"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3" name="Group 3"/>
          <p:cNvGrpSpPr/>
          <p:nvPr/>
        </p:nvGrpSpPr>
        <p:grpSpPr>
          <a:xfrm>
            <a:off x="9144000" y="6596192"/>
            <a:ext cx="10252769" cy="3690808"/>
            <a:chOff x="0" y="0"/>
            <a:chExt cx="4166870" cy="1499996"/>
          </a:xfrm>
        </p:grpSpPr>
        <p:sp>
          <p:nvSpPr>
            <p:cNvPr id="4" name="Freeform 4"/>
            <p:cNvSpPr/>
            <p:nvPr/>
          </p:nvSpPr>
          <p:spPr>
            <a:xfrm>
              <a:off x="0" y="0"/>
              <a:ext cx="4168140" cy="1499996"/>
            </a:xfrm>
            <a:custGeom>
              <a:avLst/>
              <a:gdLst/>
              <a:ahLst/>
              <a:cxnLst/>
              <a:rect l="l" t="t" r="r" b="b"/>
              <a:pathLst>
                <a:path w="4168140" h="1499996">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1499996"/>
                  </a:lnTo>
                  <a:lnTo>
                    <a:pt x="4166870" y="1499996"/>
                  </a:lnTo>
                  <a:lnTo>
                    <a:pt x="4166870" y="441960"/>
                  </a:lnTo>
                  <a:lnTo>
                    <a:pt x="4168140" y="441960"/>
                  </a:lnTo>
                  <a:lnTo>
                    <a:pt x="4166870" y="193040"/>
                  </a:lnTo>
                  <a:lnTo>
                    <a:pt x="4166870" y="193040"/>
                  </a:lnTo>
                  <a:close/>
                </a:path>
              </a:pathLst>
            </a:custGeom>
            <a:solidFill>
              <a:srgbClr val="8FD9D9"/>
            </a:solidFill>
          </p:spPr>
        </p:sp>
      </p:grpSp>
      <p:grpSp>
        <p:nvGrpSpPr>
          <p:cNvPr id="5" name="Group 5"/>
          <p:cNvGrpSpPr/>
          <p:nvPr/>
        </p:nvGrpSpPr>
        <p:grpSpPr>
          <a:xfrm>
            <a:off x="-1108769" y="6352570"/>
            <a:ext cx="10252769" cy="3934430"/>
            <a:chOff x="0" y="0"/>
            <a:chExt cx="4166870" cy="1599008"/>
          </a:xfrm>
        </p:grpSpPr>
        <p:sp>
          <p:nvSpPr>
            <p:cNvPr id="6" name="Freeform 6"/>
            <p:cNvSpPr/>
            <p:nvPr/>
          </p:nvSpPr>
          <p:spPr>
            <a:xfrm>
              <a:off x="0" y="0"/>
              <a:ext cx="4168140" cy="1599008"/>
            </a:xfrm>
            <a:custGeom>
              <a:avLst/>
              <a:gdLst/>
              <a:ahLst/>
              <a:cxnLst/>
              <a:rect l="l" t="t" r="r" b="b"/>
              <a:pathLst>
                <a:path w="4168140" h="1599008">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1599008"/>
                  </a:lnTo>
                  <a:lnTo>
                    <a:pt x="4166870" y="1599008"/>
                  </a:lnTo>
                  <a:lnTo>
                    <a:pt x="4166870" y="441960"/>
                  </a:lnTo>
                  <a:lnTo>
                    <a:pt x="4168140" y="441960"/>
                  </a:lnTo>
                  <a:lnTo>
                    <a:pt x="4166870" y="193040"/>
                  </a:lnTo>
                  <a:lnTo>
                    <a:pt x="4166870" y="193040"/>
                  </a:lnTo>
                  <a:close/>
                </a:path>
              </a:pathLst>
            </a:custGeom>
            <a:solidFill>
              <a:srgbClr val="8FD9D9"/>
            </a:solidFill>
          </p:spPr>
        </p:sp>
      </p:grpSp>
      <p:sp>
        <p:nvSpPr>
          <p:cNvPr id="8" name="Freeform 8"/>
          <p:cNvSpPr/>
          <p:nvPr/>
        </p:nvSpPr>
        <p:spPr>
          <a:xfrm>
            <a:off x="2856772" y="2095500"/>
            <a:ext cx="12574456" cy="5881121"/>
          </a:xfrm>
          <a:custGeom>
            <a:avLst/>
            <a:gdLst/>
            <a:ahLst/>
            <a:cxnLst/>
            <a:rect l="l" t="t" r="r" b="b"/>
            <a:pathLst>
              <a:path w="3109664" h="3772337">
                <a:moveTo>
                  <a:pt x="3107124" y="645160"/>
                </a:moveTo>
                <a:cubicBezTo>
                  <a:pt x="3109664" y="488950"/>
                  <a:pt x="3088074" y="30480"/>
                  <a:pt x="3088074" y="30480"/>
                </a:cubicBezTo>
                <a:cubicBezTo>
                  <a:pt x="3088074" y="30480"/>
                  <a:pt x="2703264" y="40640"/>
                  <a:pt x="2451960" y="40640"/>
                </a:cubicBezTo>
                <a:cubicBezTo>
                  <a:pt x="2451960"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923977"/>
                  <a:pt x="21590" y="3115747"/>
                </a:cubicBezTo>
                <a:cubicBezTo>
                  <a:pt x="6350" y="3360857"/>
                  <a:pt x="0" y="3734237"/>
                  <a:pt x="0" y="3734237"/>
                </a:cubicBezTo>
                <a:cubicBezTo>
                  <a:pt x="204470" y="3764717"/>
                  <a:pt x="450850" y="3772337"/>
                  <a:pt x="657860" y="3769797"/>
                </a:cubicBezTo>
                <a:cubicBezTo>
                  <a:pt x="891540" y="3769797"/>
                  <a:pt x="2451960" y="3769797"/>
                  <a:pt x="2451960" y="3769797"/>
                </a:cubicBezTo>
                <a:lnTo>
                  <a:pt x="3067754" y="3755827"/>
                </a:lnTo>
                <a:cubicBezTo>
                  <a:pt x="3067754" y="3755827"/>
                  <a:pt x="3107124" y="3053517"/>
                  <a:pt x="3107124" y="2927787"/>
                </a:cubicBezTo>
                <a:cubicBezTo>
                  <a:pt x="3107124" y="2753797"/>
                  <a:pt x="3104584" y="803910"/>
                  <a:pt x="3107124" y="645160"/>
                </a:cubicBezTo>
                <a:close/>
              </a:path>
            </a:pathLst>
          </a:custGeom>
          <a:solidFill>
            <a:srgbClr val="FFFFFF"/>
          </a:solidFill>
        </p:spPr>
      </p:sp>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355052" y="342900"/>
            <a:ext cx="1002360" cy="1109251"/>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r="28370"/>
          <a:stretch>
            <a:fillRect/>
          </a:stretch>
        </p:blipFill>
        <p:spPr>
          <a:xfrm>
            <a:off x="16851181" y="8319785"/>
            <a:ext cx="1490905" cy="1646208"/>
          </a:xfrm>
          <a:prstGeom prst="rect">
            <a:avLst/>
          </a:prstGeom>
        </p:spPr>
      </p:pic>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041072" y="2095500"/>
            <a:ext cx="990753" cy="1468772"/>
          </a:xfrm>
          <a:prstGeom prst="rect">
            <a:avLst/>
          </a:prstGeom>
        </p:spPr>
      </p:pic>
      <p:pic>
        <p:nvPicPr>
          <p:cNvPr id="28" name="Picture 2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909772" y="8874859"/>
            <a:ext cx="605399" cy="716448"/>
          </a:xfrm>
          <a:prstGeom prst="rect">
            <a:avLst/>
          </a:prstGeom>
        </p:spPr>
      </p:pic>
      <mc:AlternateContent xmlns:mc="http://schemas.openxmlformats.org/markup-compatibility/2006" xmlns:a14="http://schemas.microsoft.com/office/drawing/2010/main">
        <mc:Choice Requires="a14">
          <p:sp>
            <p:nvSpPr>
              <p:cNvPr id="31" name="Hộp Văn bản 30">
                <a:extLst>
                  <a:ext uri="{FF2B5EF4-FFF2-40B4-BE49-F238E27FC236}">
                    <a16:creationId xmlns:a16="http://schemas.microsoft.com/office/drawing/2014/main" id="{C4959487-A8FB-5E9C-266B-A7CF620B140E}"/>
                  </a:ext>
                </a:extLst>
              </p:cNvPr>
              <p:cNvSpPr txBox="1"/>
              <p:nvPr/>
            </p:nvSpPr>
            <p:spPr>
              <a:xfrm>
                <a:off x="4013523" y="4097059"/>
                <a:ext cx="10258424" cy="2092881"/>
              </a:xfrm>
              <a:prstGeom prst="rect">
                <a:avLst/>
              </a:prstGeom>
              <a:noFill/>
            </p:spPr>
            <p:txBody>
              <a:bodyPr wrap="square">
                <a:spAutoFit/>
              </a:bodyPr>
              <a:lstStyle/>
              <a:p>
                <a:pPr marL="0" marR="0" algn="just">
                  <a:lnSpc>
                    <a:spcPct val="150000"/>
                  </a:lnSpc>
                  <a:spcBef>
                    <a:spcPts val="0"/>
                  </a:spcBef>
                  <a:spcAft>
                    <a:spcPts val="600"/>
                  </a:spcAft>
                </a:pPr>
                <a:r>
                  <a:rPr lang="nl-NL" sz="4000" dirty="0">
                    <a:effectLst/>
                    <a:latin typeface="Arial" panose="020B0604020202020204" pitchFamily="34" charset="0"/>
                    <a:ea typeface="Calibri" panose="020F0502020204030204" pitchFamily="34" charset="0"/>
                    <a:cs typeface="Arial" panose="020B0604020202020204" pitchFamily="34" charset="0"/>
                  </a:rPr>
                  <a:t>Độ dài quãng đường đó là:</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14:m>
                  <m:oMathPara xmlns:m="http://schemas.openxmlformats.org/officeDocument/2006/math">
                    <m:oMathParaPr>
                      <m:jc m:val="centerGroup"/>
                    </m:oMathParaPr>
                    <m:oMath xmlns:m="http://schemas.openxmlformats.org/officeDocument/2006/math">
                      <m:r>
                        <a:rPr lang="nl-NL" sz="4000" i="1">
                          <a:effectLst/>
                          <a:latin typeface="Cambria Math" panose="02040503050406030204" pitchFamily="18" charset="0"/>
                          <a:ea typeface="Calibri" panose="020F0502020204030204" pitchFamily="34" charset="0"/>
                          <a:cs typeface="Times New Roman" panose="02020603050405020304" pitchFamily="18" charset="0"/>
                        </a:rPr>
                        <m:t>200 . 1,609344=321,8688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𝑘𝑚</m:t>
                          </m:r>
                        </m:e>
                      </m:d>
                      <m:r>
                        <a:rPr lang="nl-NL" sz="4000" i="1">
                          <a:effectLst/>
                          <a:latin typeface="Cambria Math" panose="02040503050406030204" pitchFamily="18" charset="0"/>
                          <a:ea typeface="Calibri" panose="020F0502020204030204" pitchFamily="34" charset="0"/>
                          <a:cs typeface="Times New Roman" panose="02020603050405020304" pitchFamily="18" charset="0"/>
                        </a:rPr>
                        <m:t>≈322 (</m:t>
                      </m:r>
                      <m:r>
                        <a:rPr lang="nl-NL" sz="4000" i="1">
                          <a:effectLst/>
                          <a:latin typeface="Cambria Math" panose="02040503050406030204" pitchFamily="18" charset="0"/>
                          <a:ea typeface="Calibri" panose="020F0502020204030204" pitchFamily="34" charset="0"/>
                          <a:cs typeface="Times New Roman" panose="02020603050405020304" pitchFamily="18" charset="0"/>
                        </a:rPr>
                        <m:t>𝑘𝑚</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1" name="Hộp Văn bản 30">
                <a:extLst>
                  <a:ext uri="{FF2B5EF4-FFF2-40B4-BE49-F238E27FC236}">
                    <a16:creationId xmlns:a16="http://schemas.microsoft.com/office/drawing/2014/main" id="{C4959487-A8FB-5E9C-266B-A7CF620B140E}"/>
                  </a:ext>
                </a:extLst>
              </p:cNvPr>
              <p:cNvSpPr txBox="1">
                <a:spLocks noRot="1" noChangeAspect="1" noMove="1" noResize="1" noEditPoints="1" noAdjustHandles="1" noChangeArrowheads="1" noChangeShapeType="1" noTextEdit="1"/>
              </p:cNvSpPr>
              <p:nvPr/>
            </p:nvSpPr>
            <p:spPr>
              <a:xfrm>
                <a:off x="4013523" y="4097059"/>
                <a:ext cx="10258424" cy="2092881"/>
              </a:xfrm>
              <a:prstGeom prst="rect">
                <a:avLst/>
              </a:prstGeom>
              <a:blipFill>
                <a:blip r:embed="rId10"/>
                <a:stretch>
                  <a:fillRect l="-2080"/>
                </a:stretch>
              </a:blipFill>
            </p:spPr>
            <p:txBody>
              <a:bodyPr/>
              <a:lstStyle/>
              <a:p>
                <a:r>
                  <a:rPr lang="en-US">
                    <a:noFill/>
                  </a:rPr>
                  <a:t> </a:t>
                </a:r>
              </a:p>
            </p:txBody>
          </p:sp>
        </mc:Fallback>
      </mc:AlternateContent>
      <p:sp>
        <p:nvSpPr>
          <p:cNvPr id="32" name="Hộp Văn bản 31">
            <a:extLst>
              <a:ext uri="{FF2B5EF4-FFF2-40B4-BE49-F238E27FC236}">
                <a16:creationId xmlns:a16="http://schemas.microsoft.com/office/drawing/2014/main" id="{3F45448D-74DC-C6D0-6212-FA83115D5488}"/>
              </a:ext>
            </a:extLst>
          </p:cNvPr>
          <p:cNvSpPr txBox="1"/>
          <p:nvPr/>
        </p:nvSpPr>
        <p:spPr>
          <a:xfrm>
            <a:off x="7543800" y="2853093"/>
            <a:ext cx="33528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p:pic>
        <p:nvPicPr>
          <p:cNvPr id="2" name="Picture 5">
            <a:extLst>
              <a:ext uri="{FF2B5EF4-FFF2-40B4-BE49-F238E27FC236}">
                <a16:creationId xmlns:a16="http://schemas.microsoft.com/office/drawing/2014/main" id="{CBEAFD13-D833-8DBF-DCE7-84F36D69CC9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533094" y="6389802"/>
            <a:ext cx="1642240" cy="1929983"/>
          </a:xfrm>
          <a:prstGeom prst="rect">
            <a:avLst/>
          </a:prstGeom>
        </p:spPr>
      </p:pic>
      <p:pic>
        <p:nvPicPr>
          <p:cNvPr id="7" name="Picture 6">
            <a:extLst>
              <a:ext uri="{FF2B5EF4-FFF2-40B4-BE49-F238E27FC236}">
                <a16:creationId xmlns:a16="http://schemas.microsoft.com/office/drawing/2014/main" id="{3B63FC7E-43DD-80D3-5D0D-4AC9C7539D1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2820707" y="1714512"/>
            <a:ext cx="2055721" cy="1637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 calcmode="lin" valueType="num">
                                      <p:cBhvr additive="base">
                                        <p:cTn id="7"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1">
                                            <p:txEl>
                                              <p:pRg st="0" end="0"/>
                                            </p:txEl>
                                          </p:spTgt>
                                        </p:tgtEl>
                                        <p:attrNameLst>
                                          <p:attrName>style.visibility</p:attrName>
                                        </p:attrNameLst>
                                      </p:cBhvr>
                                      <p:to>
                                        <p:strVal val="visible"/>
                                      </p:to>
                                    </p:set>
                                    <p:animEffect transition="in" filter="fade">
                                      <p:cBhvr>
                                        <p:cTn id="13" dur="500"/>
                                        <p:tgtEl>
                                          <p:spTgt spid="3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1">
                                            <p:txEl>
                                              <p:pRg st="1" end="1"/>
                                            </p:txEl>
                                          </p:spTgt>
                                        </p:tgtEl>
                                        <p:attrNameLst>
                                          <p:attrName>style.visibility</p:attrName>
                                        </p:attrNameLst>
                                      </p:cBhvr>
                                      <p:to>
                                        <p:strVal val="visible"/>
                                      </p:to>
                                    </p:set>
                                    <p:animEffect transition="in" filter="fade">
                                      <p:cBhvr>
                                        <p:cTn id="18" dur="500"/>
                                        <p:tgtEl>
                                          <p:spTgt spid="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TotalTime>
  <Words>2289</Words>
  <Application>Microsoft Office PowerPoint</Application>
  <PresentationFormat>Tùy chỉnh</PresentationFormat>
  <Paragraphs>220</Paragraphs>
  <Slides>40</Slides>
  <Notes>4</Notes>
  <HiddenSlides>0</HiddenSlides>
  <MMClips>11</MMClips>
  <ScaleCrop>false</ScaleCrop>
  <HeadingPairs>
    <vt:vector size="6" baseType="variant">
      <vt:variant>
        <vt:lpstr>Phông được Dùng</vt:lpstr>
      </vt:variant>
      <vt:variant>
        <vt:i4>6</vt:i4>
      </vt:variant>
      <vt:variant>
        <vt:lpstr>Chủ đề</vt:lpstr>
      </vt:variant>
      <vt:variant>
        <vt:i4>2</vt:i4>
      </vt:variant>
      <vt:variant>
        <vt:lpstr>Tiêu đề Bản chiếu</vt:lpstr>
      </vt:variant>
      <vt:variant>
        <vt:i4>40</vt:i4>
      </vt:variant>
    </vt:vector>
  </HeadingPairs>
  <TitlesOfParts>
    <vt:vector size="48" baseType="lpstr">
      <vt:lpstr>Calibri</vt:lpstr>
      <vt:lpstr>Symbol</vt:lpstr>
      <vt:lpstr>iCiel Cadena</vt:lpstr>
      <vt:lpstr>Calibri Light</vt:lpstr>
      <vt:lpstr>Arial</vt:lpstr>
      <vt:lpstr>Cambria Math</vt:lpstr>
      <vt:lpstr>Office Theme</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and Navy Blue Playful English Class Lesson Presentation</dc:title>
  <dc:creator>Lê Thảo</dc:creator>
  <cp:lastModifiedBy>Lê Thảo</cp:lastModifiedBy>
  <cp:revision>8</cp:revision>
  <dcterms:created xsi:type="dcterms:W3CDTF">2006-08-16T00:00:00Z</dcterms:created>
  <dcterms:modified xsi:type="dcterms:W3CDTF">2022-10-01T07:04:20Z</dcterms:modified>
  <dc:identifier>DAFNmQ2yaKk</dc:identifier>
</cp:coreProperties>
</file>