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9" r:id="rId3"/>
    <p:sldId id="277" r:id="rId4"/>
    <p:sldId id="261" r:id="rId5"/>
    <p:sldId id="270" r:id="rId6"/>
    <p:sldId id="284" r:id="rId7"/>
    <p:sldId id="285" r:id="rId8"/>
    <p:sldId id="262" r:id="rId9"/>
    <p:sldId id="286" r:id="rId10"/>
    <p:sldId id="287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DCF4"/>
    <a:srgbClr val="FCE9DD"/>
    <a:srgbClr val="FFFFFF"/>
    <a:srgbClr val="33CCCC"/>
    <a:srgbClr val="00A2A6"/>
    <a:srgbClr val="D2E3CD"/>
    <a:srgbClr val="F9D1A9"/>
    <a:srgbClr val="FAE14E"/>
    <a:srgbClr val="F29057"/>
    <a:srgbClr val="F7E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8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DE2D-E8BD-421F-894B-B974D2A15BEF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D249-0DB2-4F81-88A3-9D46629C5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1C0057-A28F-4E9A-A4AA-7AB7745A1594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368BBC3F-57D5-4A48-B2C4-7853D9121911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6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66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5ABAFE6-99EC-4155-8610-80B7AA841B0C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9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D5777-02BA-4B96-9D12-8336F935D34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69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44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257082F-141E-4C19-A82F-2F943EE81E8C}" type="slidenum">
              <a:rPr lang="zh-CN" altLang="en-US" smtClean="0">
                <a:latin typeface="Calibri" panose="020F0502020204030204" pitchFamily="34" charset="0"/>
              </a:rPr>
              <a:pPr/>
              <a:t>8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7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5468"/>
      </p:ext>
    </p:extLst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79294"/>
      </p:ext>
    </p:extLst>
  </p:cSld>
  <p:clrMapOvr>
    <a:masterClrMapping/>
  </p:clrMapOvr>
  <p:transition spd="slow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15802"/>
      </p:ext>
    </p:extLst>
  </p:cSld>
  <p:clrMapOvr>
    <a:masterClrMapping/>
  </p:clrMapOvr>
  <p:transition spd="slow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16533" y="3232356"/>
            <a:ext cx="1227818" cy="1187245"/>
          </a:xfrm>
          <a:custGeom>
            <a:avLst/>
            <a:gdLst>
              <a:gd name="connsiteX0" fmla="*/ 197878 w 1227818"/>
              <a:gd name="connsiteY0" fmla="*/ 0 h 1187245"/>
              <a:gd name="connsiteX1" fmla="*/ 1029940 w 1227818"/>
              <a:gd name="connsiteY1" fmla="*/ 0 h 1187245"/>
              <a:gd name="connsiteX2" fmla="*/ 1227818 w 1227818"/>
              <a:gd name="connsiteY2" fmla="*/ 197878 h 1187245"/>
              <a:gd name="connsiteX3" fmla="*/ 1227818 w 1227818"/>
              <a:gd name="connsiteY3" fmla="*/ 989367 h 1187245"/>
              <a:gd name="connsiteX4" fmla="*/ 1029940 w 1227818"/>
              <a:gd name="connsiteY4" fmla="*/ 1187245 h 1187245"/>
              <a:gd name="connsiteX5" fmla="*/ 197878 w 1227818"/>
              <a:gd name="connsiteY5" fmla="*/ 1187245 h 1187245"/>
              <a:gd name="connsiteX6" fmla="*/ 0 w 1227818"/>
              <a:gd name="connsiteY6" fmla="*/ 989367 h 1187245"/>
              <a:gd name="connsiteX7" fmla="*/ 0 w 1227818"/>
              <a:gd name="connsiteY7" fmla="*/ 197878 h 1187245"/>
              <a:gd name="connsiteX8" fmla="*/ 197878 w 1227818"/>
              <a:gd name="connsiteY8" fmla="*/ 0 h 11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818" h="1187245">
                <a:moveTo>
                  <a:pt x="197878" y="0"/>
                </a:moveTo>
                <a:lnTo>
                  <a:pt x="1029940" y="0"/>
                </a:lnTo>
                <a:cubicBezTo>
                  <a:pt x="1139225" y="0"/>
                  <a:pt x="1227818" y="88593"/>
                  <a:pt x="1227818" y="197878"/>
                </a:cubicBezTo>
                <a:lnTo>
                  <a:pt x="1227818" y="989367"/>
                </a:lnTo>
                <a:cubicBezTo>
                  <a:pt x="1227818" y="1098652"/>
                  <a:pt x="1139225" y="1187245"/>
                  <a:pt x="1029940" y="1187245"/>
                </a:cubicBezTo>
                <a:lnTo>
                  <a:pt x="197878" y="1187245"/>
                </a:lnTo>
                <a:cubicBezTo>
                  <a:pt x="88593" y="1187245"/>
                  <a:pt x="0" y="1098652"/>
                  <a:pt x="0" y="989367"/>
                </a:cubicBezTo>
                <a:lnTo>
                  <a:pt x="0" y="197878"/>
                </a:lnTo>
                <a:cubicBezTo>
                  <a:pt x="0" y="88593"/>
                  <a:pt x="88593" y="0"/>
                  <a:pt x="197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9172" y="4437606"/>
            <a:ext cx="1368571" cy="1456335"/>
          </a:xfrm>
          <a:custGeom>
            <a:avLst/>
            <a:gdLst>
              <a:gd name="connsiteX0" fmla="*/ 228100 w 1368571"/>
              <a:gd name="connsiteY0" fmla="*/ 0 h 1456335"/>
              <a:gd name="connsiteX1" fmla="*/ 1140471 w 1368571"/>
              <a:gd name="connsiteY1" fmla="*/ 0 h 1456335"/>
              <a:gd name="connsiteX2" fmla="*/ 1368571 w 1368571"/>
              <a:gd name="connsiteY2" fmla="*/ 228100 h 1456335"/>
              <a:gd name="connsiteX3" fmla="*/ 1368571 w 1368571"/>
              <a:gd name="connsiteY3" fmla="*/ 1228235 h 1456335"/>
              <a:gd name="connsiteX4" fmla="*/ 1140471 w 1368571"/>
              <a:gd name="connsiteY4" fmla="*/ 1456335 h 1456335"/>
              <a:gd name="connsiteX5" fmla="*/ 228100 w 1368571"/>
              <a:gd name="connsiteY5" fmla="*/ 1456335 h 1456335"/>
              <a:gd name="connsiteX6" fmla="*/ 0 w 1368571"/>
              <a:gd name="connsiteY6" fmla="*/ 1228235 h 1456335"/>
              <a:gd name="connsiteX7" fmla="*/ 0 w 1368571"/>
              <a:gd name="connsiteY7" fmla="*/ 228100 h 1456335"/>
              <a:gd name="connsiteX8" fmla="*/ 228100 w 1368571"/>
              <a:gd name="connsiteY8" fmla="*/ 0 h 14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71" h="1456335">
                <a:moveTo>
                  <a:pt x="228100" y="0"/>
                </a:moveTo>
                <a:lnTo>
                  <a:pt x="1140471" y="0"/>
                </a:lnTo>
                <a:cubicBezTo>
                  <a:pt x="1266447" y="0"/>
                  <a:pt x="1368571" y="102124"/>
                  <a:pt x="1368571" y="228100"/>
                </a:cubicBezTo>
                <a:lnTo>
                  <a:pt x="1368571" y="1228235"/>
                </a:lnTo>
                <a:cubicBezTo>
                  <a:pt x="1368571" y="1354211"/>
                  <a:pt x="1266447" y="1456335"/>
                  <a:pt x="1140471" y="1456335"/>
                </a:cubicBezTo>
                <a:lnTo>
                  <a:pt x="228100" y="1456335"/>
                </a:lnTo>
                <a:cubicBezTo>
                  <a:pt x="102124" y="1456335"/>
                  <a:pt x="0" y="1354211"/>
                  <a:pt x="0" y="1228235"/>
                </a:cubicBezTo>
                <a:lnTo>
                  <a:pt x="0" y="228100"/>
                </a:lnTo>
                <a:cubicBezTo>
                  <a:pt x="0" y="102124"/>
                  <a:pt x="102124" y="0"/>
                  <a:pt x="22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79937" y="4097250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2499" y="2953851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00036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956381" y="2020139"/>
            <a:ext cx="1292130" cy="1294272"/>
          </a:xfrm>
          <a:custGeom>
            <a:avLst/>
            <a:gdLst>
              <a:gd name="connsiteX0" fmla="*/ 646065 w 1292130"/>
              <a:gd name="connsiteY0" fmla="*/ 0 h 1294272"/>
              <a:gd name="connsiteX1" fmla="*/ 1292130 w 1292130"/>
              <a:gd name="connsiteY1" fmla="*/ 647136 h 1294272"/>
              <a:gd name="connsiteX2" fmla="*/ 646065 w 1292130"/>
              <a:gd name="connsiteY2" fmla="*/ 1294272 h 1294272"/>
              <a:gd name="connsiteX3" fmla="*/ 0 w 1292130"/>
              <a:gd name="connsiteY3" fmla="*/ 647136 h 1294272"/>
              <a:gd name="connsiteX4" fmla="*/ 646065 w 1292130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30" h="1294272">
                <a:moveTo>
                  <a:pt x="646065" y="0"/>
                </a:moveTo>
                <a:cubicBezTo>
                  <a:pt x="1002877" y="0"/>
                  <a:pt x="1292130" y="289733"/>
                  <a:pt x="1292130" y="647136"/>
                </a:cubicBezTo>
                <a:cubicBezTo>
                  <a:pt x="1292130" y="1004539"/>
                  <a:pt x="1002877" y="1294272"/>
                  <a:pt x="646065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932775" y="2020139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419902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445649" y="4315113"/>
            <a:ext cx="1292128" cy="1294272"/>
          </a:xfrm>
          <a:custGeom>
            <a:avLst/>
            <a:gdLst>
              <a:gd name="connsiteX0" fmla="*/ 646064 w 1292128"/>
              <a:gd name="connsiteY0" fmla="*/ 0 h 1294272"/>
              <a:gd name="connsiteX1" fmla="*/ 1292128 w 1292128"/>
              <a:gd name="connsiteY1" fmla="*/ 647136 h 1294272"/>
              <a:gd name="connsiteX2" fmla="*/ 646064 w 1292128"/>
              <a:gd name="connsiteY2" fmla="*/ 1294272 h 1294272"/>
              <a:gd name="connsiteX3" fmla="*/ 0 w 1292128"/>
              <a:gd name="connsiteY3" fmla="*/ 647136 h 1294272"/>
              <a:gd name="connsiteX4" fmla="*/ 646064 w 1292128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28" h="1294272">
                <a:moveTo>
                  <a:pt x="646064" y="0"/>
                </a:moveTo>
                <a:cubicBezTo>
                  <a:pt x="1002875" y="0"/>
                  <a:pt x="1292128" y="289733"/>
                  <a:pt x="1292128" y="647136"/>
                </a:cubicBezTo>
                <a:cubicBezTo>
                  <a:pt x="1292128" y="1004539"/>
                  <a:pt x="1002875" y="1294272"/>
                  <a:pt x="646064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2477824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80207"/>
      </p:ext>
    </p:extLst>
  </p:cSld>
  <p:clrMapOvr>
    <a:masterClrMapping/>
  </p:clrMapOvr>
  <p:transition spd="slow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2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73952"/>
      </p:ext>
    </p:extLst>
  </p:cSld>
  <p:clrMapOvr>
    <a:masterClrMapping/>
  </p:clrMapOvr>
  <p:transition spd="slow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443119" y="2259999"/>
            <a:ext cx="1129386" cy="1129386"/>
          </a:xfrm>
          <a:custGeom>
            <a:avLst/>
            <a:gdLst>
              <a:gd name="connsiteX0" fmla="*/ 564693 w 1129386"/>
              <a:gd name="connsiteY0" fmla="*/ 0 h 1129386"/>
              <a:gd name="connsiteX1" fmla="*/ 1129386 w 1129386"/>
              <a:gd name="connsiteY1" fmla="*/ 564693 h 1129386"/>
              <a:gd name="connsiteX2" fmla="*/ 564693 w 1129386"/>
              <a:gd name="connsiteY2" fmla="*/ 1129386 h 1129386"/>
              <a:gd name="connsiteX3" fmla="*/ 0 w 1129386"/>
              <a:gd name="connsiteY3" fmla="*/ 564693 h 1129386"/>
              <a:gd name="connsiteX4" fmla="*/ 564693 w 1129386"/>
              <a:gd name="connsiteY4" fmla="*/ 0 h 11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86" h="1129386">
                <a:moveTo>
                  <a:pt x="564693" y="0"/>
                </a:moveTo>
                <a:cubicBezTo>
                  <a:pt x="876564" y="0"/>
                  <a:pt x="1129386" y="252822"/>
                  <a:pt x="1129386" y="564693"/>
                </a:cubicBezTo>
                <a:cubicBezTo>
                  <a:pt x="1129386" y="876564"/>
                  <a:pt x="876564" y="1129386"/>
                  <a:pt x="564693" y="1129386"/>
                </a:cubicBezTo>
                <a:cubicBezTo>
                  <a:pt x="252822" y="1129386"/>
                  <a:pt x="0" y="876564"/>
                  <a:pt x="0" y="564693"/>
                </a:cubicBezTo>
                <a:cubicBezTo>
                  <a:pt x="0" y="252822"/>
                  <a:pt x="252822" y="0"/>
                  <a:pt x="5646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43815" y="2260816"/>
            <a:ext cx="1663484" cy="1663484"/>
          </a:xfrm>
          <a:custGeom>
            <a:avLst/>
            <a:gdLst>
              <a:gd name="connsiteX0" fmla="*/ 831742 w 1663484"/>
              <a:gd name="connsiteY0" fmla="*/ 0 h 1663484"/>
              <a:gd name="connsiteX1" fmla="*/ 1663484 w 1663484"/>
              <a:gd name="connsiteY1" fmla="*/ 831742 h 1663484"/>
              <a:gd name="connsiteX2" fmla="*/ 831742 w 1663484"/>
              <a:gd name="connsiteY2" fmla="*/ 1663484 h 1663484"/>
              <a:gd name="connsiteX3" fmla="*/ 0 w 1663484"/>
              <a:gd name="connsiteY3" fmla="*/ 831742 h 1663484"/>
              <a:gd name="connsiteX4" fmla="*/ 831742 w 1663484"/>
              <a:gd name="connsiteY4" fmla="*/ 0 h 16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484" h="1663484">
                <a:moveTo>
                  <a:pt x="831742" y="0"/>
                </a:moveTo>
                <a:cubicBezTo>
                  <a:pt x="1291100" y="0"/>
                  <a:pt x="1663484" y="372384"/>
                  <a:pt x="1663484" y="831742"/>
                </a:cubicBezTo>
                <a:cubicBezTo>
                  <a:pt x="1663484" y="1291100"/>
                  <a:pt x="1291100" y="1663484"/>
                  <a:pt x="831742" y="1663484"/>
                </a:cubicBezTo>
                <a:cubicBezTo>
                  <a:pt x="372384" y="1663484"/>
                  <a:pt x="0" y="1291100"/>
                  <a:pt x="0" y="831742"/>
                </a:cubicBezTo>
                <a:cubicBezTo>
                  <a:pt x="0" y="372384"/>
                  <a:pt x="372384" y="0"/>
                  <a:pt x="831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54638" y="2930023"/>
            <a:ext cx="2223978" cy="2223978"/>
          </a:xfrm>
          <a:custGeom>
            <a:avLst/>
            <a:gdLst>
              <a:gd name="connsiteX0" fmla="*/ 1111989 w 2223978"/>
              <a:gd name="connsiteY0" fmla="*/ 0 h 2223978"/>
              <a:gd name="connsiteX1" fmla="*/ 2223978 w 2223978"/>
              <a:gd name="connsiteY1" fmla="*/ 1111989 h 2223978"/>
              <a:gd name="connsiteX2" fmla="*/ 1111989 w 2223978"/>
              <a:gd name="connsiteY2" fmla="*/ 2223978 h 2223978"/>
              <a:gd name="connsiteX3" fmla="*/ 0 w 2223978"/>
              <a:gd name="connsiteY3" fmla="*/ 1111989 h 2223978"/>
              <a:gd name="connsiteX4" fmla="*/ 1111989 w 2223978"/>
              <a:gd name="connsiteY4" fmla="*/ 0 h 22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78" h="2223978">
                <a:moveTo>
                  <a:pt x="1111989" y="0"/>
                </a:moveTo>
                <a:cubicBezTo>
                  <a:pt x="1726124" y="0"/>
                  <a:pt x="2223978" y="497854"/>
                  <a:pt x="2223978" y="1111989"/>
                </a:cubicBezTo>
                <a:cubicBezTo>
                  <a:pt x="2223978" y="1726124"/>
                  <a:pt x="1726124" y="2223978"/>
                  <a:pt x="1111989" y="2223978"/>
                </a:cubicBezTo>
                <a:cubicBezTo>
                  <a:pt x="497854" y="2223978"/>
                  <a:pt x="0" y="1726124"/>
                  <a:pt x="0" y="1111989"/>
                </a:cubicBezTo>
                <a:cubicBezTo>
                  <a:pt x="0" y="497854"/>
                  <a:pt x="497854" y="0"/>
                  <a:pt x="1111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587534" y="2105719"/>
            <a:ext cx="1225798" cy="1225798"/>
          </a:xfrm>
          <a:custGeom>
            <a:avLst/>
            <a:gdLst>
              <a:gd name="connsiteX0" fmla="*/ 612899 w 1225798"/>
              <a:gd name="connsiteY0" fmla="*/ 0 h 1225798"/>
              <a:gd name="connsiteX1" fmla="*/ 1225798 w 1225798"/>
              <a:gd name="connsiteY1" fmla="*/ 612899 h 1225798"/>
              <a:gd name="connsiteX2" fmla="*/ 612899 w 1225798"/>
              <a:gd name="connsiteY2" fmla="*/ 1225798 h 1225798"/>
              <a:gd name="connsiteX3" fmla="*/ 0 w 1225798"/>
              <a:gd name="connsiteY3" fmla="*/ 612899 h 1225798"/>
              <a:gd name="connsiteX4" fmla="*/ 612899 w 1225798"/>
              <a:gd name="connsiteY4" fmla="*/ 0 h 1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98" h="1225798">
                <a:moveTo>
                  <a:pt x="612899" y="0"/>
                </a:moveTo>
                <a:cubicBezTo>
                  <a:pt x="951394" y="0"/>
                  <a:pt x="1225798" y="274404"/>
                  <a:pt x="1225798" y="612899"/>
                </a:cubicBezTo>
                <a:cubicBezTo>
                  <a:pt x="1225798" y="951394"/>
                  <a:pt x="951394" y="1225798"/>
                  <a:pt x="612899" y="1225798"/>
                </a:cubicBezTo>
                <a:cubicBezTo>
                  <a:pt x="274404" y="1225798"/>
                  <a:pt x="0" y="951394"/>
                  <a:pt x="0" y="612899"/>
                </a:cubicBezTo>
                <a:cubicBezTo>
                  <a:pt x="0" y="274404"/>
                  <a:pt x="274404" y="0"/>
                  <a:pt x="6128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29157"/>
      </p:ext>
    </p:extLst>
  </p:cSld>
  <p:clrMapOvr>
    <a:masterClrMapping/>
  </p:clrMapOvr>
  <p:transition spd="slow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64715" y="2584216"/>
            <a:ext cx="2690741" cy="1549594"/>
          </a:xfrm>
          <a:custGeom>
            <a:avLst/>
            <a:gdLst>
              <a:gd name="connsiteX0" fmla="*/ 2478259 w 2690741"/>
              <a:gd name="connsiteY0" fmla="*/ 426 h 1549594"/>
              <a:gd name="connsiteX1" fmla="*/ 2585884 w 2690741"/>
              <a:gd name="connsiteY1" fmla="*/ 89859 h 1549594"/>
              <a:gd name="connsiteX2" fmla="*/ 2690316 w 2690741"/>
              <a:gd name="connsiteY2" fmla="*/ 1221046 h 1549594"/>
              <a:gd name="connsiteX3" fmla="*/ 2600883 w 2690741"/>
              <a:gd name="connsiteY3" fmla="*/ 1328671 h 1549594"/>
              <a:gd name="connsiteX4" fmla="*/ 212483 w 2690741"/>
              <a:gd name="connsiteY4" fmla="*/ 1549169 h 1549594"/>
              <a:gd name="connsiteX5" fmla="*/ 104857 w 2690741"/>
              <a:gd name="connsiteY5" fmla="*/ 1459736 h 1549594"/>
              <a:gd name="connsiteX6" fmla="*/ 426 w 2690741"/>
              <a:gd name="connsiteY6" fmla="*/ 328550 h 1549594"/>
              <a:gd name="connsiteX7" fmla="*/ 89858 w 2690741"/>
              <a:gd name="connsiteY7" fmla="*/ 220924 h 15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41" h="1549594">
                <a:moveTo>
                  <a:pt x="2478259" y="426"/>
                </a:moveTo>
                <a:cubicBezTo>
                  <a:pt x="2532674" y="-4597"/>
                  <a:pt x="2580860" y="35443"/>
                  <a:pt x="2585884" y="89859"/>
                </a:cubicBezTo>
                <a:lnTo>
                  <a:pt x="2690316" y="1221046"/>
                </a:lnTo>
                <a:cubicBezTo>
                  <a:pt x="2695339" y="1275461"/>
                  <a:pt x="2655298" y="1323647"/>
                  <a:pt x="2600883" y="1328671"/>
                </a:cubicBezTo>
                <a:lnTo>
                  <a:pt x="212483" y="1549169"/>
                </a:lnTo>
                <a:cubicBezTo>
                  <a:pt x="158067" y="1554193"/>
                  <a:pt x="109881" y="1514152"/>
                  <a:pt x="104857" y="1459736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8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105879" y="4155802"/>
            <a:ext cx="2690739" cy="1549593"/>
          </a:xfrm>
          <a:custGeom>
            <a:avLst/>
            <a:gdLst>
              <a:gd name="connsiteX0" fmla="*/ 2478258 w 2690739"/>
              <a:gd name="connsiteY0" fmla="*/ 426 h 1549593"/>
              <a:gd name="connsiteX1" fmla="*/ 2585883 w 2690739"/>
              <a:gd name="connsiteY1" fmla="*/ 89859 h 1549593"/>
              <a:gd name="connsiteX2" fmla="*/ 2690314 w 2690739"/>
              <a:gd name="connsiteY2" fmla="*/ 1221045 h 1549593"/>
              <a:gd name="connsiteX3" fmla="*/ 2600882 w 2690739"/>
              <a:gd name="connsiteY3" fmla="*/ 1328670 h 1549593"/>
              <a:gd name="connsiteX4" fmla="*/ 212483 w 2690739"/>
              <a:gd name="connsiteY4" fmla="*/ 1549168 h 1549593"/>
              <a:gd name="connsiteX5" fmla="*/ 104857 w 2690739"/>
              <a:gd name="connsiteY5" fmla="*/ 1459735 h 1549593"/>
              <a:gd name="connsiteX6" fmla="*/ 426 w 2690739"/>
              <a:gd name="connsiteY6" fmla="*/ 328550 h 1549593"/>
              <a:gd name="connsiteX7" fmla="*/ 89859 w 2690739"/>
              <a:gd name="connsiteY7" fmla="*/ 220924 h 15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39" h="1549593">
                <a:moveTo>
                  <a:pt x="2478258" y="426"/>
                </a:moveTo>
                <a:cubicBezTo>
                  <a:pt x="2532673" y="-4597"/>
                  <a:pt x="2580859" y="35443"/>
                  <a:pt x="2585883" y="89859"/>
                </a:cubicBezTo>
                <a:lnTo>
                  <a:pt x="2690314" y="1221045"/>
                </a:lnTo>
                <a:cubicBezTo>
                  <a:pt x="2695338" y="1275460"/>
                  <a:pt x="2655297" y="1323646"/>
                  <a:pt x="2600882" y="1328670"/>
                </a:cubicBezTo>
                <a:lnTo>
                  <a:pt x="212483" y="1549168"/>
                </a:lnTo>
                <a:cubicBezTo>
                  <a:pt x="158067" y="1554192"/>
                  <a:pt x="109881" y="1514151"/>
                  <a:pt x="104857" y="1459735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9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8259"/>
      </p:ext>
    </p:extLst>
  </p:cSld>
  <p:clrMapOvr>
    <a:masterClrMapping/>
  </p:clrMapOvr>
  <p:transition spd="slow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62226" y="2382840"/>
            <a:ext cx="1325563" cy="1317625"/>
          </a:xfrm>
          <a:custGeom>
            <a:avLst/>
            <a:gdLst>
              <a:gd name="connsiteX0" fmla="*/ 0 w 1325563"/>
              <a:gd name="connsiteY0" fmla="*/ 0 h 1317625"/>
              <a:gd name="connsiteX1" fmla="*/ 1325563 w 1325563"/>
              <a:gd name="connsiteY1" fmla="*/ 0 h 1317625"/>
              <a:gd name="connsiteX2" fmla="*/ 1325563 w 1325563"/>
              <a:gd name="connsiteY2" fmla="*/ 1317625 h 1317625"/>
              <a:gd name="connsiteX3" fmla="*/ 0 w 1325563"/>
              <a:gd name="connsiteY3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563" h="1317625">
                <a:moveTo>
                  <a:pt x="0" y="0"/>
                </a:moveTo>
                <a:lnTo>
                  <a:pt x="1325563" y="0"/>
                </a:lnTo>
                <a:lnTo>
                  <a:pt x="1325563" y="1317625"/>
                </a:lnTo>
                <a:lnTo>
                  <a:pt x="0" y="131762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76761" y="2382839"/>
            <a:ext cx="2325688" cy="2303462"/>
          </a:xfrm>
          <a:custGeom>
            <a:avLst/>
            <a:gdLst>
              <a:gd name="connsiteX0" fmla="*/ 0 w 2325688"/>
              <a:gd name="connsiteY0" fmla="*/ 0 h 2303462"/>
              <a:gd name="connsiteX1" fmla="*/ 2325688 w 2325688"/>
              <a:gd name="connsiteY1" fmla="*/ 0 h 2303462"/>
              <a:gd name="connsiteX2" fmla="*/ 2325688 w 2325688"/>
              <a:gd name="connsiteY2" fmla="*/ 2303462 h 2303462"/>
              <a:gd name="connsiteX3" fmla="*/ 0 w 2325688"/>
              <a:gd name="connsiteY3" fmla="*/ 2303462 h 23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88" h="2303462">
                <a:moveTo>
                  <a:pt x="0" y="0"/>
                </a:moveTo>
                <a:lnTo>
                  <a:pt x="2325688" y="0"/>
                </a:lnTo>
                <a:lnTo>
                  <a:pt x="2325688" y="2303462"/>
                </a:lnTo>
                <a:lnTo>
                  <a:pt x="0" y="230346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2550" y="1663700"/>
            <a:ext cx="2300288" cy="2281238"/>
          </a:xfrm>
          <a:custGeom>
            <a:avLst/>
            <a:gdLst>
              <a:gd name="connsiteX0" fmla="*/ 0 w 2300288"/>
              <a:gd name="connsiteY0" fmla="*/ 0 h 2281238"/>
              <a:gd name="connsiteX1" fmla="*/ 2300288 w 2300288"/>
              <a:gd name="connsiteY1" fmla="*/ 0 h 2281238"/>
              <a:gd name="connsiteX2" fmla="*/ 2300288 w 2300288"/>
              <a:gd name="connsiteY2" fmla="*/ 2281238 h 2281238"/>
              <a:gd name="connsiteX3" fmla="*/ 0 w 2300288"/>
              <a:gd name="connsiteY3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288" h="2281238">
                <a:moveTo>
                  <a:pt x="0" y="0"/>
                </a:moveTo>
                <a:lnTo>
                  <a:pt x="2300288" y="0"/>
                </a:lnTo>
                <a:lnTo>
                  <a:pt x="2300288" y="2281238"/>
                </a:lnTo>
                <a:lnTo>
                  <a:pt x="0" y="228123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77975"/>
      </p:ext>
    </p:extLst>
  </p:cSld>
  <p:clrMapOvr>
    <a:masterClrMapping/>
  </p:clrMapOvr>
  <p:transition spd="slow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139701" y="127000"/>
            <a:ext cx="11912598" cy="66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748578" y="248788"/>
            <a:ext cx="4927600" cy="707886"/>
            <a:chOff x="3632200" y="425718"/>
            <a:chExt cx="4927600" cy="707886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02456" y="425718"/>
              <a:ext cx="3187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KHỞI ĐỘNG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8688" y="828839"/>
            <a:ext cx="6930565" cy="4275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4574" y="5058880"/>
            <a:ext cx="849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BIỂU ĐỒ DÂN SỐ NĂM 2018 CỦA  CÁC TỈNH Ở TÂY NGUYÊN</a:t>
            </a:r>
            <a:endParaRPr lang="vi-VN" b="1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0406" y="5428212"/>
            <a:ext cx="10540539" cy="977329"/>
          </a:xfrm>
          <a:prstGeom prst="roundRect">
            <a:avLst/>
          </a:prstGeom>
          <a:solidFill>
            <a:srgbClr val="FFC0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Trong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các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tỉnh</a:t>
            </a:r>
            <a:r>
              <a:rPr lang="en-US" sz="2400" b="1" dirty="0">
                <a:solidFill>
                  <a:srgbClr val="002060"/>
                </a:solidFill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</a:rPr>
              <a:t>khu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vực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Tây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Nguyên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tỉnh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nhiều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nhất</a:t>
            </a:r>
            <a:r>
              <a:rPr lang="en-US" sz="2400" b="1" dirty="0">
                <a:solidFill>
                  <a:srgbClr val="002060"/>
                </a:solidFill>
              </a:rPr>
              <a:t>? </a:t>
            </a:r>
            <a:r>
              <a:rPr lang="en-US" sz="2400" b="1" dirty="0" err="1">
                <a:solidFill>
                  <a:srgbClr val="002060"/>
                </a:solidFill>
              </a:rPr>
              <a:t>Tỉnh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ít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nhất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  <a:p>
            <a:pPr algn="ctr">
              <a:lnSpc>
                <a:spcPct val="120000"/>
              </a:lnSpc>
            </a:pPr>
            <a:endParaRPr lang="vi-VN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78052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2150" y="1497342"/>
            <a:ext cx="8572500" cy="2398383"/>
            <a:chOff x="2145723" y="4082947"/>
            <a:chExt cx="8572500" cy="2398383"/>
          </a:xfrm>
        </p:grpSpPr>
        <p:sp>
          <p:nvSpPr>
            <p:cNvPr id="6" name="Rounded Rectangle 5"/>
            <p:cNvSpPr/>
            <p:nvPr/>
          </p:nvSpPr>
          <p:spPr>
            <a:xfrm>
              <a:off x="2145723" y="4473472"/>
              <a:ext cx="8572500" cy="2007858"/>
            </a:xfrm>
            <a:prstGeom prst="roundRect">
              <a:avLst/>
            </a:prstGeom>
            <a:solidFill>
              <a:srgbClr val="F9D1A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r>
                <a:rPr lang="en-US" sz="3600" dirty="0" err="1">
                  <a:solidFill>
                    <a:schemeClr val="tx1"/>
                  </a:solidFill>
                </a:rPr>
                <a:t>Dựa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vào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thống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kê</a:t>
              </a:r>
              <a:r>
                <a:rPr lang="en-US" sz="3600" dirty="0">
                  <a:solidFill>
                    <a:schemeClr val="tx1"/>
                  </a:solidFill>
                </a:rPr>
                <a:t> ta </a:t>
              </a:r>
              <a:r>
                <a:rPr lang="en-US" sz="3600" dirty="0" err="1">
                  <a:solidFill>
                    <a:schemeClr val="tx1"/>
                  </a:solidFill>
                </a:rPr>
                <a:t>có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thể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nhận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biết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được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tính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hợp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lí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của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kết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luận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đã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nêu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ra.</a:t>
              </a:r>
              <a:endParaRPr lang="vi-VN" sz="36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4435" y="4082947"/>
              <a:ext cx="495300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25777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3950" y="1530293"/>
            <a:ext cx="8002359" cy="930275"/>
            <a:chOff x="1654404" y="1425576"/>
            <a:chExt cx="8002359" cy="930275"/>
          </a:xfrm>
        </p:grpSpPr>
        <p:sp>
          <p:nvSpPr>
            <p:cNvPr id="31" name="MH_Other_1"/>
            <p:cNvSpPr/>
            <p:nvPr>
              <p:custDataLst>
                <p:tags r:id="rId6"/>
              </p:custDataLst>
            </p:nvPr>
          </p:nvSpPr>
          <p:spPr>
            <a:xfrm>
              <a:off x="1654404" y="1425576"/>
              <a:ext cx="8002359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32" name="MH_Other_2"/>
            <p:cNvSpPr/>
            <p:nvPr>
              <p:custDataLst>
                <p:tags r:id="rId7"/>
              </p:custDataLst>
            </p:nvPr>
          </p:nvSpPr>
          <p:spPr>
            <a:xfrm>
              <a:off x="8174038" y="1528763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sz="3600" kern="0" dirty="0">
                  <a:ln w="18415" cmpd="sng">
                    <a:noFill/>
                    <a:prstDash val="solid"/>
                  </a:ln>
                  <a:solidFill>
                    <a:schemeClr val="accent1"/>
                  </a:solidFill>
                  <a:ea typeface="幼圆" panose="02010509060101010101" pitchFamily="49" charset="-122"/>
                  <a:cs typeface="Times New Roman" pitchFamily="18" charset="0"/>
                </a:rPr>
                <a:t>I</a:t>
              </a:r>
            </a:p>
          </p:txBody>
        </p:sp>
        <p:sp>
          <p:nvSpPr>
            <p:cNvPr id="33" name="MH_SubTitle_1"/>
            <p:cNvSpPr/>
            <p:nvPr>
              <p:custDataLst>
                <p:tags r:id="rId8"/>
              </p:custDataLst>
            </p:nvPr>
          </p:nvSpPr>
          <p:spPr>
            <a:xfrm>
              <a:off x="1888761" y="1612900"/>
              <a:ext cx="6805978" cy="515938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b="1" kern="0" dirty="0">
                  <a:solidFill>
                    <a:srgbClr val="C00000"/>
                  </a:solidFill>
                  <a:ea typeface="幼圆" panose="02010509060101010101" pitchFamily="49" charset="-122"/>
                  <a:cs typeface="Arial" pitchFamily="34" charset="0"/>
                </a:rPr>
                <a:t>THU THẬP, TỔ CHỨC, PHÂN TÍCH VÀ XỬ LÍ DỮ LIỆU</a:t>
              </a:r>
            </a:p>
          </p:txBody>
        </p:sp>
        <p:sp>
          <p:nvSpPr>
            <p:cNvPr id="34" name="MH_Other_3"/>
            <p:cNvSpPr/>
            <p:nvPr>
              <p:custDataLst>
                <p:tags r:id="rId9"/>
              </p:custDataLst>
            </p:nvPr>
          </p:nvSpPr>
          <p:spPr>
            <a:xfrm>
              <a:off x="8050214" y="1641476"/>
              <a:ext cx="592137" cy="460375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2981" y="3708227"/>
            <a:ext cx="8064299" cy="930275"/>
            <a:chOff x="1592464" y="2490789"/>
            <a:chExt cx="8064299" cy="930275"/>
          </a:xfrm>
        </p:grpSpPr>
        <p:sp>
          <p:nvSpPr>
            <p:cNvPr id="37" name="MH_Other_4"/>
            <p:cNvSpPr/>
            <p:nvPr>
              <p:custDataLst>
                <p:tags r:id="rId2"/>
              </p:custDataLst>
            </p:nvPr>
          </p:nvSpPr>
          <p:spPr>
            <a:xfrm>
              <a:off x="1592464" y="2490789"/>
              <a:ext cx="8064299" cy="9302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38" name="MH_Other_5"/>
            <p:cNvSpPr/>
            <p:nvPr>
              <p:custDataLst>
                <p:tags r:id="rId3"/>
              </p:custDataLst>
            </p:nvPr>
          </p:nvSpPr>
          <p:spPr>
            <a:xfrm>
              <a:off x="8174038" y="2593975"/>
              <a:ext cx="1358900" cy="7239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144000" bIns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defRPr/>
              </a:pPr>
              <a:r>
                <a:rPr lang="en-US" altLang="zh-CN" sz="3600" kern="0" dirty="0">
                  <a:ln w="18415" cmpd="sng">
                    <a:noFill/>
                    <a:prstDash val="solid"/>
                  </a:ln>
                  <a:solidFill>
                    <a:schemeClr val="accent2"/>
                  </a:solidFill>
                  <a:ea typeface="幼圆" panose="02010509060101010101" pitchFamily="49" charset="-122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39" name="MH_SubTitle_2"/>
            <p:cNvSpPr/>
            <p:nvPr>
              <p:custDataLst>
                <p:tags r:id="rId4"/>
              </p:custDataLst>
            </p:nvPr>
          </p:nvSpPr>
          <p:spPr>
            <a:xfrm>
              <a:off x="1888761" y="2678114"/>
              <a:ext cx="6874916" cy="515937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648000" bIns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000" b="1" kern="0" dirty="0">
                  <a:solidFill>
                    <a:schemeClr val="accent6">
                      <a:lumMod val="50000"/>
                    </a:schemeClr>
                  </a:solidFill>
                  <a:ea typeface="幼圆" panose="02010509060101010101" pitchFamily="49" charset="-122"/>
                  <a:cs typeface="Arial" pitchFamily="34" charset="0"/>
                </a:rPr>
                <a:t>BIỂU DIỄN DỮ LIỆU</a:t>
              </a:r>
            </a:p>
          </p:txBody>
        </p:sp>
        <p:sp>
          <p:nvSpPr>
            <p:cNvPr id="40" name="MH_Other_6"/>
            <p:cNvSpPr/>
            <p:nvPr>
              <p:custDataLst>
                <p:tags r:id="rId5"/>
              </p:custDataLst>
            </p:nvPr>
          </p:nvSpPr>
          <p:spPr>
            <a:xfrm>
              <a:off x="8050214" y="2705101"/>
              <a:ext cx="592137" cy="461963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8909073" y="2645916"/>
            <a:ext cx="3011377" cy="795553"/>
          </a:xfrm>
          <a:prstGeom prst="roundRect">
            <a:avLst/>
          </a:prstGeom>
          <a:solidFill>
            <a:srgbClr val="F29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1. </a:t>
            </a:r>
            <a:r>
              <a:rPr lang="en-US" sz="2800" b="1" dirty="0" err="1"/>
              <a:t>Bảng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liệu</a:t>
            </a:r>
            <a:endParaRPr lang="vi-VN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8948713" y="3892696"/>
            <a:ext cx="3011377" cy="79555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2.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endParaRPr lang="vi-VN" sz="2800" b="1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8453455" y="3043693"/>
            <a:ext cx="455618" cy="66453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4" idx="1"/>
          </p:cNvCxnSpPr>
          <p:nvPr/>
        </p:nvCxnSpPr>
        <p:spPr>
          <a:xfrm flipV="1">
            <a:off x="8546309" y="4290473"/>
            <a:ext cx="402404" cy="87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88462" y="165891"/>
            <a:ext cx="5735782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254238" y="4630484"/>
            <a:ext cx="851662" cy="98090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27307" y="5308779"/>
            <a:ext cx="3011377" cy="79555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3.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cột</a:t>
            </a:r>
            <a:endParaRPr lang="vi-V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9895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12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28969" y="2967163"/>
            <a:ext cx="9934061" cy="1642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THU THẬP, TỔ CHỨC, PHÂN TÍCH VÀ XỬ LÍ DỮ LIỆU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60999" y="1746096"/>
            <a:ext cx="7070012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dirty="0" err="1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Tiết</a:t>
            </a:r>
            <a:r>
              <a:rPr lang="en-US" altLang="zh-CN" sz="8800" b="1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 </a:t>
            </a:r>
            <a:r>
              <a:rPr lang="en-US" altLang="zh-CN" sz="8800" b="1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47</a:t>
            </a:r>
            <a:r>
              <a:rPr lang="en-US" altLang="zh-CN" sz="8800" b="1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. </a:t>
            </a:r>
            <a:r>
              <a:rPr lang="en-US" altLang="zh-CN" sz="8800" b="1" dirty="0" err="1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Bài</a:t>
            </a:r>
            <a:r>
              <a:rPr lang="en-US" altLang="zh-CN" sz="8800" b="1" dirty="0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 </a:t>
            </a:r>
            <a:r>
              <a:rPr lang="en-US" altLang="zh-CN" sz="8800" b="1" dirty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rPr>
              <a:t>1</a:t>
            </a:r>
            <a:endParaRPr lang="zh-CN" altLang="en-US" sz="8800" b="1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夏日体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-343768" y="-33142"/>
            <a:ext cx="2892893" cy="24902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5023">
            <a:off x="9253519" y="-64561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160" y="4754693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518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136015" y="371744"/>
            <a:ext cx="9743546" cy="661719"/>
            <a:chOff x="1136015" y="371744"/>
            <a:chExt cx="9743546" cy="661719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136015" y="371744"/>
              <a:ext cx="9743546" cy="661719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67926" y="425718"/>
              <a:ext cx="8256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I. THU THẬP. TỔ CHỨC, PHÂN TÍCH VÀ XỬ LÍ DỮ LIỆU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276" y="1223962"/>
            <a:ext cx="1056351" cy="571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2174" y="1237426"/>
            <a:ext cx="881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thập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,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,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chép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ở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40480" y="2272386"/>
            <a:ext cx="36243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cặp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đôi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887" y="2992385"/>
            <a:ext cx="1051380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trao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,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i="1" u="sng" dirty="0" err="1"/>
              <a:t>hoàn</a:t>
            </a:r>
            <a:r>
              <a:rPr lang="en-US" sz="2400" i="1" u="sng" dirty="0"/>
              <a:t> </a:t>
            </a:r>
            <a:r>
              <a:rPr lang="en-US" sz="2400" i="1" u="sng" dirty="0" err="1"/>
              <a:t>thành</a:t>
            </a:r>
            <a:r>
              <a:rPr lang="en-US" sz="2400" i="1" u="sng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HĐ1 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i="1" u="sng" dirty="0" err="1"/>
              <a:t>lấy</a:t>
            </a:r>
            <a:r>
              <a:rPr lang="en-US" sz="2400" i="1" u="sng" dirty="0"/>
              <a:t>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thập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.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0887" y="3961312"/>
            <a:ext cx="508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 </a:t>
            </a:r>
            <a:r>
              <a:rPr lang="en-US" sz="2400" dirty="0"/>
              <a:t>2 </a:t>
            </a:r>
            <a:r>
              <a:rPr lang="en-US" sz="2400" dirty="0" err="1"/>
              <a:t>phút</a:t>
            </a:r>
            <a:r>
              <a:rPr lang="en-US" sz="2400" dirty="0"/>
              <a:t>.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00728" y="4550074"/>
            <a:ext cx="10434381" cy="1883978"/>
            <a:chOff x="1916630" y="695101"/>
            <a:chExt cx="14273441" cy="3168623"/>
          </a:xfrm>
          <a:solidFill>
            <a:srgbClr val="CCFF66"/>
          </a:solidFill>
        </p:grpSpPr>
        <p:grpSp>
          <p:nvGrpSpPr>
            <p:cNvPr id="48" name="Group 3"/>
            <p:cNvGrpSpPr/>
            <p:nvPr/>
          </p:nvGrpSpPr>
          <p:grpSpPr>
            <a:xfrm>
              <a:off x="1975799" y="695101"/>
              <a:ext cx="14214272" cy="3168623"/>
              <a:chOff x="329482" y="10"/>
              <a:chExt cx="17913300" cy="8105587"/>
            </a:xfrm>
            <a:grpFill/>
          </p:grpSpPr>
          <p:grpSp>
            <p:nvGrpSpPr>
              <p:cNvPr id="50" name="Group 4"/>
              <p:cNvGrpSpPr/>
              <p:nvPr/>
            </p:nvGrpSpPr>
            <p:grpSpPr>
              <a:xfrm>
                <a:off x="1108646" y="281638"/>
                <a:ext cx="17134134" cy="7823959"/>
                <a:chOff x="668340" y="0"/>
                <a:chExt cx="10329192" cy="4716619"/>
              </a:xfrm>
              <a:grpFill/>
            </p:grpSpPr>
            <p:sp>
              <p:nvSpPr>
                <p:cNvPr id="53" name="Freeform 5"/>
                <p:cNvSpPr/>
                <p:nvPr/>
              </p:nvSpPr>
              <p:spPr>
                <a:xfrm>
                  <a:off x="668340" y="0"/>
                  <a:ext cx="10329192" cy="4716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51" name="Group 6"/>
              <p:cNvGrpSpPr/>
              <p:nvPr/>
            </p:nvGrpSpPr>
            <p:grpSpPr>
              <a:xfrm>
                <a:off x="329482" y="10"/>
                <a:ext cx="17913300" cy="8105587"/>
                <a:chOff x="-4212" y="6"/>
                <a:chExt cx="10825341" cy="4898358"/>
              </a:xfrm>
              <a:grpFill/>
            </p:grpSpPr>
            <p:sp>
              <p:nvSpPr>
                <p:cNvPr id="52" name="Freeform 7"/>
                <p:cNvSpPr/>
                <p:nvPr/>
              </p:nvSpPr>
              <p:spPr>
                <a:xfrm>
                  <a:off x="-4212" y="6"/>
                  <a:ext cx="10825341" cy="4898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6630" y="741983"/>
              <a:ext cx="1022990" cy="922483"/>
            </a:xfrm>
            <a:prstGeom prst="ellipse">
              <a:avLst/>
            </a:prstGeom>
            <a:grpFill/>
          </p:spPr>
        </p:pic>
      </p:grpSp>
      <p:sp>
        <p:nvSpPr>
          <p:cNvPr id="54" name="Rectangle 53"/>
          <p:cNvSpPr/>
          <p:nvPr/>
        </p:nvSpPr>
        <p:spPr>
          <a:xfrm>
            <a:off x="1754249" y="4550074"/>
            <a:ext cx="9510439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3100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46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92213" y="124535"/>
            <a:ext cx="3225689" cy="941957"/>
            <a:chOff x="3632200" y="425718"/>
            <a:chExt cx="4927600" cy="64633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03634" y="425718"/>
              <a:ext cx="1847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17" name="MH_Other_5"/>
          <p:cNvSpPr/>
          <p:nvPr>
            <p:custDataLst>
              <p:tags r:id="rId2"/>
            </p:custDataLst>
          </p:nvPr>
        </p:nvSpPr>
        <p:spPr>
          <a:xfrm rot="18900000">
            <a:off x="85579" y="395537"/>
            <a:ext cx="1148270" cy="213037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18" name="MH_Other_6"/>
          <p:cNvSpPr/>
          <p:nvPr>
            <p:custDataLst>
              <p:tags r:id="rId3"/>
            </p:custDataLst>
          </p:nvPr>
        </p:nvSpPr>
        <p:spPr>
          <a:xfrm rot="2149474">
            <a:off x="2740552" y="336636"/>
            <a:ext cx="1220762" cy="218026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220 w 1152348"/>
              <a:gd name="connsiteY0" fmla="*/ 0 h 242604"/>
              <a:gd name="connsiteX1" fmla="*/ 1152348 w 1152348"/>
              <a:gd name="connsiteY1" fmla="*/ 0 h 242604"/>
              <a:gd name="connsiteX2" fmla="*/ 1152348 w 1152348"/>
              <a:gd name="connsiteY2" fmla="*/ 242604 h 242604"/>
              <a:gd name="connsiteX3" fmla="*/ 220 w 1152348"/>
              <a:gd name="connsiteY3" fmla="*/ 242604 h 242604"/>
              <a:gd name="connsiteX4" fmla="*/ 0 w 1152348"/>
              <a:gd name="connsiteY4" fmla="*/ 216390 h 242604"/>
              <a:gd name="connsiteX5" fmla="*/ 220 w 1152348"/>
              <a:gd name="connsiteY5" fmla="*/ 0 h 242604"/>
              <a:gd name="connsiteX0" fmla="*/ 85407 w 1237535"/>
              <a:gd name="connsiteY0" fmla="*/ 0 h 242604"/>
              <a:gd name="connsiteX1" fmla="*/ 1237535 w 1237535"/>
              <a:gd name="connsiteY1" fmla="*/ 0 h 242604"/>
              <a:gd name="connsiteX2" fmla="*/ 1237535 w 1237535"/>
              <a:gd name="connsiteY2" fmla="*/ 242604 h 242604"/>
              <a:gd name="connsiteX3" fmla="*/ 85407 w 1237535"/>
              <a:gd name="connsiteY3" fmla="*/ 242604 h 242604"/>
              <a:gd name="connsiteX4" fmla="*/ 85187 w 1237535"/>
              <a:gd name="connsiteY4" fmla="*/ 216390 h 242604"/>
              <a:gd name="connsiteX5" fmla="*/ 85187 w 1237535"/>
              <a:gd name="connsiteY5" fmla="*/ 105258 h 242604"/>
              <a:gd name="connsiteX6" fmla="*/ 85407 w 1237535"/>
              <a:gd name="connsiteY6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06409 w 1258757"/>
              <a:gd name="connsiteY5" fmla="*/ 105258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56923 w 1258757"/>
              <a:gd name="connsiteY5" fmla="*/ 105259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50844 w 1258757"/>
              <a:gd name="connsiteY7" fmla="*/ 56429 h 242604"/>
              <a:gd name="connsiteX8" fmla="*/ 106629 w 1258757"/>
              <a:gd name="connsiteY8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106409 w 1258757"/>
              <a:gd name="connsiteY7" fmla="*/ 81686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82180 w 1258757"/>
              <a:gd name="connsiteY5" fmla="*/ 167559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6443 w 1258757"/>
              <a:gd name="connsiteY2" fmla="*/ 42958 h 242604"/>
              <a:gd name="connsiteX3" fmla="*/ 1258757 w 1258757"/>
              <a:gd name="connsiteY3" fmla="*/ 242604 h 242604"/>
              <a:gd name="connsiteX4" fmla="*/ 106629 w 1258757"/>
              <a:gd name="connsiteY4" fmla="*/ 242604 h 242604"/>
              <a:gd name="connsiteX5" fmla="*/ 106409 w 1258757"/>
              <a:gd name="connsiteY5" fmla="*/ 216390 h 242604"/>
              <a:gd name="connsiteX6" fmla="*/ 182180 w 1258757"/>
              <a:gd name="connsiteY6" fmla="*/ 167559 h 242604"/>
              <a:gd name="connsiteX7" fmla="*/ 128299 w 1258757"/>
              <a:gd name="connsiteY7" fmla="*/ 117046 h 242604"/>
              <a:gd name="connsiteX8" fmla="*/ 97990 w 1258757"/>
              <a:gd name="connsiteY8" fmla="*/ 90105 h 242604"/>
              <a:gd name="connsiteX9" fmla="*/ 50844 w 1258757"/>
              <a:gd name="connsiteY9" fmla="*/ 56429 h 242604"/>
              <a:gd name="connsiteX10" fmla="*/ 106629 w 1258757"/>
              <a:gd name="connsiteY10" fmla="*/ 0 h 242604"/>
              <a:gd name="connsiteX0" fmla="*/ 106629 w 1343417"/>
              <a:gd name="connsiteY0" fmla="*/ 0 h 242604"/>
              <a:gd name="connsiteX1" fmla="*/ 1258757 w 1343417"/>
              <a:gd name="connsiteY1" fmla="*/ 0 h 242604"/>
              <a:gd name="connsiteX2" fmla="*/ 1256443 w 1343417"/>
              <a:gd name="connsiteY2" fmla="*/ 42958 h 242604"/>
              <a:gd name="connsiteX3" fmla="*/ 1256443 w 1343417"/>
              <a:gd name="connsiteY3" fmla="*/ 86737 h 242604"/>
              <a:gd name="connsiteX4" fmla="*/ 1258757 w 1343417"/>
              <a:gd name="connsiteY4" fmla="*/ 242604 h 242604"/>
              <a:gd name="connsiteX5" fmla="*/ 106629 w 1343417"/>
              <a:gd name="connsiteY5" fmla="*/ 242604 h 242604"/>
              <a:gd name="connsiteX6" fmla="*/ 106409 w 1343417"/>
              <a:gd name="connsiteY6" fmla="*/ 216390 h 242604"/>
              <a:gd name="connsiteX7" fmla="*/ 182180 w 1343417"/>
              <a:gd name="connsiteY7" fmla="*/ 167559 h 242604"/>
              <a:gd name="connsiteX8" fmla="*/ 128299 w 1343417"/>
              <a:gd name="connsiteY8" fmla="*/ 117046 h 242604"/>
              <a:gd name="connsiteX9" fmla="*/ 97990 w 1343417"/>
              <a:gd name="connsiteY9" fmla="*/ 90105 h 242604"/>
              <a:gd name="connsiteX10" fmla="*/ 50844 w 1343417"/>
              <a:gd name="connsiteY10" fmla="*/ 56429 h 242604"/>
              <a:gd name="connsiteX11" fmla="*/ 106629 w 1343417"/>
              <a:gd name="connsiteY11" fmla="*/ 0 h 242604"/>
              <a:gd name="connsiteX0" fmla="*/ 106629 w 1354171"/>
              <a:gd name="connsiteY0" fmla="*/ 0 h 242604"/>
              <a:gd name="connsiteX1" fmla="*/ 1258757 w 1354171"/>
              <a:gd name="connsiteY1" fmla="*/ 0 h 242604"/>
              <a:gd name="connsiteX2" fmla="*/ 1256443 w 1354171"/>
              <a:gd name="connsiteY2" fmla="*/ 42958 h 242604"/>
              <a:gd name="connsiteX3" fmla="*/ 1256443 w 1354171"/>
              <a:gd name="connsiteY3" fmla="*/ 86737 h 242604"/>
              <a:gd name="connsiteX4" fmla="*/ 1286751 w 1354171"/>
              <a:gd name="connsiteY4" fmla="*/ 123780 h 242604"/>
              <a:gd name="connsiteX5" fmla="*/ 1258757 w 1354171"/>
              <a:gd name="connsiteY5" fmla="*/ 242604 h 242604"/>
              <a:gd name="connsiteX6" fmla="*/ 106629 w 1354171"/>
              <a:gd name="connsiteY6" fmla="*/ 242604 h 242604"/>
              <a:gd name="connsiteX7" fmla="*/ 106409 w 1354171"/>
              <a:gd name="connsiteY7" fmla="*/ 216390 h 242604"/>
              <a:gd name="connsiteX8" fmla="*/ 182180 w 1354171"/>
              <a:gd name="connsiteY8" fmla="*/ 167559 h 242604"/>
              <a:gd name="connsiteX9" fmla="*/ 128299 w 1354171"/>
              <a:gd name="connsiteY9" fmla="*/ 117046 h 242604"/>
              <a:gd name="connsiteX10" fmla="*/ 97990 w 1354171"/>
              <a:gd name="connsiteY10" fmla="*/ 90105 h 242604"/>
              <a:gd name="connsiteX11" fmla="*/ 50844 w 1354171"/>
              <a:gd name="connsiteY11" fmla="*/ 56429 h 242604"/>
              <a:gd name="connsiteX12" fmla="*/ 106629 w 1354171"/>
              <a:gd name="connsiteY12" fmla="*/ 0 h 242604"/>
              <a:gd name="connsiteX0" fmla="*/ 106629 w 1370394"/>
              <a:gd name="connsiteY0" fmla="*/ 0 h 242604"/>
              <a:gd name="connsiteX1" fmla="*/ 1258757 w 1370394"/>
              <a:gd name="connsiteY1" fmla="*/ 0 h 242604"/>
              <a:gd name="connsiteX2" fmla="*/ 1256443 w 1370394"/>
              <a:gd name="connsiteY2" fmla="*/ 42958 h 242604"/>
              <a:gd name="connsiteX3" fmla="*/ 1256443 w 1370394"/>
              <a:gd name="connsiteY3" fmla="*/ 86737 h 242604"/>
              <a:gd name="connsiteX4" fmla="*/ 1286751 w 1370394"/>
              <a:gd name="connsiteY4" fmla="*/ 123780 h 242604"/>
              <a:gd name="connsiteX5" fmla="*/ 1328847 w 1370394"/>
              <a:gd name="connsiteY5" fmla="*/ 169243 h 242604"/>
              <a:gd name="connsiteX6" fmla="*/ 1258757 w 1370394"/>
              <a:gd name="connsiteY6" fmla="*/ 242604 h 242604"/>
              <a:gd name="connsiteX7" fmla="*/ 106629 w 1370394"/>
              <a:gd name="connsiteY7" fmla="*/ 242604 h 242604"/>
              <a:gd name="connsiteX8" fmla="*/ 106409 w 1370394"/>
              <a:gd name="connsiteY8" fmla="*/ 216390 h 242604"/>
              <a:gd name="connsiteX9" fmla="*/ 182180 w 1370394"/>
              <a:gd name="connsiteY9" fmla="*/ 167559 h 242604"/>
              <a:gd name="connsiteX10" fmla="*/ 128299 w 1370394"/>
              <a:gd name="connsiteY10" fmla="*/ 117046 h 242604"/>
              <a:gd name="connsiteX11" fmla="*/ 97990 w 1370394"/>
              <a:gd name="connsiteY11" fmla="*/ 90105 h 242604"/>
              <a:gd name="connsiteX12" fmla="*/ 50844 w 1370394"/>
              <a:gd name="connsiteY12" fmla="*/ 56429 h 242604"/>
              <a:gd name="connsiteX13" fmla="*/ 106629 w 1370394"/>
              <a:gd name="connsiteY13" fmla="*/ 0 h 242604"/>
              <a:gd name="connsiteX0" fmla="*/ 106629 w 1375326"/>
              <a:gd name="connsiteY0" fmla="*/ 0 h 242894"/>
              <a:gd name="connsiteX1" fmla="*/ 1258757 w 1375326"/>
              <a:gd name="connsiteY1" fmla="*/ 0 h 242894"/>
              <a:gd name="connsiteX2" fmla="*/ 1256443 w 1375326"/>
              <a:gd name="connsiteY2" fmla="*/ 42958 h 242894"/>
              <a:gd name="connsiteX3" fmla="*/ 1256443 w 1375326"/>
              <a:gd name="connsiteY3" fmla="*/ 86737 h 242894"/>
              <a:gd name="connsiteX4" fmla="*/ 1286751 w 1375326"/>
              <a:gd name="connsiteY4" fmla="*/ 123780 h 242894"/>
              <a:gd name="connsiteX5" fmla="*/ 1328847 w 1375326"/>
              <a:gd name="connsiteY5" fmla="*/ 169243 h 242894"/>
              <a:gd name="connsiteX6" fmla="*/ 1344000 w 1375326"/>
              <a:gd name="connsiteY6" fmla="*/ 234911 h 242894"/>
              <a:gd name="connsiteX7" fmla="*/ 1258757 w 1375326"/>
              <a:gd name="connsiteY7" fmla="*/ 242604 h 242894"/>
              <a:gd name="connsiteX8" fmla="*/ 106629 w 1375326"/>
              <a:gd name="connsiteY8" fmla="*/ 242604 h 242894"/>
              <a:gd name="connsiteX9" fmla="*/ 106409 w 1375326"/>
              <a:gd name="connsiteY9" fmla="*/ 216390 h 242894"/>
              <a:gd name="connsiteX10" fmla="*/ 182180 w 1375326"/>
              <a:gd name="connsiteY10" fmla="*/ 167559 h 242894"/>
              <a:gd name="connsiteX11" fmla="*/ 128299 w 1375326"/>
              <a:gd name="connsiteY11" fmla="*/ 117046 h 242894"/>
              <a:gd name="connsiteX12" fmla="*/ 97990 w 1375326"/>
              <a:gd name="connsiteY12" fmla="*/ 90105 h 242894"/>
              <a:gd name="connsiteX13" fmla="*/ 50844 w 1375326"/>
              <a:gd name="connsiteY13" fmla="*/ 56429 h 242894"/>
              <a:gd name="connsiteX14" fmla="*/ 106629 w 1375326"/>
              <a:gd name="connsiteY14" fmla="*/ 0 h 24289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86751 w 1358377"/>
              <a:gd name="connsiteY4" fmla="*/ 123780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90119 w 1358377"/>
              <a:gd name="connsiteY2" fmla="*/ 39590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8377" h="242604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92" y="302371"/>
            <a:ext cx="326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714" y="934274"/>
            <a:ext cx="1100406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dự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bốn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: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lông</a:t>
            </a:r>
            <a:r>
              <a:rPr lang="en-US" sz="2400" dirty="0"/>
              <a:t>;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;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nhịp</a:t>
            </a:r>
            <a:r>
              <a:rPr lang="en-US" sz="2400" dirty="0"/>
              <a:t> </a:t>
            </a:r>
            <a:r>
              <a:rPr lang="en-US" sz="2400" dirty="0" err="1"/>
              <a:t>điệu</a:t>
            </a:r>
            <a:r>
              <a:rPr lang="en-US" sz="2400" dirty="0"/>
              <a:t>;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đá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6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.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bốn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,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6A </a:t>
            </a:r>
            <a:r>
              <a:rPr lang="en-US" sz="2400" dirty="0" err="1"/>
              <a:t>tiến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đăng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0569" y="2871149"/>
            <a:ext cx="1141512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30000"/>
              </a:lnSpc>
              <a:buAutoNum type="alphaLcParenR"/>
            </a:pP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6A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thập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480" y="3873731"/>
            <a:ext cx="11271300" cy="2214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</a:rPr>
              <a:t>Lớp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r>
              <a:rPr lang="en-US" sz="2400" dirty="0">
                <a:solidFill>
                  <a:schemeClr val="tx1"/>
                </a:solidFill>
              </a:rPr>
              <a:t> tin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đăng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lớp</a:t>
            </a:r>
            <a:r>
              <a:rPr lang="en-US" sz="2400" dirty="0">
                <a:solidFill>
                  <a:schemeClr val="tx1"/>
                </a:solidFill>
              </a:rPr>
              <a:t>  6A.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Đối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tượng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thống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kê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bốn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thao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cầu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lông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bóng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bàn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nhịp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điệu</a:t>
            </a:r>
            <a:r>
              <a:rPr lang="en-US" sz="2400" dirty="0">
                <a:solidFill>
                  <a:schemeClr val="tx1"/>
                </a:solidFill>
              </a:rPr>
              <a:t>; </a:t>
            </a:r>
            <a:r>
              <a:rPr lang="en-US" sz="2400" dirty="0" err="1">
                <a:solidFill>
                  <a:schemeClr val="tx1"/>
                </a:solidFill>
              </a:rPr>
              <a:t>bóng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</a:t>
            </a:r>
            <a:r>
              <a:rPr lang="en-US" sz="2400" dirty="0">
                <a:solidFill>
                  <a:schemeClr val="tx1"/>
                </a:solidFill>
              </a:rPr>
              <a:t>.   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Tiêu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thống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kê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đăng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94575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 build="allAtOnce"/>
      <p:bldP spid="9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934" y="410067"/>
            <a:ext cx="1091738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tưởng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6A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</a:t>
            </a:r>
            <a:r>
              <a:rPr lang="en-US" sz="2000" dirty="0" err="1"/>
              <a:t>có</a:t>
            </a:r>
            <a:r>
              <a:rPr lang="en-US" sz="2000" dirty="0"/>
              <a:t> 18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r>
              <a:rPr lang="en-US" sz="2000" dirty="0"/>
              <a:t>; </a:t>
            </a:r>
            <a:r>
              <a:rPr lang="en-US" sz="2000" dirty="0" err="1"/>
              <a:t>có</a:t>
            </a:r>
            <a:r>
              <a:rPr lang="en-US" sz="2000" dirty="0"/>
              <a:t> 10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; </a:t>
            </a:r>
            <a:r>
              <a:rPr lang="en-US" sz="2000" dirty="0" err="1"/>
              <a:t>có</a:t>
            </a:r>
            <a:r>
              <a:rPr lang="en-US" sz="2000" dirty="0"/>
              <a:t> 6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nhịp</a:t>
            </a:r>
            <a:r>
              <a:rPr lang="en-US" sz="2000" dirty="0"/>
              <a:t> </a:t>
            </a:r>
            <a:r>
              <a:rPr lang="en-US" sz="2000" dirty="0" err="1"/>
              <a:t>điệu</a:t>
            </a:r>
            <a:r>
              <a:rPr lang="en-US" sz="2000" dirty="0"/>
              <a:t>; </a:t>
            </a:r>
            <a:r>
              <a:rPr lang="en-US" sz="2000" dirty="0" err="1"/>
              <a:t>có</a:t>
            </a:r>
            <a:r>
              <a:rPr lang="en-US" sz="2000" dirty="0"/>
              <a:t> 30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đăng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. </a:t>
            </a:r>
            <a:r>
              <a:rPr lang="en-US" sz="2000" dirty="0" err="1"/>
              <a:t>Dãy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liệt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?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6974" y="2277687"/>
                <a:ext cx="11271300" cy="221483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học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sinh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lớp</a:t>
                </a:r>
                <a:r>
                  <a:rPr lang="en-US" sz="2400" dirty="0">
                    <a:solidFill>
                      <a:schemeClr val="tx1"/>
                    </a:solidFill>
                  </a:rPr>
                  <a:t> 6A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thống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kê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bạn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lớp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trưởng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18 + 10  6 + 30 = 64 (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học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sinh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liệu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bạn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lớp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trưởng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liệt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kê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sĩ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</a:rPr>
                  <a:t> 64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học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sinh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lớp</a:t>
                </a:r>
                <a:r>
                  <a:rPr lang="en-US" sz="2400" dirty="0">
                    <a:solidFill>
                      <a:schemeClr val="tx1"/>
                    </a:solidFill>
                  </a:rPr>
                  <a:t> 6A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quá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lớn</a:t>
                </a:r>
                <a:r>
                  <a:rPr lang="en-US" sz="2400" dirty="0">
                    <a:solidFill>
                      <a:schemeClr val="tx1"/>
                    </a:solidFill>
                  </a:rPr>
                  <a:t> so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thực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tế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4" y="2277687"/>
                <a:ext cx="11271300" cy="2214835"/>
              </a:xfrm>
              <a:prstGeom prst="rect">
                <a:avLst/>
              </a:prstGeom>
              <a:blipFill>
                <a:blip r:embed="rId3"/>
                <a:stretch>
                  <a:fillRect l="-756" r="-81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937162" y="4326267"/>
            <a:ext cx="6350924" cy="2186074"/>
            <a:chOff x="2854035" y="4492522"/>
            <a:chExt cx="6350924" cy="2186074"/>
          </a:xfrm>
        </p:grpSpPr>
        <p:sp>
          <p:nvSpPr>
            <p:cNvPr id="7" name="Rounded Rectangle 6"/>
            <p:cNvSpPr/>
            <p:nvPr/>
          </p:nvSpPr>
          <p:spPr>
            <a:xfrm>
              <a:off x="2854035" y="4883047"/>
              <a:ext cx="6350924" cy="1795549"/>
            </a:xfrm>
            <a:prstGeom prst="roundRect">
              <a:avLst/>
            </a:prstGeom>
            <a:solidFill>
              <a:srgbClr val="F9D1A9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Ta </a:t>
              </a:r>
              <a:r>
                <a:rPr lang="en-US" sz="2400" dirty="0" err="1">
                  <a:solidFill>
                    <a:schemeClr val="tx1"/>
                  </a:solidFill>
                </a:rPr>
                <a:t>có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thể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nhận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biết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được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tính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hợp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lí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dữ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liệu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thống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kê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theo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những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tiêu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chí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đơn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</a:rPr>
                <a:t>giản</a:t>
              </a:r>
              <a:r>
                <a:rPr lang="en-US" sz="2400" dirty="0">
                  <a:solidFill>
                    <a:schemeClr val="tx1"/>
                  </a:solidFill>
                </a:rPr>
                <a:t>.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4035" y="4492522"/>
              <a:ext cx="495300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9573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2522" y="391756"/>
            <a:ext cx="3816016" cy="888404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-587501" y="163196"/>
            <a:ext cx="5295816" cy="955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886" y="1512916"/>
            <a:ext cx="1128868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thập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tháng</a:t>
            </a:r>
            <a:r>
              <a:rPr lang="en-US" sz="2800" dirty="0"/>
              <a:t>,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Cloud Callout 4"/>
          <p:cNvSpPr/>
          <p:nvPr/>
        </p:nvSpPr>
        <p:spPr>
          <a:xfrm>
            <a:off x="5220393" y="2427316"/>
            <a:ext cx="6655723" cy="1845426"/>
          </a:xfrm>
          <a:prstGeom prst="cloudCallout">
            <a:avLst>
              <a:gd name="adj1" fmla="val -65176"/>
              <a:gd name="adj2" fmla="val 7343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C00000"/>
                </a:solidFill>
              </a:rPr>
              <a:t>Em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hãy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xác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định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đối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tượng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tiêu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chí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thống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kê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endParaRPr lang="vi-VN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13" y="3791989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082030" y="2575544"/>
            <a:ext cx="3623386" cy="727454"/>
          </a:xfrm>
          <a:prstGeom prst="roundRect">
            <a:avLst/>
          </a:prstGeom>
          <a:solidFill>
            <a:srgbClr val="00A2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</a:t>
            </a:r>
            <a:endParaRPr lang="vi-VN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63287" y="3239163"/>
            <a:ext cx="100085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Yêu</a:t>
            </a:r>
            <a:r>
              <a:rPr lang="en-US" sz="2400" b="1" u="sng" dirty="0"/>
              <a:t> </a:t>
            </a:r>
            <a:r>
              <a:rPr lang="en-US" sz="2400" b="1" u="sng" dirty="0" err="1"/>
              <a:t>cầu</a:t>
            </a:r>
            <a:r>
              <a:rPr lang="en-US" sz="2400" b="1" u="sng" dirty="0"/>
              <a:t>: </a:t>
            </a:r>
            <a:r>
              <a:rPr lang="en-US" sz="2400" dirty="0"/>
              <a:t>4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4 </a:t>
            </a:r>
            <a:r>
              <a:rPr lang="en-US" sz="2400" dirty="0" err="1"/>
              <a:t>nhóm</a:t>
            </a:r>
            <a:r>
              <a:rPr lang="en-US" sz="2400" dirty="0"/>
              <a:t>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thập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3287" y="4289250"/>
            <a:ext cx="90608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/>
              <a:t>Thời</a:t>
            </a:r>
            <a:r>
              <a:rPr lang="en-US" sz="2400" b="1" u="sng" dirty="0"/>
              <a:t>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 </a:t>
            </a:r>
            <a:r>
              <a:rPr lang="en-US" sz="2400" dirty="0"/>
              <a:t>5 </a:t>
            </a:r>
            <a:r>
              <a:rPr lang="en-US" sz="2400" dirty="0" err="1"/>
              <a:t>phút</a:t>
            </a:r>
            <a:r>
              <a:rPr lang="en-US" sz="2400" dirty="0"/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579776"/>
              </p:ext>
            </p:extLst>
          </p:nvPr>
        </p:nvGraphicFramePr>
        <p:xfrm>
          <a:off x="242519" y="4872524"/>
          <a:ext cx="11633596" cy="1594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4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164933757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991951845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506712507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3516859023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2949129605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1942950817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392731995"/>
                    </a:ext>
                  </a:extLst>
                </a:gridCol>
                <a:gridCol w="894892">
                  <a:extLst>
                    <a:ext uri="{9D8B030D-6E8A-4147-A177-3AD203B41FA5}">
                      <a16:colId xmlns:a16="http://schemas.microsoft.com/office/drawing/2014/main" val="3362869608"/>
                    </a:ext>
                  </a:extLst>
                </a:gridCol>
              </a:tblGrid>
              <a:tr h="68037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Tháng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sinh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96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Tên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thành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viên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51376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74923" y="338636"/>
            <a:ext cx="2144683" cy="523221"/>
            <a:chOff x="4185645" y="1619395"/>
            <a:chExt cx="3580623" cy="427367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4185645" y="1619396"/>
              <a:ext cx="3580623" cy="417092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776777" y="1619395"/>
              <a:ext cx="2272688" cy="42736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Ví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dụ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汉仪夏日体W" panose="00020600040101010101" pitchFamily="18" charset="-122"/>
                </a:rPr>
                <a:t> 2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夏日体W" panose="00020600040101010101" pitchFamily="18" charset="-122"/>
              </a:endParaRPr>
            </a:p>
          </p:txBody>
        </p:sp>
      </p:grpSp>
      <p:sp>
        <p:nvSpPr>
          <p:cNvPr id="28" name="MH_Other_5"/>
          <p:cNvSpPr/>
          <p:nvPr>
            <p:custDataLst>
              <p:tags r:id="rId2"/>
            </p:custDataLst>
          </p:nvPr>
        </p:nvSpPr>
        <p:spPr>
          <a:xfrm rot="18900000">
            <a:off x="-204873" y="374776"/>
            <a:ext cx="1148270" cy="213037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29" name="MH_Other_6"/>
          <p:cNvSpPr/>
          <p:nvPr>
            <p:custDataLst>
              <p:tags r:id="rId3"/>
            </p:custDataLst>
          </p:nvPr>
        </p:nvSpPr>
        <p:spPr>
          <a:xfrm rot="2149474">
            <a:off x="1457217" y="336636"/>
            <a:ext cx="1220762" cy="218026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220 w 1152348"/>
              <a:gd name="connsiteY0" fmla="*/ 0 h 242604"/>
              <a:gd name="connsiteX1" fmla="*/ 1152348 w 1152348"/>
              <a:gd name="connsiteY1" fmla="*/ 0 h 242604"/>
              <a:gd name="connsiteX2" fmla="*/ 1152348 w 1152348"/>
              <a:gd name="connsiteY2" fmla="*/ 242604 h 242604"/>
              <a:gd name="connsiteX3" fmla="*/ 220 w 1152348"/>
              <a:gd name="connsiteY3" fmla="*/ 242604 h 242604"/>
              <a:gd name="connsiteX4" fmla="*/ 0 w 1152348"/>
              <a:gd name="connsiteY4" fmla="*/ 216390 h 242604"/>
              <a:gd name="connsiteX5" fmla="*/ 220 w 1152348"/>
              <a:gd name="connsiteY5" fmla="*/ 0 h 242604"/>
              <a:gd name="connsiteX0" fmla="*/ 85407 w 1237535"/>
              <a:gd name="connsiteY0" fmla="*/ 0 h 242604"/>
              <a:gd name="connsiteX1" fmla="*/ 1237535 w 1237535"/>
              <a:gd name="connsiteY1" fmla="*/ 0 h 242604"/>
              <a:gd name="connsiteX2" fmla="*/ 1237535 w 1237535"/>
              <a:gd name="connsiteY2" fmla="*/ 242604 h 242604"/>
              <a:gd name="connsiteX3" fmla="*/ 85407 w 1237535"/>
              <a:gd name="connsiteY3" fmla="*/ 242604 h 242604"/>
              <a:gd name="connsiteX4" fmla="*/ 85187 w 1237535"/>
              <a:gd name="connsiteY4" fmla="*/ 216390 h 242604"/>
              <a:gd name="connsiteX5" fmla="*/ 85187 w 1237535"/>
              <a:gd name="connsiteY5" fmla="*/ 105258 h 242604"/>
              <a:gd name="connsiteX6" fmla="*/ 85407 w 1237535"/>
              <a:gd name="connsiteY6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06409 w 1258757"/>
              <a:gd name="connsiteY5" fmla="*/ 105258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56923 w 1258757"/>
              <a:gd name="connsiteY5" fmla="*/ 105259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50844 w 1258757"/>
              <a:gd name="connsiteY7" fmla="*/ 56429 h 242604"/>
              <a:gd name="connsiteX8" fmla="*/ 106629 w 1258757"/>
              <a:gd name="connsiteY8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106409 w 1258757"/>
              <a:gd name="connsiteY7" fmla="*/ 81686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82180 w 1258757"/>
              <a:gd name="connsiteY5" fmla="*/ 167559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6443 w 1258757"/>
              <a:gd name="connsiteY2" fmla="*/ 42958 h 242604"/>
              <a:gd name="connsiteX3" fmla="*/ 1258757 w 1258757"/>
              <a:gd name="connsiteY3" fmla="*/ 242604 h 242604"/>
              <a:gd name="connsiteX4" fmla="*/ 106629 w 1258757"/>
              <a:gd name="connsiteY4" fmla="*/ 242604 h 242604"/>
              <a:gd name="connsiteX5" fmla="*/ 106409 w 1258757"/>
              <a:gd name="connsiteY5" fmla="*/ 216390 h 242604"/>
              <a:gd name="connsiteX6" fmla="*/ 182180 w 1258757"/>
              <a:gd name="connsiteY6" fmla="*/ 167559 h 242604"/>
              <a:gd name="connsiteX7" fmla="*/ 128299 w 1258757"/>
              <a:gd name="connsiteY7" fmla="*/ 117046 h 242604"/>
              <a:gd name="connsiteX8" fmla="*/ 97990 w 1258757"/>
              <a:gd name="connsiteY8" fmla="*/ 90105 h 242604"/>
              <a:gd name="connsiteX9" fmla="*/ 50844 w 1258757"/>
              <a:gd name="connsiteY9" fmla="*/ 56429 h 242604"/>
              <a:gd name="connsiteX10" fmla="*/ 106629 w 1258757"/>
              <a:gd name="connsiteY10" fmla="*/ 0 h 242604"/>
              <a:gd name="connsiteX0" fmla="*/ 106629 w 1343417"/>
              <a:gd name="connsiteY0" fmla="*/ 0 h 242604"/>
              <a:gd name="connsiteX1" fmla="*/ 1258757 w 1343417"/>
              <a:gd name="connsiteY1" fmla="*/ 0 h 242604"/>
              <a:gd name="connsiteX2" fmla="*/ 1256443 w 1343417"/>
              <a:gd name="connsiteY2" fmla="*/ 42958 h 242604"/>
              <a:gd name="connsiteX3" fmla="*/ 1256443 w 1343417"/>
              <a:gd name="connsiteY3" fmla="*/ 86737 h 242604"/>
              <a:gd name="connsiteX4" fmla="*/ 1258757 w 1343417"/>
              <a:gd name="connsiteY4" fmla="*/ 242604 h 242604"/>
              <a:gd name="connsiteX5" fmla="*/ 106629 w 1343417"/>
              <a:gd name="connsiteY5" fmla="*/ 242604 h 242604"/>
              <a:gd name="connsiteX6" fmla="*/ 106409 w 1343417"/>
              <a:gd name="connsiteY6" fmla="*/ 216390 h 242604"/>
              <a:gd name="connsiteX7" fmla="*/ 182180 w 1343417"/>
              <a:gd name="connsiteY7" fmla="*/ 167559 h 242604"/>
              <a:gd name="connsiteX8" fmla="*/ 128299 w 1343417"/>
              <a:gd name="connsiteY8" fmla="*/ 117046 h 242604"/>
              <a:gd name="connsiteX9" fmla="*/ 97990 w 1343417"/>
              <a:gd name="connsiteY9" fmla="*/ 90105 h 242604"/>
              <a:gd name="connsiteX10" fmla="*/ 50844 w 1343417"/>
              <a:gd name="connsiteY10" fmla="*/ 56429 h 242604"/>
              <a:gd name="connsiteX11" fmla="*/ 106629 w 1343417"/>
              <a:gd name="connsiteY11" fmla="*/ 0 h 242604"/>
              <a:gd name="connsiteX0" fmla="*/ 106629 w 1354171"/>
              <a:gd name="connsiteY0" fmla="*/ 0 h 242604"/>
              <a:gd name="connsiteX1" fmla="*/ 1258757 w 1354171"/>
              <a:gd name="connsiteY1" fmla="*/ 0 h 242604"/>
              <a:gd name="connsiteX2" fmla="*/ 1256443 w 1354171"/>
              <a:gd name="connsiteY2" fmla="*/ 42958 h 242604"/>
              <a:gd name="connsiteX3" fmla="*/ 1256443 w 1354171"/>
              <a:gd name="connsiteY3" fmla="*/ 86737 h 242604"/>
              <a:gd name="connsiteX4" fmla="*/ 1286751 w 1354171"/>
              <a:gd name="connsiteY4" fmla="*/ 123780 h 242604"/>
              <a:gd name="connsiteX5" fmla="*/ 1258757 w 1354171"/>
              <a:gd name="connsiteY5" fmla="*/ 242604 h 242604"/>
              <a:gd name="connsiteX6" fmla="*/ 106629 w 1354171"/>
              <a:gd name="connsiteY6" fmla="*/ 242604 h 242604"/>
              <a:gd name="connsiteX7" fmla="*/ 106409 w 1354171"/>
              <a:gd name="connsiteY7" fmla="*/ 216390 h 242604"/>
              <a:gd name="connsiteX8" fmla="*/ 182180 w 1354171"/>
              <a:gd name="connsiteY8" fmla="*/ 167559 h 242604"/>
              <a:gd name="connsiteX9" fmla="*/ 128299 w 1354171"/>
              <a:gd name="connsiteY9" fmla="*/ 117046 h 242604"/>
              <a:gd name="connsiteX10" fmla="*/ 97990 w 1354171"/>
              <a:gd name="connsiteY10" fmla="*/ 90105 h 242604"/>
              <a:gd name="connsiteX11" fmla="*/ 50844 w 1354171"/>
              <a:gd name="connsiteY11" fmla="*/ 56429 h 242604"/>
              <a:gd name="connsiteX12" fmla="*/ 106629 w 1354171"/>
              <a:gd name="connsiteY12" fmla="*/ 0 h 242604"/>
              <a:gd name="connsiteX0" fmla="*/ 106629 w 1370394"/>
              <a:gd name="connsiteY0" fmla="*/ 0 h 242604"/>
              <a:gd name="connsiteX1" fmla="*/ 1258757 w 1370394"/>
              <a:gd name="connsiteY1" fmla="*/ 0 h 242604"/>
              <a:gd name="connsiteX2" fmla="*/ 1256443 w 1370394"/>
              <a:gd name="connsiteY2" fmla="*/ 42958 h 242604"/>
              <a:gd name="connsiteX3" fmla="*/ 1256443 w 1370394"/>
              <a:gd name="connsiteY3" fmla="*/ 86737 h 242604"/>
              <a:gd name="connsiteX4" fmla="*/ 1286751 w 1370394"/>
              <a:gd name="connsiteY4" fmla="*/ 123780 h 242604"/>
              <a:gd name="connsiteX5" fmla="*/ 1328847 w 1370394"/>
              <a:gd name="connsiteY5" fmla="*/ 169243 h 242604"/>
              <a:gd name="connsiteX6" fmla="*/ 1258757 w 1370394"/>
              <a:gd name="connsiteY6" fmla="*/ 242604 h 242604"/>
              <a:gd name="connsiteX7" fmla="*/ 106629 w 1370394"/>
              <a:gd name="connsiteY7" fmla="*/ 242604 h 242604"/>
              <a:gd name="connsiteX8" fmla="*/ 106409 w 1370394"/>
              <a:gd name="connsiteY8" fmla="*/ 216390 h 242604"/>
              <a:gd name="connsiteX9" fmla="*/ 182180 w 1370394"/>
              <a:gd name="connsiteY9" fmla="*/ 167559 h 242604"/>
              <a:gd name="connsiteX10" fmla="*/ 128299 w 1370394"/>
              <a:gd name="connsiteY10" fmla="*/ 117046 h 242604"/>
              <a:gd name="connsiteX11" fmla="*/ 97990 w 1370394"/>
              <a:gd name="connsiteY11" fmla="*/ 90105 h 242604"/>
              <a:gd name="connsiteX12" fmla="*/ 50844 w 1370394"/>
              <a:gd name="connsiteY12" fmla="*/ 56429 h 242604"/>
              <a:gd name="connsiteX13" fmla="*/ 106629 w 1370394"/>
              <a:gd name="connsiteY13" fmla="*/ 0 h 242604"/>
              <a:gd name="connsiteX0" fmla="*/ 106629 w 1375326"/>
              <a:gd name="connsiteY0" fmla="*/ 0 h 242894"/>
              <a:gd name="connsiteX1" fmla="*/ 1258757 w 1375326"/>
              <a:gd name="connsiteY1" fmla="*/ 0 h 242894"/>
              <a:gd name="connsiteX2" fmla="*/ 1256443 w 1375326"/>
              <a:gd name="connsiteY2" fmla="*/ 42958 h 242894"/>
              <a:gd name="connsiteX3" fmla="*/ 1256443 w 1375326"/>
              <a:gd name="connsiteY3" fmla="*/ 86737 h 242894"/>
              <a:gd name="connsiteX4" fmla="*/ 1286751 w 1375326"/>
              <a:gd name="connsiteY4" fmla="*/ 123780 h 242894"/>
              <a:gd name="connsiteX5" fmla="*/ 1328847 w 1375326"/>
              <a:gd name="connsiteY5" fmla="*/ 169243 h 242894"/>
              <a:gd name="connsiteX6" fmla="*/ 1344000 w 1375326"/>
              <a:gd name="connsiteY6" fmla="*/ 234911 h 242894"/>
              <a:gd name="connsiteX7" fmla="*/ 1258757 w 1375326"/>
              <a:gd name="connsiteY7" fmla="*/ 242604 h 242894"/>
              <a:gd name="connsiteX8" fmla="*/ 106629 w 1375326"/>
              <a:gd name="connsiteY8" fmla="*/ 242604 h 242894"/>
              <a:gd name="connsiteX9" fmla="*/ 106409 w 1375326"/>
              <a:gd name="connsiteY9" fmla="*/ 216390 h 242894"/>
              <a:gd name="connsiteX10" fmla="*/ 182180 w 1375326"/>
              <a:gd name="connsiteY10" fmla="*/ 167559 h 242894"/>
              <a:gd name="connsiteX11" fmla="*/ 128299 w 1375326"/>
              <a:gd name="connsiteY11" fmla="*/ 117046 h 242894"/>
              <a:gd name="connsiteX12" fmla="*/ 97990 w 1375326"/>
              <a:gd name="connsiteY12" fmla="*/ 90105 h 242894"/>
              <a:gd name="connsiteX13" fmla="*/ 50844 w 1375326"/>
              <a:gd name="connsiteY13" fmla="*/ 56429 h 242894"/>
              <a:gd name="connsiteX14" fmla="*/ 106629 w 1375326"/>
              <a:gd name="connsiteY14" fmla="*/ 0 h 24289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86751 w 1358377"/>
              <a:gd name="connsiteY4" fmla="*/ 123780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90119 w 1358377"/>
              <a:gd name="connsiteY2" fmla="*/ 39590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8377" h="242604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9606" y="554805"/>
            <a:ext cx="10229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6D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liệt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90264" y="970650"/>
            <a:ext cx="916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9, 8, 10, 6, 6, 4, 3, 7, 9, 6, 5, 5, 8, 8, 7, 7, 5, 7, 8, 6.</a:t>
            </a:r>
            <a:endParaRPr lang="vi-VN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890263" y="1487390"/>
            <a:ext cx="916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7, 7, 9, 5, 6, 8, 5, 5, 9, 9, 6, 7, 5, 7, 6, 6, 3, 5, 7, 9.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4553" y="1848160"/>
            <a:ext cx="1102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34645"/>
              </p:ext>
            </p:extLst>
          </p:nvPr>
        </p:nvGraphicFramePr>
        <p:xfrm>
          <a:off x="528993" y="2457212"/>
          <a:ext cx="11509278" cy="1528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164933757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991951845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506712507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3516859023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2949129605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1942950817"/>
                    </a:ext>
                  </a:extLst>
                </a:gridCol>
              </a:tblGrid>
              <a:tr h="6803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Điểm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9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học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sinh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961118" y="3248386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928363" y="3272906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025643" y="3291180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048109" y="3291180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123458" y="3292828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142075" y="3263103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8155920" y="3221381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9261821" y="3272905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0275666" y="3291179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1355787" y="3221380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910500" y="3182314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35388" y="3160012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54035" y="3224461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07487" y="3224461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5206" y="3235192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38926" y="3222940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25629" y="3222940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70365" y="3248386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73867" y="3272905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332300" y="3237294"/>
            <a:ext cx="50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8564" y="4106873"/>
            <a:ext cx="1145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So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6D,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lệ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trăm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88564" y="4605574"/>
            <a:ext cx="1154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Tổng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lớp</a:t>
            </a:r>
            <a:r>
              <a:rPr lang="en-US" sz="2400" b="1" dirty="0">
                <a:solidFill>
                  <a:srgbClr val="002060"/>
                </a:solidFill>
              </a:rPr>
              <a:t> 6D </a:t>
            </a:r>
            <a:r>
              <a:rPr lang="en-US" sz="2400" b="1" dirty="0" err="1">
                <a:solidFill>
                  <a:srgbClr val="002060"/>
                </a:solidFill>
              </a:rPr>
              <a:t>là</a:t>
            </a:r>
            <a:r>
              <a:rPr lang="en-US" sz="2400" b="1" dirty="0">
                <a:solidFill>
                  <a:srgbClr val="002060"/>
                </a:solidFill>
              </a:rPr>
              <a:t>: 0 + 0 + 2 + 1 + 8 + 8 + 9 + 5 + 6 + 1 = 40 (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0847" y="5093500"/>
            <a:ext cx="11549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điểm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dưới</a:t>
            </a:r>
            <a:r>
              <a:rPr lang="en-US" sz="2400" b="1" dirty="0">
                <a:solidFill>
                  <a:srgbClr val="002060"/>
                </a:solidFill>
              </a:rPr>
              <a:t>  TB </a:t>
            </a:r>
            <a:r>
              <a:rPr lang="en-US" sz="2400" b="1" dirty="0" err="1">
                <a:solidFill>
                  <a:srgbClr val="002060"/>
                </a:solidFill>
              </a:rPr>
              <a:t>là</a:t>
            </a:r>
            <a:r>
              <a:rPr lang="en-US" sz="2400" b="1" dirty="0">
                <a:solidFill>
                  <a:srgbClr val="002060"/>
                </a:solidFill>
              </a:rPr>
              <a:t>: 0 + 0 +2 + 1 = 3 (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sinh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8564" y="5689588"/>
                <a:ext cx="11549707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</a:rPr>
                  <a:t>Tỉ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phần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trăm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học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sinh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dưới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TB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. 100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= 7.5%</a:t>
                </a:r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64" y="5689588"/>
                <a:ext cx="11549707" cy="995144"/>
              </a:xfrm>
              <a:prstGeom prst="rect">
                <a:avLst/>
              </a:prstGeom>
              <a:blipFill>
                <a:blip r:embed="rId6"/>
                <a:stretch>
                  <a:fillRect l="-792" t="-4268" b="-42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76110696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/>
      <p:bldP spid="6" grpId="0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3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43" grpId="0"/>
      <p:bldP spid="56" grpId="0"/>
      <p:bldP spid="5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/>
        </p:nvSpPr>
        <p:spPr bwMode="auto">
          <a:xfrm>
            <a:off x="392214" y="168103"/>
            <a:ext cx="1702594" cy="815247"/>
          </a:xfrm>
          <a:custGeom>
            <a:avLst/>
            <a:gdLst>
              <a:gd name="T0" fmla="*/ 3696 w 3696"/>
              <a:gd name="T1" fmla="*/ 364 h 364"/>
              <a:gd name="T2" fmla="*/ 0 w 3696"/>
              <a:gd name="T3" fmla="*/ 364 h 364"/>
              <a:gd name="T4" fmla="*/ 163 w 3696"/>
              <a:gd name="T5" fmla="*/ 183 h 364"/>
              <a:gd name="T6" fmla="*/ 0 w 3696"/>
              <a:gd name="T7" fmla="*/ 0 h 364"/>
              <a:gd name="T8" fmla="*/ 3696 w 3696"/>
              <a:gd name="T9" fmla="*/ 0 h 364"/>
              <a:gd name="T10" fmla="*/ 3502 w 3696"/>
              <a:gd name="T11" fmla="*/ 183 h 364"/>
              <a:gd name="T12" fmla="*/ 3696 w 3696"/>
              <a:gd name="T13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96" h="364">
                <a:moveTo>
                  <a:pt x="3696" y="364"/>
                </a:moveTo>
                <a:lnTo>
                  <a:pt x="0" y="364"/>
                </a:lnTo>
                <a:lnTo>
                  <a:pt x="163" y="183"/>
                </a:lnTo>
                <a:lnTo>
                  <a:pt x="0" y="0"/>
                </a:lnTo>
                <a:lnTo>
                  <a:pt x="3696" y="0"/>
                </a:lnTo>
                <a:lnTo>
                  <a:pt x="3502" y="183"/>
                </a:lnTo>
                <a:lnTo>
                  <a:pt x="3696" y="3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413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5" name="MH_Other_5"/>
          <p:cNvSpPr/>
          <p:nvPr>
            <p:custDataLst>
              <p:tags r:id="rId1"/>
            </p:custDataLst>
          </p:nvPr>
        </p:nvSpPr>
        <p:spPr>
          <a:xfrm rot="18900000">
            <a:off x="-92840" y="323977"/>
            <a:ext cx="1148270" cy="213037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>
              <a:solidFill>
                <a:prstClr val="white"/>
              </a:solidFill>
            </a:endParaRPr>
          </a:p>
        </p:txBody>
      </p:sp>
      <p:sp>
        <p:nvSpPr>
          <p:cNvPr id="6" name="MH_Other_6"/>
          <p:cNvSpPr/>
          <p:nvPr>
            <p:custDataLst>
              <p:tags r:id="rId2"/>
            </p:custDataLst>
          </p:nvPr>
        </p:nvSpPr>
        <p:spPr>
          <a:xfrm rot="2149474">
            <a:off x="1291475" y="213149"/>
            <a:ext cx="1220762" cy="218026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220 w 1152348"/>
              <a:gd name="connsiteY0" fmla="*/ 0 h 242604"/>
              <a:gd name="connsiteX1" fmla="*/ 1152348 w 1152348"/>
              <a:gd name="connsiteY1" fmla="*/ 0 h 242604"/>
              <a:gd name="connsiteX2" fmla="*/ 1152348 w 1152348"/>
              <a:gd name="connsiteY2" fmla="*/ 242604 h 242604"/>
              <a:gd name="connsiteX3" fmla="*/ 220 w 1152348"/>
              <a:gd name="connsiteY3" fmla="*/ 242604 h 242604"/>
              <a:gd name="connsiteX4" fmla="*/ 0 w 1152348"/>
              <a:gd name="connsiteY4" fmla="*/ 216390 h 242604"/>
              <a:gd name="connsiteX5" fmla="*/ 220 w 1152348"/>
              <a:gd name="connsiteY5" fmla="*/ 0 h 242604"/>
              <a:gd name="connsiteX0" fmla="*/ 85407 w 1237535"/>
              <a:gd name="connsiteY0" fmla="*/ 0 h 242604"/>
              <a:gd name="connsiteX1" fmla="*/ 1237535 w 1237535"/>
              <a:gd name="connsiteY1" fmla="*/ 0 h 242604"/>
              <a:gd name="connsiteX2" fmla="*/ 1237535 w 1237535"/>
              <a:gd name="connsiteY2" fmla="*/ 242604 h 242604"/>
              <a:gd name="connsiteX3" fmla="*/ 85407 w 1237535"/>
              <a:gd name="connsiteY3" fmla="*/ 242604 h 242604"/>
              <a:gd name="connsiteX4" fmla="*/ 85187 w 1237535"/>
              <a:gd name="connsiteY4" fmla="*/ 216390 h 242604"/>
              <a:gd name="connsiteX5" fmla="*/ 85187 w 1237535"/>
              <a:gd name="connsiteY5" fmla="*/ 105258 h 242604"/>
              <a:gd name="connsiteX6" fmla="*/ 85407 w 1237535"/>
              <a:gd name="connsiteY6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06409 w 1258757"/>
              <a:gd name="connsiteY5" fmla="*/ 105258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56923 w 1258757"/>
              <a:gd name="connsiteY5" fmla="*/ 105259 h 242604"/>
              <a:gd name="connsiteX6" fmla="*/ 50844 w 1258757"/>
              <a:gd name="connsiteY6" fmla="*/ 56429 h 242604"/>
              <a:gd name="connsiteX7" fmla="*/ 106629 w 1258757"/>
              <a:gd name="connsiteY7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50844 w 1258757"/>
              <a:gd name="connsiteY7" fmla="*/ 56429 h 242604"/>
              <a:gd name="connsiteX8" fmla="*/ 106629 w 1258757"/>
              <a:gd name="connsiteY8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106409 w 1258757"/>
              <a:gd name="connsiteY7" fmla="*/ 81686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56923 w 1258757"/>
              <a:gd name="connsiteY6" fmla="*/ 105259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24931 w 1258757"/>
              <a:gd name="connsiteY5" fmla="*/ 177662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8757 w 1258757"/>
              <a:gd name="connsiteY2" fmla="*/ 242604 h 242604"/>
              <a:gd name="connsiteX3" fmla="*/ 106629 w 1258757"/>
              <a:gd name="connsiteY3" fmla="*/ 242604 h 242604"/>
              <a:gd name="connsiteX4" fmla="*/ 106409 w 1258757"/>
              <a:gd name="connsiteY4" fmla="*/ 216390 h 242604"/>
              <a:gd name="connsiteX5" fmla="*/ 182180 w 1258757"/>
              <a:gd name="connsiteY5" fmla="*/ 167559 h 242604"/>
              <a:gd name="connsiteX6" fmla="*/ 128299 w 1258757"/>
              <a:gd name="connsiteY6" fmla="*/ 117046 h 242604"/>
              <a:gd name="connsiteX7" fmla="*/ 97990 w 1258757"/>
              <a:gd name="connsiteY7" fmla="*/ 90105 h 242604"/>
              <a:gd name="connsiteX8" fmla="*/ 50844 w 1258757"/>
              <a:gd name="connsiteY8" fmla="*/ 56429 h 242604"/>
              <a:gd name="connsiteX9" fmla="*/ 106629 w 1258757"/>
              <a:gd name="connsiteY9" fmla="*/ 0 h 242604"/>
              <a:gd name="connsiteX0" fmla="*/ 106629 w 1258757"/>
              <a:gd name="connsiteY0" fmla="*/ 0 h 242604"/>
              <a:gd name="connsiteX1" fmla="*/ 1258757 w 1258757"/>
              <a:gd name="connsiteY1" fmla="*/ 0 h 242604"/>
              <a:gd name="connsiteX2" fmla="*/ 1256443 w 1258757"/>
              <a:gd name="connsiteY2" fmla="*/ 42958 h 242604"/>
              <a:gd name="connsiteX3" fmla="*/ 1258757 w 1258757"/>
              <a:gd name="connsiteY3" fmla="*/ 242604 h 242604"/>
              <a:gd name="connsiteX4" fmla="*/ 106629 w 1258757"/>
              <a:gd name="connsiteY4" fmla="*/ 242604 h 242604"/>
              <a:gd name="connsiteX5" fmla="*/ 106409 w 1258757"/>
              <a:gd name="connsiteY5" fmla="*/ 216390 h 242604"/>
              <a:gd name="connsiteX6" fmla="*/ 182180 w 1258757"/>
              <a:gd name="connsiteY6" fmla="*/ 167559 h 242604"/>
              <a:gd name="connsiteX7" fmla="*/ 128299 w 1258757"/>
              <a:gd name="connsiteY7" fmla="*/ 117046 h 242604"/>
              <a:gd name="connsiteX8" fmla="*/ 97990 w 1258757"/>
              <a:gd name="connsiteY8" fmla="*/ 90105 h 242604"/>
              <a:gd name="connsiteX9" fmla="*/ 50844 w 1258757"/>
              <a:gd name="connsiteY9" fmla="*/ 56429 h 242604"/>
              <a:gd name="connsiteX10" fmla="*/ 106629 w 1258757"/>
              <a:gd name="connsiteY10" fmla="*/ 0 h 242604"/>
              <a:gd name="connsiteX0" fmla="*/ 106629 w 1343417"/>
              <a:gd name="connsiteY0" fmla="*/ 0 h 242604"/>
              <a:gd name="connsiteX1" fmla="*/ 1258757 w 1343417"/>
              <a:gd name="connsiteY1" fmla="*/ 0 h 242604"/>
              <a:gd name="connsiteX2" fmla="*/ 1256443 w 1343417"/>
              <a:gd name="connsiteY2" fmla="*/ 42958 h 242604"/>
              <a:gd name="connsiteX3" fmla="*/ 1256443 w 1343417"/>
              <a:gd name="connsiteY3" fmla="*/ 86737 h 242604"/>
              <a:gd name="connsiteX4" fmla="*/ 1258757 w 1343417"/>
              <a:gd name="connsiteY4" fmla="*/ 242604 h 242604"/>
              <a:gd name="connsiteX5" fmla="*/ 106629 w 1343417"/>
              <a:gd name="connsiteY5" fmla="*/ 242604 h 242604"/>
              <a:gd name="connsiteX6" fmla="*/ 106409 w 1343417"/>
              <a:gd name="connsiteY6" fmla="*/ 216390 h 242604"/>
              <a:gd name="connsiteX7" fmla="*/ 182180 w 1343417"/>
              <a:gd name="connsiteY7" fmla="*/ 167559 h 242604"/>
              <a:gd name="connsiteX8" fmla="*/ 128299 w 1343417"/>
              <a:gd name="connsiteY8" fmla="*/ 117046 h 242604"/>
              <a:gd name="connsiteX9" fmla="*/ 97990 w 1343417"/>
              <a:gd name="connsiteY9" fmla="*/ 90105 h 242604"/>
              <a:gd name="connsiteX10" fmla="*/ 50844 w 1343417"/>
              <a:gd name="connsiteY10" fmla="*/ 56429 h 242604"/>
              <a:gd name="connsiteX11" fmla="*/ 106629 w 1343417"/>
              <a:gd name="connsiteY11" fmla="*/ 0 h 242604"/>
              <a:gd name="connsiteX0" fmla="*/ 106629 w 1354171"/>
              <a:gd name="connsiteY0" fmla="*/ 0 h 242604"/>
              <a:gd name="connsiteX1" fmla="*/ 1258757 w 1354171"/>
              <a:gd name="connsiteY1" fmla="*/ 0 h 242604"/>
              <a:gd name="connsiteX2" fmla="*/ 1256443 w 1354171"/>
              <a:gd name="connsiteY2" fmla="*/ 42958 h 242604"/>
              <a:gd name="connsiteX3" fmla="*/ 1256443 w 1354171"/>
              <a:gd name="connsiteY3" fmla="*/ 86737 h 242604"/>
              <a:gd name="connsiteX4" fmla="*/ 1286751 w 1354171"/>
              <a:gd name="connsiteY4" fmla="*/ 123780 h 242604"/>
              <a:gd name="connsiteX5" fmla="*/ 1258757 w 1354171"/>
              <a:gd name="connsiteY5" fmla="*/ 242604 h 242604"/>
              <a:gd name="connsiteX6" fmla="*/ 106629 w 1354171"/>
              <a:gd name="connsiteY6" fmla="*/ 242604 h 242604"/>
              <a:gd name="connsiteX7" fmla="*/ 106409 w 1354171"/>
              <a:gd name="connsiteY7" fmla="*/ 216390 h 242604"/>
              <a:gd name="connsiteX8" fmla="*/ 182180 w 1354171"/>
              <a:gd name="connsiteY8" fmla="*/ 167559 h 242604"/>
              <a:gd name="connsiteX9" fmla="*/ 128299 w 1354171"/>
              <a:gd name="connsiteY9" fmla="*/ 117046 h 242604"/>
              <a:gd name="connsiteX10" fmla="*/ 97990 w 1354171"/>
              <a:gd name="connsiteY10" fmla="*/ 90105 h 242604"/>
              <a:gd name="connsiteX11" fmla="*/ 50844 w 1354171"/>
              <a:gd name="connsiteY11" fmla="*/ 56429 h 242604"/>
              <a:gd name="connsiteX12" fmla="*/ 106629 w 1354171"/>
              <a:gd name="connsiteY12" fmla="*/ 0 h 242604"/>
              <a:gd name="connsiteX0" fmla="*/ 106629 w 1370394"/>
              <a:gd name="connsiteY0" fmla="*/ 0 h 242604"/>
              <a:gd name="connsiteX1" fmla="*/ 1258757 w 1370394"/>
              <a:gd name="connsiteY1" fmla="*/ 0 h 242604"/>
              <a:gd name="connsiteX2" fmla="*/ 1256443 w 1370394"/>
              <a:gd name="connsiteY2" fmla="*/ 42958 h 242604"/>
              <a:gd name="connsiteX3" fmla="*/ 1256443 w 1370394"/>
              <a:gd name="connsiteY3" fmla="*/ 86737 h 242604"/>
              <a:gd name="connsiteX4" fmla="*/ 1286751 w 1370394"/>
              <a:gd name="connsiteY4" fmla="*/ 123780 h 242604"/>
              <a:gd name="connsiteX5" fmla="*/ 1328847 w 1370394"/>
              <a:gd name="connsiteY5" fmla="*/ 169243 h 242604"/>
              <a:gd name="connsiteX6" fmla="*/ 1258757 w 1370394"/>
              <a:gd name="connsiteY6" fmla="*/ 242604 h 242604"/>
              <a:gd name="connsiteX7" fmla="*/ 106629 w 1370394"/>
              <a:gd name="connsiteY7" fmla="*/ 242604 h 242604"/>
              <a:gd name="connsiteX8" fmla="*/ 106409 w 1370394"/>
              <a:gd name="connsiteY8" fmla="*/ 216390 h 242604"/>
              <a:gd name="connsiteX9" fmla="*/ 182180 w 1370394"/>
              <a:gd name="connsiteY9" fmla="*/ 167559 h 242604"/>
              <a:gd name="connsiteX10" fmla="*/ 128299 w 1370394"/>
              <a:gd name="connsiteY10" fmla="*/ 117046 h 242604"/>
              <a:gd name="connsiteX11" fmla="*/ 97990 w 1370394"/>
              <a:gd name="connsiteY11" fmla="*/ 90105 h 242604"/>
              <a:gd name="connsiteX12" fmla="*/ 50844 w 1370394"/>
              <a:gd name="connsiteY12" fmla="*/ 56429 h 242604"/>
              <a:gd name="connsiteX13" fmla="*/ 106629 w 1370394"/>
              <a:gd name="connsiteY13" fmla="*/ 0 h 242604"/>
              <a:gd name="connsiteX0" fmla="*/ 106629 w 1375326"/>
              <a:gd name="connsiteY0" fmla="*/ 0 h 242894"/>
              <a:gd name="connsiteX1" fmla="*/ 1258757 w 1375326"/>
              <a:gd name="connsiteY1" fmla="*/ 0 h 242894"/>
              <a:gd name="connsiteX2" fmla="*/ 1256443 w 1375326"/>
              <a:gd name="connsiteY2" fmla="*/ 42958 h 242894"/>
              <a:gd name="connsiteX3" fmla="*/ 1256443 w 1375326"/>
              <a:gd name="connsiteY3" fmla="*/ 86737 h 242894"/>
              <a:gd name="connsiteX4" fmla="*/ 1286751 w 1375326"/>
              <a:gd name="connsiteY4" fmla="*/ 123780 h 242894"/>
              <a:gd name="connsiteX5" fmla="*/ 1328847 w 1375326"/>
              <a:gd name="connsiteY5" fmla="*/ 169243 h 242894"/>
              <a:gd name="connsiteX6" fmla="*/ 1344000 w 1375326"/>
              <a:gd name="connsiteY6" fmla="*/ 234911 h 242894"/>
              <a:gd name="connsiteX7" fmla="*/ 1258757 w 1375326"/>
              <a:gd name="connsiteY7" fmla="*/ 242604 h 242894"/>
              <a:gd name="connsiteX8" fmla="*/ 106629 w 1375326"/>
              <a:gd name="connsiteY8" fmla="*/ 242604 h 242894"/>
              <a:gd name="connsiteX9" fmla="*/ 106409 w 1375326"/>
              <a:gd name="connsiteY9" fmla="*/ 216390 h 242894"/>
              <a:gd name="connsiteX10" fmla="*/ 182180 w 1375326"/>
              <a:gd name="connsiteY10" fmla="*/ 167559 h 242894"/>
              <a:gd name="connsiteX11" fmla="*/ 128299 w 1375326"/>
              <a:gd name="connsiteY11" fmla="*/ 117046 h 242894"/>
              <a:gd name="connsiteX12" fmla="*/ 97990 w 1375326"/>
              <a:gd name="connsiteY12" fmla="*/ 90105 h 242894"/>
              <a:gd name="connsiteX13" fmla="*/ 50844 w 1375326"/>
              <a:gd name="connsiteY13" fmla="*/ 56429 h 242894"/>
              <a:gd name="connsiteX14" fmla="*/ 106629 w 1375326"/>
              <a:gd name="connsiteY14" fmla="*/ 0 h 24289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86751 w 1358377"/>
              <a:gd name="connsiteY4" fmla="*/ 123780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56443 w 1358377"/>
              <a:gd name="connsiteY2" fmla="*/ 42958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  <a:gd name="connsiteX0" fmla="*/ 106629 w 1358377"/>
              <a:gd name="connsiteY0" fmla="*/ 0 h 242604"/>
              <a:gd name="connsiteX1" fmla="*/ 1258757 w 1358377"/>
              <a:gd name="connsiteY1" fmla="*/ 0 h 242604"/>
              <a:gd name="connsiteX2" fmla="*/ 1290119 w 1358377"/>
              <a:gd name="connsiteY2" fmla="*/ 39590 h 242604"/>
              <a:gd name="connsiteX3" fmla="*/ 1256443 w 1358377"/>
              <a:gd name="connsiteY3" fmla="*/ 86737 h 242604"/>
              <a:gd name="connsiteX4" fmla="*/ 1258126 w 1358377"/>
              <a:gd name="connsiteY4" fmla="*/ 118728 h 242604"/>
              <a:gd name="connsiteX5" fmla="*/ 1328847 w 1358377"/>
              <a:gd name="connsiteY5" fmla="*/ 169243 h 242604"/>
              <a:gd name="connsiteX6" fmla="*/ 1296853 w 1358377"/>
              <a:gd name="connsiteY6" fmla="*/ 211337 h 242604"/>
              <a:gd name="connsiteX7" fmla="*/ 1258757 w 1358377"/>
              <a:gd name="connsiteY7" fmla="*/ 242604 h 242604"/>
              <a:gd name="connsiteX8" fmla="*/ 106629 w 1358377"/>
              <a:gd name="connsiteY8" fmla="*/ 242604 h 242604"/>
              <a:gd name="connsiteX9" fmla="*/ 106409 w 1358377"/>
              <a:gd name="connsiteY9" fmla="*/ 216390 h 242604"/>
              <a:gd name="connsiteX10" fmla="*/ 182180 w 1358377"/>
              <a:gd name="connsiteY10" fmla="*/ 167559 h 242604"/>
              <a:gd name="connsiteX11" fmla="*/ 128299 w 1358377"/>
              <a:gd name="connsiteY11" fmla="*/ 117046 h 242604"/>
              <a:gd name="connsiteX12" fmla="*/ 97990 w 1358377"/>
              <a:gd name="connsiteY12" fmla="*/ 90105 h 242604"/>
              <a:gd name="connsiteX13" fmla="*/ 50844 w 1358377"/>
              <a:gd name="connsiteY13" fmla="*/ 56429 h 242604"/>
              <a:gd name="connsiteX14" fmla="*/ 106629 w 1358377"/>
              <a:gd name="connsiteY14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8377" h="242604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877" y="355367"/>
            <a:ext cx="2364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2315" y="228238"/>
            <a:ext cx="99396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Xếp loại thi đua ba tổ lao động của một đội sản xuất được thống kê như sau (đơn vị: người).</a:t>
            </a:r>
            <a:endParaRPr lang="vi-VN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23336"/>
              </p:ext>
            </p:extLst>
          </p:nvPr>
        </p:nvGraphicFramePr>
        <p:xfrm>
          <a:off x="2650794" y="1305108"/>
          <a:ext cx="7367008" cy="209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752">
                  <a:extLst>
                    <a:ext uri="{9D8B030D-6E8A-4147-A177-3AD203B41FA5}">
                      <a16:colId xmlns:a16="http://schemas.microsoft.com/office/drawing/2014/main" val="2806334127"/>
                    </a:ext>
                  </a:extLst>
                </a:gridCol>
                <a:gridCol w="1841752">
                  <a:extLst>
                    <a:ext uri="{9D8B030D-6E8A-4147-A177-3AD203B41FA5}">
                      <a16:colId xmlns:a16="http://schemas.microsoft.com/office/drawing/2014/main" val="610184419"/>
                    </a:ext>
                  </a:extLst>
                </a:gridCol>
                <a:gridCol w="1841752">
                  <a:extLst>
                    <a:ext uri="{9D8B030D-6E8A-4147-A177-3AD203B41FA5}">
                      <a16:colId xmlns:a16="http://schemas.microsoft.com/office/drawing/2014/main" val="3588055674"/>
                    </a:ext>
                  </a:extLst>
                </a:gridCol>
                <a:gridCol w="1841752">
                  <a:extLst>
                    <a:ext uri="{9D8B030D-6E8A-4147-A177-3AD203B41FA5}">
                      <a16:colId xmlns:a16="http://schemas.microsoft.com/office/drawing/2014/main" val="3759003178"/>
                    </a:ext>
                  </a:extLst>
                </a:gridCol>
              </a:tblGrid>
              <a:tr h="5228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Giỏi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Khá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Đạt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521152"/>
                  </a:ext>
                </a:extLst>
              </a:tr>
              <a:tr h="5228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17371"/>
                  </a:ext>
                </a:extLst>
              </a:tr>
              <a:tr h="5228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11799"/>
                  </a:ext>
                </a:extLst>
              </a:tr>
              <a:tr h="5228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Tổ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1337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1520" y="3497833"/>
            <a:ext cx="620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" y="3999328"/>
            <a:ext cx="10540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giỏi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khá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12 </a:t>
            </a:r>
            <a:r>
              <a:rPr lang="en-US" sz="2000" dirty="0" err="1"/>
              <a:t>người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trưởng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60567" y="4731655"/>
            <a:ext cx="762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giỏi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: 8 + 9 + 7 =  24 (</a:t>
            </a:r>
            <a:r>
              <a:rPr lang="en-US" sz="2000" dirty="0" err="1">
                <a:solidFill>
                  <a:srgbClr val="002060"/>
                </a:solidFill>
              </a:rPr>
              <a:t>người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0567" y="5162542"/>
            <a:ext cx="881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khá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: 3 + 2 + 4 + 1 + 1 + 1 =  12 (</a:t>
            </a:r>
            <a:r>
              <a:rPr lang="en-US" sz="2000" dirty="0" err="1">
                <a:solidFill>
                  <a:srgbClr val="002060"/>
                </a:solidFill>
              </a:rPr>
              <a:t>người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2315" y="5562652"/>
            <a:ext cx="9177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giỏi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nhiều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khá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đội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24 - 12=  12 (</a:t>
            </a:r>
            <a:r>
              <a:rPr lang="en-US" sz="2000" dirty="0" err="1">
                <a:solidFill>
                  <a:srgbClr val="002060"/>
                </a:solidFill>
              </a:rPr>
              <a:t>người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</a:p>
          <a:p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7858" y="6212371"/>
            <a:ext cx="917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Vậy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báo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của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đội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trưởng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là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đúng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8833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5959a216900ab"/>
  <p:tag name="ISPRING_UUID" val="{1A82766F-4DAD-4474-BE2F-0D341B5CD600}"/>
  <p:tag name="ISPRING_RESOURCE_FOLDER" val="D:\Day hoc\Soan bai\lop 6\PPT\PPT CD6 K2\Bài 1_Thu thập, tổ chức, biểu diễn, phân tích và xử lí dữ liệu.\"/>
  <p:tag name="ISPRING_PRESENTATION_PATH" val="D:\Day hoc\Soan bai\lop 6\PPT\PPT CD6 K2\Bài 1_Thu thập, tổ chức, biểu diễn, phân tích và xử lí dữ liệu..pptx"/>
  <p:tag name="ISPRING_PROJECT_VERSION" val="9.3"/>
  <p:tag name="ISPRING_PROJECT_FOLDER_UPDATED" val="1"/>
  <p:tag name="ISPRING_SCREEN_RECS_UPDATED" val="D:\Day hoc\Soan bai\lop 6\PPT\PPT CD6 K2\Bài 1_Thu thập, tổ chức, biểu diễn, phân tích và xử lí dữ liệu.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654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"/>
  <p:tag name="MH" val="20170702101831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Desc"/>
  <p:tag name="MH" val="2017070210170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QiTTB#"/>
  <p:tag name="MH_LAYOUT" val="SubTitleDesc"/>
  <p:tag name="MH" val="20170702101730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831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2101619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2101619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5E5D"/>
      </a:accent1>
      <a:accent2>
        <a:srgbClr val="60AC30"/>
      </a:accent2>
      <a:accent3>
        <a:srgbClr val="F29057"/>
      </a:accent3>
      <a:accent4>
        <a:srgbClr val="86C4EC"/>
      </a:accent4>
      <a:accent5>
        <a:srgbClr val="EB5E5D"/>
      </a:accent5>
      <a:accent6>
        <a:srgbClr val="60AC3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1111</Words>
  <Application>Microsoft Office PowerPoint</Application>
  <PresentationFormat>Widescreen</PresentationFormat>
  <Paragraphs>126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Cambria Math</vt:lpstr>
      <vt:lpstr>等线</vt:lpstr>
      <vt:lpstr>Times New Roman</vt:lpstr>
      <vt:lpstr>幼圆</vt:lpstr>
      <vt:lpstr>汉仪夏日体W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5959a216900ab</dc:title>
  <dc:creator>逆流的小鱼</dc:creator>
  <cp:lastModifiedBy>Xuan Nu</cp:lastModifiedBy>
  <cp:revision>123</cp:revision>
  <dcterms:created xsi:type="dcterms:W3CDTF">2017-07-02T01:46:00Z</dcterms:created>
  <dcterms:modified xsi:type="dcterms:W3CDTF">2024-01-16T02:46:44Z</dcterms:modified>
</cp:coreProperties>
</file>