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56" r:id="rId2"/>
    <p:sldId id="334" r:id="rId3"/>
    <p:sldId id="260" r:id="rId4"/>
    <p:sldId id="335" r:id="rId5"/>
    <p:sldId id="257" r:id="rId6"/>
    <p:sldId id="258" r:id="rId7"/>
    <p:sldId id="314" r:id="rId8"/>
    <p:sldId id="263" r:id="rId9"/>
    <p:sldId id="272" r:id="rId10"/>
    <p:sldId id="336" r:id="rId11"/>
    <p:sldId id="264" r:id="rId12"/>
    <p:sldId id="316" r:id="rId13"/>
    <p:sldId id="317" r:id="rId14"/>
    <p:sldId id="319" r:id="rId15"/>
    <p:sldId id="337" r:id="rId16"/>
  </p:sldIdLst>
  <p:sldSz cx="9144000" cy="5143500" type="screen16x9"/>
  <p:notesSz cx="6858000" cy="9144000"/>
  <p:embeddedFontLst>
    <p:embeddedFont>
      <p:font typeface="Raleway Medium" panose="020B0604020202020204" charset="0"/>
      <p:regular r:id="rId18"/>
      <p:bold r:id="rId19"/>
      <p:italic r:id="rId20"/>
      <p:boldItalic r:id="rId21"/>
    </p:embeddedFont>
    <p:embeddedFont>
      <p:font typeface="Bad Script" panose="020B0604020202020204" charset="0"/>
      <p:regular r:id="rId22"/>
    </p:embeddedFont>
    <p:embeddedFont>
      <p:font typeface="Raleway Black" panose="020B0604020202020204" charset="0"/>
      <p:bold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 SemiBol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8348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21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50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86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18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58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98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92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46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4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9" r:id="rId6"/>
    <p:sldLayoutId id="2147483662" r:id="rId7"/>
    <p:sldLayoutId id="2147483663" r:id="rId8"/>
    <p:sldLayoutId id="2147483675" r:id="rId9"/>
    <p:sldLayoutId id="2147483677" r:id="rId10"/>
    <p:sldLayoutId id="2147483679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830" name="Google Shape;830;p36"/>
          <p:cNvGrpSpPr/>
          <p:nvPr/>
        </p:nvGrpSpPr>
        <p:grpSpPr>
          <a:xfrm>
            <a:off x="3918134" y="3789445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5762627" y="3082468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84698" y="1671965"/>
            <a:ext cx="5403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002060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FF0000"/>
                </a:solidFill>
              </a:rPr>
              <a:t>HÌNH HỌC PHẲNG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3814" y="274617"/>
            <a:ext cx="8791159" cy="21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2. </a:t>
            </a:r>
            <a:r>
              <a:rPr lang="en-US" sz="2400" dirty="0" err="1" smtClean="0">
                <a:latin typeface="Times New Roman" pitchFamily="18" charset="0"/>
                <a:sym typeface="Wingdings" pitchFamily="2" charset="2"/>
              </a:rPr>
              <a:t>Nhận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sym typeface="Wingdings" pitchFamily="2" charset="2"/>
              </a:rPr>
              <a:t>xét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US" sz="2400" dirty="0" smtClean="0">
                <a:latin typeface="Times New Roman" pitchFamily="18" charset="0"/>
              </a:rPr>
              <a:t>  - </a:t>
            </a:r>
            <a:r>
              <a:rPr lang="en-US" sz="2400" dirty="0" err="1" smtClean="0">
                <a:latin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vạch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thẳng</a:t>
            </a:r>
            <a:endParaRPr lang="en-US" sz="2400" dirty="0" smtClean="0">
              <a:latin typeface="Times New Roman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</a:rPr>
              <a:t> a, b, c, …</a:t>
            </a:r>
          </a:p>
          <a:p>
            <a:pPr>
              <a:spcBef>
                <a:spcPts val="450"/>
              </a:spcBef>
            </a:pP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latin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</a:rPr>
              <a:t>Luyện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US" sz="2400" dirty="0" smtClean="0">
                <a:latin typeface="Times New Roman" pitchFamily="18" charset="0"/>
              </a:rPr>
              <a:t>            </a:t>
            </a:r>
            <a:r>
              <a:rPr lang="en-US" sz="2400" dirty="0" err="1" smtClean="0">
                <a:latin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</a:rPr>
              <a:t> m, n, p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3290957" y="30734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4332357" y="22606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824357" y="3402250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3341757" y="26732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5830957" y="22668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5754757" y="4227122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5897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119269" y="278928"/>
            <a:ext cx="8806069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308025" y="863277"/>
            <a:ext cx="4324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(SGK-76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641142" y="1631475"/>
            <a:ext cx="8117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A;</a:t>
            </a:r>
          </a:p>
          <a:p>
            <a:pPr marL="342900" indent="-342900" algn="just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164418" y="4277035"/>
            <a:ext cx="6953403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1879895" y="3439049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uiExpand="1" build="allAtOnce"/>
      <p:bldP spid="192" grpId="0" animBg="1"/>
      <p:bldP spid="196" grpId="0"/>
      <p:bldP spid="20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AC5B62DC-B906-42F4-9122-36CA4EE979D1}"/>
              </a:ext>
            </a:extLst>
          </p:cNvPr>
          <p:cNvSpPr/>
          <p:nvPr/>
        </p:nvSpPr>
        <p:spPr>
          <a:xfrm>
            <a:off x="405478" y="260315"/>
            <a:ext cx="8573422" cy="3005045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777372" y="1315768"/>
            <a:ext cx="23556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777373" y="1740605"/>
            <a:ext cx="79611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038" y="264168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8" y="3311570"/>
            <a:ext cx="8573421" cy="1802741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1" y="3340741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4184029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777371" y="2719334"/>
            <a:ext cx="31088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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(SGK-76)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463144" y="948099"/>
            <a:ext cx="228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463144" y="1345954"/>
            <a:ext cx="460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463144" y="1701529"/>
            <a:ext cx="727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11525" b="-13764"/>
          <a:stretch/>
        </p:blipFill>
        <p:spPr>
          <a:xfrm>
            <a:off x="3945504" y="638669"/>
            <a:ext cx="2743532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60" y="2439780"/>
            <a:ext cx="2991679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286" y="3674113"/>
            <a:ext cx="3286733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77684" y="4549378"/>
            <a:ext cx="65230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24886" y="370903"/>
            <a:ext cx="382061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(SGK-77)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738626" y="2488345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387473"/>
            <a:ext cx="575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1918652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72" y="3556474"/>
            <a:ext cx="3598727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19619" y="246949"/>
            <a:ext cx="382061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(SGK-77)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834680" y="671184"/>
            <a:ext cx="668158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260768" y="3663179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375169" y="1467197"/>
            <a:ext cx="738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BT: 1; 2 (SGK -79)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9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14450" y="1257301"/>
            <a:ext cx="7193446" cy="317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3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100" b="1" i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1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Times New Roman" pitchFamily="18" charset="0"/>
              </a:rPr>
              <a:t>kiến</a:t>
            </a:r>
            <a:r>
              <a:rPr lang="en-US" sz="21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21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1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Times New Roman" pitchFamily="18" charset="0"/>
              </a:rPr>
              <a:t>chương</a:t>
            </a:r>
            <a:r>
              <a:rPr lang="en-US" sz="21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  <a:buFont typeface="Symbol" pitchFamily="18" charset="2"/>
              <a:buChar char="¨"/>
            </a:pP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Điểm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Đường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thẳng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42900" indent="-342900" algn="just"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  <a:buFont typeface="Symbol" pitchFamily="18" charset="2"/>
              <a:buChar char="¨"/>
            </a:pP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Hai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đường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thẳng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cắt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nhau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Hai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đường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thẳng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song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song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Symbol" pitchFamily="18" charset="2"/>
              <a:buChar char="¨"/>
            </a:pPr>
            <a:r>
              <a:rPr lang="en-US" sz="21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endParaRPr lang="en-US" sz="21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Symbol" pitchFamily="18" charset="2"/>
              <a:buChar char="¨"/>
            </a:pPr>
            <a:r>
              <a:rPr lang="en-US" alt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Tia</a:t>
            </a:r>
          </a:p>
          <a:p>
            <a:pPr algn="just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Symbol" pitchFamily="18" charset="2"/>
              <a:buChar char="¨"/>
            </a:pPr>
            <a:r>
              <a:rPr lang="en-US" alt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Góc</a:t>
            </a:r>
            <a:endParaRPr lang="en-US" alt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48965"/>
            <a:ext cx="588645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HÌNH HỌC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1580323" y="307924"/>
            <a:ext cx="4697754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NỘI </a:t>
            </a:r>
            <a:r>
              <a:rPr lang="en" sz="4400" dirty="0" smtClean="0">
                <a:solidFill>
                  <a:srgbClr val="FF0000"/>
                </a:solidFill>
              </a:rPr>
              <a:t>DUNG BÀI 1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I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+mn-lt"/>
              </a:rPr>
              <a:t>III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+mn-lt"/>
              </a:rPr>
              <a:t>II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BC6948"/>
                </a:solidFill>
                <a:latin typeface="+mn-lt"/>
              </a:rPr>
              <a:t>IV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V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;p15"/>
          <p:cNvSpPr txBox="1">
            <a:spLocks noChangeArrowheads="1"/>
          </p:cNvSpPr>
          <p:nvPr/>
        </p:nvSpPr>
        <p:spPr bwMode="auto">
          <a:xfrm>
            <a:off x="1127414" y="228600"/>
            <a:ext cx="6686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CHƯƠNG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HÌNH HỌC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111;p15"/>
          <p:cNvSpPr txBox="1">
            <a:spLocks noChangeArrowheads="1"/>
          </p:cNvSpPr>
          <p:nvPr/>
        </p:nvSpPr>
        <p:spPr bwMode="auto">
          <a:xfrm>
            <a:off x="1127414" y="800100"/>
            <a:ext cx="6572250" cy="4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>
              <a:buClr>
                <a:srgbClr val="FF0000"/>
              </a:buClr>
              <a:buSzPts val="3600"/>
              <a:buFont typeface="Wingdings"/>
              <a:buChar char="?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27: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§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Điểm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thẳng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0831" y="1512658"/>
            <a:ext cx="4229100" cy="8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</a:rPr>
              <a:t>Điểm</a:t>
            </a:r>
            <a:endParaRPr lang="en-US" sz="2400" dirty="0" smtClean="0">
              <a:latin typeface="Times New Roman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latin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</a:rPr>
              <a:t> 1: (SGK-75)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779" y="587009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256218" y="1004359"/>
            <a:ext cx="3746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56826" y="3895569"/>
            <a:ext cx="3746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11;p15"/>
          <p:cNvSpPr txBox="1">
            <a:spLocks noChangeArrowheads="1"/>
          </p:cNvSpPr>
          <p:nvPr/>
        </p:nvSpPr>
        <p:spPr bwMode="auto">
          <a:xfrm>
            <a:off x="863813" y="3496124"/>
            <a:ext cx="1636218" cy="4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ts val="3600"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Trả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lời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0938" y="143976"/>
            <a:ext cx="797110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C, ….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20938" y="1751973"/>
            <a:ext cx="442668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*</a:t>
            </a:r>
            <a:r>
              <a:rPr lang="en-US" sz="2400" b="1" u="sng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02142" y="2003477"/>
            <a:ext cx="45719" cy="4572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748321" y="1775740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 flipH="1">
            <a:off x="5593311" y="2003477"/>
            <a:ext cx="45719" cy="4572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5701682" y="1732619"/>
            <a:ext cx="53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638510" y="2409004"/>
            <a:ext cx="34365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A; B </a:t>
            </a:r>
            <a:r>
              <a:rPr lang="en-US" sz="2400" b="1" u="sng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4993569" y="2547881"/>
            <a:ext cx="45719" cy="45719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593346" y="2631123"/>
            <a:ext cx="40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104517" y="2607032"/>
            <a:ext cx="52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135208" y="3496227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337815" y="278100"/>
            <a:ext cx="611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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528668" y="1232207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 flipH="1">
            <a:off x="1352550" y="3078453"/>
            <a:ext cx="45719" cy="45719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 flipV="1">
            <a:off x="3161748" y="2312412"/>
            <a:ext cx="45719" cy="45719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3397311" y="2003266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 flipV="1">
            <a:off x="5136123" y="2876597"/>
            <a:ext cx="51827" cy="45719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5346148" y="2639647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895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GB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GB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GB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2400" b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1"/>
            <a:ext cx="43706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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0" y="3810137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863224" y="3456333"/>
            <a:ext cx="793975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357809" y="110662"/>
            <a:ext cx="843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(SGK-76)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50620" y="3785254"/>
            <a:ext cx="8252663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780</Words>
  <Application>Microsoft Office PowerPoint</Application>
  <PresentationFormat>On-screen Show (16:9)</PresentationFormat>
  <Paragraphs>98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Raleway Medium</vt:lpstr>
      <vt:lpstr>Bad Script</vt:lpstr>
      <vt:lpstr>Times New Roman</vt:lpstr>
      <vt:lpstr>Symbol</vt:lpstr>
      <vt:lpstr>Raleway Black</vt:lpstr>
      <vt:lpstr>Wingdings</vt:lpstr>
      <vt:lpstr>Calibri</vt:lpstr>
      <vt:lpstr>Raleway SemiBold</vt:lpstr>
      <vt:lpstr>Mathematics Subject for High School by Slidesgo</vt:lpstr>
      <vt:lpstr>PowerPoint Presentation</vt:lpstr>
      <vt:lpstr>PowerPoint Presentation</vt:lpstr>
      <vt:lpstr>NỘI DUNG BÀI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 Ở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Xuan Nu</cp:lastModifiedBy>
  <cp:revision>57</cp:revision>
  <dcterms:modified xsi:type="dcterms:W3CDTF">2024-02-23T01:30:44Z</dcterms:modified>
</cp:coreProperties>
</file>