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3" r:id="rId3"/>
  </p:sldMasterIdLst>
  <p:notesMasterIdLst>
    <p:notesMasterId r:id="rId46"/>
  </p:notesMasterIdLst>
  <p:sldIdLst>
    <p:sldId id="336" r:id="rId4"/>
    <p:sldId id="380" r:id="rId5"/>
    <p:sldId id="382" r:id="rId6"/>
    <p:sldId id="386" r:id="rId7"/>
    <p:sldId id="385" r:id="rId8"/>
    <p:sldId id="381" r:id="rId9"/>
    <p:sldId id="388" r:id="rId10"/>
    <p:sldId id="387" r:id="rId11"/>
    <p:sldId id="389" r:id="rId12"/>
    <p:sldId id="390" r:id="rId13"/>
    <p:sldId id="391" r:id="rId14"/>
    <p:sldId id="392" r:id="rId15"/>
    <p:sldId id="393" r:id="rId16"/>
    <p:sldId id="427" r:id="rId17"/>
    <p:sldId id="395" r:id="rId18"/>
    <p:sldId id="429" r:id="rId19"/>
    <p:sldId id="397" r:id="rId20"/>
    <p:sldId id="317" r:id="rId21"/>
    <p:sldId id="430" r:id="rId22"/>
    <p:sldId id="400" r:id="rId23"/>
    <p:sldId id="420" r:id="rId24"/>
    <p:sldId id="431" r:id="rId25"/>
    <p:sldId id="403" r:id="rId26"/>
    <p:sldId id="421" r:id="rId27"/>
    <p:sldId id="432" r:id="rId28"/>
    <p:sldId id="406" r:id="rId29"/>
    <p:sldId id="422" r:id="rId30"/>
    <p:sldId id="409" r:id="rId31"/>
    <p:sldId id="408" r:id="rId32"/>
    <p:sldId id="410" r:id="rId33"/>
    <p:sldId id="411" r:id="rId34"/>
    <p:sldId id="423" r:id="rId35"/>
    <p:sldId id="412" r:id="rId36"/>
    <p:sldId id="413" r:id="rId37"/>
    <p:sldId id="414" r:id="rId38"/>
    <p:sldId id="415" r:id="rId39"/>
    <p:sldId id="416" r:id="rId40"/>
    <p:sldId id="383" r:id="rId41"/>
    <p:sldId id="417" r:id="rId42"/>
    <p:sldId id="424" r:id="rId43"/>
    <p:sldId id="425" r:id="rId44"/>
    <p:sldId id="426" r:id="rId45"/>
  </p:sldIdLst>
  <p:sldSz cx="9144000" cy="6858000" type="screen4x3"/>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3333FF"/>
    <a:srgbClr val="EDF9A5"/>
    <a:srgbClr val="FFFF00"/>
    <a:srgbClr val="CC3300"/>
    <a:srgbClr val="DCB62C"/>
    <a:srgbClr val="B7A9F5"/>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58"/>
    <p:restoredTop sz="94660"/>
  </p:normalViewPr>
  <p:slideViewPr>
    <p:cSldViewPr showGuides="1">
      <p:cViewPr varScale="1">
        <p:scale>
          <a:sx n="82" d="100"/>
          <a:sy n="82" d="100"/>
        </p:scale>
        <p:origin x="1445"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fld id="{E4CA77A7-F560-448E-B8FF-3AA71CC55421}" type="datetimeFigureOut">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9/6/2024</a:t>
            </a:fld>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Click to edit Master text styles</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Second level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Third level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Fourth level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Fifth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hangingPunct="1">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fld id="{7BFF9FA3-1DA9-42F8-9910-C071D86E9E92}" type="slidenum">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a:t>
            </a:fld>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a:solidFill>
              <a:srgbClr val="000000">
                <a:alpha val="100000"/>
              </a:srgbClr>
            </a:solidFill>
            <a:miter lim="800000"/>
          </a:ln>
        </p:spPr>
      </p:sp>
      <p:sp>
        <p:nvSpPr>
          <p:cNvPr id="32771" name="Notes Placeholder 2"/>
          <p:cNvSpPr>
            <a:spLocks noGrp="1"/>
          </p:cNvSpPr>
          <p:nvPr>
            <p:ph type="body" idx="1"/>
          </p:nvPr>
        </p:nvSpPr>
        <p:spPr>
          <a:noFill/>
          <a:ln>
            <a:noFill/>
          </a:ln>
        </p:spPr>
        <p:txBody>
          <a:bodyPr wrap="square" lIns="91440" tIns="45720" rIns="91440" bIns="45720" anchor="t" anchorCtr="0"/>
          <a:lstStyle/>
          <a:p>
            <a:pPr lvl="0">
              <a:spcBef>
                <a:spcPct val="0"/>
              </a:spcBef>
            </a:pPr>
            <a:endParaRPr lang="en-US" altLang="en-US" dirty="0"/>
          </a:p>
        </p:txBody>
      </p:sp>
      <p:sp>
        <p:nvSpPr>
          <p:cNvPr id="8196" name="Slide Number Placeholder 3"/>
          <p:cNvSpPr txBox="1">
            <a:spLocks noGrp="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rtlCol="0" anchor="b" anchorCtr="0" compatLnSpc="1"/>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5E927BF2-EFF1-4B55-A98E-49B67BD161A1}" type="slidenum">
              <a:rPr kumimoji="0" lang="vi-VN"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15</a:t>
            </a:fld>
            <a:endParaRPr kumimoji="0" lang="vi-VN"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a:solidFill>
              <a:srgbClr val="000000">
                <a:alpha val="100000"/>
              </a:srgbClr>
            </a:solidFill>
            <a:miter lim="800000"/>
          </a:ln>
        </p:spPr>
      </p:sp>
      <p:sp>
        <p:nvSpPr>
          <p:cNvPr id="35843" name="Notes Placeholder 2"/>
          <p:cNvSpPr>
            <a:spLocks noGrp="1"/>
          </p:cNvSpPr>
          <p:nvPr>
            <p:ph type="body" idx="1"/>
          </p:nvPr>
        </p:nvSpPr>
        <p:spPr>
          <a:noFill/>
          <a:ln>
            <a:noFill/>
          </a:ln>
        </p:spPr>
        <p:txBody>
          <a:bodyPr wrap="square" lIns="91440" tIns="45720" rIns="91440" bIns="45720" anchor="t" anchorCtr="0"/>
          <a:lstStyle/>
          <a:p>
            <a:pPr lvl="0">
              <a:spcBef>
                <a:spcPct val="0"/>
              </a:spcBef>
            </a:pPr>
            <a:endParaRPr lang="en-US" altLang="en-US" dirty="0"/>
          </a:p>
        </p:txBody>
      </p:sp>
      <p:sp>
        <p:nvSpPr>
          <p:cNvPr id="12292" name="Slide Number Placeholder 3"/>
          <p:cNvSpPr txBox="1">
            <a:spLocks noGrp="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rtlCol="0" anchor="b" anchorCtr="0" compatLnSpc="1"/>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D20AAC0C-DDA7-4079-B879-631543050D75}" type="slidenum">
              <a:rPr kumimoji="0" lang="vi-VN"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17</a:t>
            </a:fld>
            <a:endParaRPr kumimoji="0" lang="vi-VN"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a:solidFill>
              <a:srgbClr val="000000">
                <a:alpha val="100000"/>
              </a:srgbClr>
            </a:solidFill>
            <a:miter lim="800000"/>
          </a:ln>
        </p:spPr>
      </p:sp>
      <p:sp>
        <p:nvSpPr>
          <p:cNvPr id="39939" name="Notes Placeholder 2"/>
          <p:cNvSpPr>
            <a:spLocks noGrp="1"/>
          </p:cNvSpPr>
          <p:nvPr>
            <p:ph type="body" idx="1"/>
          </p:nvPr>
        </p:nvSpPr>
        <p:spPr>
          <a:noFill/>
          <a:ln>
            <a:noFill/>
          </a:ln>
        </p:spPr>
        <p:txBody>
          <a:bodyPr wrap="square" lIns="91440" tIns="45720" rIns="91440" bIns="45720" anchor="t" anchorCtr="0"/>
          <a:lstStyle/>
          <a:p>
            <a:pPr lvl="0">
              <a:spcBef>
                <a:spcPct val="0"/>
              </a:spcBef>
            </a:pPr>
            <a:endParaRPr lang="en-US" altLang="en-US" dirty="0"/>
          </a:p>
        </p:txBody>
      </p:sp>
      <p:sp>
        <p:nvSpPr>
          <p:cNvPr id="18436" name="Slide Number Placeholder 3"/>
          <p:cNvSpPr txBox="1">
            <a:spLocks noGrp="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rtlCol="0" anchor="b" anchorCtr="0" compatLnSpc="1"/>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E7165B91-E395-46C1-8511-603071F6D7A2}" type="slidenum">
              <a:rPr kumimoji="0" lang="vi-VN"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20</a:t>
            </a:fld>
            <a:endParaRPr kumimoji="0" lang="vi-VN"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a:solidFill>
              <a:srgbClr val="000000">
                <a:alpha val="100000"/>
              </a:srgbClr>
            </a:solidFill>
            <a:miter lim="800000"/>
          </a:ln>
        </p:spPr>
      </p:sp>
      <p:sp>
        <p:nvSpPr>
          <p:cNvPr id="44035" name="Notes Placeholder 2"/>
          <p:cNvSpPr>
            <a:spLocks noGrp="1"/>
          </p:cNvSpPr>
          <p:nvPr>
            <p:ph type="body" idx="1"/>
          </p:nvPr>
        </p:nvSpPr>
        <p:spPr>
          <a:noFill/>
          <a:ln>
            <a:noFill/>
          </a:ln>
        </p:spPr>
        <p:txBody>
          <a:bodyPr wrap="square" lIns="91440" tIns="45720" rIns="91440" bIns="45720" anchor="t" anchorCtr="0"/>
          <a:lstStyle/>
          <a:p>
            <a:pPr lvl="0">
              <a:spcBef>
                <a:spcPct val="0"/>
              </a:spcBef>
            </a:pPr>
            <a:endParaRPr lang="en-US" altLang="en-US" dirty="0"/>
          </a:p>
        </p:txBody>
      </p:sp>
      <p:sp>
        <p:nvSpPr>
          <p:cNvPr id="24580" name="Slide Number Placeholder 3"/>
          <p:cNvSpPr txBox="1">
            <a:spLocks noGrp="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rtlCol="0" anchor="b" anchorCtr="0" compatLnSpc="1"/>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A87E7CC8-193C-451B-A019-334203EDA74A}" type="slidenum">
              <a:rPr kumimoji="0" lang="vi-VN"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23</a:t>
            </a:fld>
            <a:endParaRPr kumimoji="0" lang="vi-VN"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a:solidFill>
              <a:srgbClr val="000000">
                <a:alpha val="100000"/>
              </a:srgbClr>
            </a:solidFill>
            <a:miter lim="800000"/>
          </a:ln>
        </p:spPr>
      </p:sp>
      <p:sp>
        <p:nvSpPr>
          <p:cNvPr id="48131" name="Notes Placeholder 2"/>
          <p:cNvSpPr>
            <a:spLocks noGrp="1"/>
          </p:cNvSpPr>
          <p:nvPr>
            <p:ph type="body" idx="1"/>
          </p:nvPr>
        </p:nvSpPr>
        <p:spPr>
          <a:noFill/>
          <a:ln>
            <a:noFill/>
          </a:ln>
        </p:spPr>
        <p:txBody>
          <a:bodyPr wrap="square" lIns="91440" tIns="45720" rIns="91440" bIns="45720" anchor="t" anchorCtr="0"/>
          <a:lstStyle/>
          <a:p>
            <a:pPr lvl="0">
              <a:spcBef>
                <a:spcPct val="0"/>
              </a:spcBef>
            </a:pPr>
            <a:endParaRPr lang="en-US" altLang="en-US" dirty="0"/>
          </a:p>
        </p:txBody>
      </p:sp>
      <p:sp>
        <p:nvSpPr>
          <p:cNvPr id="30724" name="Slide Number Placeholder 3"/>
          <p:cNvSpPr txBox="1">
            <a:spLocks noGrp="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rtlCol="0" anchor="b" anchorCtr="0" compatLnSpc="1"/>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24C5C7F6-224C-4767-9037-1ECC8A61F501}" type="slidenum">
              <a:rPr kumimoji="0" lang="vi-VN"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26</a:t>
            </a:fld>
            <a:endParaRPr kumimoji="0" lang="vi-VN"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a:solidFill>
              <a:srgbClr val="000000">
                <a:alpha val="100000"/>
              </a:srgbClr>
            </a:solidFill>
            <a:miter lim="800000"/>
          </a:ln>
        </p:spPr>
      </p:sp>
      <p:sp>
        <p:nvSpPr>
          <p:cNvPr id="64515" name="Notes Placeholder 2"/>
          <p:cNvSpPr>
            <a:spLocks noGrp="1"/>
          </p:cNvSpPr>
          <p:nvPr>
            <p:ph type="body" idx="1"/>
          </p:nvPr>
        </p:nvSpPr>
        <p:spPr>
          <a:noFill/>
          <a:ln>
            <a:noFill/>
          </a:ln>
        </p:spPr>
        <p:txBody>
          <a:bodyPr wrap="square" lIns="91440" tIns="45720" rIns="91440" bIns="45720" anchor="t" anchorCtr="0"/>
          <a:lstStyle/>
          <a:p>
            <a:pPr lvl="0"/>
            <a:endParaRPr lang="vi-VN" altLang="en-US" dirty="0">
              <a:latin typeface="Arial" panose="020B0604020202020204" pitchFamily="34" charset="0"/>
            </a:endParaRPr>
          </a:p>
        </p:txBody>
      </p:sp>
      <p:sp>
        <p:nvSpPr>
          <p:cNvPr id="64516"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vi-VN" altLang="en-US" sz="1200" dirty="0"/>
              <a:t>41</a:t>
            </a:fld>
            <a:endParaRPr lang="vi-VN" altLang="en-US"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a:solidFill>
              <a:srgbClr val="000000">
                <a:alpha val="100000"/>
              </a:srgbClr>
            </a:solidFill>
            <a:miter lim="800000"/>
          </a:ln>
        </p:spPr>
      </p:sp>
      <p:sp>
        <p:nvSpPr>
          <p:cNvPr id="66563" name="Notes Placeholder 2"/>
          <p:cNvSpPr>
            <a:spLocks noGrp="1"/>
          </p:cNvSpPr>
          <p:nvPr>
            <p:ph type="body" idx="1"/>
          </p:nvPr>
        </p:nvSpPr>
        <p:spPr>
          <a:noFill/>
          <a:ln>
            <a:noFill/>
          </a:ln>
        </p:spPr>
        <p:txBody>
          <a:bodyPr wrap="square" lIns="91440" tIns="45720" rIns="91440" bIns="45720" anchor="t" anchorCtr="0"/>
          <a:lstStyle/>
          <a:p>
            <a:pPr lvl="0"/>
            <a:endParaRPr lang="en-US" altLang="en-US" dirty="0"/>
          </a:p>
        </p:txBody>
      </p:sp>
      <p:sp>
        <p:nvSpPr>
          <p:cNvPr id="66564"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vi-VN" altLang="en-US" sz="1200" dirty="0"/>
              <a:t>42</a:t>
            </a:fld>
            <a:endParaRPr lang="vi-VN" alt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2"/>
          </p:nvPr>
        </p:nvSpPr>
        <p:spPr>
          <a:xfrm>
            <a:off x="457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3"/>
          </p:nvPr>
        </p:nvSpPr>
        <p:spPr>
          <a:xfrm>
            <a:off x="3124200" y="6245225"/>
            <a:ext cx="2895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4"/>
          </p:nvPr>
        </p:nvSpPr>
        <p:spPr>
          <a:xfrm>
            <a:off x="6553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4ECC76E1-19E0-4317-A480-C2FA1F21B0DB}" type="slidenum">
              <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a:t>
            </a:fld>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2"/>
          </p:nvPr>
        </p:nvSpPr>
        <p:spPr>
          <a:xfrm>
            <a:off x="457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3"/>
          </p:nvPr>
        </p:nvSpPr>
        <p:spPr>
          <a:xfrm>
            <a:off x="3124200" y="6245225"/>
            <a:ext cx="2895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4"/>
          </p:nvPr>
        </p:nvSpPr>
        <p:spPr>
          <a:xfrm>
            <a:off x="6553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E85B99D6-31CB-45C5-B294-EF533B46C5AD}" type="slidenum">
              <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a:t>
            </a:fld>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2"/>
          </p:nvPr>
        </p:nvSpPr>
        <p:spPr>
          <a:xfrm>
            <a:off x="457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3"/>
          </p:nvPr>
        </p:nvSpPr>
        <p:spPr>
          <a:xfrm>
            <a:off x="3124200" y="6245225"/>
            <a:ext cx="2895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4"/>
          </p:nvPr>
        </p:nvSpPr>
        <p:spPr>
          <a:xfrm>
            <a:off x="6553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57C3586D-129C-4A4A-9A70-193E10E867D3}" type="slidenum">
              <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a:t>
            </a:fld>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2"/>
          </p:nvPr>
        </p:nvSpPr>
        <p:spPr>
          <a:xfrm>
            <a:off x="457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Rectangle 5"/>
          <p:cNvSpPr>
            <a:spLocks noGrp="1" noChangeArrowheads="1"/>
          </p:cNvSpPr>
          <p:nvPr>
            <p:ph type="ftr" sz="quarter" idx="3"/>
          </p:nvPr>
        </p:nvSpPr>
        <p:spPr>
          <a:xfrm>
            <a:off x="3124200" y="6245225"/>
            <a:ext cx="2895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Rectangle 6"/>
          <p:cNvSpPr>
            <a:spLocks noGrp="1" noChangeArrowheads="1"/>
          </p:cNvSpPr>
          <p:nvPr>
            <p:ph type="sldNum" sz="quarter" idx="4"/>
          </p:nvPr>
        </p:nvSpPr>
        <p:spPr>
          <a:xfrm>
            <a:off x="6553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7D57B743-B2D7-47EF-8F4F-30EF265C729A}" type="slidenum">
              <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a:t>
            </a:fld>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143000" y="1122363"/>
            <a:ext cx="6858000" cy="2387600"/>
          </a:xfrm>
        </p:spPr>
        <p:txBody>
          <a:bodyPr anchor="b"/>
          <a:lstStyle>
            <a:lvl1pPr algn="ctr">
              <a:defRPr sz="4500"/>
            </a:lvl1pPr>
          </a:lstStyle>
          <a:p>
            <a:r>
              <a:rPr lang="vi-VN" smtClean="0"/>
              <a:t>Bấm để sửa kiểu tiêu đề Bản cái</a:t>
            </a:r>
            <a:endParaRPr lang="en-US"/>
          </a:p>
        </p:txBody>
      </p:sp>
      <p:sp>
        <p:nvSpPr>
          <p:cNvPr id="3" name="Tiêu đề phụ 2"/>
          <p:cNvSpPr>
            <a:spLocks noGrp="1"/>
          </p:cNvSpPr>
          <p:nvPr>
            <p:ph type="subTitle" idx="1" hasCustomPrompt="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smtClean="0"/>
              <a:t>Bấm để chỉnh sửa kiểu phụ đề của Bản cái</a:t>
            </a:r>
            <a:endParaRPr lang="en-US"/>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DD802CDD-8FDF-4303-BF71-8B7BEB7E1A66}"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A9D641CF-B3DE-49F9-B22A-201819143CA2}"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smtClean="0"/>
              <a:t>Bấm để sửa kiểu tiêu đề Bản cái</a:t>
            </a:r>
            <a:endParaRPr lang="en-US"/>
          </a:p>
        </p:txBody>
      </p:sp>
      <p:sp>
        <p:nvSpPr>
          <p:cNvPr id="3" name="Chỗ dành sẵn cho Nội dung 2"/>
          <p:cNvSpPr>
            <a:spLocks noGrp="1"/>
          </p:cNvSpPr>
          <p:nvPr>
            <p:ph idx="1" hasCustomPrompt="1"/>
          </p:nvPr>
        </p:nvSpPr>
        <p:spPr/>
        <p:txBody>
          <a:bodyPr/>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DD802CDD-8FDF-4303-BF71-8B7BEB7E1A66}"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A9D641CF-B3DE-49F9-B22A-201819143CA2}"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3889" y="1709739"/>
            <a:ext cx="7886700" cy="2852737"/>
          </a:xfrm>
        </p:spPr>
        <p:txBody>
          <a:bodyPr anchor="b"/>
          <a:lstStyle>
            <a:lvl1pPr>
              <a:defRPr sz="4500"/>
            </a:lvl1pPr>
          </a:lstStyle>
          <a:p>
            <a:r>
              <a:rPr lang="vi-VN" smtClean="0"/>
              <a:t>Bấm để sửa kiểu tiêu đề Bản cái</a:t>
            </a:r>
            <a:endParaRPr lang="en-US"/>
          </a:p>
        </p:txBody>
      </p:sp>
      <p:sp>
        <p:nvSpPr>
          <p:cNvPr id="3" name="Chỗ dành sẵn cho Văn bản 2"/>
          <p:cNvSpPr>
            <a:spLocks noGrp="1"/>
          </p:cNvSpPr>
          <p:nvPr>
            <p:ph type="body" idx="1" hasCustomPrompt="1"/>
          </p:nvPr>
        </p:nvSpPr>
        <p:spPr>
          <a:xfrm>
            <a:off x="623889" y="4589465"/>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smtClean="0"/>
              <a:t>Chỉnh sửa kiểu văn bản của Bản cái</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DD802CDD-8FDF-4303-BF71-8B7BEB7E1A66}"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A9D641CF-B3DE-49F9-B22A-201819143CA2}"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smtClean="0"/>
              <a:t>Bấm để sửa kiểu tiêu đề Bản cái</a:t>
            </a:r>
            <a:endParaRPr lang="en-US"/>
          </a:p>
        </p:txBody>
      </p:sp>
      <p:sp>
        <p:nvSpPr>
          <p:cNvPr id="3" name="Chỗ dành sẵn cho Nội dung 2"/>
          <p:cNvSpPr>
            <a:spLocks noGrp="1"/>
          </p:cNvSpPr>
          <p:nvPr>
            <p:ph sz="half" idx="1" hasCustomPrompt="1"/>
          </p:nvPr>
        </p:nvSpPr>
        <p:spPr>
          <a:xfrm>
            <a:off x="628651" y="1825625"/>
            <a:ext cx="3886200" cy="4351338"/>
          </a:xfrm>
        </p:spPr>
        <p:txBody>
          <a:bodyPr/>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Chỗ dành sẵn cho Nội dung 3"/>
          <p:cNvSpPr>
            <a:spLocks noGrp="1"/>
          </p:cNvSpPr>
          <p:nvPr>
            <p:ph sz="half" idx="2" hasCustomPrompt="1"/>
          </p:nvPr>
        </p:nvSpPr>
        <p:spPr>
          <a:xfrm>
            <a:off x="4629151" y="1825625"/>
            <a:ext cx="3886200" cy="4351338"/>
          </a:xfrm>
        </p:spPr>
        <p:txBody>
          <a:bodyPr/>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DD802CDD-8FDF-4303-BF71-8B7BEB7E1A66}"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A9D641CF-B3DE-49F9-B22A-201819143CA2}"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2" y="365126"/>
            <a:ext cx="7886700" cy="1325563"/>
          </a:xfrm>
        </p:spPr>
        <p:txBody>
          <a:bodyPr/>
          <a:lstStyle/>
          <a:p>
            <a:r>
              <a:rPr lang="vi-VN" smtClean="0"/>
              <a:t>Bấm để sửa kiểu tiêu đề Bản cái</a:t>
            </a:r>
            <a:endParaRPr lang="en-US"/>
          </a:p>
        </p:txBody>
      </p:sp>
      <p:sp>
        <p:nvSpPr>
          <p:cNvPr id="3" name="Chỗ dành sẵn cho Văn bản 2"/>
          <p:cNvSpPr>
            <a:spLocks noGrp="1"/>
          </p:cNvSpPr>
          <p:nvPr>
            <p:ph type="body" idx="1" hasCustomPrompt="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smtClean="0"/>
              <a:t>Chỉnh sửa kiểu văn bản của Bản cái</a:t>
            </a:r>
          </a:p>
        </p:txBody>
      </p:sp>
      <p:sp>
        <p:nvSpPr>
          <p:cNvPr id="4" name="Chỗ dành sẵn cho Nội dung 3"/>
          <p:cNvSpPr>
            <a:spLocks noGrp="1"/>
          </p:cNvSpPr>
          <p:nvPr>
            <p:ph sz="half" idx="2" hasCustomPrompt="1"/>
          </p:nvPr>
        </p:nvSpPr>
        <p:spPr>
          <a:xfrm>
            <a:off x="629842" y="2505076"/>
            <a:ext cx="3868340" cy="3684588"/>
          </a:xfrm>
        </p:spPr>
        <p:txBody>
          <a:bodyPr/>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Chỗ dành sẵn cho Văn bản 4"/>
          <p:cNvSpPr>
            <a:spLocks noGrp="1"/>
          </p:cNvSpPr>
          <p:nvPr>
            <p:ph type="body" sz="quarter" idx="3" hasCustomPrompt="1"/>
          </p:nvPr>
        </p:nvSpPr>
        <p:spPr>
          <a:xfrm>
            <a:off x="4629152"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smtClean="0"/>
              <a:t>Chỉnh sửa kiểu văn bản của Bản cái</a:t>
            </a:r>
          </a:p>
        </p:txBody>
      </p:sp>
      <p:sp>
        <p:nvSpPr>
          <p:cNvPr id="6" name="Chỗ dành sẵn cho Nội dung 5"/>
          <p:cNvSpPr>
            <a:spLocks noGrp="1"/>
          </p:cNvSpPr>
          <p:nvPr>
            <p:ph sz="quarter" idx="4" hasCustomPrompt="1"/>
          </p:nvPr>
        </p:nvSpPr>
        <p:spPr>
          <a:xfrm>
            <a:off x="4629152" y="2505076"/>
            <a:ext cx="3887391" cy="3684588"/>
          </a:xfrm>
        </p:spPr>
        <p:txBody>
          <a:bodyPr/>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DD802CDD-8FDF-4303-BF71-8B7BEB7E1A66}"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A9D641CF-B3DE-49F9-B22A-201819143CA2}"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smtClean="0"/>
              <a:t>Bấm để sửa kiểu tiêu đề Bản cái</a:t>
            </a:r>
            <a:endParaRPr lang="en-US"/>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DD802CDD-8FDF-4303-BF71-8B7BEB7E1A66}"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A9D641CF-B3DE-49F9-B22A-201819143CA2}"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DD802CDD-8FDF-4303-BF71-8B7BEB7E1A66}"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A9D641CF-B3DE-49F9-B22A-201819143CA2}"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2"/>
          </p:nvPr>
        </p:nvSpPr>
        <p:spPr>
          <a:xfrm>
            <a:off x="457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3"/>
          </p:nvPr>
        </p:nvSpPr>
        <p:spPr>
          <a:xfrm>
            <a:off x="3124200" y="6245225"/>
            <a:ext cx="2895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4"/>
          </p:nvPr>
        </p:nvSpPr>
        <p:spPr>
          <a:xfrm>
            <a:off x="6553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B90356B2-98CB-446E-8EF2-367B950B7A67}" type="slidenum">
              <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a:t>
            </a:fld>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3" y="457200"/>
            <a:ext cx="2949177" cy="1600200"/>
          </a:xfrm>
        </p:spPr>
        <p:txBody>
          <a:bodyPr anchor="b"/>
          <a:lstStyle>
            <a:lvl1pPr>
              <a:defRPr sz="2400"/>
            </a:lvl1pPr>
          </a:lstStyle>
          <a:p>
            <a:r>
              <a:rPr lang="vi-VN" smtClean="0"/>
              <a:t>Bấm để sửa kiểu tiêu đề Bản cái</a:t>
            </a:r>
            <a:endParaRPr lang="en-US"/>
          </a:p>
        </p:txBody>
      </p:sp>
      <p:sp>
        <p:nvSpPr>
          <p:cNvPr id="3" name="Chỗ dành sẵn cho Nội dung 2"/>
          <p:cNvSpPr>
            <a:spLocks noGrp="1"/>
          </p:cNvSpPr>
          <p:nvPr>
            <p:ph idx="1" hasCustomPrompt="1"/>
          </p:nvPr>
        </p:nvSpPr>
        <p:spPr>
          <a:xfrm>
            <a:off x="3887391" y="987426"/>
            <a:ext cx="4629151"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Chỗ dành sẵn cho Văn bản 3"/>
          <p:cNvSpPr>
            <a:spLocks noGrp="1"/>
          </p:cNvSpPr>
          <p:nvPr>
            <p:ph type="body" sz="half" idx="2" hasCustomPrompt="1"/>
          </p:nvPr>
        </p:nvSpPr>
        <p:spPr>
          <a:xfrm>
            <a:off x="629843" y="2057400"/>
            <a:ext cx="294917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smtClean="0"/>
              <a:t>Chỉnh sửa kiểu văn bản của Bản cái</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DD802CDD-8FDF-4303-BF71-8B7BEB7E1A66}"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A9D641CF-B3DE-49F9-B22A-201819143CA2}"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3" y="457200"/>
            <a:ext cx="2949177" cy="1600200"/>
          </a:xfrm>
        </p:spPr>
        <p:txBody>
          <a:bodyPr anchor="b"/>
          <a:lstStyle>
            <a:lvl1pPr>
              <a:defRPr sz="2400"/>
            </a:lvl1pPr>
          </a:lstStyle>
          <a:p>
            <a:r>
              <a:rPr lang="vi-VN" smtClean="0"/>
              <a:t>Bấm để sửa kiểu tiêu đề Bản cái</a:t>
            </a:r>
            <a:endParaRPr lang="en-US"/>
          </a:p>
        </p:txBody>
      </p:sp>
      <p:sp>
        <p:nvSpPr>
          <p:cNvPr id="3" name="Chỗ dành sẵn cho Hình ảnh 2"/>
          <p:cNvSpPr>
            <a:spLocks noGrp="1"/>
          </p:cNvSpPr>
          <p:nvPr>
            <p:ph type="pic" idx="1"/>
          </p:nvPr>
        </p:nvSpPr>
        <p:spPr>
          <a:xfrm>
            <a:off x="3887391" y="987426"/>
            <a:ext cx="4629151" cy="4873625"/>
          </a:xfrm>
        </p:spPr>
        <p:txBody>
          <a:bodyPr vert="horz" wrap="square" lIns="91440" tIns="45720" rIns="91440" bIns="45720" numCol="1" rtlCol="0" anchor="t" anchorCtr="0" compatLnSpc="1">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0" fontAlgn="base" latinLnBrk="0" hangingPunct="0">
              <a:lnSpc>
                <a:spcPct val="90000"/>
              </a:lnSpc>
              <a:spcBef>
                <a:spcPts val="750"/>
              </a:spcBef>
              <a:spcAft>
                <a:spcPct val="0"/>
              </a:spcAft>
              <a:buClrTx/>
              <a:buSzTx/>
              <a:buFont typeface="Arial" panose="020B0604020202020204" pitchFamily="34" charset="0"/>
              <a:buNone/>
              <a:defRPr/>
            </a:pPr>
            <a:endParaRPr kumimoji="0" 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4" name="Chỗ dành sẵn cho Văn bản 3"/>
          <p:cNvSpPr>
            <a:spLocks noGrp="1"/>
          </p:cNvSpPr>
          <p:nvPr>
            <p:ph type="body" sz="half" idx="2" hasCustomPrompt="1"/>
          </p:nvPr>
        </p:nvSpPr>
        <p:spPr>
          <a:xfrm>
            <a:off x="629843" y="2057400"/>
            <a:ext cx="294917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smtClean="0"/>
              <a:t>Chỉnh sửa kiểu văn bản của Bản cái</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DD802CDD-8FDF-4303-BF71-8B7BEB7E1A66}"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A9D641CF-B3DE-49F9-B22A-201819143CA2}"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smtClean="0"/>
              <a:t>Bấm để sửa kiểu tiêu đề Bản cái</a:t>
            </a:r>
            <a:endParaRPr lang="en-US"/>
          </a:p>
        </p:txBody>
      </p:sp>
      <p:sp>
        <p:nvSpPr>
          <p:cNvPr id="3" name="Chỗ dành sẵn cho Văn bản Dọc 2"/>
          <p:cNvSpPr>
            <a:spLocks noGrp="1"/>
          </p:cNvSpPr>
          <p:nvPr>
            <p:ph type="body" orient="vert" idx="1" hasCustomPrompt="1"/>
          </p:nvPr>
        </p:nvSpPr>
        <p:spPr/>
        <p:txBody>
          <a:bodyPr vert="eaVert"/>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DD802CDD-8FDF-4303-BF71-8B7BEB7E1A66}"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A9D641CF-B3DE-49F9-B22A-201819143CA2}"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6543674" y="365125"/>
            <a:ext cx="1971675" cy="5811838"/>
          </a:xfrm>
        </p:spPr>
        <p:txBody>
          <a:bodyPr vert="eaVert"/>
          <a:lstStyle/>
          <a:p>
            <a:r>
              <a:rPr lang="vi-VN" smtClean="0"/>
              <a:t>Bấm để sửa kiểu tiêu đề Bản cái</a:t>
            </a:r>
            <a:endParaRPr lang="en-US"/>
          </a:p>
        </p:txBody>
      </p:sp>
      <p:sp>
        <p:nvSpPr>
          <p:cNvPr id="3" name="Chỗ dành sẵn cho Văn bản Dọc 2"/>
          <p:cNvSpPr>
            <a:spLocks noGrp="1"/>
          </p:cNvSpPr>
          <p:nvPr>
            <p:ph type="body" orient="vert" idx="1" hasCustomPrompt="1"/>
          </p:nvPr>
        </p:nvSpPr>
        <p:spPr>
          <a:xfrm>
            <a:off x="628649" y="365125"/>
            <a:ext cx="5800725" cy="5811838"/>
          </a:xfrm>
        </p:spPr>
        <p:txBody>
          <a:bodyPr vert="eaVert"/>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DD802CDD-8FDF-4303-BF71-8B7BEB7E1A66}"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A9D641CF-B3DE-49F9-B22A-201819143CA2}"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143000" y="1122363"/>
            <a:ext cx="6858000" cy="2387600"/>
          </a:xfrm>
        </p:spPr>
        <p:txBody>
          <a:bodyPr anchor="b"/>
          <a:lstStyle>
            <a:lvl1pPr algn="ctr">
              <a:defRPr sz="4500"/>
            </a:lvl1pPr>
          </a:lstStyle>
          <a:p>
            <a:r>
              <a:rPr lang="vi-VN" smtClean="0"/>
              <a:t>Bấm để sửa kiểu tiêu đề Bản cái</a:t>
            </a:r>
            <a:endParaRPr lang="en-US"/>
          </a:p>
        </p:txBody>
      </p:sp>
      <p:sp>
        <p:nvSpPr>
          <p:cNvPr id="3" name="Tiêu đề phụ 2"/>
          <p:cNvSpPr>
            <a:spLocks noGrp="1"/>
          </p:cNvSpPr>
          <p:nvPr>
            <p:ph type="subTitle" idx="1" hasCustomPrompt="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smtClean="0"/>
              <a:t>Bấm để chỉnh sửa kiểu phụ đề của Bản cái</a:t>
            </a:r>
            <a:endParaRPr lang="en-US"/>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4F565302-4A70-4221-BA2D-8F6243E662FB}"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defRPr/>
            </a:pPr>
            <a:fld id="{28239165-4459-4164-9615-0345592124DA}" type="slidenum">
              <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t>‹#›</a:t>
            </a:fld>
            <a:endPar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smtClean="0"/>
              <a:t>Bấm để sửa kiểu tiêu đề Bản cái</a:t>
            </a:r>
            <a:endParaRPr lang="en-US"/>
          </a:p>
        </p:txBody>
      </p:sp>
      <p:sp>
        <p:nvSpPr>
          <p:cNvPr id="3" name="Chỗ dành sẵn cho Nội dung 2"/>
          <p:cNvSpPr>
            <a:spLocks noGrp="1"/>
          </p:cNvSpPr>
          <p:nvPr>
            <p:ph idx="1" hasCustomPrompt="1"/>
          </p:nvPr>
        </p:nvSpPr>
        <p:spPr/>
        <p:txBody>
          <a:bodyPr/>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4F565302-4A70-4221-BA2D-8F6243E662FB}"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defRPr/>
            </a:pPr>
            <a:fld id="{28239165-4459-4164-9615-0345592124DA}" type="slidenum">
              <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t>‹#›</a:t>
            </a:fld>
            <a:endPar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3889" y="1709747"/>
            <a:ext cx="7886700" cy="2852737"/>
          </a:xfrm>
        </p:spPr>
        <p:txBody>
          <a:bodyPr anchor="b"/>
          <a:lstStyle>
            <a:lvl1pPr>
              <a:defRPr sz="4500"/>
            </a:lvl1pPr>
          </a:lstStyle>
          <a:p>
            <a:r>
              <a:rPr lang="vi-VN" smtClean="0"/>
              <a:t>Bấm để sửa kiểu tiêu đề Bản cái</a:t>
            </a:r>
            <a:endParaRPr lang="en-US"/>
          </a:p>
        </p:txBody>
      </p:sp>
      <p:sp>
        <p:nvSpPr>
          <p:cNvPr id="3" name="Chỗ dành sẵn cho Văn bản 2"/>
          <p:cNvSpPr>
            <a:spLocks noGrp="1"/>
          </p:cNvSpPr>
          <p:nvPr>
            <p:ph type="body" idx="1" hasCustomPrompt="1"/>
          </p:nvPr>
        </p:nvSpPr>
        <p:spPr>
          <a:xfrm>
            <a:off x="623889" y="458947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smtClean="0"/>
              <a:t>Chỉnh sửa kiểu văn bản của Bản cái</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4F565302-4A70-4221-BA2D-8F6243E662FB}"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defRPr/>
            </a:pPr>
            <a:fld id="{28239165-4459-4164-9615-0345592124DA}" type="slidenum">
              <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t>‹#›</a:t>
            </a:fld>
            <a:endPar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smtClean="0"/>
              <a:t>Bấm để sửa kiểu tiêu đề Bản cái</a:t>
            </a:r>
            <a:endParaRPr lang="en-US"/>
          </a:p>
        </p:txBody>
      </p:sp>
      <p:sp>
        <p:nvSpPr>
          <p:cNvPr id="3" name="Chỗ dành sẵn cho Nội dung 2"/>
          <p:cNvSpPr>
            <a:spLocks noGrp="1"/>
          </p:cNvSpPr>
          <p:nvPr>
            <p:ph sz="half" idx="1" hasCustomPrompt="1"/>
          </p:nvPr>
        </p:nvSpPr>
        <p:spPr>
          <a:xfrm>
            <a:off x="628651" y="1825625"/>
            <a:ext cx="3886200" cy="4351338"/>
          </a:xfrm>
        </p:spPr>
        <p:txBody>
          <a:bodyPr/>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Chỗ dành sẵn cho Nội dung 3"/>
          <p:cNvSpPr>
            <a:spLocks noGrp="1"/>
          </p:cNvSpPr>
          <p:nvPr>
            <p:ph sz="half" idx="2" hasCustomPrompt="1"/>
          </p:nvPr>
        </p:nvSpPr>
        <p:spPr>
          <a:xfrm>
            <a:off x="4629151" y="1825625"/>
            <a:ext cx="3886200" cy="4351338"/>
          </a:xfrm>
        </p:spPr>
        <p:txBody>
          <a:bodyPr/>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4F565302-4A70-4221-BA2D-8F6243E662FB}"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defRPr/>
            </a:pPr>
            <a:fld id="{28239165-4459-4164-9615-0345592124DA}" type="slidenum">
              <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t>‹#›</a:t>
            </a:fld>
            <a:endPar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2" y="365129"/>
            <a:ext cx="7886700" cy="1325563"/>
          </a:xfrm>
        </p:spPr>
        <p:txBody>
          <a:bodyPr/>
          <a:lstStyle/>
          <a:p>
            <a:r>
              <a:rPr lang="vi-VN" smtClean="0"/>
              <a:t>Bấm để sửa kiểu tiêu đề Bản cái</a:t>
            </a:r>
            <a:endParaRPr lang="en-US"/>
          </a:p>
        </p:txBody>
      </p:sp>
      <p:sp>
        <p:nvSpPr>
          <p:cNvPr id="3" name="Chỗ dành sẵn cho Văn bản 2"/>
          <p:cNvSpPr>
            <a:spLocks noGrp="1"/>
          </p:cNvSpPr>
          <p:nvPr>
            <p:ph type="body" idx="1" hasCustomPrompt="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smtClean="0"/>
              <a:t>Chỉnh sửa kiểu văn bản của Bản cái</a:t>
            </a:r>
          </a:p>
        </p:txBody>
      </p:sp>
      <p:sp>
        <p:nvSpPr>
          <p:cNvPr id="4" name="Chỗ dành sẵn cho Nội dung 3"/>
          <p:cNvSpPr>
            <a:spLocks noGrp="1"/>
          </p:cNvSpPr>
          <p:nvPr>
            <p:ph sz="half" idx="2" hasCustomPrompt="1"/>
          </p:nvPr>
        </p:nvSpPr>
        <p:spPr>
          <a:xfrm>
            <a:off x="629842" y="2505076"/>
            <a:ext cx="3868340" cy="3684588"/>
          </a:xfrm>
        </p:spPr>
        <p:txBody>
          <a:bodyPr/>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Chỗ dành sẵn cho Văn bản 4"/>
          <p:cNvSpPr>
            <a:spLocks noGrp="1"/>
          </p:cNvSpPr>
          <p:nvPr>
            <p:ph type="body" sz="quarter" idx="3" hasCustomPrompt="1"/>
          </p:nvPr>
        </p:nvSpPr>
        <p:spPr>
          <a:xfrm>
            <a:off x="4629152"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smtClean="0"/>
              <a:t>Chỉnh sửa kiểu văn bản của Bản cái</a:t>
            </a:r>
          </a:p>
        </p:txBody>
      </p:sp>
      <p:sp>
        <p:nvSpPr>
          <p:cNvPr id="6" name="Chỗ dành sẵn cho Nội dung 5"/>
          <p:cNvSpPr>
            <a:spLocks noGrp="1"/>
          </p:cNvSpPr>
          <p:nvPr>
            <p:ph sz="quarter" idx="4" hasCustomPrompt="1"/>
          </p:nvPr>
        </p:nvSpPr>
        <p:spPr>
          <a:xfrm>
            <a:off x="4629152" y="2505076"/>
            <a:ext cx="3887391" cy="3684588"/>
          </a:xfrm>
        </p:spPr>
        <p:txBody>
          <a:bodyPr/>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4F565302-4A70-4221-BA2D-8F6243E662FB}"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defRPr/>
            </a:pPr>
            <a:fld id="{28239165-4459-4164-9615-0345592124DA}" type="slidenum">
              <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t>‹#›</a:t>
            </a:fld>
            <a:endPar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smtClean="0"/>
              <a:t>Bấm để sửa kiểu tiêu đề Bản cái</a:t>
            </a:r>
            <a:endParaRPr lang="en-US"/>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4F565302-4A70-4221-BA2D-8F6243E662FB}"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defRPr/>
            </a:pPr>
            <a:fld id="{28239165-4459-4164-9615-0345592124DA}" type="slidenum">
              <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t>‹#›</a:t>
            </a:fld>
            <a:endPar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Rectangle 4"/>
          <p:cNvSpPr>
            <a:spLocks noGrp="1" noChangeArrowheads="1"/>
          </p:cNvSpPr>
          <p:nvPr>
            <p:ph type="dt" sz="half" idx="2"/>
          </p:nvPr>
        </p:nvSpPr>
        <p:spPr>
          <a:xfrm>
            <a:off x="457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3"/>
          </p:nvPr>
        </p:nvSpPr>
        <p:spPr>
          <a:xfrm>
            <a:off x="3124200" y="6245225"/>
            <a:ext cx="2895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4"/>
          </p:nvPr>
        </p:nvSpPr>
        <p:spPr>
          <a:xfrm>
            <a:off x="6553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8608438F-AAE6-44A9-AB85-4B40EFC62E46}" type="slidenum">
              <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a:t>
            </a:fld>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4F565302-4A70-4221-BA2D-8F6243E662FB}"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defRPr/>
            </a:pPr>
            <a:fld id="{28239165-4459-4164-9615-0345592124DA}" type="slidenum">
              <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t>‹#›</a:t>
            </a:fld>
            <a:endPar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3" y="457200"/>
            <a:ext cx="2949177" cy="1600200"/>
          </a:xfrm>
        </p:spPr>
        <p:txBody>
          <a:bodyPr anchor="b"/>
          <a:lstStyle>
            <a:lvl1pPr>
              <a:defRPr sz="2400"/>
            </a:lvl1pPr>
          </a:lstStyle>
          <a:p>
            <a:r>
              <a:rPr lang="vi-VN" smtClean="0"/>
              <a:t>Bấm để sửa kiểu tiêu đề Bản cái</a:t>
            </a:r>
            <a:endParaRPr lang="en-US"/>
          </a:p>
        </p:txBody>
      </p:sp>
      <p:sp>
        <p:nvSpPr>
          <p:cNvPr id="3" name="Chỗ dành sẵn cho Nội dung 2"/>
          <p:cNvSpPr>
            <a:spLocks noGrp="1"/>
          </p:cNvSpPr>
          <p:nvPr>
            <p:ph idx="1" hasCustomPrompt="1"/>
          </p:nvPr>
        </p:nvSpPr>
        <p:spPr>
          <a:xfrm>
            <a:off x="3887395" y="987434"/>
            <a:ext cx="4629151"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Chỗ dành sẵn cho Văn bản 3"/>
          <p:cNvSpPr>
            <a:spLocks noGrp="1"/>
          </p:cNvSpPr>
          <p:nvPr>
            <p:ph type="body" sz="half" idx="2" hasCustomPrompt="1"/>
          </p:nvPr>
        </p:nvSpPr>
        <p:spPr>
          <a:xfrm>
            <a:off x="629843" y="2057400"/>
            <a:ext cx="294917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smtClean="0"/>
              <a:t>Chỉnh sửa kiểu văn bản của Bản cái</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4F565302-4A70-4221-BA2D-8F6243E662FB}"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defRPr/>
            </a:pPr>
            <a:fld id="{28239165-4459-4164-9615-0345592124DA}" type="slidenum">
              <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t>‹#›</a:t>
            </a:fld>
            <a:endPar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3" y="457200"/>
            <a:ext cx="2949177" cy="1600200"/>
          </a:xfrm>
        </p:spPr>
        <p:txBody>
          <a:bodyPr anchor="b"/>
          <a:lstStyle>
            <a:lvl1pPr>
              <a:defRPr sz="2400"/>
            </a:lvl1pPr>
          </a:lstStyle>
          <a:p>
            <a:r>
              <a:rPr lang="vi-VN" smtClean="0"/>
              <a:t>Bấm để sửa kiểu tiêu đề Bản cái</a:t>
            </a:r>
            <a:endParaRPr lang="en-US"/>
          </a:p>
        </p:txBody>
      </p:sp>
      <p:sp>
        <p:nvSpPr>
          <p:cNvPr id="3" name="Chỗ dành sẵn cho Hình ảnh 2"/>
          <p:cNvSpPr>
            <a:spLocks noGrp="1"/>
          </p:cNvSpPr>
          <p:nvPr>
            <p:ph type="pic" idx="1"/>
          </p:nvPr>
        </p:nvSpPr>
        <p:spPr>
          <a:xfrm>
            <a:off x="3887395" y="987434"/>
            <a:ext cx="4629151" cy="4873625"/>
          </a:xfrm>
        </p:spPr>
        <p:txBody>
          <a:bodyPr vert="horz" wrap="square" lIns="91440" tIns="45720" rIns="91440" bIns="45720" numCol="1" rtlCol="0" anchor="t" anchorCtr="0" compatLnSpc="1">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0" fontAlgn="base" latinLnBrk="0" hangingPunct="0">
              <a:lnSpc>
                <a:spcPct val="90000"/>
              </a:lnSpc>
              <a:spcBef>
                <a:spcPts val="750"/>
              </a:spcBef>
              <a:spcAft>
                <a:spcPct val="0"/>
              </a:spcAft>
              <a:buClrTx/>
              <a:buSzTx/>
              <a:buFont typeface="Arial" panose="020B0604020202020204" pitchFamily="34" charset="0"/>
              <a:buNone/>
              <a:defRPr/>
            </a:pPr>
            <a:endParaRPr kumimoji="0" 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4" name="Chỗ dành sẵn cho Văn bản 3"/>
          <p:cNvSpPr>
            <a:spLocks noGrp="1"/>
          </p:cNvSpPr>
          <p:nvPr>
            <p:ph type="body" sz="half" idx="2" hasCustomPrompt="1"/>
          </p:nvPr>
        </p:nvSpPr>
        <p:spPr>
          <a:xfrm>
            <a:off x="629843" y="2057400"/>
            <a:ext cx="294917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smtClean="0"/>
              <a:t>Chỉnh sửa kiểu văn bản của Bản cái</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4F565302-4A70-4221-BA2D-8F6243E662FB}"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defRPr/>
            </a:pPr>
            <a:fld id="{28239165-4459-4164-9615-0345592124DA}" type="slidenum">
              <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t>‹#›</a:t>
            </a:fld>
            <a:endPar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smtClean="0"/>
              <a:t>Bấm để sửa kiểu tiêu đề Bản cái</a:t>
            </a:r>
            <a:endParaRPr lang="en-US"/>
          </a:p>
        </p:txBody>
      </p:sp>
      <p:sp>
        <p:nvSpPr>
          <p:cNvPr id="3" name="Chỗ dành sẵn cho Văn bản Dọc 2"/>
          <p:cNvSpPr>
            <a:spLocks noGrp="1"/>
          </p:cNvSpPr>
          <p:nvPr>
            <p:ph type="body" orient="vert" idx="1" hasCustomPrompt="1"/>
          </p:nvPr>
        </p:nvSpPr>
        <p:spPr/>
        <p:txBody>
          <a:bodyPr vert="eaVert"/>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4F565302-4A70-4221-BA2D-8F6243E662FB}"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defRPr/>
            </a:pPr>
            <a:fld id="{28239165-4459-4164-9615-0345592124DA}" type="slidenum">
              <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t>‹#›</a:t>
            </a:fld>
            <a:endPar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6543674" y="365125"/>
            <a:ext cx="1971675" cy="5811838"/>
          </a:xfrm>
        </p:spPr>
        <p:txBody>
          <a:bodyPr vert="eaVert"/>
          <a:lstStyle/>
          <a:p>
            <a:r>
              <a:rPr lang="vi-VN" smtClean="0"/>
              <a:t>Bấm để sửa kiểu tiêu đề Bản cái</a:t>
            </a:r>
            <a:endParaRPr lang="en-US"/>
          </a:p>
        </p:txBody>
      </p:sp>
      <p:sp>
        <p:nvSpPr>
          <p:cNvPr id="3" name="Chỗ dành sẵn cho Văn bản Dọc 2"/>
          <p:cNvSpPr>
            <a:spLocks noGrp="1"/>
          </p:cNvSpPr>
          <p:nvPr>
            <p:ph type="body" orient="vert" idx="1" hasCustomPrompt="1"/>
          </p:nvPr>
        </p:nvSpPr>
        <p:spPr>
          <a:xfrm>
            <a:off x="628649" y="365125"/>
            <a:ext cx="5800725" cy="5811838"/>
          </a:xfrm>
        </p:spPr>
        <p:txBody>
          <a:bodyPr vert="eaVert"/>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4F565302-4A70-4221-BA2D-8F6243E662FB}"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defRPr/>
            </a:pPr>
            <a:fld id="{28239165-4459-4164-9615-0345592124DA}" type="slidenum">
              <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t>‹#›</a:t>
            </a:fld>
            <a:endPar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
          <p:cNvSpPr>
            <a:spLocks noGrp="1" noChangeArrowheads="1"/>
          </p:cNvSpPr>
          <p:nvPr>
            <p:ph type="dt" sz="half" idx="12"/>
          </p:nvPr>
        </p:nvSpPr>
        <p:spPr>
          <a:xfrm>
            <a:off x="457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Footer Placeholder 3"/>
          <p:cNvSpPr>
            <a:spLocks noGrp="1" noChangeArrowheads="1"/>
          </p:cNvSpPr>
          <p:nvPr>
            <p:ph type="ftr" sz="quarter" idx="3"/>
          </p:nvPr>
        </p:nvSpPr>
        <p:spPr>
          <a:xfrm>
            <a:off x="3124200" y="6245225"/>
            <a:ext cx="2895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Slide Number Placeholder 4"/>
          <p:cNvSpPr>
            <a:spLocks noGrp="1" noChangeArrowheads="1"/>
          </p:cNvSpPr>
          <p:nvPr>
            <p:ph type="sldNum" sz="quarter" idx="4"/>
          </p:nvPr>
        </p:nvSpPr>
        <p:spPr>
          <a:xfrm>
            <a:off x="6553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6F279102-3DB2-48A2-8711-CF61D9C62FB8}" type="slidenum">
              <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a:t>
            </a:fld>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2"/>
          </p:nvPr>
        </p:nvSpPr>
        <p:spPr>
          <a:xfrm>
            <a:off x="457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8" name="Rectangle 5"/>
          <p:cNvSpPr>
            <a:spLocks noGrp="1" noChangeArrowheads="1"/>
          </p:cNvSpPr>
          <p:nvPr>
            <p:ph type="ftr" sz="quarter" idx="13"/>
          </p:nvPr>
        </p:nvSpPr>
        <p:spPr>
          <a:xfrm>
            <a:off x="3124200" y="6245225"/>
            <a:ext cx="2895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9" name="Rectangle 6"/>
          <p:cNvSpPr>
            <a:spLocks noGrp="1" noChangeArrowheads="1"/>
          </p:cNvSpPr>
          <p:nvPr>
            <p:ph type="sldNum" sz="quarter" idx="14"/>
          </p:nvPr>
        </p:nvSpPr>
        <p:spPr>
          <a:xfrm>
            <a:off x="6553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756E5937-C1BF-477C-B9A5-931CAFD283A9}" type="slidenum">
              <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a:t>
            </a:fld>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2"/>
          </p:nvPr>
        </p:nvSpPr>
        <p:spPr>
          <a:xfrm>
            <a:off x="457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Rectangle 5"/>
          <p:cNvSpPr>
            <a:spLocks noGrp="1" noChangeArrowheads="1"/>
          </p:cNvSpPr>
          <p:nvPr>
            <p:ph type="ftr" sz="quarter" idx="3"/>
          </p:nvPr>
        </p:nvSpPr>
        <p:spPr>
          <a:xfrm>
            <a:off x="3124200" y="6245225"/>
            <a:ext cx="2895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Rectangle 6"/>
          <p:cNvSpPr>
            <a:spLocks noGrp="1" noChangeArrowheads="1"/>
          </p:cNvSpPr>
          <p:nvPr>
            <p:ph type="sldNum" sz="quarter" idx="4"/>
          </p:nvPr>
        </p:nvSpPr>
        <p:spPr>
          <a:xfrm>
            <a:off x="6553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30B265E3-39F1-4B4B-8A90-79E237282387}" type="slidenum">
              <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a:t>
            </a:fld>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rot="19281185">
            <a:off x="2779713" y="2420938"/>
            <a:ext cx="5105400" cy="831850"/>
          </a:xfrm>
          <a:prstGeom prst="rect">
            <a:avLst/>
          </a:prstGeom>
          <a:noFill/>
        </p:spPr>
        <p:txBody>
          <a:bodyPr>
            <a:spAutoFit/>
          </a:bodyPr>
          <a:lstStyle/>
          <a:p>
            <a:pPr lvl="0">
              <a:buNone/>
            </a:pPr>
            <a:r>
              <a:rPr lang="en-US" altLang="en-US" sz="3000" dirty="0">
                <a:solidFill>
                  <a:schemeClr val="accent1"/>
                </a:solidFill>
                <a:effectLst>
                  <a:outerShdw blurRad="38100" dist="38100" dir="2700000">
                    <a:srgbClr val="C0C0C0"/>
                  </a:outerShdw>
                </a:effectLst>
                <a:latin typeface="Arial" panose="020B0604020202020204" pitchFamily="34" charset="0"/>
              </a:rPr>
              <a:t>Thư viện stem-steam</a:t>
            </a:r>
          </a:p>
          <a:p>
            <a:pPr lvl="0">
              <a:buNone/>
            </a:pPr>
            <a:endParaRPr dirty="0">
              <a:solidFill>
                <a:schemeClr val="accent1"/>
              </a:solidFill>
              <a:effectLst>
                <a:outerShdw blurRad="38100" dist="38100" dir="2700000">
                  <a:srgbClr val="C0C0C0"/>
                </a:outerShdw>
              </a:effectLst>
              <a:latin typeface="Arial" panose="020B0604020202020204" pitchFamily="34" charset="0"/>
            </a:endParaRPr>
          </a:p>
        </p:txBody>
      </p:sp>
      <p:sp>
        <p:nvSpPr>
          <p:cNvPr id="4" name="Rectangle 5"/>
          <p:cNvSpPr>
            <a:spLocks noGrp="1" noChangeArrowheads="1"/>
          </p:cNvSpPr>
          <p:nvPr>
            <p:ph type="ftr" sz="quarter" idx="3"/>
          </p:nvPr>
        </p:nvSpPr>
        <p:spPr>
          <a:xfrm>
            <a:off x="3124200" y="6400800"/>
            <a:ext cx="2895600" cy="320675"/>
          </a:xfrm>
          <a:prstGeom prst="rect">
            <a:avLst/>
          </a:prstGeom>
        </p:spPr>
        <p:txBody>
          <a:bodyPr/>
          <a:lstStyle/>
          <a:p>
            <a:pPr lvl="0">
              <a:buNone/>
            </a:pPr>
            <a:r>
              <a:rPr lang="en-US" altLang="en-US" dirty="0"/>
              <a:t>Thư viện stem-steam</a:t>
            </a: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2"/>
          <p:cNvSpPr>
            <a:spLocks noGrp="1" noChangeArrowheads="1"/>
          </p:cNvSpPr>
          <p:nvPr>
            <p:ph type="dt" sz="half" idx="12"/>
          </p:nvPr>
        </p:nvSpPr>
        <p:spPr>
          <a:xfrm>
            <a:off x="457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Footer Placeholder 3"/>
          <p:cNvSpPr>
            <a:spLocks noGrp="1" noChangeArrowheads="1"/>
          </p:cNvSpPr>
          <p:nvPr>
            <p:ph type="ftr" sz="quarter" idx="3"/>
          </p:nvPr>
        </p:nvSpPr>
        <p:spPr>
          <a:xfrm>
            <a:off x="3124200" y="6245225"/>
            <a:ext cx="2895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Slide Number Placeholder 4"/>
          <p:cNvSpPr>
            <a:spLocks noGrp="1" noChangeArrowheads="1"/>
          </p:cNvSpPr>
          <p:nvPr>
            <p:ph type="sldNum" sz="quarter" idx="4"/>
          </p:nvPr>
        </p:nvSpPr>
        <p:spPr>
          <a:xfrm>
            <a:off x="6553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C3E65CEB-ABC4-425A-8D5D-87324D14818A}" type="slidenum">
              <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a:t>
            </a:fld>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2"/>
          <p:cNvSpPr>
            <a:spLocks noGrp="1" noChangeArrowheads="1"/>
          </p:cNvSpPr>
          <p:nvPr>
            <p:ph type="dt" sz="half" idx="12"/>
          </p:nvPr>
        </p:nvSpPr>
        <p:spPr>
          <a:xfrm>
            <a:off x="457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Footer Placeholder 3"/>
          <p:cNvSpPr>
            <a:spLocks noGrp="1" noChangeArrowheads="1"/>
          </p:cNvSpPr>
          <p:nvPr>
            <p:ph type="ftr" sz="quarter" idx="3"/>
          </p:nvPr>
        </p:nvSpPr>
        <p:spPr>
          <a:xfrm>
            <a:off x="3124200" y="6245225"/>
            <a:ext cx="2895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Slide Number Placeholder 4"/>
          <p:cNvSpPr>
            <a:spLocks noGrp="1" noChangeArrowheads="1"/>
          </p:cNvSpPr>
          <p:nvPr>
            <p:ph type="sldNum" sz="quarter" idx="4"/>
          </p:nvPr>
        </p:nvSpPr>
        <p:spPr>
          <a:xfrm>
            <a:off x="6553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9E3DD2EC-84A0-4F34-B32A-A237AF2ECB9D}" type="slidenum">
              <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a:t>
            </a:fld>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4"/>
          <p:cNvSpPr txBox="1"/>
          <p:nvPr/>
        </p:nvSpPr>
        <p:spPr>
          <a:xfrm>
            <a:off x="3352800" y="6400800"/>
            <a:ext cx="2438400" cy="646113"/>
          </a:xfrm>
          <a:prstGeom prst="rect">
            <a:avLst/>
          </a:prstGeom>
          <a:noFill/>
        </p:spPr>
        <p:txBody>
          <a:bodyPr wrap="square" rtlCol="0">
            <a:spAutoFit/>
          </a:bodyPr>
          <a:lstStyle/>
          <a:p>
            <a:pPr lvl="0" eaLnBrk="1" hangingPunct="1">
              <a:buNone/>
            </a:pPr>
            <a:r>
              <a:rPr lang="en-US" altLang="en-US" dirty="0">
                <a:solidFill>
                  <a:schemeClr val="accent1"/>
                </a:solidFill>
                <a:effectLst>
                  <a:outerShdw blurRad="38100" dist="38100" dir="2700000">
                    <a:srgbClr val="C0C0C0"/>
                  </a:outerShdw>
                </a:effectLst>
                <a:latin typeface="Arial" panose="020B0604020202020204" pitchFamily="34" charset="0"/>
              </a:rPr>
              <a:t>Thư viện stem-steam</a:t>
            </a:r>
          </a:p>
          <a:p>
            <a:pPr lvl="0" eaLnBrk="1" hangingPunct="1">
              <a:buNone/>
            </a:pPr>
            <a:endParaRPr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Chỗ dành sẵn cho Tiêu đề 1"/>
          <p:cNvSpPr>
            <a:spLocks noGrp="1"/>
          </p:cNvSpPr>
          <p:nvPr>
            <p:ph type="title"/>
          </p:nvPr>
        </p:nvSpPr>
        <p:spPr>
          <a:xfrm>
            <a:off x="628650" y="365125"/>
            <a:ext cx="7886700" cy="1325563"/>
          </a:xfrm>
          <a:prstGeom prst="rect">
            <a:avLst/>
          </a:prstGeom>
          <a:noFill/>
          <a:ln w="9525">
            <a:noFill/>
          </a:ln>
        </p:spPr>
        <p:txBody>
          <a:bodyPr anchor="ctr" anchorCtr="0"/>
          <a:lstStyle/>
          <a:p>
            <a:pPr lvl="0"/>
            <a:r>
              <a:rPr lang="vi-VN" altLang="en-US" dirty="0"/>
              <a:t>Bấm để sửa kiểu tiêu đề Bản cái</a:t>
            </a:r>
            <a:endParaRPr lang="en-US" altLang="en-US" dirty="0"/>
          </a:p>
        </p:txBody>
      </p:sp>
      <p:sp>
        <p:nvSpPr>
          <p:cNvPr id="2051" name="Chỗ dành sẵn cho Văn bản 2"/>
          <p:cNvSpPr>
            <a:spLocks noGrp="1"/>
          </p:cNvSpPr>
          <p:nvPr>
            <p:ph type="body" idx="1"/>
          </p:nvPr>
        </p:nvSpPr>
        <p:spPr>
          <a:xfrm>
            <a:off x="628650" y="1825625"/>
            <a:ext cx="7886700" cy="4351338"/>
          </a:xfrm>
          <a:prstGeom prst="rect">
            <a:avLst/>
          </a:prstGeom>
          <a:noFill/>
          <a:ln w="9525">
            <a:noFill/>
          </a:ln>
        </p:spPr>
        <p:txBody>
          <a:bodyPr/>
          <a:lstStyle/>
          <a:p>
            <a:pPr lvl="0"/>
            <a:r>
              <a:rPr lang="vi-VN" altLang="en-US" dirty="0"/>
              <a:t>Chỉnh sửa kiểu văn bản của Bản cái</a:t>
            </a:r>
          </a:p>
          <a:p>
            <a:pPr lvl="1"/>
            <a:r>
              <a:rPr lang="vi-VN" altLang="en-US" dirty="0"/>
              <a:t>Mức hai</a:t>
            </a:r>
          </a:p>
          <a:p>
            <a:pPr lvl="2"/>
            <a:r>
              <a:rPr lang="vi-VN" altLang="en-US" dirty="0"/>
              <a:t>Mức ba</a:t>
            </a:r>
          </a:p>
          <a:p>
            <a:pPr lvl="3"/>
            <a:r>
              <a:rPr lang="vi-VN" altLang="en-US" dirty="0"/>
              <a:t>Mức bốn</a:t>
            </a:r>
          </a:p>
          <a:p>
            <a:pPr lvl="4"/>
            <a:r>
              <a:rPr lang="vi-VN" altLang="en-US" dirty="0"/>
              <a:t>Mức năm</a:t>
            </a:r>
            <a:endParaRPr lang="en-US" altLang="en-US" dirty="0"/>
          </a:p>
        </p:txBody>
      </p:sp>
      <p:sp>
        <p:nvSpPr>
          <p:cNvPr id="4" name="Chỗ dành sẵn cho Ngày tháng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a:solidFill>
                  <a:prstClr val="black">
                    <a:tint val="75000"/>
                  </a:prstClr>
                </a:solidFill>
                <a:latin typeface="Calibri" panose="020F0502020204030204"/>
                <a:cs typeface="+mn-cs"/>
              </a:defRPr>
            </a:lvl1pPr>
          </a:lstStyle>
          <a:p>
            <a:pPr marL="0" marR="0" lvl="0" indent="0" algn="l" defTabSz="685800" rtl="0" eaLnBrk="1" fontAlgn="auto" latinLnBrk="0" hangingPunct="1">
              <a:lnSpc>
                <a:spcPct val="100000"/>
              </a:lnSpc>
              <a:spcBef>
                <a:spcPts val="0"/>
              </a:spcBef>
              <a:spcAft>
                <a:spcPts val="0"/>
              </a:spcAft>
              <a:buClrTx/>
              <a:buSzTx/>
              <a:buFontTx/>
              <a:buNone/>
              <a:defRPr/>
            </a:pPr>
            <a:fld id="{DD802CDD-8FDF-4303-BF71-8B7BEB7E1A66}"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Calibri" panose="020F0502020204030204"/>
                <a:cs typeface="+mn-cs"/>
              </a:defRPr>
            </a:lvl1p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defTabSz="685800" eaLnBrk="1" fontAlgn="auto" hangingPunct="1">
              <a:spcBef>
                <a:spcPts val="0"/>
              </a:spcBef>
              <a:spcAft>
                <a:spcPts val="0"/>
              </a:spcAft>
              <a:defRPr sz="900">
                <a:solidFill>
                  <a:prstClr val="black">
                    <a:tint val="75000"/>
                  </a:prstClr>
                </a:solidFill>
                <a:latin typeface="Calibri" panose="020F0502020204030204"/>
                <a:cs typeface="+mn-cs"/>
              </a:defRPr>
            </a:lvl1pPr>
          </a:lstStyle>
          <a:p>
            <a:pPr marL="0" marR="0" lvl="0" indent="0" algn="r" defTabSz="685800" rtl="0" eaLnBrk="1" fontAlgn="auto" latinLnBrk="0" hangingPunct="1">
              <a:lnSpc>
                <a:spcPct val="100000"/>
              </a:lnSpc>
              <a:spcBef>
                <a:spcPts val="0"/>
              </a:spcBef>
              <a:spcAft>
                <a:spcPts val="0"/>
              </a:spcAft>
              <a:buClrTx/>
              <a:buSzTx/>
              <a:buFontTx/>
              <a:buNone/>
              <a:defRPr/>
            </a:pPr>
            <a:fld id="{A9D641CF-B3DE-49F9-B22A-201819143CA2}"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Times New Roman" panose="02020603050405020304" pitchFamily="18" charset="0"/>
        </a:defRPr>
      </a:lvl6pPr>
      <a:lvl7pPr marL="685800" algn="l" rtl="0" fontAlgn="base">
        <a:lnSpc>
          <a:spcPct val="90000"/>
        </a:lnSpc>
        <a:spcBef>
          <a:spcPct val="0"/>
        </a:spcBef>
        <a:spcAft>
          <a:spcPct val="0"/>
        </a:spcAft>
        <a:defRPr sz="3300">
          <a:solidFill>
            <a:schemeClr val="tx1"/>
          </a:solidFill>
          <a:latin typeface="Times New Roman" panose="02020603050405020304" pitchFamily="18" charset="0"/>
        </a:defRPr>
      </a:lvl7pPr>
      <a:lvl8pPr marL="1028700" algn="l" rtl="0" fontAlgn="base">
        <a:lnSpc>
          <a:spcPct val="90000"/>
        </a:lnSpc>
        <a:spcBef>
          <a:spcPct val="0"/>
        </a:spcBef>
        <a:spcAft>
          <a:spcPct val="0"/>
        </a:spcAft>
        <a:defRPr sz="3300">
          <a:solidFill>
            <a:schemeClr val="tx1"/>
          </a:solidFill>
          <a:latin typeface="Times New Roman" panose="02020603050405020304" pitchFamily="18" charset="0"/>
        </a:defRPr>
      </a:lvl8pPr>
      <a:lvl9pPr marL="1371600" algn="l" rtl="0" fontAlgn="base">
        <a:lnSpc>
          <a:spcPct val="90000"/>
        </a:lnSpc>
        <a:spcBef>
          <a:spcPct val="0"/>
        </a:spcBef>
        <a:spcAft>
          <a:spcPct val="0"/>
        </a:spcAft>
        <a:defRPr sz="3300">
          <a:solidFill>
            <a:schemeClr val="tx1"/>
          </a:solidFill>
          <a:latin typeface="Times New Roman" panose="02020603050405020304" pitchFamily="18"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Chỗ dành sẵn cho Tiêu đề 1"/>
          <p:cNvSpPr>
            <a:spLocks noGrp="1"/>
          </p:cNvSpPr>
          <p:nvPr>
            <p:ph type="title"/>
          </p:nvPr>
        </p:nvSpPr>
        <p:spPr>
          <a:xfrm>
            <a:off x="628650" y="365125"/>
            <a:ext cx="7886700" cy="1325563"/>
          </a:xfrm>
          <a:prstGeom prst="rect">
            <a:avLst/>
          </a:prstGeom>
          <a:noFill/>
          <a:ln w="9525">
            <a:noFill/>
          </a:ln>
        </p:spPr>
        <p:txBody>
          <a:bodyPr anchor="ctr" anchorCtr="0"/>
          <a:lstStyle/>
          <a:p>
            <a:pPr lvl="0"/>
            <a:r>
              <a:rPr lang="vi-VN" altLang="en-US" dirty="0"/>
              <a:t>Bấm để sửa kiểu tiêu đề Bản cái</a:t>
            </a:r>
            <a:endParaRPr lang="en-US" altLang="en-US" dirty="0"/>
          </a:p>
        </p:txBody>
      </p:sp>
      <p:sp>
        <p:nvSpPr>
          <p:cNvPr id="3075" name="Chỗ dành sẵn cho Văn bản 2"/>
          <p:cNvSpPr>
            <a:spLocks noGrp="1"/>
          </p:cNvSpPr>
          <p:nvPr>
            <p:ph type="body" idx="1"/>
          </p:nvPr>
        </p:nvSpPr>
        <p:spPr>
          <a:xfrm>
            <a:off x="628650" y="1825625"/>
            <a:ext cx="7886700" cy="4351338"/>
          </a:xfrm>
          <a:prstGeom prst="rect">
            <a:avLst/>
          </a:prstGeom>
          <a:noFill/>
          <a:ln w="9525">
            <a:noFill/>
          </a:ln>
        </p:spPr>
        <p:txBody>
          <a:bodyPr/>
          <a:lstStyle/>
          <a:p>
            <a:pPr lvl="0"/>
            <a:r>
              <a:rPr lang="vi-VN" altLang="en-US" dirty="0"/>
              <a:t>Chỉnh sửa kiểu văn bản của Bản cái</a:t>
            </a:r>
          </a:p>
          <a:p>
            <a:pPr lvl="1"/>
            <a:r>
              <a:rPr lang="vi-VN" altLang="en-US" dirty="0"/>
              <a:t>Mức hai</a:t>
            </a:r>
          </a:p>
          <a:p>
            <a:pPr lvl="2"/>
            <a:r>
              <a:rPr lang="vi-VN" altLang="en-US" dirty="0"/>
              <a:t>Mức ba</a:t>
            </a:r>
          </a:p>
          <a:p>
            <a:pPr lvl="3"/>
            <a:r>
              <a:rPr lang="vi-VN" altLang="en-US" dirty="0"/>
              <a:t>Mức bốn</a:t>
            </a:r>
          </a:p>
          <a:p>
            <a:pPr lvl="4"/>
            <a:r>
              <a:rPr lang="vi-VN" altLang="en-US" dirty="0"/>
              <a:t>Mức năm</a:t>
            </a:r>
            <a:endParaRPr lang="en-US" altLang="en-US" dirty="0"/>
          </a:p>
        </p:txBody>
      </p:sp>
      <p:sp>
        <p:nvSpPr>
          <p:cNvPr id="4" name="Chỗ dành sẵn cho Ngày tháng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a:solidFill>
                  <a:prstClr val="black">
                    <a:tint val="75000"/>
                  </a:prstClr>
                </a:solidFill>
                <a:latin typeface="Calibri" panose="020F0502020204030204"/>
                <a:cs typeface="+mn-cs"/>
              </a:defRPr>
            </a:lvl1pPr>
          </a:lstStyle>
          <a:p>
            <a:pPr marL="0" marR="0" lvl="0" indent="0" algn="l" defTabSz="685800" rtl="0" eaLnBrk="1" fontAlgn="auto" latinLnBrk="0" hangingPunct="1">
              <a:lnSpc>
                <a:spcPct val="100000"/>
              </a:lnSpc>
              <a:spcBef>
                <a:spcPts val="0"/>
              </a:spcBef>
              <a:spcAft>
                <a:spcPts val="0"/>
              </a:spcAft>
              <a:buClrTx/>
              <a:buSzTx/>
              <a:buFontTx/>
              <a:buNone/>
              <a:defRPr/>
            </a:pPr>
            <a:fld id="{4F565302-4A70-4221-BA2D-8F6243E662FB}"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Calibri" panose="020F0502020204030204"/>
                <a:cs typeface="+mn-cs"/>
              </a:defRPr>
            </a:lvl1p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defTabSz="685800" eaLnBrk="1" hangingPunct="1">
              <a:defRPr sz="900">
                <a:solidFill>
                  <a:srgbClr val="898989"/>
                </a:solidFill>
                <a:latin typeface="Calibri" panose="020F0502020204030204" pitchFamily="34" charset="0"/>
              </a:defRPr>
            </a:lvl1pPr>
          </a:lstStyle>
          <a:p>
            <a:pPr marL="0" marR="0" lvl="0" indent="0" algn="r" defTabSz="685800" rtl="0" eaLnBrk="1" fontAlgn="base" latinLnBrk="0" hangingPunct="1">
              <a:lnSpc>
                <a:spcPct val="100000"/>
              </a:lnSpc>
              <a:spcBef>
                <a:spcPct val="0"/>
              </a:spcBef>
              <a:spcAft>
                <a:spcPct val="0"/>
              </a:spcAft>
              <a:buClrTx/>
              <a:buSzTx/>
              <a:buFontTx/>
              <a:buNone/>
              <a:defRPr/>
            </a:pPr>
            <a:fld id="{28239165-4459-4164-9615-0345592124DA}" type="slidenum">
              <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t>‹#›</a:t>
            </a:fld>
            <a:endPar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Times New Roman" panose="02020603050405020304" pitchFamily="18" charset="0"/>
        </a:defRPr>
      </a:lvl6pPr>
      <a:lvl7pPr marL="685800" algn="l" rtl="0" fontAlgn="base">
        <a:lnSpc>
          <a:spcPct val="90000"/>
        </a:lnSpc>
        <a:spcBef>
          <a:spcPct val="0"/>
        </a:spcBef>
        <a:spcAft>
          <a:spcPct val="0"/>
        </a:spcAft>
        <a:defRPr sz="3300">
          <a:solidFill>
            <a:schemeClr val="tx1"/>
          </a:solidFill>
          <a:latin typeface="Times New Roman" panose="02020603050405020304" pitchFamily="18" charset="0"/>
        </a:defRPr>
      </a:lvl7pPr>
      <a:lvl8pPr marL="1028700" algn="l" rtl="0" fontAlgn="base">
        <a:lnSpc>
          <a:spcPct val="90000"/>
        </a:lnSpc>
        <a:spcBef>
          <a:spcPct val="0"/>
        </a:spcBef>
        <a:spcAft>
          <a:spcPct val="0"/>
        </a:spcAft>
        <a:defRPr sz="3300">
          <a:solidFill>
            <a:schemeClr val="tx1"/>
          </a:solidFill>
          <a:latin typeface="Times New Roman" panose="02020603050405020304" pitchFamily="18" charset="0"/>
        </a:defRPr>
      </a:lvl8pPr>
      <a:lvl9pPr marL="1371600" algn="l" rtl="0" fontAlgn="base">
        <a:lnSpc>
          <a:spcPct val="90000"/>
        </a:lnSpc>
        <a:spcBef>
          <a:spcPct val="0"/>
        </a:spcBef>
        <a:spcAft>
          <a:spcPct val="0"/>
        </a:spcAft>
        <a:defRPr sz="3300">
          <a:solidFill>
            <a:schemeClr val="tx1"/>
          </a:solidFill>
          <a:latin typeface="Times New Roman" panose="02020603050405020304" pitchFamily="18"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audio" Target="../media/audio4.wav"/><Relationship Id="rId5" Type="http://schemas.openxmlformats.org/officeDocument/2006/relationships/image" Target="../media/image20.png"/><Relationship Id="rId4" Type="http://schemas.openxmlformats.org/officeDocument/2006/relationships/audio" Target="../media/audio3.wav"/></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5.jpe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audio" Target="../media/audio4.wav"/><Relationship Id="rId5" Type="http://schemas.openxmlformats.org/officeDocument/2006/relationships/image" Target="../media/image20.png"/><Relationship Id="rId4" Type="http://schemas.openxmlformats.org/officeDocument/2006/relationships/audio" Target="../media/audio3.wav"/></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9.jpe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audio" Target="../media/audio4.wav"/><Relationship Id="rId5" Type="http://schemas.openxmlformats.org/officeDocument/2006/relationships/image" Target="../media/image20.png"/><Relationship Id="rId4" Type="http://schemas.openxmlformats.org/officeDocument/2006/relationships/audio" Target="../media/audio3.wav"/></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3.jpe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audio" Target="../media/audio4.wav"/><Relationship Id="rId5" Type="http://schemas.openxmlformats.org/officeDocument/2006/relationships/image" Target="../media/image20.png"/><Relationship Id="rId4" Type="http://schemas.openxmlformats.org/officeDocument/2006/relationships/audio" Target="../media/audio3.wav"/></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7.pn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Luyen\Desktop\VTC16%20(online-video-cutter.com).mp4" TargetMode="External"/><Relationship Id="rId1" Type="http://schemas.microsoft.com/office/2007/relationships/media" Target="file:///C:\Users\Luyen\Desktop\VTC16%20(online-video-cutter.com).mp4" TargetMode="Externa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33.jpeg"/><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482" name="WordArt 330"/>
          <p:cNvSpPr>
            <a:spLocks noChangeArrowheads="1" noChangeShapeType="1" noTextEdit="1"/>
          </p:cNvSpPr>
          <p:nvPr/>
        </p:nvSpPr>
        <p:spPr bwMode="auto">
          <a:xfrm>
            <a:off x="1752600" y="3581400"/>
            <a:ext cx="5562600" cy="990600"/>
          </a:xfrm>
          <a:prstGeom prst="rect">
            <a:avLst/>
          </a:prstGeom>
        </p:spPr>
        <p:txBody>
          <a:bodyPr wrap="none" numCol="1" fromWordArt="1">
            <a:prstTxWarp prst="textPlain">
              <a:avLst>
                <a:gd name="adj" fmla="val 45727"/>
              </a:avLst>
            </a:prstTxWarp>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3600" b="0" i="0" u="none" strike="noStrike" kern="10" cap="none" spc="0" normalizeH="0" baseline="0" noProof="0" dirty="0">
                <a:ln w="12700">
                  <a:solidFill>
                    <a:srgbClr val="00CC99"/>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BigApple"/>
                <a:ea typeface="+mn-ea"/>
                <a:cs typeface="Arial" panose="020B0604020202020204" pitchFamily="34" charset="0"/>
              </a:rPr>
              <a:t> </a:t>
            </a:r>
            <a:r>
              <a:rPr kumimoji="0" lang="en-US" sz="3600" b="0" i="0" u="none" strike="noStrike" kern="10" cap="none" spc="0" normalizeH="0" baseline="0" noProof="0" dirty="0">
                <a:ln w="12700">
                  <a:solidFill>
                    <a:srgbClr val="00CC99"/>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Arial" panose="020B0604020202020204" pitchFamily="34" charset="0"/>
                <a:ea typeface="+mn-ea"/>
                <a:cs typeface="Arial" panose="020B0604020202020204" pitchFamily="34" charset="0"/>
              </a:rPr>
              <a:t>CÔNG NGHỆ 7</a:t>
            </a:r>
          </a:p>
        </p:txBody>
      </p:sp>
      <p:sp>
        <p:nvSpPr>
          <p:cNvPr id="17412" name="Text Box 335"/>
          <p:cNvSpPr txBox="1"/>
          <p:nvPr/>
        </p:nvSpPr>
        <p:spPr>
          <a:xfrm>
            <a:off x="1524000" y="304800"/>
            <a:ext cx="5334000" cy="396875"/>
          </a:xfrm>
          <a:prstGeom prst="rect">
            <a:avLst/>
          </a:prstGeom>
          <a:noFill/>
          <a:ln w="9525">
            <a:noFill/>
          </a:ln>
        </p:spPr>
        <p:txBody>
          <a:bodyPr>
            <a:spAutoFit/>
          </a:bodyPr>
          <a:lstStyle/>
          <a:p>
            <a:pPr algn="r">
              <a:spcBef>
                <a:spcPct val="50000"/>
              </a:spcBef>
            </a:pPr>
            <a:endParaRPr lang="vi-VN" altLang="en-US" sz="2000" b="1" dirty="0">
              <a:latin typeface="Tahoma" panose="020B0604030504040204" pitchFamily="34" charset="0"/>
            </a:endParaRPr>
          </a:p>
        </p:txBody>
      </p:sp>
      <p:sp>
        <p:nvSpPr>
          <p:cNvPr id="17413" name="Text Box 336"/>
          <p:cNvSpPr txBox="1"/>
          <p:nvPr/>
        </p:nvSpPr>
        <p:spPr>
          <a:xfrm>
            <a:off x="1752600" y="304800"/>
            <a:ext cx="4953000" cy="396875"/>
          </a:xfrm>
          <a:prstGeom prst="rect">
            <a:avLst/>
          </a:prstGeom>
          <a:noFill/>
          <a:ln w="9525">
            <a:noFill/>
          </a:ln>
        </p:spPr>
        <p:txBody>
          <a:bodyPr>
            <a:spAutoFit/>
          </a:bodyPr>
          <a:lstStyle/>
          <a:p>
            <a:pPr algn="r">
              <a:spcBef>
                <a:spcPct val="50000"/>
              </a:spcBef>
            </a:pPr>
            <a:endParaRPr lang="vi-VN" altLang="en-US" sz="2000" b="1" dirty="0">
              <a:latin typeface="Tahoma" panose="020B0604030504040204" pitchFamily="34" charset="0"/>
            </a:endParaRPr>
          </a:p>
        </p:txBody>
      </p:sp>
      <p:sp>
        <p:nvSpPr>
          <p:cNvPr id="17414" name="Text Box 337"/>
          <p:cNvSpPr txBox="1"/>
          <p:nvPr/>
        </p:nvSpPr>
        <p:spPr>
          <a:xfrm>
            <a:off x="1066800" y="2438400"/>
            <a:ext cx="7305675" cy="523875"/>
          </a:xfrm>
          <a:prstGeom prst="rect">
            <a:avLst/>
          </a:prstGeom>
          <a:noFill/>
          <a:ln w="9525">
            <a:noFill/>
          </a:ln>
        </p:spPr>
        <p:txBody>
          <a:bodyPr>
            <a:spAutoFit/>
          </a:bodyPr>
          <a:lstStyle/>
          <a:p>
            <a:pPr algn="ctr">
              <a:spcBef>
                <a:spcPct val="50000"/>
              </a:spcBef>
            </a:pPr>
            <a:r>
              <a:rPr lang="en-US" altLang="en-US" sz="2800" b="1" dirty="0">
                <a:solidFill>
                  <a:srgbClr val="CC3300"/>
                </a:solidFill>
                <a:latin typeface="Arial" panose="020B0604020202020204" pitchFamily="34" charset="0"/>
              </a:rPr>
              <a:t>CHÀO MỪNG CÁC EM ĐẾN VỚI MÔN</a:t>
            </a:r>
            <a:endParaRPr lang="en-US" altLang="en-US" sz="2000" b="1" dirty="0">
              <a:latin typeface="Arial" panose="020B0604020202020204" pitchFamily="34" charset="0"/>
            </a:endParaRPr>
          </a:p>
        </p:txBody>
      </p:sp>
      <p:sp>
        <p:nvSpPr>
          <p:cNvPr id="3" name="Text Box 2"/>
          <p:cNvSpPr txBox="1"/>
          <p:nvPr/>
        </p:nvSpPr>
        <p:spPr>
          <a:xfrm>
            <a:off x="5912485" y="2232025"/>
            <a:ext cx="309880" cy="368300"/>
          </a:xfrm>
          <a:prstGeom prst="rect">
            <a:avLst/>
          </a:prstGeom>
          <a:noFill/>
        </p:spPr>
        <p:txBody>
          <a:bodyPr wrap="none" rtlCol="0">
            <a:spAutoFit/>
          </a:bodyPr>
          <a:lstStyle/>
          <a:p>
            <a:endParaRPr lang="en-US"/>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mph" presetSubtype="10" repeatCount="indefinite" fill="hold" nodeType="afterEffect">
                                  <p:stCondLst>
                                    <p:cond delay="0"/>
                                  </p:stCondLst>
                                  <p:childTnLst>
                                    <p:animClr clrSpc="hsl" dir="ccw">
                                      <p:cBhvr>
                                        <p:cTn id="6" dur="500" fill="hold"/>
                                        <p:tgtEl>
                                          <p:spTgt spid="49482"/>
                                        </p:tgtEl>
                                        <p:attrNameLst>
                                          <p:attrName>stroke.color</p:attrName>
                                        </p:attrNameLst>
                                      </p:cBhvr>
                                      <p:to>
                                        <a:srgbClr val="FFCC00"/>
                                      </p:to>
                                    </p:animClr>
                                    <p:set>
                                      <p:cBhvr>
                                        <p:cTn id="7" dur="500" fill="hold"/>
                                        <p:tgtEl>
                                          <p:spTgt spid="49482"/>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p:nvPr/>
        </p:nvSpPr>
        <p:spPr>
          <a:xfrm>
            <a:off x="0" y="723900"/>
            <a:ext cx="5562600" cy="533400"/>
          </a:xfrm>
          <a:prstGeom prst="rect">
            <a:avLst/>
          </a:prstGeom>
          <a:solidFill>
            <a:srgbClr val="EDF9A5"/>
          </a:solidFill>
          <a:ln w="9525">
            <a:noFill/>
          </a:ln>
        </p:spPr>
        <p:txBody>
          <a:bodyPr wrap="none" anchor="ctr" anchorCtr="0"/>
          <a:lstStyle/>
          <a:p>
            <a:pPr eaLnBrk="1" hangingPunct="1"/>
            <a:r>
              <a:rPr lang="en-US" altLang="en-US" sz="2400" b="1" dirty="0">
                <a:solidFill>
                  <a:srgbClr val="0070C0"/>
                </a:solidFill>
                <a:latin typeface="Arial" panose="020B0604020202020204" pitchFamily="34" charset="0"/>
              </a:rPr>
              <a:t>I. Vai trò và triển vọng của trồng trọt</a:t>
            </a:r>
          </a:p>
        </p:txBody>
      </p:sp>
      <p:sp>
        <p:nvSpPr>
          <p:cNvPr id="26627" name="TextBox 8"/>
          <p:cNvSpPr txBox="1"/>
          <p:nvPr/>
        </p:nvSpPr>
        <p:spPr>
          <a:xfrm>
            <a:off x="0" y="0"/>
            <a:ext cx="9144000" cy="523875"/>
          </a:xfrm>
          <a:prstGeom prst="rect">
            <a:avLst/>
          </a:prstGeom>
          <a:blipFill rotWithShape="1">
            <a:blip r:embed="rId2"/>
          </a:blipFill>
          <a:ln w="9525">
            <a:noFill/>
          </a:ln>
        </p:spPr>
        <p:txBody>
          <a:bodyPr>
            <a:spAutoFit/>
          </a:bodyPr>
          <a:lstStyle/>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26628" name="TextBox 1"/>
          <p:cNvSpPr txBox="1"/>
          <p:nvPr/>
        </p:nvSpPr>
        <p:spPr>
          <a:xfrm>
            <a:off x="304800" y="1273175"/>
            <a:ext cx="1600200" cy="460375"/>
          </a:xfrm>
          <a:prstGeom prst="rect">
            <a:avLst/>
          </a:prstGeom>
          <a:solidFill>
            <a:srgbClr val="EDF9A5"/>
          </a:solidFill>
          <a:ln w="9525">
            <a:noFill/>
          </a:ln>
        </p:spPr>
        <p:txBody>
          <a:bodyPr>
            <a:spAutoFit/>
          </a:bodyPr>
          <a:lstStyle/>
          <a:p>
            <a:r>
              <a:rPr lang="en-US" altLang="en-US" sz="2400" b="1" dirty="0">
                <a:solidFill>
                  <a:srgbClr val="0070C0"/>
                </a:solidFill>
                <a:latin typeface="Arial" panose="020B0604020202020204" pitchFamily="34" charset="0"/>
              </a:rPr>
              <a:t>1. Vai trò</a:t>
            </a:r>
          </a:p>
        </p:txBody>
      </p:sp>
      <p:sp>
        <p:nvSpPr>
          <p:cNvPr id="26629" name="TextBox 5"/>
          <p:cNvSpPr txBox="1"/>
          <p:nvPr/>
        </p:nvSpPr>
        <p:spPr>
          <a:xfrm>
            <a:off x="331788" y="1793875"/>
            <a:ext cx="2259012" cy="461963"/>
          </a:xfrm>
          <a:prstGeom prst="rect">
            <a:avLst/>
          </a:prstGeom>
          <a:solidFill>
            <a:srgbClr val="EDF9A5"/>
          </a:solidFill>
          <a:ln w="9525">
            <a:noFill/>
          </a:ln>
        </p:spPr>
        <p:txBody>
          <a:bodyPr>
            <a:spAutoFit/>
          </a:bodyPr>
          <a:lstStyle/>
          <a:p>
            <a:r>
              <a:rPr lang="en-US" altLang="en-US" sz="2400" b="1" dirty="0">
                <a:solidFill>
                  <a:srgbClr val="0070C0"/>
                </a:solidFill>
                <a:latin typeface="Arial" panose="020B0604020202020204" pitchFamily="34" charset="0"/>
              </a:rPr>
              <a:t>2. Triển vọng</a:t>
            </a:r>
          </a:p>
        </p:txBody>
      </p:sp>
      <p:pic>
        <p:nvPicPr>
          <p:cNvPr id="12294" name="Picture 3"/>
          <p:cNvPicPr>
            <a:picLocks noChangeAspect="1"/>
          </p:cNvPicPr>
          <p:nvPr/>
        </p:nvPicPr>
        <p:blipFill>
          <a:blip r:embed="rId3"/>
          <a:stretch>
            <a:fillRect/>
          </a:stretch>
        </p:blipFill>
        <p:spPr>
          <a:xfrm>
            <a:off x="304800" y="2514600"/>
            <a:ext cx="3886200" cy="3397250"/>
          </a:xfrm>
          <a:prstGeom prst="rect">
            <a:avLst/>
          </a:prstGeom>
          <a:noFill/>
          <a:ln w="9525">
            <a:noFill/>
          </a:ln>
        </p:spPr>
      </p:pic>
      <p:sp>
        <p:nvSpPr>
          <p:cNvPr id="8" name="TextBox 7"/>
          <p:cNvSpPr txBox="1"/>
          <p:nvPr/>
        </p:nvSpPr>
        <p:spPr>
          <a:xfrm>
            <a:off x="1204913" y="6126163"/>
            <a:ext cx="2085975" cy="369888"/>
          </a:xfrm>
          <a:prstGeom prst="rect">
            <a:avLst/>
          </a:prstGeom>
          <a:solidFill>
            <a:schemeClr val="accent3">
              <a:lumMod val="85000"/>
            </a:schemeClr>
          </a:solidFill>
          <a:ln>
            <a:solidFill>
              <a:schemeClr val="accent3">
                <a:lumMod val="65000"/>
              </a:schemeClr>
            </a:solidFill>
          </a:ln>
        </p:spPr>
        <p:txBody>
          <a:bodyPr>
            <a:spAutoFit/>
          </a:bodyPr>
          <a:lstStyle/>
          <a:p>
            <a:pPr eaLnBrk="1" hangingPunct="1">
              <a:buNone/>
            </a:pPr>
            <a:r>
              <a:rPr b="1" dirty="0">
                <a:solidFill>
                  <a:srgbClr val="3333FF"/>
                </a:solidFill>
                <a:latin typeface="Arial" panose="020B0604020202020204" pitchFamily="34" charset="0"/>
              </a:rPr>
              <a:t>Khí hậu nhiệt đới</a:t>
            </a:r>
          </a:p>
        </p:txBody>
      </p:sp>
      <p:pic>
        <p:nvPicPr>
          <p:cNvPr id="12296" name="Picture 6"/>
          <p:cNvPicPr>
            <a:picLocks noChangeAspect="1"/>
          </p:cNvPicPr>
          <p:nvPr/>
        </p:nvPicPr>
        <p:blipFill>
          <a:blip r:embed="rId4"/>
          <a:stretch>
            <a:fillRect/>
          </a:stretch>
        </p:blipFill>
        <p:spPr>
          <a:xfrm>
            <a:off x="5029200" y="2514600"/>
            <a:ext cx="3657600" cy="3397250"/>
          </a:xfrm>
          <a:prstGeom prst="rect">
            <a:avLst/>
          </a:prstGeom>
          <a:noFill/>
          <a:ln w="9525">
            <a:noFill/>
          </a:ln>
        </p:spPr>
      </p:pic>
      <p:sp>
        <p:nvSpPr>
          <p:cNvPr id="11" name="TextBox 10"/>
          <p:cNvSpPr txBox="1"/>
          <p:nvPr/>
        </p:nvSpPr>
        <p:spPr>
          <a:xfrm>
            <a:off x="5815013" y="6003925"/>
            <a:ext cx="2085975" cy="368300"/>
          </a:xfrm>
          <a:prstGeom prst="rect">
            <a:avLst/>
          </a:prstGeom>
          <a:solidFill>
            <a:schemeClr val="accent3">
              <a:lumMod val="85000"/>
            </a:schemeClr>
          </a:solidFill>
          <a:ln>
            <a:solidFill>
              <a:schemeClr val="accent3">
                <a:lumMod val="65000"/>
              </a:schemeClr>
            </a:solidFill>
          </a:ln>
        </p:spPr>
        <p:txBody>
          <a:bodyPr>
            <a:spAutoFit/>
          </a:bodyPr>
          <a:lstStyle/>
          <a:p>
            <a:pPr eaLnBrk="1" hangingPunct="1">
              <a:buNone/>
            </a:pPr>
            <a:r>
              <a:rPr b="1" dirty="0">
                <a:solidFill>
                  <a:srgbClr val="3333FF"/>
                </a:solidFill>
                <a:latin typeface="Arial" panose="020B0604020202020204" pitchFamily="34" charset="0"/>
              </a:rPr>
              <a:t>Địa hình đa dạng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fade">
                                      <p:cBhvr>
                                        <p:cTn id="7" dur="500"/>
                                        <p:tgtEl>
                                          <p:spTgt spid="12294"/>
                                        </p:tgtEl>
                                      </p:cBhvr>
                                    </p:animEffect>
                                  </p:childTnLst>
                                </p:cTn>
                              </p:par>
                              <p:par>
                                <p:cTn id="8" presetID="10" presetClass="entr" presetSubtype="0" fill="hold" nodeType="withEffect">
                                  <p:stCondLst>
                                    <p:cond delay="0"/>
                                  </p:stCondLst>
                                  <p:childTnLst>
                                    <p:set>
                                      <p:cBhvr>
                                        <p:cTn id="9" dur="1" fill="hold">
                                          <p:stCondLst>
                                            <p:cond delay="0"/>
                                          </p:stCondLst>
                                        </p:cTn>
                                        <p:tgtEl>
                                          <p:spTgt spid="12296"/>
                                        </p:tgtEl>
                                        <p:attrNameLst>
                                          <p:attrName>style.visibility</p:attrName>
                                        </p:attrNameLst>
                                      </p:cBhvr>
                                      <p:to>
                                        <p:strVal val="visible"/>
                                      </p:to>
                                    </p:set>
                                    <p:animEffect transition="in" filter="fade">
                                      <p:cBhvr>
                                        <p:cTn id="10" dur="500"/>
                                        <p:tgtEl>
                                          <p:spTgt spid="1229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down)">
                                      <p:cBhvr>
                                        <p:cTn id="2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p:nvPr/>
        </p:nvSpPr>
        <p:spPr>
          <a:xfrm>
            <a:off x="0" y="723900"/>
            <a:ext cx="5562600" cy="533400"/>
          </a:xfrm>
          <a:prstGeom prst="rect">
            <a:avLst/>
          </a:prstGeom>
          <a:solidFill>
            <a:srgbClr val="EDF9A5"/>
          </a:solidFill>
          <a:ln w="9525">
            <a:noFill/>
          </a:ln>
        </p:spPr>
        <p:txBody>
          <a:bodyPr wrap="none" anchor="ctr" anchorCtr="0"/>
          <a:lstStyle/>
          <a:p>
            <a:pPr eaLnBrk="1" hangingPunct="1"/>
            <a:r>
              <a:rPr lang="en-US" altLang="en-US" sz="2400" b="1" dirty="0">
                <a:solidFill>
                  <a:srgbClr val="0070C0"/>
                </a:solidFill>
                <a:latin typeface="Arial" panose="020B0604020202020204" pitchFamily="34" charset="0"/>
              </a:rPr>
              <a:t>I. Vai trò và triển vọng của trồng trọt</a:t>
            </a:r>
          </a:p>
        </p:txBody>
      </p:sp>
      <p:sp>
        <p:nvSpPr>
          <p:cNvPr id="27651" name="TextBox 8"/>
          <p:cNvSpPr txBox="1"/>
          <p:nvPr/>
        </p:nvSpPr>
        <p:spPr>
          <a:xfrm>
            <a:off x="0" y="0"/>
            <a:ext cx="9144000" cy="523875"/>
          </a:xfrm>
          <a:prstGeom prst="rect">
            <a:avLst/>
          </a:prstGeom>
          <a:blipFill rotWithShape="1">
            <a:blip r:embed="rId2"/>
          </a:blipFill>
          <a:ln w="9525">
            <a:noFill/>
          </a:ln>
        </p:spPr>
        <p:txBody>
          <a:bodyPr>
            <a:spAutoFit/>
          </a:bodyPr>
          <a:lstStyle/>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27652" name="TextBox 1"/>
          <p:cNvSpPr txBox="1"/>
          <p:nvPr/>
        </p:nvSpPr>
        <p:spPr>
          <a:xfrm>
            <a:off x="304800" y="1273175"/>
            <a:ext cx="1600200" cy="460375"/>
          </a:xfrm>
          <a:prstGeom prst="rect">
            <a:avLst/>
          </a:prstGeom>
          <a:solidFill>
            <a:srgbClr val="EDF9A5"/>
          </a:solidFill>
          <a:ln w="9525">
            <a:noFill/>
          </a:ln>
        </p:spPr>
        <p:txBody>
          <a:bodyPr>
            <a:spAutoFit/>
          </a:bodyPr>
          <a:lstStyle/>
          <a:p>
            <a:r>
              <a:rPr lang="en-US" altLang="en-US" sz="2400" b="1" dirty="0">
                <a:solidFill>
                  <a:srgbClr val="0070C0"/>
                </a:solidFill>
                <a:latin typeface="Arial" panose="020B0604020202020204" pitchFamily="34" charset="0"/>
              </a:rPr>
              <a:t>1. Vai trò</a:t>
            </a:r>
          </a:p>
        </p:txBody>
      </p:sp>
      <p:sp>
        <p:nvSpPr>
          <p:cNvPr id="27653" name="TextBox 5"/>
          <p:cNvSpPr txBox="1"/>
          <p:nvPr/>
        </p:nvSpPr>
        <p:spPr>
          <a:xfrm>
            <a:off x="331788" y="1793875"/>
            <a:ext cx="2259012" cy="461963"/>
          </a:xfrm>
          <a:prstGeom prst="rect">
            <a:avLst/>
          </a:prstGeom>
          <a:solidFill>
            <a:srgbClr val="EDF9A5"/>
          </a:solidFill>
          <a:ln w="9525">
            <a:noFill/>
          </a:ln>
        </p:spPr>
        <p:txBody>
          <a:bodyPr>
            <a:spAutoFit/>
          </a:bodyPr>
          <a:lstStyle/>
          <a:p>
            <a:r>
              <a:rPr lang="en-US" altLang="en-US" sz="2400" b="1" dirty="0">
                <a:solidFill>
                  <a:srgbClr val="0070C0"/>
                </a:solidFill>
                <a:latin typeface="Arial" panose="020B0604020202020204" pitchFamily="34" charset="0"/>
              </a:rPr>
              <a:t>2. Triển vọng</a:t>
            </a:r>
          </a:p>
        </p:txBody>
      </p:sp>
      <p:sp>
        <p:nvSpPr>
          <p:cNvPr id="8" name="TextBox 7"/>
          <p:cNvSpPr txBox="1"/>
          <p:nvPr/>
        </p:nvSpPr>
        <p:spPr>
          <a:xfrm>
            <a:off x="2209800" y="5557838"/>
            <a:ext cx="2084388" cy="369888"/>
          </a:xfrm>
          <a:prstGeom prst="rect">
            <a:avLst/>
          </a:prstGeom>
          <a:solidFill>
            <a:schemeClr val="accent3">
              <a:lumMod val="85000"/>
            </a:schemeClr>
          </a:solidFill>
          <a:ln>
            <a:solidFill>
              <a:schemeClr val="accent3">
                <a:lumMod val="65000"/>
              </a:schemeClr>
            </a:solidFill>
          </a:ln>
        </p:spPr>
        <p:txBody>
          <a:bodyPr>
            <a:spAutoFit/>
          </a:bodyPr>
          <a:lstStyle/>
          <a:p>
            <a:pPr algn="ctr" eaLnBrk="1" hangingPunct="1">
              <a:buNone/>
            </a:pPr>
            <a:r>
              <a:rPr b="1" dirty="0">
                <a:solidFill>
                  <a:srgbClr val="3333FF"/>
                </a:solidFill>
                <a:latin typeface="Arial" panose="020B0604020202020204" pitchFamily="34" charset="0"/>
              </a:rPr>
              <a:t>Con người</a:t>
            </a:r>
          </a:p>
        </p:txBody>
      </p:sp>
      <p:sp>
        <p:nvSpPr>
          <p:cNvPr id="11" name="TextBox 10"/>
          <p:cNvSpPr txBox="1"/>
          <p:nvPr/>
        </p:nvSpPr>
        <p:spPr>
          <a:xfrm>
            <a:off x="5600700" y="5684838"/>
            <a:ext cx="3048000" cy="646113"/>
          </a:xfrm>
          <a:prstGeom prst="rect">
            <a:avLst/>
          </a:prstGeom>
          <a:solidFill>
            <a:schemeClr val="accent3">
              <a:lumMod val="85000"/>
            </a:schemeClr>
          </a:solidFill>
          <a:ln>
            <a:solidFill>
              <a:schemeClr val="accent3">
                <a:lumMod val="65000"/>
              </a:schemeClr>
            </a:solidFill>
          </a:ln>
        </p:spPr>
        <p:txBody>
          <a:bodyPr>
            <a:spAutoFit/>
          </a:bodyPr>
          <a:lstStyle/>
          <a:p>
            <a:pPr algn="ctr" eaLnBrk="1" hangingPunct="1">
              <a:buNone/>
            </a:pPr>
            <a:r>
              <a:rPr b="1" dirty="0">
                <a:solidFill>
                  <a:srgbClr val="3333FF"/>
                </a:solidFill>
                <a:latin typeface="Arial" panose="020B0604020202020204" pitchFamily="34" charset="0"/>
              </a:rPr>
              <a:t>Chính sách hỗ trợ phát triển nông nghiệp</a:t>
            </a:r>
          </a:p>
        </p:txBody>
      </p:sp>
      <p:pic>
        <p:nvPicPr>
          <p:cNvPr id="13320" name="Picture 2"/>
          <p:cNvPicPr>
            <a:picLocks noChangeAspect="1"/>
          </p:cNvPicPr>
          <p:nvPr/>
        </p:nvPicPr>
        <p:blipFill>
          <a:blip r:embed="rId3"/>
          <a:stretch>
            <a:fillRect/>
          </a:stretch>
        </p:blipFill>
        <p:spPr>
          <a:xfrm>
            <a:off x="1295400" y="2578100"/>
            <a:ext cx="3554413" cy="2897188"/>
          </a:xfrm>
          <a:prstGeom prst="rect">
            <a:avLst/>
          </a:prstGeom>
          <a:noFill/>
          <a:ln w="9525">
            <a:noFill/>
          </a:ln>
        </p:spPr>
      </p:pic>
      <p:pic>
        <p:nvPicPr>
          <p:cNvPr id="13321" name="Picture 4"/>
          <p:cNvPicPr>
            <a:picLocks noChangeAspect="1"/>
          </p:cNvPicPr>
          <p:nvPr/>
        </p:nvPicPr>
        <p:blipFill>
          <a:blip r:embed="rId4"/>
          <a:stretch>
            <a:fillRect/>
          </a:stretch>
        </p:blipFill>
        <p:spPr>
          <a:xfrm>
            <a:off x="5410200" y="2514600"/>
            <a:ext cx="3429000" cy="296068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320"/>
                                        </p:tgtEl>
                                        <p:attrNameLst>
                                          <p:attrName>style.visibility</p:attrName>
                                        </p:attrNameLst>
                                      </p:cBhvr>
                                      <p:to>
                                        <p:strVal val="visible"/>
                                      </p:to>
                                    </p:set>
                                    <p:animEffect transition="in" filter="wipe(down)">
                                      <p:cBhvr>
                                        <p:cTn id="7" dur="500"/>
                                        <p:tgtEl>
                                          <p:spTgt spid="13320"/>
                                        </p:tgtEl>
                                      </p:cBhvr>
                                    </p:animEffect>
                                  </p:childTnLst>
                                </p:cTn>
                              </p:par>
                              <p:par>
                                <p:cTn id="8" presetID="22" presetClass="entr" presetSubtype="4" fill="hold" nodeType="withEffect">
                                  <p:stCondLst>
                                    <p:cond delay="0"/>
                                  </p:stCondLst>
                                  <p:childTnLst>
                                    <p:set>
                                      <p:cBhvr>
                                        <p:cTn id="9" dur="1" fill="hold">
                                          <p:stCondLst>
                                            <p:cond delay="0"/>
                                          </p:stCondLst>
                                        </p:cTn>
                                        <p:tgtEl>
                                          <p:spTgt spid="13321"/>
                                        </p:tgtEl>
                                        <p:attrNameLst>
                                          <p:attrName>style.visibility</p:attrName>
                                        </p:attrNameLst>
                                      </p:cBhvr>
                                      <p:to>
                                        <p:strVal val="visible"/>
                                      </p:to>
                                    </p:set>
                                    <p:animEffect transition="in" filter="wipe(down)">
                                      <p:cBhvr>
                                        <p:cTn id="10" dur="500"/>
                                        <p:tgtEl>
                                          <p:spTgt spid="133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p:nvPr/>
        </p:nvSpPr>
        <p:spPr>
          <a:xfrm>
            <a:off x="0" y="723900"/>
            <a:ext cx="5562600" cy="533400"/>
          </a:xfrm>
          <a:prstGeom prst="rect">
            <a:avLst/>
          </a:prstGeom>
          <a:solidFill>
            <a:srgbClr val="EDF9A5"/>
          </a:solidFill>
          <a:ln w="9525">
            <a:noFill/>
          </a:ln>
        </p:spPr>
        <p:txBody>
          <a:bodyPr wrap="none" anchor="ctr" anchorCtr="0"/>
          <a:lstStyle/>
          <a:p>
            <a:pPr eaLnBrk="1" hangingPunct="1"/>
            <a:r>
              <a:rPr lang="en-US" altLang="en-US" sz="2400" b="1" dirty="0">
                <a:solidFill>
                  <a:srgbClr val="0070C0"/>
                </a:solidFill>
                <a:latin typeface="Arial" panose="020B0604020202020204" pitchFamily="34" charset="0"/>
              </a:rPr>
              <a:t>I. Vai trò và triển vọng của trồng trọt</a:t>
            </a:r>
          </a:p>
        </p:txBody>
      </p:sp>
      <p:sp>
        <p:nvSpPr>
          <p:cNvPr id="28675" name="TextBox 8"/>
          <p:cNvSpPr txBox="1"/>
          <p:nvPr/>
        </p:nvSpPr>
        <p:spPr>
          <a:xfrm>
            <a:off x="0" y="0"/>
            <a:ext cx="9144000" cy="523875"/>
          </a:xfrm>
          <a:prstGeom prst="rect">
            <a:avLst/>
          </a:prstGeom>
          <a:blipFill rotWithShape="1">
            <a:blip r:embed="rId2"/>
          </a:blipFill>
          <a:ln w="9525">
            <a:noFill/>
          </a:ln>
        </p:spPr>
        <p:txBody>
          <a:bodyPr>
            <a:spAutoFit/>
          </a:bodyPr>
          <a:lstStyle/>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28676" name="TextBox 1"/>
          <p:cNvSpPr txBox="1"/>
          <p:nvPr/>
        </p:nvSpPr>
        <p:spPr>
          <a:xfrm>
            <a:off x="304800" y="1273175"/>
            <a:ext cx="1600200" cy="460375"/>
          </a:xfrm>
          <a:prstGeom prst="rect">
            <a:avLst/>
          </a:prstGeom>
          <a:solidFill>
            <a:srgbClr val="EDF9A5"/>
          </a:solidFill>
          <a:ln w="9525">
            <a:noFill/>
          </a:ln>
        </p:spPr>
        <p:txBody>
          <a:bodyPr>
            <a:spAutoFit/>
          </a:bodyPr>
          <a:lstStyle/>
          <a:p>
            <a:r>
              <a:rPr lang="en-US" altLang="en-US" sz="2400" b="1" dirty="0">
                <a:solidFill>
                  <a:srgbClr val="0070C0"/>
                </a:solidFill>
                <a:latin typeface="Arial" panose="020B0604020202020204" pitchFamily="34" charset="0"/>
              </a:rPr>
              <a:t>1. Vai trò</a:t>
            </a:r>
          </a:p>
        </p:txBody>
      </p:sp>
      <p:sp>
        <p:nvSpPr>
          <p:cNvPr id="28677" name="TextBox 5"/>
          <p:cNvSpPr txBox="1"/>
          <p:nvPr/>
        </p:nvSpPr>
        <p:spPr>
          <a:xfrm>
            <a:off x="331788" y="1793875"/>
            <a:ext cx="2259012" cy="461963"/>
          </a:xfrm>
          <a:prstGeom prst="rect">
            <a:avLst/>
          </a:prstGeom>
          <a:solidFill>
            <a:srgbClr val="EDF9A5"/>
          </a:solidFill>
          <a:ln w="9525">
            <a:noFill/>
          </a:ln>
        </p:spPr>
        <p:txBody>
          <a:bodyPr>
            <a:spAutoFit/>
          </a:bodyPr>
          <a:lstStyle/>
          <a:p>
            <a:r>
              <a:rPr lang="en-US" altLang="en-US" sz="2400" b="1" dirty="0">
                <a:solidFill>
                  <a:srgbClr val="0070C0"/>
                </a:solidFill>
                <a:latin typeface="Arial" panose="020B0604020202020204" pitchFamily="34" charset="0"/>
              </a:rPr>
              <a:t>2. Triển vọng</a:t>
            </a:r>
          </a:p>
        </p:txBody>
      </p:sp>
      <p:sp>
        <p:nvSpPr>
          <p:cNvPr id="28678" name="TextBox 3"/>
          <p:cNvSpPr txBox="1"/>
          <p:nvPr/>
        </p:nvSpPr>
        <p:spPr>
          <a:xfrm>
            <a:off x="533400" y="2255838"/>
            <a:ext cx="8229600" cy="3692525"/>
          </a:xfrm>
          <a:prstGeom prst="rect">
            <a:avLst/>
          </a:prstGeom>
          <a:noFill/>
          <a:ln w="9525">
            <a:noFill/>
          </a:ln>
        </p:spPr>
        <p:txBody>
          <a:bodyPr>
            <a:spAutoFit/>
          </a:bodyPr>
          <a:lstStyle/>
          <a:p>
            <a:pPr>
              <a:lnSpc>
                <a:spcPct val="150000"/>
              </a:lnSpc>
            </a:pPr>
            <a:r>
              <a:rPr lang="en-US" altLang="en-US" sz="2400" dirty="0">
                <a:latin typeface="Arial" panose="020B0604020202020204" pitchFamily="34" charset="0"/>
              </a:rPr>
              <a:t>- Điều kiện khí hậu nhiệt đới, địa hình đa dạng thuận lợi cho sự phát triển nhiều loại cây trồng khác nhau.</a:t>
            </a:r>
          </a:p>
          <a:p>
            <a:pPr>
              <a:lnSpc>
                <a:spcPct val="150000"/>
              </a:lnSpc>
            </a:pPr>
            <a:r>
              <a:rPr lang="en-US" altLang="en-US" sz="2400" dirty="0">
                <a:latin typeface="Arial" panose="020B0604020202020204" pitchFamily="34" charset="0"/>
              </a:rPr>
              <a:t>- Việt Nam có truyền thống nông nghiệp, nông dân cần cù, thông minh, có kinh nghiệm, nhà nước quan tâm phát triển nông nghiệp, áp dụng khoa học kĩ thuật trong sản xuất nông nghiệp. </a:t>
            </a:r>
          </a:p>
          <a:p>
            <a:r>
              <a:rPr lang="en-US" altLang="en-US" dirty="0">
                <a:latin typeface="Arial" panose="020B0604020202020204" pitchFamily="34" charset="0"/>
              </a:rPr>
              <a:t> </a:t>
            </a:r>
          </a:p>
        </p:txBody>
      </p:sp>
      <p:sp>
        <p:nvSpPr>
          <p:cNvPr id="28679" name="Rectangle 6"/>
          <p:cNvSpPr/>
          <p:nvPr/>
        </p:nvSpPr>
        <p:spPr>
          <a:xfrm>
            <a:off x="42863" y="2270125"/>
            <a:ext cx="577850" cy="523875"/>
          </a:xfrm>
          <a:prstGeom prst="rect">
            <a:avLst/>
          </a:prstGeom>
          <a:noFill/>
          <a:ln w="9525">
            <a:noFill/>
          </a:ln>
        </p:spPr>
        <p:txBody>
          <a:bodyPr>
            <a:spAutoFit/>
          </a:bodyPr>
          <a:lstStyle/>
          <a:p>
            <a:r>
              <a:rPr lang="en-US" altLang="en-US" sz="2800" b="1"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800" dirty="0">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p:nvPr/>
        </p:nvSpPr>
        <p:spPr>
          <a:xfrm>
            <a:off x="0" y="723900"/>
            <a:ext cx="5562600" cy="533400"/>
          </a:xfrm>
          <a:prstGeom prst="rect">
            <a:avLst/>
          </a:prstGeom>
          <a:solidFill>
            <a:srgbClr val="EDF9A5"/>
          </a:solidFill>
          <a:ln w="9525">
            <a:noFill/>
          </a:ln>
        </p:spPr>
        <p:txBody>
          <a:bodyPr wrap="none" anchor="ctr" anchorCtr="0"/>
          <a:lstStyle/>
          <a:p>
            <a:pPr eaLnBrk="1" hangingPunct="1"/>
            <a:r>
              <a:rPr lang="en-US" altLang="en-US" sz="2400" b="1" dirty="0">
                <a:solidFill>
                  <a:srgbClr val="0070C0"/>
                </a:solidFill>
                <a:latin typeface="Arial" panose="020B0604020202020204" pitchFamily="34" charset="0"/>
              </a:rPr>
              <a:t>I. Vai trò và triển vọng của trồng trọt</a:t>
            </a:r>
          </a:p>
        </p:txBody>
      </p:sp>
      <p:sp>
        <p:nvSpPr>
          <p:cNvPr id="29699" name="TextBox 8"/>
          <p:cNvSpPr txBox="1"/>
          <p:nvPr/>
        </p:nvSpPr>
        <p:spPr>
          <a:xfrm>
            <a:off x="0" y="0"/>
            <a:ext cx="9144000" cy="523875"/>
          </a:xfrm>
          <a:prstGeom prst="rect">
            <a:avLst/>
          </a:prstGeom>
          <a:blipFill rotWithShape="1">
            <a:blip r:embed="rId2"/>
          </a:blipFill>
          <a:ln w="9525">
            <a:noFill/>
          </a:ln>
        </p:spPr>
        <p:txBody>
          <a:bodyPr>
            <a:spAutoFit/>
          </a:bodyPr>
          <a:lstStyle/>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29700" name="TextBox 1"/>
          <p:cNvSpPr txBox="1"/>
          <p:nvPr/>
        </p:nvSpPr>
        <p:spPr>
          <a:xfrm>
            <a:off x="0" y="1295400"/>
            <a:ext cx="5562600" cy="460375"/>
          </a:xfrm>
          <a:prstGeom prst="rect">
            <a:avLst/>
          </a:prstGeom>
          <a:solidFill>
            <a:srgbClr val="EDF9A5"/>
          </a:solidFill>
          <a:ln w="9525">
            <a:noFill/>
          </a:ln>
        </p:spPr>
        <p:txBody>
          <a:bodyPr>
            <a:spAutoFit/>
          </a:bodyPr>
          <a:lstStyle/>
          <a:p>
            <a:r>
              <a:rPr lang="en-US" altLang="en-US" sz="2400" b="1" dirty="0">
                <a:solidFill>
                  <a:srgbClr val="0070C0"/>
                </a:solidFill>
                <a:latin typeface="Arial" panose="020B0604020202020204" pitchFamily="34" charset="0"/>
              </a:rPr>
              <a:t>II. Các nhóm cây trồng phổ biến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99FF">
                <a:alpha val="100000"/>
              </a:srgbClr>
            </a:gs>
            <a:gs pos="16000">
              <a:srgbClr val="00CCCC">
                <a:alpha val="100000"/>
              </a:srgbClr>
            </a:gs>
            <a:gs pos="47000">
              <a:srgbClr val="9999FF">
                <a:alpha val="100000"/>
              </a:srgbClr>
            </a:gs>
            <a:gs pos="60001">
              <a:srgbClr val="2E6792">
                <a:alpha val="100000"/>
              </a:srgbClr>
            </a:gs>
            <a:gs pos="71001">
              <a:srgbClr val="3333CC">
                <a:alpha val="100000"/>
              </a:srgbClr>
            </a:gs>
            <a:gs pos="81000">
              <a:srgbClr val="1170FF">
                <a:alpha val="100000"/>
              </a:srgbClr>
            </a:gs>
            <a:gs pos="100000">
              <a:srgbClr val="006699">
                <a:alpha val="100000"/>
              </a:srgbClr>
            </a:gs>
          </a:gsLst>
          <a:lin ang="5400000"/>
          <a:tileRect/>
        </a:gradFill>
        <a:effectLst/>
      </p:bgPr>
    </p:bg>
    <p:spTree>
      <p:nvGrpSpPr>
        <p:cNvPr id="1" name=""/>
        <p:cNvGrpSpPr/>
        <p:nvPr/>
      </p:nvGrpSpPr>
      <p:grpSpPr>
        <a:xfrm>
          <a:off x="0" y="0"/>
          <a:ext cx="0" cy="0"/>
          <a:chOff x="0" y="0"/>
          <a:chExt cx="0" cy="0"/>
        </a:xfrm>
      </p:grpSpPr>
      <p:sp>
        <p:nvSpPr>
          <p:cNvPr id="30722" name="Title 1"/>
          <p:cNvSpPr txBox="1"/>
          <p:nvPr/>
        </p:nvSpPr>
        <p:spPr>
          <a:xfrm>
            <a:off x="427038" y="2665413"/>
            <a:ext cx="2676525" cy="1060450"/>
          </a:xfrm>
          <a:prstGeom prst="rect">
            <a:avLst/>
          </a:prstGeom>
          <a:noFill/>
          <a:ln w="9525">
            <a:noFill/>
          </a:ln>
        </p:spPr>
        <p:txBody>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defTabSz="685800" eaLnBrk="1" hangingPunct="1">
              <a:spcBef>
                <a:spcPct val="0"/>
              </a:spcBef>
              <a:buNone/>
            </a:pPr>
            <a:r>
              <a:rPr lang="en-US" altLang="en-US" sz="3300" b="1" dirty="0">
                <a:solidFill>
                  <a:srgbClr val="000000"/>
                </a:solidFill>
                <a:latin typeface="Arial" panose="020B0604020202020204" pitchFamily="34" charset="0"/>
                <a:cs typeface="Arial" panose="020B0604020202020204" pitchFamily="34" charset="0"/>
              </a:rPr>
              <a:t>Chiếc nón kỳ diệu</a:t>
            </a:r>
            <a:endParaRPr lang="en-US" altLang="en-US" sz="3300" b="1" dirty="0">
              <a:solidFill>
                <a:srgbClr val="000000"/>
              </a:solidFill>
              <a:latin typeface="Arial" panose="020B0604020202020204" pitchFamily="34" charset="0"/>
              <a:ea typeface="Arial" panose="020B0604020202020204" pitchFamily="34" charset="0"/>
            </a:endParaRPr>
          </a:p>
        </p:txBody>
      </p:sp>
      <p:sp>
        <p:nvSpPr>
          <p:cNvPr id="37" name="Rectangle 36">
            <a:hlinkClick r:id="" action="ppaction://noaction"/>
          </p:cNvPr>
          <p:cNvSpPr/>
          <p:nvPr/>
        </p:nvSpPr>
        <p:spPr>
          <a:xfrm>
            <a:off x="331076" y="5295119"/>
            <a:ext cx="1434432" cy="472965"/>
          </a:xfrm>
          <a:prstGeom prst="rec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defTabSz="685800" eaLnBrk="1" hangingPunct="1">
              <a:buNone/>
            </a:pPr>
            <a:r>
              <a:rPr sz="2100" b="1" dirty="0">
                <a:solidFill>
                  <a:srgbClr val="000000"/>
                </a:solidFill>
                <a:latin typeface="Arial" panose="020B0604020202020204" pitchFamily="34" charset="0"/>
              </a:rPr>
              <a:t>Luật chơi</a:t>
            </a:r>
          </a:p>
        </p:txBody>
      </p:sp>
      <p:grpSp>
        <p:nvGrpSpPr>
          <p:cNvPr id="72" name="Group 71"/>
          <p:cNvGrpSpPr/>
          <p:nvPr/>
        </p:nvGrpSpPr>
        <p:grpSpPr>
          <a:xfrm>
            <a:off x="3511550" y="950913"/>
            <a:ext cx="4972050" cy="4953000"/>
            <a:chOff x="1918996" y="353129"/>
            <a:chExt cx="6096000" cy="6072507"/>
          </a:xfrm>
        </p:grpSpPr>
        <p:pic>
          <p:nvPicPr>
            <p:cNvPr id="73" name="Picture 72"/>
            <p:cNvPicPr>
              <a:picLocks noChangeAspect="1"/>
            </p:cNvPicPr>
            <p:nvPr/>
          </p:nvPicPr>
          <p:blipFill rotWithShape="1">
            <a:blip r:embed="rId3" cstate="print">
              <a:extLst>
                <a:ext uri="{28A0092B-C50C-407E-A947-70E740481C1C}">
                  <a14:useLocalDpi xmlns:a14="http://schemas.microsoft.com/office/drawing/2010/main" val="0"/>
                </a:ext>
              </a:extLst>
            </a:blip>
            <a:srcRect t="386" b="-1"/>
            <a:stretch>
              <a:fillRect/>
            </a:stretch>
          </p:blipFill>
          <p:spPr>
            <a:xfrm>
              <a:off x="1918996" y="353129"/>
              <a:ext cx="6096000" cy="6072507"/>
            </a:xfrm>
            <a:prstGeom prst="ellipse">
              <a:avLst/>
            </a:prstGeom>
          </p:spPr>
        </p:pic>
        <p:sp>
          <p:nvSpPr>
            <p:cNvPr id="74" name="TextBox 73"/>
            <p:cNvSpPr txBox="1"/>
            <p:nvPr/>
          </p:nvSpPr>
          <p:spPr>
            <a:xfrm rot="848429">
              <a:off x="5193468" y="997918"/>
              <a:ext cx="672831" cy="430170"/>
            </a:xfrm>
            <a:prstGeom prst="rect">
              <a:avLst/>
            </a:prstGeom>
            <a:noFill/>
          </p:spPr>
          <p:txBody>
            <a:bodyPr>
              <a:spAutoFit/>
            </a:bodyPr>
            <a:lstStyle/>
            <a:p>
              <a:pPr marR="0" algn="ctr" defTabSz="685800" eaLnBrk="1" fontAlgn="auto" hangingPunct="1">
                <a:lnSpc>
                  <a:spcPct val="80000"/>
                </a:lnSpc>
                <a:spcBef>
                  <a:spcPts val="0"/>
                </a:spcBef>
                <a:spcAft>
                  <a:spcPts val="0"/>
                </a:spcAft>
                <a:buClrTx/>
                <a:buSzTx/>
                <a:buFontTx/>
                <a:buNone/>
                <a:defRPr/>
              </a:pPr>
              <a:r>
                <a:rPr kumimoji="0" lang="en-US" sz="2100" b="1" kern="1200" cap="none" spc="0" normalizeH="0" baseline="0" noProof="0">
                  <a:ln w="12700">
                    <a:solidFill>
                      <a:prstClr val="white"/>
                    </a:solidFill>
                  </a:ln>
                  <a:solidFill>
                    <a:prstClr val="black"/>
                  </a:solidFill>
                  <a:latin typeface="Arial" panose="020B0604020202020204" pitchFamily="34" charset="0"/>
                  <a:ea typeface="+mn-ea"/>
                  <a:cs typeface="Calibri" panose="020F0502020204030204" pitchFamily="34" charset="0"/>
                </a:rPr>
                <a:t>+1</a:t>
              </a:r>
              <a:endParaRPr kumimoji="0" lang="en-US" sz="2100" b="1" kern="1200" cap="none" spc="0" normalizeH="0" baseline="0" noProof="0" dirty="0">
                <a:ln w="12700">
                  <a:solidFill>
                    <a:prstClr val="white"/>
                  </a:solidFill>
                </a:ln>
                <a:solidFill>
                  <a:prstClr val="black"/>
                </a:solidFill>
                <a:latin typeface="Calibri" panose="020F0502020204030204"/>
                <a:ea typeface="+mn-ea"/>
                <a:cs typeface="Calibri" panose="020F0502020204030204" pitchFamily="34" charset="0"/>
              </a:endParaRPr>
            </a:p>
          </p:txBody>
        </p:sp>
        <p:sp>
          <p:nvSpPr>
            <p:cNvPr id="75" name="TextBox 74"/>
            <p:cNvSpPr txBox="1"/>
            <p:nvPr/>
          </p:nvSpPr>
          <p:spPr>
            <a:xfrm rot="1895398">
              <a:off x="5690970" y="1219699"/>
              <a:ext cx="826267" cy="430170"/>
            </a:xfrm>
            <a:prstGeom prst="rect">
              <a:avLst/>
            </a:prstGeom>
            <a:noFill/>
          </p:spPr>
          <p:txBody>
            <a:bodyPr>
              <a:spAutoFit/>
            </a:bodyPr>
            <a:lstStyle/>
            <a:p>
              <a:pPr marR="0" algn="ctr" defTabSz="685800" eaLnBrk="1" fontAlgn="auto" hangingPunct="1">
                <a:lnSpc>
                  <a:spcPct val="80000"/>
                </a:lnSpc>
                <a:spcBef>
                  <a:spcPts val="0"/>
                </a:spcBef>
                <a:spcAft>
                  <a:spcPts val="0"/>
                </a:spcAft>
                <a:buClrTx/>
                <a:buSzTx/>
                <a:buFontTx/>
                <a:buNone/>
                <a:defRPr/>
              </a:pPr>
              <a:r>
                <a:rPr kumimoji="0" lang="en-US" sz="2100" b="1" kern="1200" cap="none" spc="0" normalizeH="0" baseline="0" noProof="0">
                  <a:ln w="12700">
                    <a:solidFill>
                      <a:prstClr val="white"/>
                    </a:solidFill>
                  </a:ln>
                  <a:solidFill>
                    <a:prstClr val="black"/>
                  </a:solidFill>
                  <a:latin typeface="Calibri" panose="020F0502020204030204"/>
                  <a:ea typeface="+mn-ea"/>
                  <a:cs typeface="Calibri" panose="020F0502020204030204" pitchFamily="34" charset="0"/>
                </a:rPr>
                <a:t>+1</a:t>
              </a:r>
              <a:endParaRPr kumimoji="0" lang="en-US" sz="2100" b="1" kern="1200" cap="none" spc="0" normalizeH="0" baseline="0" noProof="0" dirty="0">
                <a:ln w="12700">
                  <a:solidFill>
                    <a:prstClr val="white"/>
                  </a:solidFill>
                </a:ln>
                <a:solidFill>
                  <a:prstClr val="black"/>
                </a:solidFill>
                <a:latin typeface="Calibri" panose="020F0502020204030204"/>
                <a:ea typeface="+mn-ea"/>
                <a:cs typeface="Calibri" panose="020F0502020204030204" pitchFamily="34" charset="0"/>
              </a:endParaRPr>
            </a:p>
          </p:txBody>
        </p:sp>
        <p:sp>
          <p:nvSpPr>
            <p:cNvPr id="76" name="TextBox 75"/>
            <p:cNvSpPr txBox="1"/>
            <p:nvPr/>
          </p:nvSpPr>
          <p:spPr>
            <a:xfrm rot="3668299">
              <a:off x="6637661" y="2079238"/>
              <a:ext cx="569161" cy="430179"/>
            </a:xfrm>
            <a:prstGeom prst="rect">
              <a:avLst/>
            </a:prstGeom>
            <a:noFill/>
          </p:spPr>
          <p:txBody>
            <a:bodyPr>
              <a:spAutoFit/>
            </a:bodyPr>
            <a:lstStyle/>
            <a:p>
              <a:pPr marR="0" algn="ctr" defTabSz="685800" eaLnBrk="1" fontAlgn="auto" hangingPunct="1">
                <a:lnSpc>
                  <a:spcPct val="80000"/>
                </a:lnSpc>
                <a:spcBef>
                  <a:spcPts val="0"/>
                </a:spcBef>
                <a:spcAft>
                  <a:spcPts val="0"/>
                </a:spcAft>
                <a:buClrTx/>
                <a:buSzTx/>
                <a:buFontTx/>
                <a:buNone/>
                <a:defRPr/>
              </a:pPr>
              <a:r>
                <a:rPr kumimoji="0" lang="en-US" sz="2100" b="1" kern="1200" cap="none" spc="0" normalizeH="0" baseline="0" noProof="0">
                  <a:ln w="12700">
                    <a:solidFill>
                      <a:prstClr val="white"/>
                    </a:solidFill>
                  </a:ln>
                  <a:solidFill>
                    <a:prstClr val="black"/>
                  </a:solidFill>
                  <a:latin typeface="Calibri" panose="020F0502020204030204"/>
                  <a:ea typeface="+mn-ea"/>
                  <a:cs typeface="Calibri" panose="020F0502020204030204" pitchFamily="34" charset="0"/>
                </a:rPr>
                <a:t>+2</a:t>
              </a:r>
              <a:endParaRPr kumimoji="0" lang="en-US" sz="2100" b="1" kern="1200" cap="none" spc="0" normalizeH="0" baseline="0" noProof="0" dirty="0">
                <a:ln w="12700">
                  <a:solidFill>
                    <a:prstClr val="white"/>
                  </a:solidFill>
                </a:ln>
                <a:solidFill>
                  <a:prstClr val="black"/>
                </a:solidFill>
                <a:latin typeface="Calibri" panose="020F0502020204030204"/>
                <a:ea typeface="+mn-ea"/>
                <a:cs typeface="Calibri" panose="020F0502020204030204" pitchFamily="34" charset="0"/>
              </a:endParaRPr>
            </a:p>
          </p:txBody>
        </p:sp>
        <p:sp>
          <p:nvSpPr>
            <p:cNvPr id="77" name="TextBox 76"/>
            <p:cNvSpPr txBox="1"/>
            <p:nvPr/>
          </p:nvSpPr>
          <p:spPr>
            <a:xfrm rot="4527649">
              <a:off x="6911434" y="2662337"/>
              <a:ext cx="572604" cy="430179"/>
            </a:xfrm>
            <a:prstGeom prst="rect">
              <a:avLst/>
            </a:prstGeom>
            <a:noFill/>
          </p:spPr>
          <p:txBody>
            <a:bodyPr>
              <a:spAutoFit/>
            </a:bodyPr>
            <a:lstStyle/>
            <a:p>
              <a:pPr marR="0" algn="ctr" defTabSz="685800" eaLnBrk="1" fontAlgn="auto" hangingPunct="1">
                <a:lnSpc>
                  <a:spcPct val="80000"/>
                </a:lnSpc>
                <a:spcBef>
                  <a:spcPts val="0"/>
                </a:spcBef>
                <a:spcAft>
                  <a:spcPts val="0"/>
                </a:spcAft>
                <a:buClrTx/>
                <a:buSzTx/>
                <a:buFontTx/>
                <a:buNone/>
                <a:defRPr/>
              </a:pPr>
              <a:r>
                <a:rPr kumimoji="0" lang="en-US" sz="2100" b="1" kern="1200" cap="none" spc="0" normalizeH="0" baseline="0" noProof="0">
                  <a:ln w="12700">
                    <a:solidFill>
                      <a:prstClr val="white"/>
                    </a:solidFill>
                  </a:ln>
                  <a:solidFill>
                    <a:prstClr val="black"/>
                  </a:solidFill>
                  <a:latin typeface="Calibri" panose="020F0502020204030204"/>
                  <a:ea typeface="+mn-ea"/>
                  <a:cs typeface="Calibri" panose="020F0502020204030204" pitchFamily="34" charset="0"/>
                </a:rPr>
                <a:t>+1</a:t>
              </a:r>
              <a:endParaRPr kumimoji="0" lang="en-US" sz="2100" b="1" kern="1200" cap="none" spc="0" normalizeH="0" baseline="0" noProof="0" dirty="0">
                <a:ln w="12700">
                  <a:solidFill>
                    <a:prstClr val="white"/>
                  </a:solidFill>
                </a:ln>
                <a:solidFill>
                  <a:prstClr val="black"/>
                </a:solidFill>
                <a:latin typeface="Calibri" panose="020F0502020204030204"/>
                <a:ea typeface="+mn-ea"/>
                <a:cs typeface="Calibri" panose="020F0502020204030204" pitchFamily="34" charset="0"/>
              </a:endParaRPr>
            </a:p>
          </p:txBody>
        </p:sp>
        <p:sp>
          <p:nvSpPr>
            <p:cNvPr id="78" name="TextBox 77"/>
            <p:cNvSpPr txBox="1"/>
            <p:nvPr/>
          </p:nvSpPr>
          <p:spPr>
            <a:xfrm>
              <a:off x="4600213" y="832934"/>
              <a:ext cx="622579" cy="430170"/>
            </a:xfrm>
            <a:prstGeom prst="rect">
              <a:avLst/>
            </a:prstGeom>
            <a:noFill/>
          </p:spPr>
          <p:txBody>
            <a:bodyPr>
              <a:spAutoFit/>
            </a:bodyPr>
            <a:lstStyle/>
            <a:p>
              <a:pPr marR="0" algn="ctr" defTabSz="685800" eaLnBrk="1" fontAlgn="auto" hangingPunct="1">
                <a:lnSpc>
                  <a:spcPct val="80000"/>
                </a:lnSpc>
                <a:spcBef>
                  <a:spcPts val="0"/>
                </a:spcBef>
                <a:spcAft>
                  <a:spcPts val="0"/>
                </a:spcAft>
                <a:buClrTx/>
                <a:buSzTx/>
                <a:buFontTx/>
                <a:buNone/>
                <a:defRPr/>
              </a:pPr>
              <a:r>
                <a:rPr kumimoji="0" lang="en-US" sz="2100" b="1" kern="1200" cap="none" spc="0" normalizeH="0" baseline="0" noProof="0">
                  <a:ln w="12700">
                    <a:solidFill>
                      <a:prstClr val="white"/>
                    </a:solidFill>
                  </a:ln>
                  <a:solidFill>
                    <a:prstClr val="black"/>
                  </a:solidFill>
                  <a:latin typeface="Arial" panose="020B0604020202020204" pitchFamily="34" charset="0"/>
                  <a:ea typeface="+mn-ea"/>
                  <a:cs typeface="Calibri" panose="020F0502020204030204" pitchFamily="34" charset="0"/>
                </a:rPr>
                <a:t>+</a:t>
              </a:r>
              <a:r>
                <a:rPr kumimoji="0" lang="vi-VN" sz="2100" b="1" kern="1200" cap="none" spc="0" normalizeH="0" baseline="0" noProof="0">
                  <a:ln w="12700">
                    <a:solidFill>
                      <a:prstClr val="white"/>
                    </a:solidFill>
                  </a:ln>
                  <a:solidFill>
                    <a:prstClr val="black"/>
                  </a:solidFill>
                  <a:latin typeface="Arial" panose="020B0604020202020204" pitchFamily="34" charset="0"/>
                  <a:ea typeface="+mn-ea"/>
                  <a:cs typeface="Calibri" panose="020F0502020204030204" pitchFamily="34" charset="0"/>
                </a:rPr>
                <a:t>2</a:t>
              </a:r>
              <a:endParaRPr kumimoji="0" lang="en-US" sz="2100" b="1" kern="1200" cap="none" spc="0" normalizeH="0" baseline="0" noProof="0" dirty="0">
                <a:ln w="12700">
                  <a:solidFill>
                    <a:prstClr val="white"/>
                  </a:solidFill>
                </a:ln>
                <a:solidFill>
                  <a:prstClr val="black"/>
                </a:solidFill>
                <a:latin typeface="Calibri" panose="020F0502020204030204"/>
                <a:ea typeface="+mn-ea"/>
                <a:cs typeface="Calibri" panose="020F0502020204030204" pitchFamily="34" charset="0"/>
              </a:endParaRPr>
            </a:p>
          </p:txBody>
        </p:sp>
        <p:sp>
          <p:nvSpPr>
            <p:cNvPr id="79" name="TextBox 78"/>
            <p:cNvSpPr txBox="1"/>
            <p:nvPr/>
          </p:nvSpPr>
          <p:spPr>
            <a:xfrm rot="19800000">
              <a:off x="3473870" y="1196353"/>
              <a:ext cx="653491" cy="430170"/>
            </a:xfrm>
            <a:prstGeom prst="rect">
              <a:avLst/>
            </a:prstGeom>
            <a:noFill/>
          </p:spPr>
          <p:txBody>
            <a:bodyPr>
              <a:spAutoFit/>
            </a:bodyPr>
            <a:lstStyle/>
            <a:p>
              <a:pPr marR="0" defTabSz="685800" eaLnBrk="1" fontAlgn="auto" hangingPunct="1">
                <a:lnSpc>
                  <a:spcPct val="80000"/>
                </a:lnSpc>
                <a:spcBef>
                  <a:spcPts val="0"/>
                </a:spcBef>
                <a:spcAft>
                  <a:spcPts val="0"/>
                </a:spcAft>
                <a:buClrTx/>
                <a:buSzTx/>
                <a:buFontTx/>
                <a:buNone/>
                <a:defRPr/>
              </a:pPr>
              <a:r>
                <a:rPr kumimoji="0" lang="en-US" sz="2100" kern="1200" cap="none" spc="0" normalizeH="0" baseline="0" noProof="0">
                  <a:ln w="12700">
                    <a:solidFill>
                      <a:prstClr val="white"/>
                    </a:solidFill>
                  </a:ln>
                  <a:solidFill>
                    <a:prstClr val="black"/>
                  </a:solidFill>
                  <a:latin typeface="Calibri" panose="020F0502020204030204"/>
                  <a:ea typeface="+mn-ea"/>
                  <a:cs typeface="Calibri" panose="020F0502020204030204" pitchFamily="34" charset="0"/>
                </a:rPr>
                <a:t>+1</a:t>
              </a:r>
              <a:endParaRPr kumimoji="0" lang="en-US" sz="2100" kern="1200" cap="none" spc="0" normalizeH="0" baseline="0" noProof="0" dirty="0">
                <a:ln w="12700">
                  <a:solidFill>
                    <a:prstClr val="white"/>
                  </a:solidFill>
                </a:ln>
                <a:solidFill>
                  <a:prstClr val="black"/>
                </a:solidFill>
                <a:latin typeface="Calibri" panose="020F0502020204030204"/>
                <a:ea typeface="+mn-ea"/>
                <a:cs typeface="Calibri" panose="020F0502020204030204" pitchFamily="34" charset="0"/>
              </a:endParaRPr>
            </a:p>
          </p:txBody>
        </p:sp>
        <p:sp>
          <p:nvSpPr>
            <p:cNvPr id="80" name="TextBox 79"/>
            <p:cNvSpPr txBox="1"/>
            <p:nvPr/>
          </p:nvSpPr>
          <p:spPr>
            <a:xfrm rot="18891506">
              <a:off x="3049041" y="1561053"/>
              <a:ext cx="578808" cy="430179"/>
            </a:xfrm>
            <a:prstGeom prst="rect">
              <a:avLst/>
            </a:prstGeom>
            <a:noFill/>
          </p:spPr>
          <p:txBody>
            <a:bodyPr>
              <a:spAutoFit/>
            </a:bodyPr>
            <a:lstStyle/>
            <a:p>
              <a:pPr marR="0" algn="ctr" defTabSz="685800" eaLnBrk="1" fontAlgn="auto" hangingPunct="1">
                <a:lnSpc>
                  <a:spcPct val="80000"/>
                </a:lnSpc>
                <a:spcBef>
                  <a:spcPts val="0"/>
                </a:spcBef>
                <a:spcAft>
                  <a:spcPts val="0"/>
                </a:spcAft>
                <a:buClrTx/>
                <a:buSzTx/>
                <a:buFontTx/>
                <a:buNone/>
                <a:defRPr/>
              </a:pPr>
              <a:r>
                <a:rPr kumimoji="0" lang="en-US" sz="2100" b="1" kern="1200" cap="none" spc="0" normalizeH="0" baseline="0" noProof="0">
                  <a:ln w="12700">
                    <a:solidFill>
                      <a:prstClr val="white"/>
                    </a:solidFill>
                  </a:ln>
                  <a:solidFill>
                    <a:prstClr val="black"/>
                  </a:solidFill>
                  <a:latin typeface="Calibri" panose="020F0502020204030204"/>
                  <a:ea typeface="+mn-ea"/>
                  <a:cs typeface="Calibri" panose="020F0502020204030204" pitchFamily="34" charset="0"/>
                </a:rPr>
                <a:t>+2</a:t>
              </a:r>
              <a:endParaRPr kumimoji="0" lang="en-US" sz="2100" b="1" kern="1200" cap="none" spc="0" normalizeH="0" baseline="0" noProof="0" dirty="0">
                <a:ln w="12700">
                  <a:solidFill>
                    <a:prstClr val="white"/>
                  </a:solidFill>
                </a:ln>
                <a:solidFill>
                  <a:prstClr val="black"/>
                </a:solidFill>
                <a:latin typeface="Calibri" panose="020F0502020204030204"/>
                <a:ea typeface="+mn-ea"/>
                <a:cs typeface="Calibri" panose="020F0502020204030204" pitchFamily="34" charset="0"/>
              </a:endParaRPr>
            </a:p>
          </p:txBody>
        </p:sp>
        <p:sp>
          <p:nvSpPr>
            <p:cNvPr id="30739" name="TextBox 80"/>
            <p:cNvSpPr txBox="1"/>
            <p:nvPr/>
          </p:nvSpPr>
          <p:spPr>
            <a:xfrm rot="1886544">
              <a:off x="2333525" y="2189669"/>
              <a:ext cx="1892666" cy="430170"/>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defTabSz="685800" eaLnBrk="1" hangingPunct="1">
                <a:lnSpc>
                  <a:spcPct val="80000"/>
                </a:lnSpc>
                <a:spcBef>
                  <a:spcPct val="0"/>
                </a:spcBef>
                <a:buNone/>
              </a:pPr>
              <a:r>
                <a:rPr lang="en-US" altLang="en-US" b="1" dirty="0">
                  <a:solidFill>
                    <a:srgbClr val="FFFFFF"/>
                  </a:solidFill>
                  <a:cs typeface="Calibri" panose="020F0502020204030204" pitchFamily="34" charset="0"/>
                </a:rPr>
                <a:t>MẤT ĐIỂM</a:t>
              </a:r>
              <a:endParaRPr lang="en-US" altLang="en-US" b="1" dirty="0">
                <a:solidFill>
                  <a:srgbClr val="FFFFFF"/>
                </a:solidFill>
                <a:ea typeface="Calibri" panose="020F0502020204030204" pitchFamily="34" charset="0"/>
              </a:endParaRPr>
            </a:p>
          </p:txBody>
        </p:sp>
        <p:sp>
          <p:nvSpPr>
            <p:cNvPr id="82" name="TextBox 81"/>
            <p:cNvSpPr txBox="1"/>
            <p:nvPr/>
          </p:nvSpPr>
          <p:spPr>
            <a:xfrm rot="16974449">
              <a:off x="2458298" y="2571754"/>
              <a:ext cx="608737" cy="430179"/>
            </a:xfrm>
            <a:prstGeom prst="rect">
              <a:avLst/>
            </a:prstGeom>
            <a:noFill/>
          </p:spPr>
          <p:txBody>
            <a:bodyPr>
              <a:spAutoFit/>
            </a:bodyPr>
            <a:lstStyle/>
            <a:p>
              <a:pPr marR="0" algn="ctr" defTabSz="685800" eaLnBrk="1" fontAlgn="auto" hangingPunct="1">
                <a:lnSpc>
                  <a:spcPct val="80000"/>
                </a:lnSpc>
                <a:spcBef>
                  <a:spcPts val="0"/>
                </a:spcBef>
                <a:spcAft>
                  <a:spcPts val="0"/>
                </a:spcAft>
                <a:buClrTx/>
                <a:buSzTx/>
                <a:buFontTx/>
                <a:buNone/>
                <a:defRPr/>
              </a:pPr>
              <a:r>
                <a:rPr kumimoji="0" lang="en-US" sz="2100" b="1" kern="1200" cap="none" spc="0" normalizeH="0" baseline="0" noProof="0">
                  <a:ln w="12700">
                    <a:solidFill>
                      <a:prstClr val="white"/>
                    </a:solidFill>
                  </a:ln>
                  <a:solidFill>
                    <a:prstClr val="black"/>
                  </a:solidFill>
                  <a:latin typeface="Calibri" panose="020F0502020204030204"/>
                  <a:ea typeface="+mn-ea"/>
                  <a:cs typeface="Calibri" panose="020F0502020204030204" pitchFamily="34" charset="0"/>
                </a:rPr>
                <a:t>+2</a:t>
              </a:r>
              <a:endParaRPr kumimoji="0" lang="en-US" sz="2100" b="1" kern="1200" cap="none" spc="0" normalizeH="0" baseline="0" noProof="0" dirty="0">
                <a:ln w="12700">
                  <a:solidFill>
                    <a:prstClr val="white"/>
                  </a:solidFill>
                </a:ln>
                <a:solidFill>
                  <a:prstClr val="black"/>
                </a:solidFill>
                <a:latin typeface="Calibri" panose="020F0502020204030204"/>
                <a:ea typeface="+mn-ea"/>
                <a:cs typeface="Calibri" panose="020F0502020204030204" pitchFamily="34" charset="0"/>
              </a:endParaRPr>
            </a:p>
          </p:txBody>
        </p:sp>
        <p:sp>
          <p:nvSpPr>
            <p:cNvPr id="83" name="TextBox 82"/>
            <p:cNvSpPr txBox="1"/>
            <p:nvPr/>
          </p:nvSpPr>
          <p:spPr>
            <a:xfrm rot="16200000">
              <a:off x="2359458" y="3160330"/>
              <a:ext cx="568603" cy="430179"/>
            </a:xfrm>
            <a:prstGeom prst="rect">
              <a:avLst/>
            </a:prstGeom>
            <a:noFill/>
          </p:spPr>
          <p:txBody>
            <a:bodyPr>
              <a:spAutoFit/>
            </a:bodyPr>
            <a:lstStyle/>
            <a:p>
              <a:pPr marR="0" algn="ctr" defTabSz="685800" eaLnBrk="1" fontAlgn="auto" hangingPunct="1">
                <a:lnSpc>
                  <a:spcPct val="80000"/>
                </a:lnSpc>
                <a:spcBef>
                  <a:spcPts val="0"/>
                </a:spcBef>
                <a:spcAft>
                  <a:spcPts val="0"/>
                </a:spcAft>
                <a:buClrTx/>
                <a:buSzTx/>
                <a:buFontTx/>
                <a:buNone/>
                <a:defRPr/>
              </a:pPr>
              <a:r>
                <a:rPr kumimoji="0" lang="en-US" sz="2100" b="1" kern="1200" cap="none" spc="0" normalizeH="0" baseline="0" noProof="0">
                  <a:ln w="12700">
                    <a:solidFill>
                      <a:prstClr val="white"/>
                    </a:solidFill>
                  </a:ln>
                  <a:solidFill>
                    <a:prstClr val="black"/>
                  </a:solidFill>
                  <a:latin typeface="Calibri" panose="020F0502020204030204"/>
                  <a:ea typeface="+mn-ea"/>
                  <a:cs typeface="Calibri" panose="020F0502020204030204" pitchFamily="34" charset="0"/>
                </a:rPr>
                <a:t>+1</a:t>
              </a:r>
              <a:endParaRPr kumimoji="0" lang="en-US" sz="2100" b="1" kern="1200" cap="none" spc="0" normalizeH="0" baseline="0" noProof="0" dirty="0">
                <a:ln w="12700">
                  <a:solidFill>
                    <a:prstClr val="white"/>
                  </a:solidFill>
                </a:ln>
                <a:solidFill>
                  <a:prstClr val="black"/>
                </a:solidFill>
                <a:latin typeface="Calibri" panose="020F0502020204030204"/>
                <a:ea typeface="+mn-ea"/>
                <a:cs typeface="Calibri" panose="020F0502020204030204" pitchFamily="34" charset="0"/>
              </a:endParaRPr>
            </a:p>
          </p:txBody>
        </p:sp>
        <p:sp>
          <p:nvSpPr>
            <p:cNvPr id="84" name="TextBox 83"/>
            <p:cNvSpPr txBox="1"/>
            <p:nvPr/>
          </p:nvSpPr>
          <p:spPr>
            <a:xfrm rot="5400000">
              <a:off x="6949852" y="3163344"/>
              <a:ext cx="626650" cy="430179"/>
            </a:xfrm>
            <a:prstGeom prst="rect">
              <a:avLst/>
            </a:prstGeom>
            <a:noFill/>
          </p:spPr>
          <p:txBody>
            <a:bodyPr>
              <a:spAutoFit/>
            </a:bodyPr>
            <a:lstStyle/>
            <a:p>
              <a:pPr marR="0" algn="ctr" defTabSz="685800" eaLnBrk="1" fontAlgn="auto" hangingPunct="1">
                <a:lnSpc>
                  <a:spcPct val="80000"/>
                </a:lnSpc>
                <a:spcBef>
                  <a:spcPts val="0"/>
                </a:spcBef>
                <a:spcAft>
                  <a:spcPts val="0"/>
                </a:spcAft>
                <a:buClrTx/>
                <a:buSzTx/>
                <a:buFontTx/>
                <a:buNone/>
                <a:defRPr/>
              </a:pPr>
              <a:r>
                <a:rPr kumimoji="0" lang="en-US" sz="2100" b="1" kern="1200" cap="none" spc="0" normalizeH="0" baseline="0" noProof="0">
                  <a:ln w="12700">
                    <a:solidFill>
                      <a:prstClr val="white"/>
                    </a:solidFill>
                  </a:ln>
                  <a:solidFill>
                    <a:prstClr val="black"/>
                  </a:solidFill>
                  <a:latin typeface="Arial" panose="020B0604020202020204" pitchFamily="34" charset="0"/>
                  <a:ea typeface="+mn-ea"/>
                  <a:cs typeface="Calibri" panose="020F0502020204030204" pitchFamily="34" charset="0"/>
                </a:rPr>
                <a:t>+1</a:t>
              </a:r>
              <a:endParaRPr kumimoji="0" lang="en-US" sz="2100" b="1" kern="1200" cap="none" spc="0" normalizeH="0" baseline="0" noProof="0" dirty="0">
                <a:ln w="12700">
                  <a:solidFill>
                    <a:prstClr val="white"/>
                  </a:solidFill>
                </a:ln>
                <a:solidFill>
                  <a:prstClr val="black"/>
                </a:solidFill>
                <a:latin typeface="Calibri" panose="020F0502020204030204"/>
                <a:ea typeface="+mn-ea"/>
                <a:cs typeface="Calibri" panose="020F0502020204030204" pitchFamily="34" charset="0"/>
              </a:endParaRPr>
            </a:p>
          </p:txBody>
        </p:sp>
        <p:sp>
          <p:nvSpPr>
            <p:cNvPr id="85" name="TextBox 84"/>
            <p:cNvSpPr txBox="1"/>
            <p:nvPr/>
          </p:nvSpPr>
          <p:spPr>
            <a:xfrm rot="20751571" flipV="1">
              <a:off x="5253162" y="5358402"/>
              <a:ext cx="639488" cy="430170"/>
            </a:xfrm>
            <a:prstGeom prst="rect">
              <a:avLst/>
            </a:prstGeom>
            <a:noFill/>
          </p:spPr>
          <p:txBody>
            <a:bodyPr>
              <a:spAutoFit/>
            </a:bodyPr>
            <a:lstStyle/>
            <a:p>
              <a:pPr marR="0" algn="ctr" defTabSz="685800" eaLnBrk="1" fontAlgn="auto" hangingPunct="1">
                <a:lnSpc>
                  <a:spcPct val="80000"/>
                </a:lnSpc>
                <a:spcBef>
                  <a:spcPts val="0"/>
                </a:spcBef>
                <a:spcAft>
                  <a:spcPts val="0"/>
                </a:spcAft>
                <a:buClrTx/>
                <a:buSzTx/>
                <a:buFontTx/>
                <a:buNone/>
                <a:defRPr/>
              </a:pPr>
              <a:r>
                <a:rPr kumimoji="0" lang="en-US" sz="2100" b="1" kern="1200" cap="none" spc="0" normalizeH="0" baseline="0" noProof="0">
                  <a:ln w="12700">
                    <a:solidFill>
                      <a:prstClr val="white"/>
                    </a:solidFill>
                  </a:ln>
                  <a:solidFill>
                    <a:prstClr val="black"/>
                  </a:solidFill>
                  <a:latin typeface="Calibri" panose="020F0502020204030204"/>
                  <a:ea typeface="+mn-ea"/>
                  <a:cs typeface="Calibri" panose="020F0502020204030204" pitchFamily="34" charset="0"/>
                </a:rPr>
                <a:t>+2</a:t>
              </a:r>
              <a:endParaRPr kumimoji="0" lang="en-US" sz="2100" b="1" kern="1200" cap="none" spc="0" normalizeH="0" baseline="0" noProof="0" dirty="0">
                <a:ln w="12700">
                  <a:solidFill>
                    <a:prstClr val="white"/>
                  </a:solidFill>
                </a:ln>
                <a:solidFill>
                  <a:prstClr val="black"/>
                </a:solidFill>
                <a:latin typeface="Calibri" panose="020F0502020204030204"/>
                <a:ea typeface="+mn-ea"/>
                <a:cs typeface="Calibri" panose="020F0502020204030204" pitchFamily="34" charset="0"/>
              </a:endParaRPr>
            </a:p>
          </p:txBody>
        </p:sp>
        <p:sp>
          <p:nvSpPr>
            <p:cNvPr id="86" name="TextBox 85"/>
            <p:cNvSpPr txBox="1"/>
            <p:nvPr/>
          </p:nvSpPr>
          <p:spPr>
            <a:xfrm rot="18910803" flipV="1">
              <a:off x="6176286" y="4757632"/>
              <a:ext cx="629337" cy="430170"/>
            </a:xfrm>
            <a:prstGeom prst="rect">
              <a:avLst/>
            </a:prstGeom>
            <a:noFill/>
          </p:spPr>
          <p:txBody>
            <a:bodyPr>
              <a:spAutoFit/>
            </a:bodyPr>
            <a:lstStyle/>
            <a:p>
              <a:pPr marR="0" algn="ctr" defTabSz="685800" eaLnBrk="1" fontAlgn="auto" hangingPunct="1">
                <a:lnSpc>
                  <a:spcPct val="80000"/>
                </a:lnSpc>
                <a:spcBef>
                  <a:spcPts val="0"/>
                </a:spcBef>
                <a:spcAft>
                  <a:spcPts val="0"/>
                </a:spcAft>
                <a:buClrTx/>
                <a:buSzTx/>
                <a:buFontTx/>
                <a:buNone/>
                <a:defRPr/>
              </a:pPr>
              <a:r>
                <a:rPr kumimoji="0" lang="en-US" sz="2100" b="1" kern="1200" cap="none" spc="0" normalizeH="0" baseline="0" noProof="0">
                  <a:ln w="12700">
                    <a:solidFill>
                      <a:prstClr val="white"/>
                    </a:solidFill>
                  </a:ln>
                  <a:solidFill>
                    <a:prstClr val="black"/>
                  </a:solidFill>
                  <a:latin typeface="Calibri" panose="020F0502020204030204"/>
                  <a:ea typeface="+mn-ea"/>
                  <a:cs typeface="Calibri" panose="020F0502020204030204" pitchFamily="34" charset="0"/>
                </a:rPr>
                <a:t>+1</a:t>
              </a:r>
            </a:p>
          </p:txBody>
        </p:sp>
        <p:sp>
          <p:nvSpPr>
            <p:cNvPr id="87" name="TextBox 86"/>
            <p:cNvSpPr txBox="1"/>
            <p:nvPr/>
          </p:nvSpPr>
          <p:spPr>
            <a:xfrm rot="18067003" flipV="1">
              <a:off x="6535370" y="4343606"/>
              <a:ext cx="678862" cy="430179"/>
            </a:xfrm>
            <a:prstGeom prst="rect">
              <a:avLst/>
            </a:prstGeom>
            <a:noFill/>
          </p:spPr>
          <p:txBody>
            <a:bodyPr>
              <a:spAutoFit/>
            </a:bodyPr>
            <a:lstStyle/>
            <a:p>
              <a:pPr marR="0" algn="ctr" defTabSz="685800" eaLnBrk="1" fontAlgn="auto" hangingPunct="1">
                <a:lnSpc>
                  <a:spcPct val="80000"/>
                </a:lnSpc>
                <a:spcBef>
                  <a:spcPts val="0"/>
                </a:spcBef>
                <a:spcAft>
                  <a:spcPts val="0"/>
                </a:spcAft>
                <a:buClrTx/>
                <a:buSzTx/>
                <a:buFontTx/>
                <a:buNone/>
                <a:defRPr/>
              </a:pPr>
              <a:r>
                <a:rPr kumimoji="0" lang="en-US" sz="2100" b="1" kern="1200" cap="none" spc="0" normalizeH="0" baseline="0" noProof="0">
                  <a:ln w="12700">
                    <a:solidFill>
                      <a:prstClr val="white"/>
                    </a:solidFill>
                  </a:ln>
                  <a:solidFill>
                    <a:prstClr val="black"/>
                  </a:solidFill>
                  <a:latin typeface="Calibri" panose="020F0502020204030204"/>
                  <a:ea typeface="+mn-ea"/>
                  <a:cs typeface="Calibri" panose="020F0502020204030204" pitchFamily="34" charset="0"/>
                </a:rPr>
                <a:t>+1</a:t>
              </a:r>
              <a:endParaRPr kumimoji="0" lang="en-US" sz="2100" b="1" kern="1200" cap="none" spc="0" normalizeH="0" baseline="0" noProof="0" dirty="0">
                <a:ln w="12700">
                  <a:solidFill>
                    <a:prstClr val="white"/>
                  </a:solidFill>
                </a:ln>
                <a:solidFill>
                  <a:prstClr val="black"/>
                </a:solidFill>
                <a:latin typeface="Calibri" panose="020F0502020204030204"/>
                <a:ea typeface="+mn-ea"/>
                <a:cs typeface="Calibri" panose="020F0502020204030204" pitchFamily="34" charset="0"/>
              </a:endParaRPr>
            </a:p>
          </p:txBody>
        </p:sp>
        <p:sp>
          <p:nvSpPr>
            <p:cNvPr id="88" name="TextBox 87"/>
            <p:cNvSpPr txBox="1"/>
            <p:nvPr/>
          </p:nvSpPr>
          <p:spPr>
            <a:xfrm flipV="1">
              <a:off x="4655936" y="5447181"/>
              <a:ext cx="669002" cy="430170"/>
            </a:xfrm>
            <a:prstGeom prst="rect">
              <a:avLst/>
            </a:prstGeom>
            <a:noFill/>
          </p:spPr>
          <p:txBody>
            <a:bodyPr>
              <a:spAutoFit/>
            </a:bodyPr>
            <a:lstStyle/>
            <a:p>
              <a:pPr marR="0" algn="ctr" defTabSz="685800" eaLnBrk="1" fontAlgn="auto" hangingPunct="1">
                <a:lnSpc>
                  <a:spcPct val="80000"/>
                </a:lnSpc>
                <a:spcBef>
                  <a:spcPts val="0"/>
                </a:spcBef>
                <a:spcAft>
                  <a:spcPts val="0"/>
                </a:spcAft>
                <a:buClrTx/>
                <a:buSzTx/>
                <a:buFontTx/>
                <a:buNone/>
                <a:defRPr/>
              </a:pPr>
              <a:r>
                <a:rPr kumimoji="0" lang="en-US" sz="2100" b="1" kern="1200" cap="none" spc="0" normalizeH="0" baseline="0" noProof="0">
                  <a:ln w="12700">
                    <a:solidFill>
                      <a:prstClr val="white"/>
                    </a:solidFill>
                  </a:ln>
                  <a:solidFill>
                    <a:prstClr val="black"/>
                  </a:solidFill>
                  <a:latin typeface="Calibri" panose="020F0502020204030204"/>
                  <a:ea typeface="+mn-ea"/>
                  <a:cs typeface="Calibri" panose="020F0502020204030204" pitchFamily="34" charset="0"/>
                </a:rPr>
                <a:t>+1</a:t>
              </a:r>
              <a:endParaRPr kumimoji="0" lang="en-US" sz="2100" b="1" kern="1200" cap="none" spc="0" normalizeH="0" baseline="0" noProof="0" dirty="0">
                <a:ln w="12700">
                  <a:solidFill>
                    <a:prstClr val="white"/>
                  </a:solidFill>
                </a:ln>
                <a:solidFill>
                  <a:prstClr val="black"/>
                </a:solidFill>
                <a:latin typeface="Calibri" panose="020F0502020204030204"/>
                <a:ea typeface="+mn-ea"/>
                <a:cs typeface="Calibri" panose="020F0502020204030204" pitchFamily="34" charset="0"/>
              </a:endParaRPr>
            </a:p>
          </p:txBody>
        </p:sp>
        <p:sp>
          <p:nvSpPr>
            <p:cNvPr id="89" name="TextBox 88"/>
            <p:cNvSpPr txBox="1"/>
            <p:nvPr/>
          </p:nvSpPr>
          <p:spPr>
            <a:xfrm rot="980006" flipV="1">
              <a:off x="4025509" y="5290932"/>
              <a:ext cx="655990" cy="430170"/>
            </a:xfrm>
            <a:prstGeom prst="rect">
              <a:avLst/>
            </a:prstGeom>
            <a:noFill/>
          </p:spPr>
          <p:txBody>
            <a:bodyPr>
              <a:spAutoFit/>
            </a:bodyPr>
            <a:lstStyle/>
            <a:p>
              <a:pPr marR="0" algn="ctr" defTabSz="685800" eaLnBrk="1" fontAlgn="auto" hangingPunct="1">
                <a:lnSpc>
                  <a:spcPct val="80000"/>
                </a:lnSpc>
                <a:spcBef>
                  <a:spcPts val="0"/>
                </a:spcBef>
                <a:spcAft>
                  <a:spcPts val="0"/>
                </a:spcAft>
                <a:buClrTx/>
                <a:buSzTx/>
                <a:buFontTx/>
                <a:buNone/>
                <a:defRPr/>
              </a:pPr>
              <a:r>
                <a:rPr kumimoji="0" lang="en-US" sz="2100" b="1" kern="1200" cap="none" spc="0" normalizeH="0" baseline="0" noProof="0">
                  <a:ln w="12700">
                    <a:solidFill>
                      <a:prstClr val="white"/>
                    </a:solidFill>
                  </a:ln>
                  <a:solidFill>
                    <a:prstClr val="black"/>
                  </a:solidFill>
                  <a:latin typeface="Calibri" panose="020F0502020204030204"/>
                  <a:ea typeface="+mn-ea"/>
                  <a:cs typeface="Calibri" panose="020F0502020204030204" pitchFamily="34" charset="0"/>
                </a:rPr>
                <a:t>+1</a:t>
              </a:r>
              <a:endParaRPr kumimoji="0" lang="en-US" sz="2100" b="1" kern="1200" cap="none" spc="0" normalizeH="0" baseline="0" noProof="0" dirty="0">
                <a:ln w="12700">
                  <a:solidFill>
                    <a:prstClr val="white"/>
                  </a:solidFill>
                </a:ln>
                <a:solidFill>
                  <a:prstClr val="black"/>
                </a:solidFill>
                <a:latin typeface="Calibri" panose="020F0502020204030204"/>
                <a:ea typeface="+mn-ea"/>
                <a:cs typeface="Calibri" panose="020F0502020204030204" pitchFamily="34" charset="0"/>
              </a:endParaRPr>
            </a:p>
          </p:txBody>
        </p:sp>
        <p:sp>
          <p:nvSpPr>
            <p:cNvPr id="90" name="TextBox 89"/>
            <p:cNvSpPr txBox="1"/>
            <p:nvPr/>
          </p:nvSpPr>
          <p:spPr>
            <a:xfrm rot="1823155" flipV="1">
              <a:off x="3571322" y="5057433"/>
              <a:ext cx="565326" cy="430170"/>
            </a:xfrm>
            <a:prstGeom prst="rect">
              <a:avLst/>
            </a:prstGeom>
            <a:noFill/>
          </p:spPr>
          <p:txBody>
            <a:bodyPr>
              <a:spAutoFit/>
            </a:bodyPr>
            <a:lstStyle/>
            <a:p>
              <a:pPr marR="0" algn="ctr" defTabSz="685800" eaLnBrk="1" fontAlgn="auto" hangingPunct="1">
                <a:lnSpc>
                  <a:spcPct val="80000"/>
                </a:lnSpc>
                <a:spcBef>
                  <a:spcPts val="0"/>
                </a:spcBef>
                <a:spcAft>
                  <a:spcPts val="0"/>
                </a:spcAft>
                <a:buClrTx/>
                <a:buSzTx/>
                <a:buFontTx/>
                <a:buNone/>
                <a:defRPr/>
              </a:pPr>
              <a:r>
                <a:rPr kumimoji="0" lang="en-US" sz="2100" b="1" kern="1200" cap="none" spc="0" normalizeH="0" baseline="0" noProof="0">
                  <a:ln w="12700">
                    <a:solidFill>
                      <a:prstClr val="white"/>
                    </a:solidFill>
                  </a:ln>
                  <a:solidFill>
                    <a:prstClr val="black"/>
                  </a:solidFill>
                  <a:latin typeface="Calibri" panose="020F0502020204030204"/>
                  <a:ea typeface="+mn-ea"/>
                  <a:cs typeface="Calibri" panose="020F0502020204030204" pitchFamily="34" charset="0"/>
                </a:rPr>
                <a:t>+2</a:t>
              </a:r>
              <a:endParaRPr kumimoji="0" lang="en-US" sz="2100" b="1" kern="1200" cap="none" spc="0" normalizeH="0" baseline="0" noProof="0" dirty="0">
                <a:ln w="12700">
                  <a:solidFill>
                    <a:prstClr val="white"/>
                  </a:solidFill>
                </a:ln>
                <a:solidFill>
                  <a:prstClr val="black"/>
                </a:solidFill>
                <a:latin typeface="Calibri" panose="020F0502020204030204"/>
                <a:ea typeface="+mn-ea"/>
                <a:cs typeface="Calibri" panose="020F0502020204030204" pitchFamily="34" charset="0"/>
              </a:endParaRPr>
            </a:p>
          </p:txBody>
        </p:sp>
        <p:sp>
          <p:nvSpPr>
            <p:cNvPr id="91" name="TextBox 90"/>
            <p:cNvSpPr txBox="1"/>
            <p:nvPr/>
          </p:nvSpPr>
          <p:spPr>
            <a:xfrm rot="3694393" flipV="1">
              <a:off x="2678977" y="4325024"/>
              <a:ext cx="631733" cy="430179"/>
            </a:xfrm>
            <a:prstGeom prst="rect">
              <a:avLst/>
            </a:prstGeom>
            <a:noFill/>
          </p:spPr>
          <p:txBody>
            <a:bodyPr>
              <a:spAutoFit/>
            </a:bodyPr>
            <a:lstStyle/>
            <a:p>
              <a:pPr marR="0" algn="ctr" defTabSz="685800" eaLnBrk="1" fontAlgn="auto" hangingPunct="1">
                <a:lnSpc>
                  <a:spcPct val="80000"/>
                </a:lnSpc>
                <a:spcBef>
                  <a:spcPts val="0"/>
                </a:spcBef>
                <a:spcAft>
                  <a:spcPts val="0"/>
                </a:spcAft>
                <a:buClrTx/>
                <a:buSzTx/>
                <a:buFontTx/>
                <a:buNone/>
                <a:defRPr/>
              </a:pPr>
              <a:r>
                <a:rPr kumimoji="0" lang="en-US" sz="2100" b="1" kern="1200" cap="none" spc="0" normalizeH="0" baseline="0" noProof="0">
                  <a:ln w="12700">
                    <a:solidFill>
                      <a:prstClr val="white"/>
                    </a:solidFill>
                  </a:ln>
                  <a:solidFill>
                    <a:prstClr val="black"/>
                  </a:solidFill>
                  <a:latin typeface="Calibri" panose="020F0502020204030204"/>
                  <a:ea typeface="+mn-ea"/>
                  <a:cs typeface="Calibri" panose="020F0502020204030204" pitchFamily="34" charset="0"/>
                </a:rPr>
                <a:t>+2</a:t>
              </a:r>
              <a:endParaRPr kumimoji="0" lang="en-US" sz="2100" b="1" kern="1200" cap="none" spc="0" normalizeH="0" baseline="0" noProof="0" dirty="0">
                <a:ln w="12700">
                  <a:solidFill>
                    <a:prstClr val="white"/>
                  </a:solidFill>
                </a:ln>
                <a:solidFill>
                  <a:prstClr val="black"/>
                </a:solidFill>
                <a:latin typeface="Calibri" panose="020F0502020204030204"/>
                <a:ea typeface="+mn-ea"/>
                <a:cs typeface="Calibri" panose="020F0502020204030204" pitchFamily="34" charset="0"/>
              </a:endParaRPr>
            </a:p>
          </p:txBody>
        </p:sp>
        <p:sp>
          <p:nvSpPr>
            <p:cNvPr id="92" name="TextBox 91"/>
            <p:cNvSpPr txBox="1"/>
            <p:nvPr/>
          </p:nvSpPr>
          <p:spPr>
            <a:xfrm rot="4625551" flipV="1">
              <a:off x="2436451" y="3797928"/>
              <a:ext cx="611115" cy="430179"/>
            </a:xfrm>
            <a:prstGeom prst="rect">
              <a:avLst/>
            </a:prstGeom>
            <a:noFill/>
          </p:spPr>
          <p:txBody>
            <a:bodyPr>
              <a:spAutoFit/>
            </a:bodyPr>
            <a:lstStyle/>
            <a:p>
              <a:pPr marR="0" algn="ctr" defTabSz="685800" eaLnBrk="1" fontAlgn="auto" hangingPunct="1">
                <a:lnSpc>
                  <a:spcPct val="80000"/>
                </a:lnSpc>
                <a:spcBef>
                  <a:spcPts val="0"/>
                </a:spcBef>
                <a:spcAft>
                  <a:spcPts val="0"/>
                </a:spcAft>
                <a:buClrTx/>
                <a:buSzTx/>
                <a:buFontTx/>
                <a:buNone/>
                <a:defRPr/>
              </a:pPr>
              <a:r>
                <a:rPr kumimoji="0" lang="en-US" sz="2100" b="1" kern="1200" cap="none" spc="0" normalizeH="0" baseline="0" noProof="0">
                  <a:ln w="12700">
                    <a:solidFill>
                      <a:prstClr val="white"/>
                    </a:solidFill>
                  </a:ln>
                  <a:solidFill>
                    <a:prstClr val="black"/>
                  </a:solidFill>
                  <a:latin typeface="Calibri" panose="020F0502020204030204"/>
                  <a:ea typeface="+mn-ea"/>
                  <a:cs typeface="Calibri" panose="020F0502020204030204" pitchFamily="34" charset="0"/>
                </a:rPr>
                <a:t>+1</a:t>
              </a:r>
              <a:endParaRPr kumimoji="0" lang="en-US" sz="2100" b="1" kern="1200" cap="none" spc="0" normalizeH="0" baseline="0" noProof="0" dirty="0">
                <a:ln w="12700">
                  <a:solidFill>
                    <a:prstClr val="white"/>
                  </a:solidFill>
                </a:ln>
                <a:solidFill>
                  <a:prstClr val="black"/>
                </a:solidFill>
                <a:latin typeface="Calibri" panose="020F0502020204030204"/>
                <a:ea typeface="+mn-ea"/>
                <a:cs typeface="Calibri" panose="020F0502020204030204" pitchFamily="34" charset="0"/>
              </a:endParaRPr>
            </a:p>
          </p:txBody>
        </p:sp>
        <p:sp>
          <p:nvSpPr>
            <p:cNvPr id="30751" name="TextBox 92"/>
            <p:cNvSpPr txBox="1"/>
            <p:nvPr/>
          </p:nvSpPr>
          <p:spPr>
            <a:xfrm rot="2728609">
              <a:off x="6282262" y="1594046"/>
              <a:ext cx="601584" cy="430179"/>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defTabSz="685800" eaLnBrk="1" hangingPunct="1">
                <a:lnSpc>
                  <a:spcPct val="80000"/>
                </a:lnSpc>
                <a:spcBef>
                  <a:spcPct val="0"/>
                </a:spcBef>
                <a:buNone/>
              </a:pPr>
              <a:r>
                <a:rPr lang="en-US" altLang="en-US" dirty="0">
                  <a:solidFill>
                    <a:srgbClr val="000000"/>
                  </a:solidFill>
                  <a:cs typeface="Calibri" panose="020F0502020204030204" pitchFamily="34" charset="0"/>
                </a:rPr>
                <a:t>+1</a:t>
              </a:r>
              <a:endParaRPr lang="en-US" altLang="en-US" dirty="0">
                <a:solidFill>
                  <a:srgbClr val="000000"/>
                </a:solidFill>
                <a:ea typeface="Calibri" panose="020F0502020204030204" pitchFamily="34" charset="0"/>
              </a:endParaRPr>
            </a:p>
          </p:txBody>
        </p:sp>
        <p:sp>
          <p:nvSpPr>
            <p:cNvPr id="30752" name="TextBox 93"/>
            <p:cNvSpPr txBox="1"/>
            <p:nvPr/>
          </p:nvSpPr>
          <p:spPr>
            <a:xfrm rot="-960648">
              <a:off x="4101657" y="928524"/>
              <a:ext cx="754406" cy="435515"/>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defTabSz="685800" eaLnBrk="1" hangingPunct="1">
                <a:lnSpc>
                  <a:spcPct val="80000"/>
                </a:lnSpc>
                <a:spcBef>
                  <a:spcPct val="0"/>
                </a:spcBef>
                <a:buNone/>
              </a:pPr>
              <a:r>
                <a:rPr lang="en-US" altLang="en-US" dirty="0">
                  <a:latin typeface="Times New Roman" panose="02020603050405020304" pitchFamily="18" charset="0"/>
                  <a:cs typeface="Times New Roman" panose="02020603050405020304" pitchFamily="18" charset="0"/>
                </a:rPr>
                <a:t>+1</a:t>
              </a:r>
              <a:endParaRPr lang="en-US" altLang="en-US" dirty="0">
                <a:latin typeface="Times New Roman" panose="02020603050405020304" pitchFamily="18" charset="0"/>
                <a:ea typeface="Times New Roman" panose="02020603050405020304" pitchFamily="18" charset="0"/>
              </a:endParaRPr>
            </a:p>
          </p:txBody>
        </p:sp>
        <p:sp>
          <p:nvSpPr>
            <p:cNvPr id="30753" name="TextBox 94"/>
            <p:cNvSpPr txBox="1"/>
            <p:nvPr/>
          </p:nvSpPr>
          <p:spPr>
            <a:xfrm rot="-7150548">
              <a:off x="4978176" y="4831639"/>
              <a:ext cx="1892665" cy="430179"/>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defTabSz="685800" eaLnBrk="1" hangingPunct="1">
                <a:lnSpc>
                  <a:spcPct val="80000"/>
                </a:lnSpc>
                <a:spcBef>
                  <a:spcPct val="0"/>
                </a:spcBef>
                <a:buNone/>
              </a:pPr>
              <a:r>
                <a:rPr lang="en-US" altLang="en-US" b="1" dirty="0">
                  <a:solidFill>
                    <a:srgbClr val="FFFFFF"/>
                  </a:solidFill>
                  <a:cs typeface="Calibri" panose="020F0502020204030204" pitchFamily="34" charset="0"/>
                </a:rPr>
                <a:t>MẤT LƯỢT</a:t>
              </a:r>
              <a:endParaRPr lang="en-US" altLang="en-US" b="1" dirty="0">
                <a:solidFill>
                  <a:srgbClr val="FFFFFF"/>
                </a:solidFill>
                <a:ea typeface="Calibri" panose="020F0502020204030204" pitchFamily="34" charset="0"/>
              </a:endParaRPr>
            </a:p>
          </p:txBody>
        </p:sp>
        <p:sp>
          <p:nvSpPr>
            <p:cNvPr id="30754" name="TextBox 95"/>
            <p:cNvSpPr txBox="1"/>
            <p:nvPr/>
          </p:nvSpPr>
          <p:spPr>
            <a:xfrm rot="-9930349">
              <a:off x="5614871" y="3682075"/>
              <a:ext cx="2331188" cy="339608"/>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defTabSz="685800" eaLnBrk="1" hangingPunct="1">
                <a:lnSpc>
                  <a:spcPct val="80000"/>
                </a:lnSpc>
                <a:spcBef>
                  <a:spcPct val="0"/>
                </a:spcBef>
                <a:buNone/>
              </a:pPr>
              <a:r>
                <a:rPr lang="vi-VN" altLang="en-US" sz="1500" b="1" dirty="0">
                  <a:solidFill>
                    <a:srgbClr val="FFFFFF"/>
                  </a:solidFill>
                  <a:latin typeface="Arial" panose="020B0604020202020204" pitchFamily="34" charset="0"/>
                  <a:cs typeface="Calibri" panose="020F0502020204030204" pitchFamily="34" charset="0"/>
                </a:rPr>
                <a:t>PHẦN THƯỞNG</a:t>
              </a:r>
              <a:endParaRPr lang="en-US" altLang="en-US" sz="1500" b="1" dirty="0">
                <a:solidFill>
                  <a:srgbClr val="FFFFFF"/>
                </a:solidFill>
                <a:ea typeface="Calibri" panose="020F0502020204030204" pitchFamily="34" charset="0"/>
              </a:endParaRPr>
            </a:p>
          </p:txBody>
        </p:sp>
        <p:sp>
          <p:nvSpPr>
            <p:cNvPr id="30755" name="TextBox 96"/>
            <p:cNvSpPr txBox="1"/>
            <p:nvPr/>
          </p:nvSpPr>
          <p:spPr>
            <a:xfrm rot="-7797140">
              <a:off x="3075377" y="4740363"/>
              <a:ext cx="558996" cy="430179"/>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defTabSz="685800" eaLnBrk="1" hangingPunct="1">
                <a:lnSpc>
                  <a:spcPct val="80000"/>
                </a:lnSpc>
                <a:spcBef>
                  <a:spcPct val="0"/>
                </a:spcBef>
                <a:buNone/>
              </a:pPr>
              <a:r>
                <a:rPr lang="en-US" altLang="en-US" dirty="0">
                  <a:solidFill>
                    <a:srgbClr val="000000"/>
                  </a:solidFill>
                  <a:cs typeface="Calibri" panose="020F0502020204030204" pitchFamily="34" charset="0"/>
                </a:rPr>
                <a:t>+1</a:t>
              </a:r>
              <a:endParaRPr lang="en-US" altLang="en-US" dirty="0">
                <a:solidFill>
                  <a:srgbClr val="000000"/>
                </a:solidFill>
                <a:ea typeface="Calibri" panose="020F0502020204030204" pitchFamily="34" charset="0"/>
              </a:endParaRPr>
            </a:p>
          </p:txBody>
        </p:sp>
      </p:grpSp>
      <p:grpSp>
        <p:nvGrpSpPr>
          <p:cNvPr id="30727" name="Group 97"/>
          <p:cNvGrpSpPr/>
          <p:nvPr/>
        </p:nvGrpSpPr>
        <p:grpSpPr>
          <a:xfrm>
            <a:off x="7997825" y="4560888"/>
            <a:ext cx="1352550" cy="704850"/>
            <a:chOff x="7239000" y="4953000"/>
            <a:chExt cx="1804793" cy="938784"/>
          </a:xfrm>
        </p:grpSpPr>
        <p:sp>
          <p:nvSpPr>
            <p:cNvPr id="4105" name="AutoShape 5"/>
            <p:cNvSpPr>
              <a:spLocks noChangeArrowheads="1"/>
            </p:cNvSpPr>
            <p:nvPr/>
          </p:nvSpPr>
          <p:spPr bwMode="auto">
            <a:xfrm rot="-3627415">
              <a:off x="7493620" y="4698380"/>
              <a:ext cx="456706" cy="965946"/>
            </a:xfrm>
            <a:prstGeom prst="flowChartExtract">
              <a:avLst/>
            </a:prstGeom>
            <a:gradFill rotWithShape="1">
              <a:gsLst>
                <a:gs pos="0">
                  <a:srgbClr val="6A570A"/>
                </a:gs>
                <a:gs pos="50000">
                  <a:srgbClr val="E4BD16"/>
                </a:gs>
                <a:gs pos="100000">
                  <a:srgbClr val="6A570A"/>
                </a:gs>
              </a:gsLst>
              <a:lin ang="0" scaled="1"/>
            </a:gradFill>
            <a:ln w="25400">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35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06" name="AutoShape 5"/>
            <p:cNvSpPr>
              <a:spLocks noChangeArrowheads="1"/>
            </p:cNvSpPr>
            <p:nvPr/>
          </p:nvSpPr>
          <p:spPr bwMode="auto">
            <a:xfrm rot="-3627415" flipH="1" flipV="1">
              <a:off x="8332467" y="5180458"/>
              <a:ext cx="456706" cy="965946"/>
            </a:xfrm>
            <a:prstGeom prst="flowChartExtract">
              <a:avLst/>
            </a:prstGeom>
            <a:solidFill>
              <a:schemeClr val="accent1">
                <a:alpha val="0"/>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35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30728" name="TextBox 100"/>
          <p:cNvSpPr txBox="1"/>
          <p:nvPr/>
        </p:nvSpPr>
        <p:spPr>
          <a:xfrm>
            <a:off x="5373688" y="3014663"/>
            <a:ext cx="1244600" cy="830262"/>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defTabSz="685800" eaLnBrk="1" hangingPunct="1">
              <a:lnSpc>
                <a:spcPct val="100000"/>
              </a:lnSpc>
              <a:spcBef>
                <a:spcPct val="0"/>
              </a:spcBef>
              <a:buNone/>
            </a:pPr>
            <a:r>
              <a:rPr lang="en-US" altLang="en-US" sz="2400" b="1" dirty="0">
                <a:solidFill>
                  <a:srgbClr val="000000"/>
                </a:solidFill>
                <a:latin typeface="Times New Roman" panose="02020603050405020304" pitchFamily="18" charset="0"/>
                <a:cs typeface="Times New Roman" panose="02020603050405020304" pitchFamily="18" charset="0"/>
              </a:rPr>
              <a:t>VÒNG QUAY</a:t>
            </a:r>
            <a:endParaRPr lang="en-US" altLang="en-US" sz="2400" b="1" dirty="0">
              <a:solidFill>
                <a:srgbClr val="00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7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QUay n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7363" y="1879600"/>
            <a:ext cx="8169275" cy="3259138"/>
          </a:xfrm>
          <a:prstGeom prst="rect">
            <a:avLst/>
          </a:prstGeom>
          <a:solidFill>
            <a:schemeClr val="accent1">
              <a:lumMod val="20000"/>
              <a:lumOff val="80000"/>
            </a:schemeClr>
          </a:solidFill>
        </p:spPr>
        <p:txBody>
          <a:bodyPr>
            <a:spAutoFit/>
          </a:bodyPr>
          <a:lstStyle/>
          <a:p>
            <a:pPr algn="just" defTabSz="685800" eaLnBrk="1" hangingPunct="1">
              <a:lnSpc>
                <a:spcPct val="140000"/>
              </a:lnSpc>
              <a:buNone/>
            </a:pPr>
            <a:r>
              <a:rPr sz="2100" b="1" dirty="0">
                <a:solidFill>
                  <a:srgbClr val="181717"/>
                </a:solidFill>
                <a:latin typeface="Arial" panose="020B0604020202020204" pitchFamily="34" charset="0"/>
              </a:rPr>
              <a:t>Các thành viên trong lớp sẽ lần lượt quay nón để tích điểm cộng và trả lời câu hỏi. Nếu học sinh trả lời đúng thì sẽ được tích +1; +2 vào điểm kiểm tra thường xuyên. Nếu trả lời sai (không trả lời được) thì các học sinh khác được quyền trả lời. Nếu quay nón r</a:t>
            </a:r>
            <a:r>
              <a:rPr lang="vi-VN" altLang="x-none" sz="2100" b="1" dirty="0">
                <a:solidFill>
                  <a:srgbClr val="181717"/>
                </a:solidFill>
                <a:latin typeface="Arial" panose="020B0604020202020204" pitchFamily="34" charset="0"/>
              </a:rPr>
              <a:t>ơ</a:t>
            </a:r>
            <a:r>
              <a:rPr sz="2100" b="1" dirty="0">
                <a:solidFill>
                  <a:srgbClr val="181717"/>
                </a:solidFill>
                <a:latin typeface="Arial" panose="020B0604020202020204" pitchFamily="34" charset="0"/>
              </a:rPr>
              <a:t>i vào ô mất l</a:t>
            </a:r>
            <a:r>
              <a:rPr lang="vi-VN" altLang="x-none" sz="2100" b="1" dirty="0">
                <a:solidFill>
                  <a:srgbClr val="181717"/>
                </a:solidFill>
                <a:latin typeface="Arial" panose="020B0604020202020204" pitchFamily="34" charset="0"/>
              </a:rPr>
              <a:t>ư</a:t>
            </a:r>
            <a:r>
              <a:rPr sz="2100" b="1" dirty="0">
                <a:solidFill>
                  <a:srgbClr val="181717"/>
                </a:solidFill>
                <a:latin typeface="Arial" panose="020B0604020202020204" pitchFamily="34" charset="0"/>
              </a:rPr>
              <a:t>ợt (mất lượt chơi), mất điểm (không được tích điểm cộng), phần th</a:t>
            </a:r>
            <a:r>
              <a:rPr lang="vi-VN" altLang="x-none" sz="2100" b="1" dirty="0">
                <a:solidFill>
                  <a:srgbClr val="181717"/>
                </a:solidFill>
                <a:latin typeface="Arial" panose="020B0604020202020204" pitchFamily="34" charset="0"/>
              </a:rPr>
              <a:t>ư</a:t>
            </a:r>
            <a:r>
              <a:rPr sz="2100" b="1" dirty="0">
                <a:solidFill>
                  <a:srgbClr val="181717"/>
                </a:solidFill>
                <a:latin typeface="Arial" panose="020B0604020202020204" pitchFamily="34" charset="0"/>
              </a:rPr>
              <a:t>ờng (nhận được 1 phần quà).</a:t>
            </a:r>
          </a:p>
        </p:txBody>
      </p:sp>
      <p:sp>
        <p:nvSpPr>
          <p:cNvPr id="5" name="TextBox 4"/>
          <p:cNvSpPr txBox="1"/>
          <p:nvPr/>
        </p:nvSpPr>
        <p:spPr>
          <a:xfrm>
            <a:off x="3159125" y="965200"/>
            <a:ext cx="2420938" cy="508000"/>
          </a:xfrm>
          <a:prstGeom prst="rect">
            <a:avLst/>
          </a:prstGeom>
          <a:solidFill>
            <a:schemeClr val="accent1">
              <a:lumMod val="60000"/>
              <a:lumOff val="40000"/>
            </a:schemeClr>
          </a:solidFill>
        </p:spPr>
        <p:txBody>
          <a:bodyPr>
            <a:spAutoFit/>
          </a:bodyPr>
          <a:lstStyle/>
          <a:p>
            <a:pPr algn="ctr" defTabSz="685800" eaLnBrk="1" hangingPunct="1">
              <a:buNone/>
            </a:pPr>
            <a:r>
              <a:rPr sz="2700" b="1" dirty="0">
                <a:solidFill>
                  <a:srgbClr val="C00000"/>
                </a:solidFill>
                <a:latin typeface="Antique"/>
              </a:rPr>
              <a:t>Luật chơi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99FF">
                <a:alpha val="100000"/>
              </a:srgbClr>
            </a:gs>
            <a:gs pos="16000">
              <a:srgbClr val="00CCCC">
                <a:alpha val="100000"/>
              </a:srgbClr>
            </a:gs>
            <a:gs pos="47000">
              <a:srgbClr val="9999FF">
                <a:alpha val="100000"/>
              </a:srgbClr>
            </a:gs>
            <a:gs pos="60001">
              <a:srgbClr val="2E6792">
                <a:alpha val="100000"/>
              </a:srgbClr>
            </a:gs>
            <a:gs pos="71001">
              <a:srgbClr val="3333CC">
                <a:alpha val="100000"/>
              </a:srgbClr>
            </a:gs>
            <a:gs pos="81000">
              <a:srgbClr val="1170FF">
                <a:alpha val="100000"/>
              </a:srgbClr>
            </a:gs>
            <a:gs pos="100000">
              <a:srgbClr val="006699">
                <a:alpha val="100000"/>
              </a:srgbClr>
            </a:gs>
          </a:gsLst>
          <a:lin ang="5400000"/>
          <a:tileRect/>
        </a:gradFill>
        <a:effectLst/>
      </p:bgPr>
    </p:bg>
    <p:spTree>
      <p:nvGrpSpPr>
        <p:cNvPr id="1" name=""/>
        <p:cNvGrpSpPr/>
        <p:nvPr/>
      </p:nvGrpSpPr>
      <p:grpSpPr>
        <a:xfrm>
          <a:off x="0" y="0"/>
          <a:ext cx="0" cy="0"/>
          <a:chOff x="0" y="0"/>
          <a:chExt cx="0" cy="0"/>
        </a:xfrm>
      </p:grpSpPr>
      <p:grpSp>
        <p:nvGrpSpPr>
          <p:cNvPr id="34" name="Group 33"/>
          <p:cNvGrpSpPr/>
          <p:nvPr/>
        </p:nvGrpSpPr>
        <p:grpSpPr>
          <a:xfrm>
            <a:off x="1236663" y="139700"/>
            <a:ext cx="6629400" cy="6602413"/>
            <a:chOff x="1918996" y="353129"/>
            <a:chExt cx="6096000" cy="6072507"/>
          </a:xfrm>
        </p:grpSpPr>
        <p:pic>
          <p:nvPicPr>
            <p:cNvPr id="35" name="Picture 34"/>
            <p:cNvPicPr>
              <a:picLocks noChangeAspect="1"/>
            </p:cNvPicPr>
            <p:nvPr/>
          </p:nvPicPr>
          <p:blipFill rotWithShape="1">
            <a:blip r:embed="rId3" cstate="print">
              <a:extLst>
                <a:ext uri="{28A0092B-C50C-407E-A947-70E740481C1C}">
                  <a14:useLocalDpi xmlns:a14="http://schemas.microsoft.com/office/drawing/2010/main" val="0"/>
                </a:ext>
              </a:extLst>
            </a:blip>
            <a:srcRect t="386" b="-1"/>
            <a:stretch>
              <a:fillRect/>
            </a:stretch>
          </p:blipFill>
          <p:spPr>
            <a:xfrm>
              <a:off x="1918996" y="353129"/>
              <a:ext cx="6096000" cy="6072507"/>
            </a:xfrm>
            <a:prstGeom prst="ellipse">
              <a:avLst/>
            </a:prstGeom>
          </p:spPr>
        </p:pic>
        <p:sp>
          <p:nvSpPr>
            <p:cNvPr id="36" name="TextBox 35"/>
            <p:cNvSpPr txBox="1"/>
            <p:nvPr/>
          </p:nvSpPr>
          <p:spPr>
            <a:xfrm rot="848429">
              <a:off x="5271948" y="901175"/>
              <a:ext cx="629787"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Arial" panose="020B0604020202020204" pitchFamily="34" charset="0"/>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38" name="TextBox 37"/>
            <p:cNvSpPr txBox="1"/>
            <p:nvPr/>
          </p:nvSpPr>
          <p:spPr>
            <a:xfrm rot="1895398">
              <a:off x="5798686" y="1069714"/>
              <a:ext cx="605506"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39" name="TextBox 38"/>
            <p:cNvSpPr txBox="1"/>
            <p:nvPr/>
          </p:nvSpPr>
          <p:spPr>
            <a:xfrm rot="3668299">
              <a:off x="6524079" y="2024199"/>
              <a:ext cx="681118" cy="407244"/>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2800" b="1" kern="1200" cap="none" spc="0" normalizeH="0" baseline="0" noProof="0">
                  <a:ln w="12700">
                    <a:solidFill>
                      <a:prstClr val="white"/>
                    </a:solidFill>
                  </a:ln>
                  <a:solidFill>
                    <a:prstClr val="black"/>
                  </a:solidFill>
                  <a:latin typeface="Arial" panose="020B0604020202020204" pitchFamily="34" charset="0"/>
                  <a:ea typeface="+mn-ea"/>
                  <a:cs typeface="Calibri" panose="020F0502020204030204" pitchFamily="34" charset="0"/>
                </a:rPr>
                <a:t>+1</a:t>
              </a:r>
              <a:endParaRPr kumimoji="0" lang="en-US" sz="28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0" name="TextBox 39"/>
            <p:cNvSpPr txBox="1"/>
            <p:nvPr/>
          </p:nvSpPr>
          <p:spPr>
            <a:xfrm rot="4527649">
              <a:off x="6846415" y="2553446"/>
              <a:ext cx="560028"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1" name="TextBox 40"/>
            <p:cNvSpPr txBox="1"/>
            <p:nvPr/>
          </p:nvSpPr>
          <p:spPr>
            <a:xfrm>
              <a:off x="4677585" y="826250"/>
              <a:ext cx="549284" cy="45624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2" name="TextBox 41"/>
            <p:cNvSpPr txBox="1"/>
            <p:nvPr/>
          </p:nvSpPr>
          <p:spPr>
            <a:xfrm rot="19800000">
              <a:off x="3495699" y="1181968"/>
              <a:ext cx="630095" cy="447258"/>
            </a:xfrm>
            <a:prstGeom prst="rect">
              <a:avLst/>
            </a:prstGeom>
            <a:noFill/>
          </p:spPr>
          <p:txBody>
            <a:bodyPr>
              <a:spAutoFit/>
            </a:bodyPr>
            <a:lstStyle/>
            <a:p>
              <a:pPr marR="0"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p>
          </p:txBody>
        </p:sp>
        <p:sp>
          <p:nvSpPr>
            <p:cNvPr id="43" name="TextBox 42"/>
            <p:cNvSpPr txBox="1"/>
            <p:nvPr/>
          </p:nvSpPr>
          <p:spPr>
            <a:xfrm rot="18891506">
              <a:off x="3130906" y="1546103"/>
              <a:ext cx="549284" cy="45624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p>
          </p:txBody>
        </p:sp>
        <p:sp>
          <p:nvSpPr>
            <p:cNvPr id="33807" name="TextBox 14"/>
            <p:cNvSpPr txBox="1"/>
            <p:nvPr/>
          </p:nvSpPr>
          <p:spPr>
            <a:xfrm rot="1886544">
              <a:off x="2333525" y="2249096"/>
              <a:ext cx="1892666" cy="311314"/>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000" b="1" dirty="0">
                  <a:solidFill>
                    <a:srgbClr val="FFFFFF"/>
                  </a:solidFill>
                  <a:latin typeface="Arial" panose="020B0604020202020204" pitchFamily="34" charset="0"/>
                  <a:cs typeface="Arial" panose="020B0604020202020204" pitchFamily="34" charset="0"/>
                </a:rPr>
                <a:t>MẤT LƯỢT</a:t>
              </a:r>
              <a:endParaRPr lang="en-US" altLang="en-US" sz="2000" b="1" dirty="0">
                <a:solidFill>
                  <a:srgbClr val="FFFFFF"/>
                </a:solidFill>
                <a:latin typeface="Arial" panose="020B0604020202020204" pitchFamily="34" charset="0"/>
                <a:ea typeface="Arial" panose="020B0604020202020204" pitchFamily="34" charset="0"/>
              </a:endParaRPr>
            </a:p>
          </p:txBody>
        </p:sp>
        <p:sp>
          <p:nvSpPr>
            <p:cNvPr id="45" name="TextBox 44"/>
            <p:cNvSpPr txBox="1"/>
            <p:nvPr/>
          </p:nvSpPr>
          <p:spPr>
            <a:xfrm rot="16974449">
              <a:off x="2492066" y="2522511"/>
              <a:ext cx="618050"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6" name="TextBox 45"/>
            <p:cNvSpPr txBox="1"/>
            <p:nvPr/>
          </p:nvSpPr>
          <p:spPr>
            <a:xfrm rot="16200000">
              <a:off x="2400361" y="3108928"/>
              <a:ext cx="602402"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7" name="TextBox 46"/>
            <p:cNvSpPr txBox="1"/>
            <p:nvPr/>
          </p:nvSpPr>
          <p:spPr>
            <a:xfrm rot="5400000">
              <a:off x="6932167" y="3171433"/>
              <a:ext cx="574996"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8" name="TextBox 47"/>
            <p:cNvSpPr txBox="1"/>
            <p:nvPr/>
          </p:nvSpPr>
          <p:spPr>
            <a:xfrm rot="20751571" flipV="1">
              <a:off x="5263330" y="5341255"/>
              <a:ext cx="604813"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+3</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9" name="TextBox 48"/>
            <p:cNvSpPr txBox="1"/>
            <p:nvPr/>
          </p:nvSpPr>
          <p:spPr>
            <a:xfrm rot="18910803" flipV="1">
              <a:off x="6357072" y="4853340"/>
              <a:ext cx="551378"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0" name="TextBox 49"/>
            <p:cNvSpPr txBox="1"/>
            <p:nvPr/>
          </p:nvSpPr>
          <p:spPr>
            <a:xfrm rot="18067003" flipV="1">
              <a:off x="6527307" y="4339674"/>
              <a:ext cx="689506"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1" name="TextBox 50"/>
            <p:cNvSpPr txBox="1"/>
            <p:nvPr/>
          </p:nvSpPr>
          <p:spPr>
            <a:xfrm flipV="1">
              <a:off x="4607423" y="5419090"/>
              <a:ext cx="598173"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2" name="TextBox 51"/>
            <p:cNvSpPr txBox="1"/>
            <p:nvPr/>
          </p:nvSpPr>
          <p:spPr>
            <a:xfrm rot="980006" flipV="1">
              <a:off x="4044757" y="5285145"/>
              <a:ext cx="636347"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3" name="TextBox 52"/>
            <p:cNvSpPr txBox="1"/>
            <p:nvPr/>
          </p:nvSpPr>
          <p:spPr>
            <a:xfrm rot="1823155" flipV="1">
              <a:off x="3492922" y="5027584"/>
              <a:ext cx="649507"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4" name="TextBox 53"/>
            <p:cNvSpPr txBox="1"/>
            <p:nvPr/>
          </p:nvSpPr>
          <p:spPr>
            <a:xfrm rot="3694393" flipV="1">
              <a:off x="2679835" y="4217324"/>
              <a:ext cx="633102"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5" name="TextBox 54"/>
            <p:cNvSpPr txBox="1"/>
            <p:nvPr/>
          </p:nvSpPr>
          <p:spPr>
            <a:xfrm rot="4625551" flipV="1">
              <a:off x="2531107" y="3734985"/>
              <a:ext cx="561283"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33819" name="TextBox 26"/>
            <p:cNvSpPr txBox="1"/>
            <p:nvPr/>
          </p:nvSpPr>
          <p:spPr>
            <a:xfrm rot="-2727051">
              <a:off x="2724874" y="4565556"/>
              <a:ext cx="1874077" cy="316975"/>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000" b="1" dirty="0">
                  <a:solidFill>
                    <a:srgbClr val="FFFFFF"/>
                  </a:solidFill>
                  <a:cs typeface="Calibri" panose="020F0502020204030204" pitchFamily="34" charset="0"/>
                </a:rPr>
                <a:t>MAY MẮN</a:t>
              </a:r>
              <a:endParaRPr lang="en-US" altLang="en-US" sz="2000" b="1" dirty="0">
                <a:solidFill>
                  <a:srgbClr val="FFFFFF"/>
                </a:solidFill>
                <a:ea typeface="Calibri" panose="020F0502020204030204" pitchFamily="34" charset="0"/>
              </a:endParaRPr>
            </a:p>
          </p:txBody>
        </p:sp>
        <p:sp>
          <p:nvSpPr>
            <p:cNvPr id="33820" name="TextBox 27"/>
            <p:cNvSpPr txBox="1"/>
            <p:nvPr/>
          </p:nvSpPr>
          <p:spPr>
            <a:xfrm rot="-1086762">
              <a:off x="4102665" y="949735"/>
              <a:ext cx="575981" cy="401966"/>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800" dirty="0">
                  <a:latin typeface="Times New Roman" panose="02020603050405020304" pitchFamily="18" charset="0"/>
                  <a:cs typeface="Times New Roman" panose="02020603050405020304" pitchFamily="18" charset="0"/>
                </a:rPr>
                <a:t>+1</a:t>
              </a:r>
              <a:endParaRPr lang="en-US" altLang="en-US" sz="2800" dirty="0">
                <a:latin typeface="Times New Roman" panose="02020603050405020304" pitchFamily="18" charset="0"/>
                <a:ea typeface="Times New Roman" panose="02020603050405020304" pitchFamily="18" charset="0"/>
              </a:endParaRPr>
            </a:p>
          </p:txBody>
        </p:sp>
        <p:sp>
          <p:nvSpPr>
            <p:cNvPr id="33821" name="TextBox 28"/>
            <p:cNvSpPr txBox="1"/>
            <p:nvPr/>
          </p:nvSpPr>
          <p:spPr>
            <a:xfrm rot="-7150548">
              <a:off x="4978176" y="4891072"/>
              <a:ext cx="1892666" cy="311314"/>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000" b="1" dirty="0">
                  <a:solidFill>
                    <a:srgbClr val="FFFFFF"/>
                  </a:solidFill>
                  <a:cs typeface="Calibri" panose="020F0502020204030204" pitchFamily="34" charset="0"/>
                </a:rPr>
                <a:t>MẤT </a:t>
              </a:r>
              <a:r>
                <a:rPr lang="vi-VN" altLang="en-US" sz="2000" b="1" dirty="0">
                  <a:solidFill>
                    <a:srgbClr val="FFFFFF"/>
                  </a:solidFill>
                  <a:latin typeface="Arial" panose="020B0604020202020204" pitchFamily="34" charset="0"/>
                  <a:cs typeface="Calibri" panose="020F0502020204030204" pitchFamily="34" charset="0"/>
                </a:rPr>
                <a:t>LƯỢT</a:t>
              </a:r>
              <a:endParaRPr lang="en-US" altLang="en-US" sz="2000" b="1" dirty="0">
                <a:solidFill>
                  <a:srgbClr val="FFFFFF"/>
                </a:solidFill>
                <a:ea typeface="Calibri" panose="020F0502020204030204" pitchFamily="34" charset="0"/>
              </a:endParaRPr>
            </a:p>
          </p:txBody>
        </p:sp>
        <p:sp>
          <p:nvSpPr>
            <p:cNvPr id="33822" name="TextBox 29"/>
            <p:cNvSpPr txBox="1"/>
            <p:nvPr/>
          </p:nvSpPr>
          <p:spPr>
            <a:xfrm rot="6095870">
              <a:off x="6818540" y="3769304"/>
              <a:ext cx="689704" cy="453292"/>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3200" dirty="0">
                  <a:latin typeface="Arial" panose="020B0604020202020204" pitchFamily="34" charset="0"/>
                  <a:cs typeface="Calibri" panose="020F0502020204030204" pitchFamily="34" charset="0"/>
                </a:rPr>
                <a:t>+1</a:t>
              </a:r>
              <a:endParaRPr lang="en-US" altLang="en-US" sz="3200" dirty="0">
                <a:ea typeface="Calibri" panose="020F0502020204030204" pitchFamily="34" charset="0"/>
              </a:endParaRPr>
            </a:p>
          </p:txBody>
        </p:sp>
        <p:sp>
          <p:nvSpPr>
            <p:cNvPr id="33823" name="TextBox 30"/>
            <p:cNvSpPr txBox="1"/>
            <p:nvPr/>
          </p:nvSpPr>
          <p:spPr>
            <a:xfrm rot="2551068">
              <a:off x="6293514" y="1585471"/>
              <a:ext cx="701656" cy="401966"/>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800" dirty="0">
                  <a:solidFill>
                    <a:srgbClr val="0D0D0D"/>
                  </a:solidFill>
                  <a:latin typeface="Times New Roman" panose="02020603050405020304" pitchFamily="18" charset="0"/>
                  <a:cs typeface="Times New Roman" panose="02020603050405020304" pitchFamily="18" charset="0"/>
                </a:rPr>
                <a:t>+1</a:t>
              </a:r>
              <a:endParaRPr lang="en-US" altLang="en-US" sz="2800" dirty="0">
                <a:solidFill>
                  <a:srgbClr val="0D0D0D"/>
                </a:solidFill>
                <a:latin typeface="Times New Roman" panose="02020603050405020304" pitchFamily="18" charset="0"/>
                <a:ea typeface="Times New Roman" panose="02020603050405020304" pitchFamily="18" charset="0"/>
              </a:endParaRPr>
            </a:p>
          </p:txBody>
        </p:sp>
      </p:grpSp>
      <p:grpSp>
        <p:nvGrpSpPr>
          <p:cNvPr id="33795" name="Group 32"/>
          <p:cNvGrpSpPr/>
          <p:nvPr/>
        </p:nvGrpSpPr>
        <p:grpSpPr>
          <a:xfrm>
            <a:off x="7218363" y="4951413"/>
            <a:ext cx="1804987" cy="939800"/>
            <a:chOff x="7239000" y="4953000"/>
            <a:chExt cx="1804793" cy="938784"/>
          </a:xfrm>
        </p:grpSpPr>
        <p:sp>
          <p:nvSpPr>
            <p:cNvPr id="33797" name="AutoShape 5"/>
            <p:cNvSpPr/>
            <p:nvPr/>
          </p:nvSpPr>
          <p:spPr>
            <a:xfrm rot="-3627415">
              <a:off x="7493000" y="4699000"/>
              <a:ext cx="457200" cy="965200"/>
            </a:xfrm>
            <a:prstGeom prst="flowChartExtract">
              <a:avLst/>
            </a:prstGeom>
            <a:gradFill rotWithShape="1">
              <a:gsLst>
                <a:gs pos="0">
                  <a:srgbClr val="6A570A"/>
                </a:gs>
                <a:gs pos="50000">
                  <a:srgbClr val="E4BD16"/>
                </a:gs>
                <a:gs pos="100000">
                  <a:srgbClr val="6A570A"/>
                </a:gs>
              </a:gsLst>
              <a:lin ang="0" scaled="1"/>
              <a:tileRect/>
            </a:gradFill>
            <a:ln w="25400" cap="flat" cmpd="sng">
              <a:solidFill>
                <a:schemeClr val="bg1"/>
              </a:solidFill>
              <a:prstDash val="solid"/>
              <a:miter/>
              <a:headEnd type="none" w="med" len="med"/>
              <a:tailEnd type="none" w="med" len="med"/>
            </a:ln>
          </p:spPr>
          <p:txBody>
            <a:bodyPr vert="eaVert" wrap="none" anchor="ctr" anchorCtr="0"/>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en-US" altLang="en-US" sz="1800" dirty="0">
                <a:solidFill>
                  <a:srgbClr val="000000"/>
                </a:solidFill>
                <a:latin typeface="Arial" panose="020B0604020202020204" pitchFamily="34" charset="0"/>
                <a:ea typeface="Arial" panose="020B0604020202020204" pitchFamily="34" charset="0"/>
              </a:endParaRPr>
            </a:p>
          </p:txBody>
        </p:sp>
        <p:sp>
          <p:nvSpPr>
            <p:cNvPr id="33798" name="AutoShape 5"/>
            <p:cNvSpPr/>
            <p:nvPr/>
          </p:nvSpPr>
          <p:spPr>
            <a:xfrm rot="-3627415" flipH="1" flipV="1">
              <a:off x="8332593" y="5180584"/>
              <a:ext cx="457200" cy="965200"/>
            </a:xfrm>
            <a:prstGeom prst="flowChartExtract">
              <a:avLst/>
            </a:prstGeom>
            <a:solidFill>
              <a:schemeClr val="accent1">
                <a:alpha val="0"/>
              </a:schemeClr>
            </a:solidFill>
            <a:ln w="25400">
              <a:noFill/>
            </a:ln>
          </p:spPr>
          <p:txBody>
            <a:bodyPr vert="eaVert" wrap="none" anchor="ctr" anchorCtr="0"/>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en-US" altLang="en-US" sz="1800" dirty="0">
                <a:solidFill>
                  <a:srgbClr val="000000"/>
                </a:solidFill>
                <a:latin typeface="Arial" panose="020B0604020202020204" pitchFamily="34" charset="0"/>
                <a:ea typeface="Arial" panose="020B0604020202020204" pitchFamily="34" charset="0"/>
              </a:endParaRPr>
            </a:p>
          </p:txBody>
        </p:sp>
      </p:grpSp>
      <p:sp>
        <p:nvSpPr>
          <p:cNvPr id="33796" name="TextBox 35"/>
          <p:cNvSpPr txBox="1"/>
          <p:nvPr/>
        </p:nvSpPr>
        <p:spPr>
          <a:xfrm>
            <a:off x="3468688" y="3192463"/>
            <a:ext cx="2003425" cy="584200"/>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r>
              <a:rPr lang="en-US" altLang="en-US" sz="3200" b="1" dirty="0">
                <a:solidFill>
                  <a:srgbClr val="000000"/>
                </a:solidFill>
                <a:latin typeface="Times New Roman" panose="02020603050405020304" pitchFamily="18" charset="0"/>
                <a:cs typeface="Times New Roman" panose="02020603050405020304" pitchFamily="18" charset="0"/>
              </a:rPr>
              <a:t>CÂU 1</a:t>
            </a:r>
            <a:endParaRPr lang="en-US" altLang="en-US" sz="3200" b="1" dirty="0">
              <a:solidFill>
                <a:srgbClr val="00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2000" fill="hold"/>
                                        <p:tgtEl>
                                          <p:spTgt spid="3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QUay n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0">
          <a:blip r:embed="rId5"/>
          <a:stretch>
            <a:fillRect/>
          </a:stretch>
        </a:blipFill>
        <a:effectLst/>
      </p:bgPr>
    </p:bg>
    <p:spTree>
      <p:nvGrpSpPr>
        <p:cNvPr id="1" name=""/>
        <p:cNvGrpSpPr/>
        <p:nvPr/>
      </p:nvGrpSpPr>
      <p:grpSpPr>
        <a:xfrm>
          <a:off x="0" y="0"/>
          <a:ext cx="0" cy="0"/>
          <a:chOff x="0" y="0"/>
          <a:chExt cx="0" cy="0"/>
        </a:xfrm>
      </p:grpSpPr>
      <p:sp>
        <p:nvSpPr>
          <p:cNvPr id="34818" name="Title 1"/>
          <p:cNvSpPr>
            <a:spLocks noGrp="1"/>
          </p:cNvSpPr>
          <p:nvPr>
            <p:ph type="title" hasCustomPrompt="1"/>
          </p:nvPr>
        </p:nvSpPr>
        <p:spPr>
          <a:xfrm>
            <a:off x="631825" y="2144713"/>
            <a:ext cx="7886700" cy="657225"/>
          </a:xfrm>
          <a:ln/>
        </p:spPr>
        <p:txBody>
          <a:bodyPr vert="horz" wrap="square" lIns="91440" tIns="45720" rIns="91440" bIns="45720" anchor="ctr" anchorCtr="0"/>
          <a:lstStyle/>
          <a:p>
            <a:pPr algn="ctr" eaLnBrk="1" hangingPunct="1"/>
            <a:r>
              <a:rPr lang="en-US" altLang="en-US" b="1" dirty="0">
                <a:latin typeface="Arial" panose="020B0604020202020204" pitchFamily="34" charset="0"/>
                <a:cs typeface="Arial" panose="020B0604020202020204" pitchFamily="34" charset="0"/>
              </a:rPr>
              <a:t>Câu 1</a:t>
            </a:r>
            <a:endParaRPr lang="en-US" altLang="en-US" b="1" dirty="0">
              <a:latin typeface="Arial" panose="020B0604020202020204" pitchFamily="34" charset="0"/>
              <a:ea typeface="Arial" panose="020B0604020202020204" pitchFamily="34" charset="0"/>
            </a:endParaRPr>
          </a:p>
        </p:txBody>
      </p:sp>
      <p:sp>
        <p:nvSpPr>
          <p:cNvPr id="6" name="Rounded Rectangle 5"/>
          <p:cNvSpPr/>
          <p:nvPr/>
        </p:nvSpPr>
        <p:spPr>
          <a:xfrm>
            <a:off x="792163" y="2787650"/>
            <a:ext cx="7616825" cy="97313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r>
              <a:rPr sz="2400" b="1" dirty="0">
                <a:solidFill>
                  <a:srgbClr val="000000"/>
                </a:solidFill>
                <a:latin typeface="Arial" panose="020B0604020202020204" pitchFamily="34" charset="0"/>
              </a:rPr>
              <a:t>Các loại cây trồng lúa, ngô, khoai, sắn, thuộc nhóm cây trồng nào?</a:t>
            </a:r>
          </a:p>
        </p:txBody>
      </p:sp>
      <p:sp>
        <p:nvSpPr>
          <p:cNvPr id="24" name="Rectangle 21">
            <a:hlinkClick r:id="" action="ppaction://noaction">
              <a:snd r:embed="rId6" name="doan chinh xac.wav"/>
            </a:hlinkClick>
          </p:cNvPr>
          <p:cNvSpPr>
            <a:spLocks noChangeArrowheads="1"/>
          </p:cNvSpPr>
          <p:nvPr/>
        </p:nvSpPr>
        <p:spPr bwMode="auto">
          <a:xfrm>
            <a:off x="7507836" y="5133671"/>
            <a:ext cx="1082528" cy="472965"/>
          </a:xfrm>
          <a:prstGeom prst="flowChartProcess">
            <a:avLst/>
          </a:prstGeom>
          <a:solidFill>
            <a:srgbClr val="FF5314"/>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Đáp</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án</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Oval 38"/>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FF3300"/>
                </a:solidFill>
                <a:effectLst/>
                <a:uLnTx/>
                <a:uFillTx/>
                <a:latin typeface="Calibri" panose="020F0502020204030204"/>
                <a:ea typeface="+mn-ea"/>
                <a:cs typeface="+mn-cs"/>
              </a:rPr>
              <a:t>00</a:t>
            </a:r>
          </a:p>
        </p:txBody>
      </p:sp>
      <p:sp>
        <p:nvSpPr>
          <p:cNvPr id="11" name="Oval 37"/>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01</a:t>
            </a:r>
          </a:p>
        </p:txBody>
      </p:sp>
      <p:sp>
        <p:nvSpPr>
          <p:cNvPr id="12" name="Oval 36"/>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02</a:t>
            </a:r>
          </a:p>
        </p:txBody>
      </p:sp>
      <p:sp>
        <p:nvSpPr>
          <p:cNvPr id="13" name="Oval 35"/>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03</a:t>
            </a:r>
          </a:p>
        </p:txBody>
      </p:sp>
      <p:sp>
        <p:nvSpPr>
          <p:cNvPr id="14" name="Oval 34"/>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04</a:t>
            </a:r>
          </a:p>
        </p:txBody>
      </p:sp>
      <p:sp>
        <p:nvSpPr>
          <p:cNvPr id="15" name="Oval 33"/>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05</a:t>
            </a:r>
          </a:p>
        </p:txBody>
      </p:sp>
      <p:sp>
        <p:nvSpPr>
          <p:cNvPr id="16" name="Oval 32"/>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06</a:t>
            </a:r>
          </a:p>
        </p:txBody>
      </p:sp>
      <p:sp>
        <p:nvSpPr>
          <p:cNvPr id="17" name="Oval 31"/>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07</a:t>
            </a:r>
          </a:p>
        </p:txBody>
      </p:sp>
      <p:sp>
        <p:nvSpPr>
          <p:cNvPr id="18" name="Oval 30"/>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08</a:t>
            </a:r>
          </a:p>
        </p:txBody>
      </p:sp>
      <p:sp>
        <p:nvSpPr>
          <p:cNvPr id="19" name="Oval 29"/>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09</a:t>
            </a:r>
          </a:p>
        </p:txBody>
      </p:sp>
      <p:sp>
        <p:nvSpPr>
          <p:cNvPr id="20" name="Oval 28"/>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10</a:t>
            </a:r>
          </a:p>
        </p:txBody>
      </p:sp>
      <p:sp>
        <p:nvSpPr>
          <p:cNvPr id="21" name="Oval 27"/>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11</a:t>
            </a:r>
          </a:p>
        </p:txBody>
      </p:sp>
      <p:sp>
        <p:nvSpPr>
          <p:cNvPr id="22" name="Oval 26"/>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12</a:t>
            </a:r>
          </a:p>
        </p:txBody>
      </p:sp>
      <p:sp>
        <p:nvSpPr>
          <p:cNvPr id="23" name="Oval 25"/>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13</a:t>
            </a:r>
          </a:p>
        </p:txBody>
      </p:sp>
      <p:sp>
        <p:nvSpPr>
          <p:cNvPr id="25" name="Oval 24"/>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14</a:t>
            </a:r>
          </a:p>
        </p:txBody>
      </p:sp>
      <p:sp>
        <p:nvSpPr>
          <p:cNvPr id="26" name="Oval 19"/>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15</a:t>
            </a:r>
          </a:p>
        </p:txBody>
      </p:sp>
      <p:sp>
        <p:nvSpPr>
          <p:cNvPr id="27" name="Oval 18"/>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16</a:t>
            </a:r>
          </a:p>
        </p:txBody>
      </p:sp>
      <p:sp>
        <p:nvSpPr>
          <p:cNvPr id="28" name="Oval 17"/>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17</a:t>
            </a:r>
          </a:p>
        </p:txBody>
      </p:sp>
      <p:sp>
        <p:nvSpPr>
          <p:cNvPr id="29" name="Oval 16"/>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18</a:t>
            </a:r>
          </a:p>
        </p:txBody>
      </p:sp>
      <p:sp>
        <p:nvSpPr>
          <p:cNvPr id="30" name="Oval 15"/>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19</a:t>
            </a:r>
          </a:p>
        </p:txBody>
      </p:sp>
      <p:sp>
        <p:nvSpPr>
          <p:cNvPr id="31" name="Oval 14"/>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20</a:t>
            </a:r>
          </a:p>
        </p:txBody>
      </p:sp>
      <p:sp>
        <p:nvSpPr>
          <p:cNvPr id="32" name="Oval 13"/>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21</a:t>
            </a:r>
          </a:p>
        </p:txBody>
      </p:sp>
      <p:sp>
        <p:nvSpPr>
          <p:cNvPr id="33" name="Oval 12"/>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22</a:t>
            </a:r>
          </a:p>
        </p:txBody>
      </p:sp>
      <p:sp>
        <p:nvSpPr>
          <p:cNvPr id="34" name="Oval 11"/>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23</a:t>
            </a:r>
          </a:p>
        </p:txBody>
      </p:sp>
      <p:sp>
        <p:nvSpPr>
          <p:cNvPr id="35" name="Oval 10"/>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24</a:t>
            </a:r>
          </a:p>
        </p:txBody>
      </p:sp>
      <p:sp>
        <p:nvSpPr>
          <p:cNvPr id="36" name="Oval 9"/>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25</a:t>
            </a:r>
          </a:p>
        </p:txBody>
      </p:sp>
      <p:sp>
        <p:nvSpPr>
          <p:cNvPr id="37" name="Oval 8"/>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26</a:t>
            </a:r>
          </a:p>
        </p:txBody>
      </p:sp>
      <p:sp>
        <p:nvSpPr>
          <p:cNvPr id="38" name="Oval 7"/>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27</a:t>
            </a:r>
          </a:p>
        </p:txBody>
      </p:sp>
      <p:sp>
        <p:nvSpPr>
          <p:cNvPr id="39" name="Oval 6"/>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28</a:t>
            </a:r>
          </a:p>
        </p:txBody>
      </p:sp>
      <p:sp>
        <p:nvSpPr>
          <p:cNvPr id="40" name="Oval 5"/>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29</a:t>
            </a:r>
          </a:p>
        </p:txBody>
      </p:sp>
      <p:sp>
        <p:nvSpPr>
          <p:cNvPr id="41" name="Oval 4"/>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dirty="0">
                <a:ln>
                  <a:noFill/>
                </a:ln>
                <a:solidFill>
                  <a:srgbClr val="0000FF"/>
                </a:solidFill>
                <a:effectLst/>
                <a:uLnTx/>
                <a:uFillTx/>
                <a:latin typeface="Calibri" panose="020F0502020204030204"/>
                <a:ea typeface="+mn-ea"/>
                <a:cs typeface="+mn-cs"/>
              </a:rPr>
              <a:t>30</a:t>
            </a:r>
          </a:p>
        </p:txBody>
      </p:sp>
      <p:graphicFrame>
        <p:nvGraphicFramePr>
          <p:cNvPr id="58" name="Table 57"/>
          <p:cNvGraphicFramePr>
            <a:graphicFrameLocks noGrp="1"/>
          </p:cNvGraphicFramePr>
          <p:nvPr/>
        </p:nvGraphicFramePr>
        <p:xfrm>
          <a:off x="1781175" y="4167188"/>
          <a:ext cx="5486400" cy="546100"/>
        </p:xfrm>
        <a:graphic>
          <a:graphicData uri="http://schemas.openxmlformats.org/drawingml/2006/table">
            <a:tbl>
              <a:tblPr firstRow="1" bandRow="1">
                <a:tableStyleId>{5C22544A-7EE6-4342-B048-85BDC9FD1C3A}</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09600">
                  <a:extLst>
                    <a:ext uri="{9D8B030D-6E8A-4147-A177-3AD203B41FA5}">
                      <a16:colId xmlns:a16="http://schemas.microsoft.com/office/drawing/2014/main" val="20006"/>
                    </a:ext>
                  </a:extLst>
                </a:gridCol>
                <a:gridCol w="609600">
                  <a:extLst>
                    <a:ext uri="{9D8B030D-6E8A-4147-A177-3AD203B41FA5}">
                      <a16:colId xmlns:a16="http://schemas.microsoft.com/office/drawing/2014/main" val="20007"/>
                    </a:ext>
                  </a:extLst>
                </a:gridCol>
                <a:gridCol w="609600">
                  <a:extLst>
                    <a:ext uri="{9D8B030D-6E8A-4147-A177-3AD203B41FA5}">
                      <a16:colId xmlns:a16="http://schemas.microsoft.com/office/drawing/2014/main" val="20008"/>
                    </a:ext>
                  </a:extLst>
                </a:gridCol>
              </a:tblGrid>
              <a:tr h="546100">
                <a:tc>
                  <a:txBody>
                    <a:bodyPr/>
                    <a:lstStyle/>
                    <a:p>
                      <a:endParaRPr lang="en-US" sz="1400" dirty="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dirty="0"/>
                    </a:p>
                  </a:txBody>
                  <a:tcPr marL="68580" marR="68580" marT="34344" marB="34344"/>
                </a:tc>
                <a:extLst>
                  <a:ext uri="{0D108BD9-81ED-4DB2-BD59-A6C34878D82A}">
                    <a16:rowId xmlns:a16="http://schemas.microsoft.com/office/drawing/2014/main" val="10000"/>
                  </a:ext>
                </a:extLst>
              </a:tr>
            </a:tbl>
          </a:graphicData>
        </a:graphic>
      </p:graphicFrame>
      <p:sp>
        <p:nvSpPr>
          <p:cNvPr id="59" name="TextBox 58"/>
          <p:cNvSpPr txBox="1"/>
          <p:nvPr/>
        </p:nvSpPr>
        <p:spPr>
          <a:xfrm>
            <a:off x="1785938" y="4211638"/>
            <a:ext cx="593725" cy="461962"/>
          </a:xfrm>
          <a:prstGeom prst="rect">
            <a:avLst/>
          </a:prstGeom>
          <a:noFill/>
          <a:ln w="9525">
            <a:noFill/>
          </a:ln>
        </p:spPr>
        <p:txBody>
          <a:bodyPr>
            <a:spAutoFit/>
          </a:bodyPr>
          <a:lstStyle/>
          <a:p>
            <a:pPr algn="ctr" defTabSz="685800" eaLnBrk="1" hangingPunct="1"/>
            <a:r>
              <a:rPr lang="en-US" altLang="en-US" sz="2400" b="1" dirty="0">
                <a:solidFill>
                  <a:srgbClr val="000000"/>
                </a:solidFill>
                <a:latin typeface="Arial" panose="020B0604020202020204" pitchFamily="34" charset="0"/>
              </a:rPr>
              <a:t>L</a:t>
            </a:r>
          </a:p>
        </p:txBody>
      </p:sp>
      <p:sp>
        <p:nvSpPr>
          <p:cNvPr id="60" name="TextBox 59"/>
          <p:cNvSpPr txBox="1"/>
          <p:nvPr/>
        </p:nvSpPr>
        <p:spPr>
          <a:xfrm>
            <a:off x="2400300" y="4211638"/>
            <a:ext cx="593725" cy="461962"/>
          </a:xfrm>
          <a:prstGeom prst="rect">
            <a:avLst/>
          </a:prstGeom>
          <a:noFill/>
          <a:ln w="9525">
            <a:noFill/>
          </a:ln>
        </p:spPr>
        <p:txBody>
          <a:bodyPr>
            <a:spAutoFit/>
          </a:bodyPr>
          <a:lstStyle/>
          <a:p>
            <a:pPr algn="ctr" defTabSz="685800" eaLnBrk="1" hangingPunct="1"/>
            <a:r>
              <a:rPr lang="en-US" altLang="en-US" sz="2400" b="1" dirty="0">
                <a:solidFill>
                  <a:srgbClr val="000000"/>
                </a:solidFill>
                <a:latin typeface="Arial" panose="020B0604020202020204" pitchFamily="34" charset="0"/>
              </a:rPr>
              <a:t>Ư</a:t>
            </a:r>
          </a:p>
        </p:txBody>
      </p:sp>
      <p:sp>
        <p:nvSpPr>
          <p:cNvPr id="61" name="TextBox 60"/>
          <p:cNvSpPr txBox="1"/>
          <p:nvPr/>
        </p:nvSpPr>
        <p:spPr>
          <a:xfrm>
            <a:off x="2994025" y="4211638"/>
            <a:ext cx="593725" cy="461962"/>
          </a:xfrm>
          <a:prstGeom prst="rect">
            <a:avLst/>
          </a:prstGeom>
          <a:noFill/>
          <a:ln w="9525">
            <a:noFill/>
          </a:ln>
        </p:spPr>
        <p:txBody>
          <a:bodyPr>
            <a:spAutoFit/>
          </a:bodyPr>
          <a:lstStyle/>
          <a:p>
            <a:pPr algn="ctr" defTabSz="685800" eaLnBrk="1" hangingPunct="1"/>
            <a:r>
              <a:rPr lang="en-US" altLang="en-US" sz="2400" b="1" dirty="0">
                <a:solidFill>
                  <a:srgbClr val="000000"/>
                </a:solidFill>
                <a:latin typeface="Arial" panose="020B0604020202020204" pitchFamily="34" charset="0"/>
              </a:rPr>
              <a:t>Ơ</a:t>
            </a:r>
          </a:p>
        </p:txBody>
      </p:sp>
      <p:sp>
        <p:nvSpPr>
          <p:cNvPr id="62" name="TextBox 61"/>
          <p:cNvSpPr txBox="1"/>
          <p:nvPr/>
        </p:nvSpPr>
        <p:spPr>
          <a:xfrm>
            <a:off x="3608388" y="4211638"/>
            <a:ext cx="593725" cy="461962"/>
          </a:xfrm>
          <a:prstGeom prst="rect">
            <a:avLst/>
          </a:prstGeom>
          <a:noFill/>
          <a:ln w="9525">
            <a:noFill/>
          </a:ln>
        </p:spPr>
        <p:txBody>
          <a:bodyPr>
            <a:spAutoFit/>
          </a:bodyPr>
          <a:lstStyle/>
          <a:p>
            <a:pPr algn="ctr" defTabSz="685800" eaLnBrk="1" hangingPunct="1"/>
            <a:r>
              <a:rPr lang="en-US" altLang="en-US" sz="2400" b="1" dirty="0">
                <a:solidFill>
                  <a:srgbClr val="000000"/>
                </a:solidFill>
                <a:latin typeface="Arial" panose="020B0604020202020204" pitchFamily="34" charset="0"/>
              </a:rPr>
              <a:t>N</a:t>
            </a:r>
          </a:p>
        </p:txBody>
      </p:sp>
      <p:sp>
        <p:nvSpPr>
          <p:cNvPr id="63" name="TextBox 62"/>
          <p:cNvSpPr txBox="1"/>
          <p:nvPr/>
        </p:nvSpPr>
        <p:spPr>
          <a:xfrm>
            <a:off x="4233863" y="4219575"/>
            <a:ext cx="593725" cy="461963"/>
          </a:xfrm>
          <a:prstGeom prst="rect">
            <a:avLst/>
          </a:prstGeom>
          <a:noFill/>
          <a:ln w="9525">
            <a:noFill/>
          </a:ln>
        </p:spPr>
        <p:txBody>
          <a:bodyPr>
            <a:spAutoFit/>
          </a:bodyPr>
          <a:lstStyle/>
          <a:p>
            <a:pPr algn="ctr" defTabSz="685800" eaLnBrk="1" hangingPunct="1"/>
            <a:r>
              <a:rPr lang="en-US" altLang="en-US" sz="2400" b="1" dirty="0">
                <a:solidFill>
                  <a:srgbClr val="000000"/>
                </a:solidFill>
                <a:latin typeface="Arial" panose="020B0604020202020204" pitchFamily="34" charset="0"/>
              </a:rPr>
              <a:t>G</a:t>
            </a:r>
          </a:p>
        </p:txBody>
      </p:sp>
      <p:sp>
        <p:nvSpPr>
          <p:cNvPr id="64" name="TextBox 63"/>
          <p:cNvSpPr txBox="1"/>
          <p:nvPr/>
        </p:nvSpPr>
        <p:spPr>
          <a:xfrm>
            <a:off x="4827588" y="4219575"/>
            <a:ext cx="593725" cy="461963"/>
          </a:xfrm>
          <a:prstGeom prst="rect">
            <a:avLst/>
          </a:prstGeom>
          <a:noFill/>
          <a:ln w="9525">
            <a:noFill/>
          </a:ln>
        </p:spPr>
        <p:txBody>
          <a:bodyPr>
            <a:spAutoFit/>
          </a:bodyPr>
          <a:lstStyle/>
          <a:p>
            <a:pPr algn="ctr" defTabSz="685800" eaLnBrk="1" hangingPunct="1"/>
            <a:r>
              <a:rPr lang="en-US" altLang="en-US" sz="2400" b="1" dirty="0">
                <a:solidFill>
                  <a:srgbClr val="000000"/>
                </a:solidFill>
                <a:latin typeface="Arial" panose="020B0604020202020204" pitchFamily="34" charset="0"/>
              </a:rPr>
              <a:t>T</a:t>
            </a:r>
          </a:p>
        </p:txBody>
      </p:sp>
      <p:sp>
        <p:nvSpPr>
          <p:cNvPr id="65" name="TextBox 64"/>
          <p:cNvSpPr txBox="1"/>
          <p:nvPr/>
        </p:nvSpPr>
        <p:spPr>
          <a:xfrm>
            <a:off x="5451475" y="4219575"/>
            <a:ext cx="595313" cy="461963"/>
          </a:xfrm>
          <a:prstGeom prst="rect">
            <a:avLst/>
          </a:prstGeom>
          <a:noFill/>
          <a:ln w="9525">
            <a:noFill/>
          </a:ln>
        </p:spPr>
        <p:txBody>
          <a:bodyPr>
            <a:spAutoFit/>
          </a:bodyPr>
          <a:lstStyle/>
          <a:p>
            <a:pPr algn="ctr" defTabSz="685800" eaLnBrk="1" hangingPunct="1"/>
            <a:r>
              <a:rPr lang="en-US" altLang="en-US" sz="2400" b="1" dirty="0">
                <a:solidFill>
                  <a:srgbClr val="000000"/>
                </a:solidFill>
                <a:latin typeface="Arial" panose="020B0604020202020204" pitchFamily="34" charset="0"/>
              </a:rPr>
              <a:t>H</a:t>
            </a:r>
          </a:p>
        </p:txBody>
      </p:sp>
      <p:sp>
        <p:nvSpPr>
          <p:cNvPr id="66" name="TextBox 65"/>
          <p:cNvSpPr txBox="1"/>
          <p:nvPr/>
        </p:nvSpPr>
        <p:spPr>
          <a:xfrm>
            <a:off x="6056313" y="4211638"/>
            <a:ext cx="593725" cy="461962"/>
          </a:xfrm>
          <a:prstGeom prst="rect">
            <a:avLst/>
          </a:prstGeom>
          <a:noFill/>
          <a:ln w="9525">
            <a:noFill/>
          </a:ln>
        </p:spPr>
        <p:txBody>
          <a:bodyPr>
            <a:spAutoFit/>
          </a:bodyPr>
          <a:lstStyle/>
          <a:p>
            <a:pPr algn="ctr" defTabSz="685800" eaLnBrk="1" hangingPunct="1"/>
            <a:r>
              <a:rPr lang="en-US" altLang="en-US" sz="2400" b="1" dirty="0">
                <a:solidFill>
                  <a:srgbClr val="000000"/>
                </a:solidFill>
                <a:latin typeface="Arial" panose="020B0604020202020204" pitchFamily="34" charset="0"/>
              </a:rPr>
              <a:t>Ự</a:t>
            </a:r>
          </a:p>
        </p:txBody>
      </p:sp>
      <p:sp>
        <p:nvSpPr>
          <p:cNvPr id="67" name="TextBox 66"/>
          <p:cNvSpPr txBox="1"/>
          <p:nvPr/>
        </p:nvSpPr>
        <p:spPr>
          <a:xfrm>
            <a:off x="6662738" y="4219575"/>
            <a:ext cx="593725" cy="461963"/>
          </a:xfrm>
          <a:prstGeom prst="rect">
            <a:avLst/>
          </a:prstGeom>
          <a:noFill/>
          <a:ln w="9525">
            <a:noFill/>
          </a:ln>
        </p:spPr>
        <p:txBody>
          <a:bodyPr>
            <a:spAutoFit/>
          </a:bodyPr>
          <a:lstStyle/>
          <a:p>
            <a:pPr algn="ctr" defTabSz="685800" eaLnBrk="1" hangingPunct="1"/>
            <a:r>
              <a:rPr lang="en-US" altLang="en-US" sz="2400" b="1" dirty="0">
                <a:solidFill>
                  <a:srgbClr val="000000"/>
                </a:solidFill>
                <a:latin typeface="Arial" panose="020B0604020202020204" pitchFamily="34" charset="0"/>
              </a:rPr>
              <a: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1000"/>
                                        <p:tgtEl>
                                          <p:spTgt spid="41"/>
                                        </p:tgtEl>
                                      </p:cBhvr>
                                    </p:animEffect>
                                    <p:set>
                                      <p:cBhvr>
                                        <p:cTn id="7"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1000"/>
                            </p:stCondLst>
                            <p:childTnLst>
                              <p:par>
                                <p:cTn id="9" presetID="21" presetClass="exit" presetSubtype="1" fill="hold" grpId="0" nodeType="afterEffect">
                                  <p:stCondLst>
                                    <p:cond delay="0"/>
                                  </p:stCondLst>
                                  <p:childTnLst>
                                    <p:animEffect transition="out" filter="wheel(1)">
                                      <p:cBhvr>
                                        <p:cTn id="10" dur="1000"/>
                                        <p:tgtEl>
                                          <p:spTgt spid="40"/>
                                        </p:tgtEl>
                                      </p:cBhvr>
                                    </p:animEffect>
                                    <p:set>
                                      <p:cBhvr>
                                        <p:cTn id="11"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p:stCondLst>
                              <p:cond delay="2000"/>
                            </p:stCondLst>
                            <p:childTnLst>
                              <p:par>
                                <p:cTn id="13" presetID="21" presetClass="exit" presetSubtype="1" fill="hold" grpId="0" nodeType="afterEffect">
                                  <p:stCondLst>
                                    <p:cond delay="0"/>
                                  </p:stCondLst>
                                  <p:childTnLst>
                                    <p:animEffect transition="out" filter="wheel(1)">
                                      <p:cBhvr>
                                        <p:cTn id="14" dur="1000"/>
                                        <p:tgtEl>
                                          <p:spTgt spid="39"/>
                                        </p:tgtEl>
                                      </p:cBhvr>
                                    </p:animEffect>
                                    <p:set>
                                      <p:cBhvr>
                                        <p:cTn id="1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p:stCondLst>
                              <p:cond delay="3000"/>
                            </p:stCondLst>
                            <p:childTnLst>
                              <p:par>
                                <p:cTn id="17" presetID="21" presetClass="exit" presetSubtype="1" fill="hold" grpId="0" nodeType="afterEffect">
                                  <p:stCondLst>
                                    <p:cond delay="0"/>
                                  </p:stCondLst>
                                  <p:childTnLst>
                                    <p:animEffect transition="out" filter="wheel(1)">
                                      <p:cBhvr>
                                        <p:cTn id="18" dur="1000"/>
                                        <p:tgtEl>
                                          <p:spTgt spid="38"/>
                                        </p:tgtEl>
                                      </p:cBhvr>
                                    </p:animEffect>
                                    <p:set>
                                      <p:cBhvr>
                                        <p:cTn id="19"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0" fill="hold">
                            <p:stCondLst>
                              <p:cond delay="4000"/>
                            </p:stCondLst>
                            <p:childTnLst>
                              <p:par>
                                <p:cTn id="21" presetID="21" presetClass="exit" presetSubtype="1" fill="hold" grpId="0" nodeType="afterEffect">
                                  <p:stCondLst>
                                    <p:cond delay="0"/>
                                  </p:stCondLst>
                                  <p:childTnLst>
                                    <p:animEffect transition="out" filter="wheel(1)">
                                      <p:cBhvr>
                                        <p:cTn id="22" dur="1000"/>
                                        <p:tgtEl>
                                          <p:spTgt spid="37"/>
                                        </p:tgtEl>
                                      </p:cBhvr>
                                    </p:animEffect>
                                    <p:set>
                                      <p:cBhvr>
                                        <p:cTn id="23"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4" fill="hold">
                            <p:stCondLst>
                              <p:cond delay="5000"/>
                            </p:stCondLst>
                            <p:childTnLst>
                              <p:par>
                                <p:cTn id="25" presetID="21" presetClass="exit" presetSubtype="1" fill="hold" grpId="0" nodeType="afterEffect">
                                  <p:stCondLst>
                                    <p:cond delay="0"/>
                                  </p:stCondLst>
                                  <p:childTnLst>
                                    <p:animEffect transition="out" filter="wheel(1)">
                                      <p:cBhvr>
                                        <p:cTn id="26" dur="1000"/>
                                        <p:tgtEl>
                                          <p:spTgt spid="36"/>
                                        </p:tgtEl>
                                      </p:cBhvr>
                                    </p:animEffect>
                                    <p:set>
                                      <p:cBhvr>
                                        <p:cTn id="27"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28" fill="hold">
                            <p:stCondLst>
                              <p:cond delay="6000"/>
                            </p:stCondLst>
                            <p:childTnLst>
                              <p:par>
                                <p:cTn id="29" presetID="21" presetClass="exit" presetSubtype="1" fill="hold" grpId="0" nodeType="afterEffect">
                                  <p:stCondLst>
                                    <p:cond delay="0"/>
                                  </p:stCondLst>
                                  <p:childTnLst>
                                    <p:animEffect transition="out" filter="wheel(1)">
                                      <p:cBhvr>
                                        <p:cTn id="30" dur="1000"/>
                                        <p:tgtEl>
                                          <p:spTgt spid="35"/>
                                        </p:tgtEl>
                                      </p:cBhvr>
                                    </p:animEffect>
                                    <p:set>
                                      <p:cBhvr>
                                        <p:cTn id="31"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2" fill="hold">
                            <p:stCondLst>
                              <p:cond delay="7000"/>
                            </p:stCondLst>
                            <p:childTnLst>
                              <p:par>
                                <p:cTn id="33" presetID="21" presetClass="exit" presetSubtype="1" fill="hold" grpId="0" nodeType="afterEffect">
                                  <p:stCondLst>
                                    <p:cond delay="0"/>
                                  </p:stCondLst>
                                  <p:childTnLst>
                                    <p:animEffect transition="out" filter="wheel(1)">
                                      <p:cBhvr>
                                        <p:cTn id="34" dur="1000"/>
                                        <p:tgtEl>
                                          <p:spTgt spid="34"/>
                                        </p:tgtEl>
                                      </p:cBhvr>
                                    </p:animEffect>
                                    <p:set>
                                      <p:cBhvr>
                                        <p:cTn id="35"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par>
                          <p:cTn id="36" fill="hold">
                            <p:stCondLst>
                              <p:cond delay="8000"/>
                            </p:stCondLst>
                            <p:childTnLst>
                              <p:par>
                                <p:cTn id="37" presetID="21" presetClass="exit" presetSubtype="1" fill="hold" grpId="0" nodeType="afterEffect">
                                  <p:stCondLst>
                                    <p:cond delay="0"/>
                                  </p:stCondLst>
                                  <p:childTnLst>
                                    <p:animEffect transition="out" filter="wheel(1)">
                                      <p:cBhvr>
                                        <p:cTn id="38" dur="1000"/>
                                        <p:tgtEl>
                                          <p:spTgt spid="33"/>
                                        </p:tgtEl>
                                      </p:cBhvr>
                                    </p:animEffect>
                                    <p:set>
                                      <p:cBhvr>
                                        <p:cTn id="39"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0" fill="hold">
                            <p:stCondLst>
                              <p:cond delay="9000"/>
                            </p:stCondLst>
                            <p:childTnLst>
                              <p:par>
                                <p:cTn id="41" presetID="21" presetClass="exit" presetSubtype="1" fill="hold" grpId="0" nodeType="afterEffect">
                                  <p:stCondLst>
                                    <p:cond delay="0"/>
                                  </p:stCondLst>
                                  <p:childTnLst>
                                    <p:animEffect transition="out" filter="wheel(1)">
                                      <p:cBhvr>
                                        <p:cTn id="42" dur="1000"/>
                                        <p:tgtEl>
                                          <p:spTgt spid="32"/>
                                        </p:tgtEl>
                                      </p:cBhvr>
                                    </p:animEffect>
                                    <p:set>
                                      <p:cBhvr>
                                        <p:cTn id="43"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4" fill="hold">
                            <p:stCondLst>
                              <p:cond delay="10000"/>
                            </p:stCondLst>
                            <p:childTnLst>
                              <p:par>
                                <p:cTn id="45" presetID="21" presetClass="exit" presetSubtype="1" fill="hold" grpId="0" nodeType="afterEffect">
                                  <p:stCondLst>
                                    <p:cond delay="0"/>
                                  </p:stCondLst>
                                  <p:childTnLst>
                                    <p:animEffect transition="out" filter="wheel(1)">
                                      <p:cBhvr>
                                        <p:cTn id="46" dur="1000"/>
                                        <p:tgtEl>
                                          <p:spTgt spid="31"/>
                                        </p:tgtEl>
                                      </p:cBhvr>
                                    </p:animEffect>
                                    <p:set>
                                      <p:cBhvr>
                                        <p:cTn id="47"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par>
                          <p:cTn id="48" fill="hold">
                            <p:stCondLst>
                              <p:cond delay="11000"/>
                            </p:stCondLst>
                            <p:childTnLst>
                              <p:par>
                                <p:cTn id="49" presetID="21" presetClass="exit" presetSubtype="1" fill="hold" grpId="0" nodeType="afterEffect">
                                  <p:stCondLst>
                                    <p:cond delay="0"/>
                                  </p:stCondLst>
                                  <p:childTnLst>
                                    <p:animEffect transition="out" filter="wheel(1)">
                                      <p:cBhvr>
                                        <p:cTn id="50" dur="1000"/>
                                        <p:tgtEl>
                                          <p:spTgt spid="30"/>
                                        </p:tgtEl>
                                      </p:cBhvr>
                                    </p:animEffect>
                                    <p:set>
                                      <p:cBhvr>
                                        <p:cTn id="51"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par>
                          <p:cTn id="52" fill="hold">
                            <p:stCondLst>
                              <p:cond delay="12000"/>
                            </p:stCondLst>
                            <p:childTnLst>
                              <p:par>
                                <p:cTn id="53" presetID="21" presetClass="exit" presetSubtype="1" fill="hold" grpId="0" nodeType="afterEffect">
                                  <p:stCondLst>
                                    <p:cond delay="0"/>
                                  </p:stCondLst>
                                  <p:childTnLst>
                                    <p:animEffect transition="out" filter="wheel(1)">
                                      <p:cBhvr>
                                        <p:cTn id="54" dur="1000"/>
                                        <p:tgtEl>
                                          <p:spTgt spid="29"/>
                                        </p:tgtEl>
                                      </p:cBhvr>
                                    </p:animEffect>
                                    <p:set>
                                      <p:cBhvr>
                                        <p:cTn id="55"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56" fill="hold">
                            <p:stCondLst>
                              <p:cond delay="13000"/>
                            </p:stCondLst>
                            <p:childTnLst>
                              <p:par>
                                <p:cTn id="57" presetID="21" presetClass="exit" presetSubtype="1" fill="hold" grpId="0" nodeType="afterEffect">
                                  <p:stCondLst>
                                    <p:cond delay="0"/>
                                  </p:stCondLst>
                                  <p:childTnLst>
                                    <p:animEffect transition="out" filter="wheel(1)">
                                      <p:cBhvr>
                                        <p:cTn id="58" dur="1000"/>
                                        <p:tgtEl>
                                          <p:spTgt spid="28"/>
                                        </p:tgtEl>
                                      </p:cBhvr>
                                    </p:animEffect>
                                    <p:set>
                                      <p:cBhvr>
                                        <p:cTn id="59"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0" fill="hold">
                            <p:stCondLst>
                              <p:cond delay="14000"/>
                            </p:stCondLst>
                            <p:childTnLst>
                              <p:par>
                                <p:cTn id="61" presetID="21" presetClass="exit" presetSubtype="1" fill="hold" grpId="0" nodeType="afterEffect">
                                  <p:stCondLst>
                                    <p:cond delay="0"/>
                                  </p:stCondLst>
                                  <p:childTnLst>
                                    <p:animEffect transition="out" filter="wheel(1)">
                                      <p:cBhvr>
                                        <p:cTn id="62" dur="1000"/>
                                        <p:tgtEl>
                                          <p:spTgt spid="27"/>
                                        </p:tgtEl>
                                      </p:cBhvr>
                                    </p:animEffect>
                                    <p:set>
                                      <p:cBhvr>
                                        <p:cTn id="63"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childTnLst>
                          </p:cTn>
                        </p:par>
                        <p:par>
                          <p:cTn id="64" fill="hold">
                            <p:stCondLst>
                              <p:cond delay="15000"/>
                            </p:stCondLst>
                            <p:childTnLst>
                              <p:par>
                                <p:cTn id="65" presetID="21" presetClass="exit" presetSubtype="1" fill="hold" grpId="0" nodeType="afterEffect">
                                  <p:stCondLst>
                                    <p:cond delay="0"/>
                                  </p:stCondLst>
                                  <p:childTnLst>
                                    <p:animEffect transition="out" filter="wheel(1)">
                                      <p:cBhvr>
                                        <p:cTn id="66" dur="1000"/>
                                        <p:tgtEl>
                                          <p:spTgt spid="26"/>
                                        </p:tgtEl>
                                      </p:cBhvr>
                                    </p:animEffect>
                                    <p:set>
                                      <p:cBhvr>
                                        <p:cTn id="67"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lick.wav"/>
                                        </p:tgtEl>
                                      </p:cMediaNode>
                                    </p:audio>
                                  </p:subTnLst>
                                </p:cTn>
                              </p:par>
                            </p:childTnLst>
                          </p:cTn>
                        </p:par>
                        <p:par>
                          <p:cTn id="68" fill="hold">
                            <p:stCondLst>
                              <p:cond delay="16000"/>
                            </p:stCondLst>
                            <p:childTnLst>
                              <p:par>
                                <p:cTn id="69" presetID="21" presetClass="exit" presetSubtype="1" fill="hold" grpId="0" nodeType="afterEffect">
                                  <p:stCondLst>
                                    <p:cond delay="0"/>
                                  </p:stCondLst>
                                  <p:childTnLst>
                                    <p:animEffect transition="out" filter="wheel(1)">
                                      <p:cBhvr>
                                        <p:cTn id="70" dur="1000"/>
                                        <p:tgtEl>
                                          <p:spTgt spid="25"/>
                                        </p:tgtEl>
                                      </p:cBhvr>
                                    </p:animEffect>
                                    <p:set>
                                      <p:cBhvr>
                                        <p:cTn id="71"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childTnLst>
                          </p:cTn>
                        </p:par>
                        <p:par>
                          <p:cTn id="72" fill="hold">
                            <p:stCondLst>
                              <p:cond delay="17000"/>
                            </p:stCondLst>
                            <p:childTnLst>
                              <p:par>
                                <p:cTn id="73" presetID="21" presetClass="exit" presetSubtype="1" fill="hold" grpId="0" nodeType="afterEffect">
                                  <p:stCondLst>
                                    <p:cond delay="0"/>
                                  </p:stCondLst>
                                  <p:childTnLst>
                                    <p:animEffect transition="out" filter="wheel(1)">
                                      <p:cBhvr>
                                        <p:cTn id="74" dur="1000"/>
                                        <p:tgtEl>
                                          <p:spTgt spid="23"/>
                                        </p:tgtEl>
                                      </p:cBhvr>
                                    </p:animEffect>
                                    <p:set>
                                      <p:cBhvr>
                                        <p:cTn id="75"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childTnLst>
                          </p:cTn>
                        </p:par>
                        <p:par>
                          <p:cTn id="76" fill="hold">
                            <p:stCondLst>
                              <p:cond delay="18000"/>
                            </p:stCondLst>
                            <p:childTnLst>
                              <p:par>
                                <p:cTn id="77" presetID="21" presetClass="exit" presetSubtype="1" fill="hold" grpId="0" nodeType="afterEffect">
                                  <p:stCondLst>
                                    <p:cond delay="0"/>
                                  </p:stCondLst>
                                  <p:childTnLst>
                                    <p:animEffect transition="out" filter="wheel(1)">
                                      <p:cBhvr>
                                        <p:cTn id="78" dur="1000"/>
                                        <p:tgtEl>
                                          <p:spTgt spid="22"/>
                                        </p:tgtEl>
                                      </p:cBhvr>
                                    </p:animEffect>
                                    <p:set>
                                      <p:cBhvr>
                                        <p:cTn id="79"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0" fill="hold">
                            <p:stCondLst>
                              <p:cond delay="19000"/>
                            </p:stCondLst>
                            <p:childTnLst>
                              <p:par>
                                <p:cTn id="81" presetID="21" presetClass="exit" presetSubtype="1" fill="hold" grpId="0" nodeType="afterEffect">
                                  <p:stCondLst>
                                    <p:cond delay="0"/>
                                  </p:stCondLst>
                                  <p:childTnLst>
                                    <p:animEffect transition="out" filter="wheel(1)">
                                      <p:cBhvr>
                                        <p:cTn id="82" dur="1000"/>
                                        <p:tgtEl>
                                          <p:spTgt spid="21"/>
                                        </p:tgtEl>
                                      </p:cBhvr>
                                    </p:animEffect>
                                    <p:set>
                                      <p:cBhvr>
                                        <p:cTn id="83"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click.wav"/>
                                        </p:tgtEl>
                                      </p:cMediaNode>
                                    </p:audio>
                                  </p:subTnLst>
                                </p:cTn>
                              </p:par>
                            </p:childTnLst>
                          </p:cTn>
                        </p:par>
                        <p:par>
                          <p:cTn id="84" fill="hold">
                            <p:stCondLst>
                              <p:cond delay="20000"/>
                            </p:stCondLst>
                            <p:childTnLst>
                              <p:par>
                                <p:cTn id="85" presetID="21" presetClass="exit" presetSubtype="1" fill="hold" grpId="0" nodeType="afterEffect">
                                  <p:stCondLst>
                                    <p:cond delay="0"/>
                                  </p:stCondLst>
                                  <p:childTnLst>
                                    <p:animEffect transition="out" filter="wheel(1)">
                                      <p:cBhvr>
                                        <p:cTn id="86" dur="1000"/>
                                        <p:tgtEl>
                                          <p:spTgt spid="20"/>
                                        </p:tgtEl>
                                      </p:cBhvr>
                                    </p:animEffect>
                                    <p:set>
                                      <p:cBhvr>
                                        <p:cTn id="87"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3" name="click.wav"/>
                                        </p:tgtEl>
                                      </p:cMediaNode>
                                    </p:audio>
                                  </p:subTnLst>
                                </p:cTn>
                              </p:par>
                            </p:childTnLst>
                          </p:cTn>
                        </p:par>
                        <p:par>
                          <p:cTn id="88" fill="hold">
                            <p:stCondLst>
                              <p:cond delay="21000"/>
                            </p:stCondLst>
                            <p:childTnLst>
                              <p:par>
                                <p:cTn id="89" presetID="21" presetClass="exit" presetSubtype="1" fill="hold" grpId="0" nodeType="afterEffect">
                                  <p:stCondLst>
                                    <p:cond delay="0"/>
                                  </p:stCondLst>
                                  <p:childTnLst>
                                    <p:animEffect transition="out" filter="wheel(1)">
                                      <p:cBhvr>
                                        <p:cTn id="90" dur="1000"/>
                                        <p:tgtEl>
                                          <p:spTgt spid="19"/>
                                        </p:tgtEl>
                                      </p:cBhvr>
                                    </p:animEffect>
                                    <p:set>
                                      <p:cBhvr>
                                        <p:cTn id="91"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lick.wav"/>
                                        </p:tgtEl>
                                      </p:cMediaNode>
                                    </p:audio>
                                  </p:subTnLst>
                                </p:cTn>
                              </p:par>
                            </p:childTnLst>
                          </p:cTn>
                        </p:par>
                        <p:par>
                          <p:cTn id="92" fill="hold">
                            <p:stCondLst>
                              <p:cond delay="22000"/>
                            </p:stCondLst>
                            <p:childTnLst>
                              <p:par>
                                <p:cTn id="93" presetID="21" presetClass="exit" presetSubtype="1" fill="hold" grpId="0" nodeType="afterEffect">
                                  <p:stCondLst>
                                    <p:cond delay="0"/>
                                  </p:stCondLst>
                                  <p:childTnLst>
                                    <p:animEffect transition="out" filter="wheel(1)">
                                      <p:cBhvr>
                                        <p:cTn id="94" dur="1000"/>
                                        <p:tgtEl>
                                          <p:spTgt spid="18"/>
                                        </p:tgtEl>
                                      </p:cBhvr>
                                    </p:animEffect>
                                    <p:set>
                                      <p:cBhvr>
                                        <p:cTn id="95"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click.wav"/>
                                        </p:tgtEl>
                                      </p:cMediaNode>
                                    </p:audio>
                                  </p:subTnLst>
                                </p:cTn>
                              </p:par>
                            </p:childTnLst>
                          </p:cTn>
                        </p:par>
                        <p:par>
                          <p:cTn id="96" fill="hold">
                            <p:stCondLst>
                              <p:cond delay="23000"/>
                            </p:stCondLst>
                            <p:childTnLst>
                              <p:par>
                                <p:cTn id="97" presetID="21" presetClass="exit" presetSubtype="1" fill="hold" grpId="0" nodeType="afterEffect">
                                  <p:stCondLst>
                                    <p:cond delay="0"/>
                                  </p:stCondLst>
                                  <p:childTnLst>
                                    <p:animEffect transition="out" filter="wheel(1)">
                                      <p:cBhvr>
                                        <p:cTn id="98" dur="1000"/>
                                        <p:tgtEl>
                                          <p:spTgt spid="17"/>
                                        </p:tgtEl>
                                      </p:cBhvr>
                                    </p:animEffect>
                                    <p:set>
                                      <p:cBhvr>
                                        <p:cTn id="99"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3" name="click.wav"/>
                                        </p:tgtEl>
                                      </p:cMediaNode>
                                    </p:audio>
                                  </p:subTnLst>
                                </p:cTn>
                              </p:par>
                            </p:childTnLst>
                          </p:cTn>
                        </p:par>
                        <p:par>
                          <p:cTn id="100" fill="hold">
                            <p:stCondLst>
                              <p:cond delay="24000"/>
                            </p:stCondLst>
                            <p:childTnLst>
                              <p:par>
                                <p:cTn id="101" presetID="21" presetClass="exit" presetSubtype="1" fill="hold" grpId="0" nodeType="afterEffect">
                                  <p:stCondLst>
                                    <p:cond delay="0"/>
                                  </p:stCondLst>
                                  <p:childTnLst>
                                    <p:animEffect transition="out" filter="wheel(1)">
                                      <p:cBhvr>
                                        <p:cTn id="102" dur="1000"/>
                                        <p:tgtEl>
                                          <p:spTgt spid="16"/>
                                        </p:tgtEl>
                                      </p:cBhvr>
                                    </p:animEffect>
                                    <p:set>
                                      <p:cBhvr>
                                        <p:cTn id="103"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3" name="click.wav"/>
                                        </p:tgtEl>
                                      </p:cMediaNode>
                                    </p:audio>
                                  </p:subTnLst>
                                </p:cTn>
                              </p:par>
                            </p:childTnLst>
                          </p:cTn>
                        </p:par>
                        <p:par>
                          <p:cTn id="104" fill="hold">
                            <p:stCondLst>
                              <p:cond delay="25000"/>
                            </p:stCondLst>
                            <p:childTnLst>
                              <p:par>
                                <p:cTn id="105" presetID="21" presetClass="exit" presetSubtype="1" fill="hold" grpId="0" nodeType="afterEffect">
                                  <p:stCondLst>
                                    <p:cond delay="0"/>
                                  </p:stCondLst>
                                  <p:childTnLst>
                                    <p:animEffect transition="out" filter="wheel(1)">
                                      <p:cBhvr>
                                        <p:cTn id="106" dur="1000"/>
                                        <p:tgtEl>
                                          <p:spTgt spid="15"/>
                                        </p:tgtEl>
                                      </p:cBhvr>
                                    </p:animEffect>
                                    <p:set>
                                      <p:cBhvr>
                                        <p:cTn id="107"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3" name="click.wav"/>
                                        </p:tgtEl>
                                      </p:cMediaNode>
                                    </p:audio>
                                  </p:subTnLst>
                                </p:cTn>
                              </p:par>
                            </p:childTnLst>
                          </p:cTn>
                        </p:par>
                        <p:par>
                          <p:cTn id="108" fill="hold">
                            <p:stCondLst>
                              <p:cond delay="26000"/>
                            </p:stCondLst>
                            <p:childTnLst>
                              <p:par>
                                <p:cTn id="109" presetID="21" presetClass="exit" presetSubtype="1" fill="hold" grpId="0" nodeType="afterEffect">
                                  <p:stCondLst>
                                    <p:cond delay="0"/>
                                  </p:stCondLst>
                                  <p:childTnLst>
                                    <p:animEffect transition="out" filter="wheel(1)">
                                      <p:cBhvr>
                                        <p:cTn id="110" dur="1000"/>
                                        <p:tgtEl>
                                          <p:spTgt spid="14"/>
                                        </p:tgtEl>
                                      </p:cBhvr>
                                    </p:animEffect>
                                    <p:set>
                                      <p:cBhvr>
                                        <p:cTn id="111"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3" name="click.wav"/>
                                        </p:tgtEl>
                                      </p:cMediaNode>
                                    </p:audio>
                                  </p:subTnLst>
                                </p:cTn>
                              </p:par>
                            </p:childTnLst>
                          </p:cTn>
                        </p:par>
                        <p:par>
                          <p:cTn id="112" fill="hold">
                            <p:stCondLst>
                              <p:cond delay="27000"/>
                            </p:stCondLst>
                            <p:childTnLst>
                              <p:par>
                                <p:cTn id="113" presetID="21" presetClass="exit" presetSubtype="1" fill="hold" grpId="0" nodeType="afterEffect">
                                  <p:stCondLst>
                                    <p:cond delay="0"/>
                                  </p:stCondLst>
                                  <p:childTnLst>
                                    <p:animEffect transition="out" filter="wheel(1)">
                                      <p:cBhvr>
                                        <p:cTn id="114" dur="1000"/>
                                        <p:tgtEl>
                                          <p:spTgt spid="13"/>
                                        </p:tgtEl>
                                      </p:cBhvr>
                                    </p:animEffect>
                                    <p:set>
                                      <p:cBhvr>
                                        <p:cTn id="115"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3" name="click.wav"/>
                                        </p:tgtEl>
                                      </p:cMediaNode>
                                    </p:audio>
                                  </p:subTnLst>
                                </p:cTn>
                              </p:par>
                            </p:childTnLst>
                          </p:cTn>
                        </p:par>
                        <p:par>
                          <p:cTn id="116" fill="hold">
                            <p:stCondLst>
                              <p:cond delay="28000"/>
                            </p:stCondLst>
                            <p:childTnLst>
                              <p:par>
                                <p:cTn id="117" presetID="21" presetClass="exit" presetSubtype="1" fill="hold" grpId="0" nodeType="afterEffect">
                                  <p:stCondLst>
                                    <p:cond delay="0"/>
                                  </p:stCondLst>
                                  <p:childTnLst>
                                    <p:animEffect transition="out" filter="wheel(1)">
                                      <p:cBhvr>
                                        <p:cTn id="118" dur="1000"/>
                                        <p:tgtEl>
                                          <p:spTgt spid="12"/>
                                        </p:tgtEl>
                                      </p:cBhvr>
                                    </p:animEffect>
                                    <p:set>
                                      <p:cBhvr>
                                        <p:cTn id="119"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3" name="click.wav"/>
                                        </p:tgtEl>
                                      </p:cMediaNode>
                                    </p:audio>
                                  </p:subTnLst>
                                </p:cTn>
                              </p:par>
                            </p:childTnLst>
                          </p:cTn>
                        </p:par>
                        <p:par>
                          <p:cTn id="120" fill="hold">
                            <p:stCondLst>
                              <p:cond delay="29000"/>
                            </p:stCondLst>
                            <p:childTnLst>
                              <p:par>
                                <p:cTn id="121" presetID="21" presetClass="exit" presetSubtype="1" fill="hold" grpId="0" nodeType="afterEffect">
                                  <p:stCondLst>
                                    <p:cond delay="0"/>
                                  </p:stCondLst>
                                  <p:childTnLst>
                                    <p:animEffect transition="out" filter="wheel(1)">
                                      <p:cBhvr>
                                        <p:cTn id="122" dur="1000"/>
                                        <p:tgtEl>
                                          <p:spTgt spid="11"/>
                                        </p:tgtEl>
                                      </p:cBhvr>
                                    </p:animEffect>
                                    <p:set>
                                      <p:cBhvr>
                                        <p:cTn id="123"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3" name="click.wav"/>
                                        </p:tgtEl>
                                      </p:cMediaNode>
                                    </p:audio>
                                  </p:subTnLst>
                                </p:cTn>
                              </p:par>
                              <p:par>
                                <p:cTn id="124" presetID="1" presetClass="entr" presetSubtype="0" fill="hold" grpId="0" nodeType="withEffect">
                                  <p:stCondLst>
                                    <p:cond delay="0"/>
                                  </p:stCondLst>
                                  <p:childTnLst>
                                    <p:set>
                                      <p:cBhvr>
                                        <p:cTn id="125"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4" name="bomb.wav"/>
                                        </p:tgtEl>
                                      </p:cMediaNode>
                                    </p:audio>
                                  </p:subTnLst>
                                </p:cTn>
                              </p:par>
                              <p:par>
                                <p:cTn id="126" presetID="10" presetClass="entr" presetSubtype="0" fill="hold" grpId="0" nodeType="withEffect">
                                  <p:stCondLst>
                                    <p:cond delay="0"/>
                                  </p:stCondLst>
                                  <p:childTnLst>
                                    <p:set>
                                      <p:cBhvr>
                                        <p:cTn id="127" dur="1" fill="hold">
                                          <p:stCondLst>
                                            <p:cond delay="0"/>
                                          </p:stCondLst>
                                        </p:cTn>
                                        <p:tgtEl>
                                          <p:spTgt spid="59"/>
                                        </p:tgtEl>
                                        <p:attrNameLst>
                                          <p:attrName>style.visibility</p:attrName>
                                        </p:attrNameLst>
                                      </p:cBhvr>
                                      <p:to>
                                        <p:strVal val="visible"/>
                                      </p:to>
                                    </p:set>
                                    <p:animEffect transition="in" filter="fade">
                                      <p:cBhvr>
                                        <p:cTn id="128" dur="500"/>
                                        <p:tgtEl>
                                          <p:spTgt spid="59"/>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60"/>
                                        </p:tgtEl>
                                        <p:attrNameLst>
                                          <p:attrName>style.visibility</p:attrName>
                                        </p:attrNameLst>
                                      </p:cBhvr>
                                      <p:to>
                                        <p:strVal val="visible"/>
                                      </p:to>
                                    </p:set>
                                    <p:animEffect transition="in" filter="fade">
                                      <p:cBhvr>
                                        <p:cTn id="131" dur="500"/>
                                        <p:tgtEl>
                                          <p:spTgt spid="60"/>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61"/>
                                        </p:tgtEl>
                                        <p:attrNameLst>
                                          <p:attrName>style.visibility</p:attrName>
                                        </p:attrNameLst>
                                      </p:cBhvr>
                                      <p:to>
                                        <p:strVal val="visible"/>
                                      </p:to>
                                    </p:set>
                                    <p:animEffect transition="in" filter="fade">
                                      <p:cBhvr>
                                        <p:cTn id="134" dur="500"/>
                                        <p:tgtEl>
                                          <p:spTgt spid="61"/>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62"/>
                                        </p:tgtEl>
                                        <p:attrNameLst>
                                          <p:attrName>style.visibility</p:attrName>
                                        </p:attrNameLst>
                                      </p:cBhvr>
                                      <p:to>
                                        <p:strVal val="visible"/>
                                      </p:to>
                                    </p:set>
                                    <p:animEffect transition="in" filter="fade">
                                      <p:cBhvr>
                                        <p:cTn id="137" dur="500"/>
                                        <p:tgtEl>
                                          <p:spTgt spid="62"/>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63"/>
                                        </p:tgtEl>
                                        <p:attrNameLst>
                                          <p:attrName>style.visibility</p:attrName>
                                        </p:attrNameLst>
                                      </p:cBhvr>
                                      <p:to>
                                        <p:strVal val="visible"/>
                                      </p:to>
                                    </p:set>
                                    <p:animEffect transition="in" filter="fade">
                                      <p:cBhvr>
                                        <p:cTn id="140" dur="500"/>
                                        <p:tgtEl>
                                          <p:spTgt spid="63"/>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64"/>
                                        </p:tgtEl>
                                        <p:attrNameLst>
                                          <p:attrName>style.visibility</p:attrName>
                                        </p:attrNameLst>
                                      </p:cBhvr>
                                      <p:to>
                                        <p:strVal val="visible"/>
                                      </p:to>
                                    </p:set>
                                    <p:animEffect transition="in" filter="fade">
                                      <p:cBhvr>
                                        <p:cTn id="143" dur="500"/>
                                        <p:tgtEl>
                                          <p:spTgt spid="64"/>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65"/>
                                        </p:tgtEl>
                                        <p:attrNameLst>
                                          <p:attrName>style.visibility</p:attrName>
                                        </p:attrNameLst>
                                      </p:cBhvr>
                                      <p:to>
                                        <p:strVal val="visible"/>
                                      </p:to>
                                    </p:set>
                                    <p:animEffect transition="in" filter="fade">
                                      <p:cBhvr>
                                        <p:cTn id="146" dur="500"/>
                                        <p:tgtEl>
                                          <p:spTgt spid="65"/>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66"/>
                                        </p:tgtEl>
                                        <p:attrNameLst>
                                          <p:attrName>style.visibility</p:attrName>
                                        </p:attrNameLst>
                                      </p:cBhvr>
                                      <p:to>
                                        <p:strVal val="visible"/>
                                      </p:to>
                                    </p:set>
                                    <p:animEffect transition="in" filter="fade">
                                      <p:cBhvr>
                                        <p:cTn id="149" dur="500"/>
                                        <p:tgtEl>
                                          <p:spTgt spid="66"/>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67"/>
                                        </p:tgtEl>
                                        <p:attrNameLst>
                                          <p:attrName>style.visibility</p:attrName>
                                        </p:attrNameLst>
                                      </p:cBhvr>
                                      <p:to>
                                        <p:strVal val="visible"/>
                                      </p:to>
                                    </p:set>
                                    <p:animEffect transition="in" filter="fade">
                                      <p:cBhvr>
                                        <p:cTn id="15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59" grpId="0"/>
      <p:bldP spid="60" grpId="0"/>
      <p:bldP spid="61" grpId="0"/>
      <p:bldP spid="62" grpId="0"/>
      <p:bldP spid="63" grpId="0"/>
      <p:bldP spid="64" grpId="0"/>
      <p:bldP spid="65" grpId="0"/>
      <p:bldP spid="66" grpId="0"/>
      <p:bldP spid="6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36866" name="TextBox 9"/>
          <p:cNvSpPr txBox="1"/>
          <p:nvPr/>
        </p:nvSpPr>
        <p:spPr>
          <a:xfrm>
            <a:off x="0" y="0"/>
            <a:ext cx="9144000" cy="523875"/>
          </a:xfrm>
          <a:prstGeom prst="rect">
            <a:avLst/>
          </a:prstGeom>
          <a:blipFill rotWithShape="1">
            <a:blip r:embed="rId3"/>
          </a:blipFill>
          <a:ln w="9525">
            <a:noFill/>
          </a:ln>
        </p:spPr>
        <p:txBody>
          <a:bodyPr>
            <a:spAutoFit/>
          </a:bodyPr>
          <a:lstStyle/>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36867" name="Title 1"/>
          <p:cNvSpPr txBox="1"/>
          <p:nvPr/>
        </p:nvSpPr>
        <p:spPr>
          <a:xfrm>
            <a:off x="3009900" y="608013"/>
            <a:ext cx="3124200" cy="639762"/>
          </a:xfrm>
          <a:prstGeom prst="rect">
            <a:avLst/>
          </a:prstGeom>
          <a:noFill/>
          <a:ln w="9525">
            <a:noFill/>
          </a:ln>
        </p:spPr>
        <p:txBody>
          <a:bodyPr lIns="91436" tIns="45718" rIns="91436" bIns="45718" anchor="b" anchorCtr="0"/>
          <a:lstStyle/>
          <a:p>
            <a:pPr algn="ctr"/>
            <a:r>
              <a:rPr lang="en-US" altLang="en-US" sz="2400" b="1" dirty="0">
                <a:solidFill>
                  <a:srgbClr val="FF0000"/>
                </a:solidFill>
                <a:latin typeface="Arial" panose="020B0604020202020204" pitchFamily="34" charset="0"/>
              </a:rPr>
              <a:t>CÂY LƯƠNG THỰC</a:t>
            </a:r>
          </a:p>
        </p:txBody>
      </p:sp>
      <p:pic>
        <p:nvPicPr>
          <p:cNvPr id="36868" name="Picture 2"/>
          <p:cNvPicPr>
            <a:picLocks noChangeAspect="1"/>
          </p:cNvPicPr>
          <p:nvPr/>
        </p:nvPicPr>
        <p:blipFill>
          <a:blip r:embed="rId4"/>
          <a:stretch>
            <a:fillRect/>
          </a:stretch>
        </p:blipFill>
        <p:spPr>
          <a:xfrm>
            <a:off x="457200" y="1524000"/>
            <a:ext cx="3792538" cy="2376488"/>
          </a:xfrm>
          <a:prstGeom prst="rect">
            <a:avLst/>
          </a:prstGeom>
          <a:noFill/>
          <a:ln w="9525">
            <a:noFill/>
          </a:ln>
        </p:spPr>
      </p:pic>
      <p:pic>
        <p:nvPicPr>
          <p:cNvPr id="36869" name="Picture 3"/>
          <p:cNvPicPr>
            <a:picLocks noChangeAspect="1"/>
          </p:cNvPicPr>
          <p:nvPr/>
        </p:nvPicPr>
        <p:blipFill>
          <a:blip r:embed="rId5"/>
          <a:stretch>
            <a:fillRect/>
          </a:stretch>
        </p:blipFill>
        <p:spPr>
          <a:xfrm>
            <a:off x="4953000" y="1524000"/>
            <a:ext cx="3779838" cy="2376488"/>
          </a:xfrm>
          <a:prstGeom prst="rect">
            <a:avLst/>
          </a:prstGeom>
          <a:noFill/>
          <a:ln w="9525">
            <a:noFill/>
          </a:ln>
        </p:spPr>
      </p:pic>
      <p:pic>
        <p:nvPicPr>
          <p:cNvPr id="36870" name="Picture 4"/>
          <p:cNvPicPr>
            <a:picLocks noChangeAspect="1"/>
          </p:cNvPicPr>
          <p:nvPr/>
        </p:nvPicPr>
        <p:blipFill>
          <a:blip r:embed="rId6"/>
          <a:stretch>
            <a:fillRect/>
          </a:stretch>
        </p:blipFill>
        <p:spPr>
          <a:xfrm>
            <a:off x="457200" y="4191000"/>
            <a:ext cx="3792538" cy="2376488"/>
          </a:xfrm>
          <a:prstGeom prst="rect">
            <a:avLst/>
          </a:prstGeom>
          <a:noFill/>
          <a:ln w="9525">
            <a:noFill/>
          </a:ln>
        </p:spPr>
      </p:pic>
      <p:pic>
        <p:nvPicPr>
          <p:cNvPr id="36871" name="Picture 5"/>
          <p:cNvPicPr>
            <a:picLocks noChangeAspect="1"/>
          </p:cNvPicPr>
          <p:nvPr/>
        </p:nvPicPr>
        <p:blipFill>
          <a:blip r:embed="rId7"/>
          <a:stretch>
            <a:fillRect/>
          </a:stretch>
        </p:blipFill>
        <p:spPr>
          <a:xfrm>
            <a:off x="4953000" y="4176713"/>
            <a:ext cx="3751263" cy="2376487"/>
          </a:xfrm>
          <a:prstGeom prst="rect">
            <a:avLst/>
          </a:prstGeom>
          <a:noFill/>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99FF">
                <a:alpha val="100000"/>
              </a:srgbClr>
            </a:gs>
            <a:gs pos="16000">
              <a:srgbClr val="00CCCC">
                <a:alpha val="100000"/>
              </a:srgbClr>
            </a:gs>
            <a:gs pos="47000">
              <a:srgbClr val="9999FF">
                <a:alpha val="100000"/>
              </a:srgbClr>
            </a:gs>
            <a:gs pos="60001">
              <a:srgbClr val="2E6792">
                <a:alpha val="100000"/>
              </a:srgbClr>
            </a:gs>
            <a:gs pos="71001">
              <a:srgbClr val="3333CC">
                <a:alpha val="100000"/>
              </a:srgbClr>
            </a:gs>
            <a:gs pos="81000">
              <a:srgbClr val="1170FF">
                <a:alpha val="100000"/>
              </a:srgbClr>
            </a:gs>
            <a:gs pos="100000">
              <a:srgbClr val="006699">
                <a:alpha val="100000"/>
              </a:srgbClr>
            </a:gs>
          </a:gsLst>
          <a:lin ang="5400000"/>
          <a:tileRect/>
        </a:gradFill>
        <a:effectLst/>
      </p:bgPr>
    </p:bg>
    <p:spTree>
      <p:nvGrpSpPr>
        <p:cNvPr id="1" name=""/>
        <p:cNvGrpSpPr/>
        <p:nvPr/>
      </p:nvGrpSpPr>
      <p:grpSpPr>
        <a:xfrm>
          <a:off x="0" y="0"/>
          <a:ext cx="0" cy="0"/>
          <a:chOff x="0" y="0"/>
          <a:chExt cx="0" cy="0"/>
        </a:xfrm>
      </p:grpSpPr>
      <p:grpSp>
        <p:nvGrpSpPr>
          <p:cNvPr id="34" name="Group 33"/>
          <p:cNvGrpSpPr/>
          <p:nvPr/>
        </p:nvGrpSpPr>
        <p:grpSpPr>
          <a:xfrm>
            <a:off x="1236663" y="139700"/>
            <a:ext cx="6629400" cy="6602413"/>
            <a:chOff x="1918996" y="353129"/>
            <a:chExt cx="6096000" cy="6072507"/>
          </a:xfrm>
        </p:grpSpPr>
        <p:pic>
          <p:nvPicPr>
            <p:cNvPr id="35" name="Picture 34"/>
            <p:cNvPicPr>
              <a:picLocks noChangeAspect="1"/>
            </p:cNvPicPr>
            <p:nvPr/>
          </p:nvPicPr>
          <p:blipFill rotWithShape="1">
            <a:blip r:embed="rId3" cstate="print">
              <a:extLst>
                <a:ext uri="{28A0092B-C50C-407E-A947-70E740481C1C}">
                  <a14:useLocalDpi xmlns:a14="http://schemas.microsoft.com/office/drawing/2010/main" val="0"/>
                </a:ext>
              </a:extLst>
            </a:blip>
            <a:srcRect t="386" b="-1"/>
            <a:stretch>
              <a:fillRect/>
            </a:stretch>
          </p:blipFill>
          <p:spPr>
            <a:xfrm>
              <a:off x="1918996" y="353129"/>
              <a:ext cx="6096000" cy="6072507"/>
            </a:xfrm>
            <a:prstGeom prst="ellipse">
              <a:avLst/>
            </a:prstGeom>
          </p:spPr>
        </p:pic>
        <p:sp>
          <p:nvSpPr>
            <p:cNvPr id="36" name="TextBox 35"/>
            <p:cNvSpPr txBox="1"/>
            <p:nvPr/>
          </p:nvSpPr>
          <p:spPr>
            <a:xfrm rot="848429">
              <a:off x="5271948" y="901175"/>
              <a:ext cx="629787"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Arial" panose="020B0604020202020204" pitchFamily="34" charset="0"/>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38" name="TextBox 37"/>
            <p:cNvSpPr txBox="1"/>
            <p:nvPr/>
          </p:nvSpPr>
          <p:spPr>
            <a:xfrm rot="1895398">
              <a:off x="5798686" y="1069714"/>
              <a:ext cx="605506"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39" name="TextBox 38"/>
            <p:cNvSpPr txBox="1"/>
            <p:nvPr/>
          </p:nvSpPr>
          <p:spPr>
            <a:xfrm rot="3668299">
              <a:off x="6524079" y="2024199"/>
              <a:ext cx="681118" cy="407244"/>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2800" b="1" kern="1200" cap="none" spc="0" normalizeH="0" baseline="0" noProof="0">
                  <a:ln w="12700">
                    <a:solidFill>
                      <a:prstClr val="white"/>
                    </a:solidFill>
                  </a:ln>
                  <a:solidFill>
                    <a:prstClr val="black"/>
                  </a:solidFill>
                  <a:latin typeface="Arial" panose="020B0604020202020204" pitchFamily="34" charset="0"/>
                  <a:ea typeface="+mn-ea"/>
                  <a:cs typeface="Calibri" panose="020F0502020204030204" pitchFamily="34" charset="0"/>
                </a:rPr>
                <a:t>+1</a:t>
              </a:r>
              <a:endParaRPr kumimoji="0" lang="en-US" sz="28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0" name="TextBox 39"/>
            <p:cNvSpPr txBox="1"/>
            <p:nvPr/>
          </p:nvSpPr>
          <p:spPr>
            <a:xfrm rot="4527649">
              <a:off x="6846415" y="2553446"/>
              <a:ext cx="560028"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1" name="TextBox 40"/>
            <p:cNvSpPr txBox="1"/>
            <p:nvPr/>
          </p:nvSpPr>
          <p:spPr>
            <a:xfrm>
              <a:off x="4677585" y="826250"/>
              <a:ext cx="549284" cy="45624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2" name="TextBox 41"/>
            <p:cNvSpPr txBox="1"/>
            <p:nvPr/>
          </p:nvSpPr>
          <p:spPr>
            <a:xfrm rot="19800000">
              <a:off x="3495699" y="1181968"/>
              <a:ext cx="630095" cy="447258"/>
            </a:xfrm>
            <a:prstGeom prst="rect">
              <a:avLst/>
            </a:prstGeom>
            <a:noFill/>
          </p:spPr>
          <p:txBody>
            <a:bodyPr>
              <a:spAutoFit/>
            </a:bodyPr>
            <a:lstStyle/>
            <a:p>
              <a:pPr marR="0"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p>
          </p:txBody>
        </p:sp>
        <p:sp>
          <p:nvSpPr>
            <p:cNvPr id="43" name="TextBox 42"/>
            <p:cNvSpPr txBox="1"/>
            <p:nvPr/>
          </p:nvSpPr>
          <p:spPr>
            <a:xfrm rot="18891506">
              <a:off x="3130906" y="1546103"/>
              <a:ext cx="549284" cy="45624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p>
          </p:txBody>
        </p:sp>
        <p:sp>
          <p:nvSpPr>
            <p:cNvPr id="37903" name="TextBox 14"/>
            <p:cNvSpPr txBox="1"/>
            <p:nvPr/>
          </p:nvSpPr>
          <p:spPr>
            <a:xfrm rot="1886544">
              <a:off x="2333525" y="2249096"/>
              <a:ext cx="1892666" cy="311314"/>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000" b="1" dirty="0">
                  <a:solidFill>
                    <a:srgbClr val="FFFFFF"/>
                  </a:solidFill>
                  <a:latin typeface="Arial" panose="020B0604020202020204" pitchFamily="34" charset="0"/>
                  <a:cs typeface="Arial" panose="020B0604020202020204" pitchFamily="34" charset="0"/>
                </a:rPr>
                <a:t>MẤT LƯỢT</a:t>
              </a:r>
              <a:endParaRPr lang="en-US" altLang="en-US" sz="2000" b="1" dirty="0">
                <a:solidFill>
                  <a:srgbClr val="FFFFFF"/>
                </a:solidFill>
                <a:latin typeface="Arial" panose="020B0604020202020204" pitchFamily="34" charset="0"/>
                <a:ea typeface="Arial" panose="020B0604020202020204" pitchFamily="34" charset="0"/>
              </a:endParaRPr>
            </a:p>
          </p:txBody>
        </p:sp>
        <p:sp>
          <p:nvSpPr>
            <p:cNvPr id="45" name="TextBox 44"/>
            <p:cNvSpPr txBox="1"/>
            <p:nvPr/>
          </p:nvSpPr>
          <p:spPr>
            <a:xfrm rot="16974449">
              <a:off x="2492066" y="2522511"/>
              <a:ext cx="618050"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6" name="TextBox 45"/>
            <p:cNvSpPr txBox="1"/>
            <p:nvPr/>
          </p:nvSpPr>
          <p:spPr>
            <a:xfrm rot="16200000">
              <a:off x="2400361" y="3108928"/>
              <a:ext cx="602402"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7" name="TextBox 46"/>
            <p:cNvSpPr txBox="1"/>
            <p:nvPr/>
          </p:nvSpPr>
          <p:spPr>
            <a:xfrm rot="5400000">
              <a:off x="6932167" y="3171433"/>
              <a:ext cx="574996"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8" name="TextBox 47"/>
            <p:cNvSpPr txBox="1"/>
            <p:nvPr/>
          </p:nvSpPr>
          <p:spPr>
            <a:xfrm rot="20751571" flipV="1">
              <a:off x="5263330" y="5341255"/>
              <a:ext cx="604813"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+3</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9" name="TextBox 48"/>
            <p:cNvSpPr txBox="1"/>
            <p:nvPr/>
          </p:nvSpPr>
          <p:spPr>
            <a:xfrm rot="18910803" flipV="1">
              <a:off x="6357072" y="4853340"/>
              <a:ext cx="551378"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0" name="TextBox 49"/>
            <p:cNvSpPr txBox="1"/>
            <p:nvPr/>
          </p:nvSpPr>
          <p:spPr>
            <a:xfrm rot="18067003" flipV="1">
              <a:off x="6527307" y="4339674"/>
              <a:ext cx="689506"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1" name="TextBox 50"/>
            <p:cNvSpPr txBox="1"/>
            <p:nvPr/>
          </p:nvSpPr>
          <p:spPr>
            <a:xfrm flipV="1">
              <a:off x="4607423" y="5419090"/>
              <a:ext cx="598173"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2" name="TextBox 51"/>
            <p:cNvSpPr txBox="1"/>
            <p:nvPr/>
          </p:nvSpPr>
          <p:spPr>
            <a:xfrm rot="980006" flipV="1">
              <a:off x="4044757" y="5285145"/>
              <a:ext cx="636347"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3" name="TextBox 52"/>
            <p:cNvSpPr txBox="1"/>
            <p:nvPr/>
          </p:nvSpPr>
          <p:spPr>
            <a:xfrm rot="1823155" flipV="1">
              <a:off x="3492922" y="5027584"/>
              <a:ext cx="649507"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4" name="TextBox 53"/>
            <p:cNvSpPr txBox="1"/>
            <p:nvPr/>
          </p:nvSpPr>
          <p:spPr>
            <a:xfrm rot="3694393" flipV="1">
              <a:off x="2679835" y="4217324"/>
              <a:ext cx="633102"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5" name="TextBox 54"/>
            <p:cNvSpPr txBox="1"/>
            <p:nvPr/>
          </p:nvSpPr>
          <p:spPr>
            <a:xfrm rot="4625551" flipV="1">
              <a:off x="2531107" y="3734985"/>
              <a:ext cx="561283"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37915" name="TextBox 26"/>
            <p:cNvSpPr txBox="1"/>
            <p:nvPr/>
          </p:nvSpPr>
          <p:spPr>
            <a:xfrm rot="-2727051">
              <a:off x="2724874" y="4565556"/>
              <a:ext cx="1874077" cy="316975"/>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000" b="1" dirty="0">
                  <a:solidFill>
                    <a:srgbClr val="FFFFFF"/>
                  </a:solidFill>
                  <a:cs typeface="Calibri" panose="020F0502020204030204" pitchFamily="34" charset="0"/>
                </a:rPr>
                <a:t>MAY MẮN</a:t>
              </a:r>
              <a:endParaRPr lang="en-US" altLang="en-US" sz="2000" b="1" dirty="0">
                <a:solidFill>
                  <a:srgbClr val="FFFFFF"/>
                </a:solidFill>
                <a:ea typeface="Calibri" panose="020F0502020204030204" pitchFamily="34" charset="0"/>
              </a:endParaRPr>
            </a:p>
          </p:txBody>
        </p:sp>
        <p:sp>
          <p:nvSpPr>
            <p:cNvPr id="37916" name="TextBox 27"/>
            <p:cNvSpPr txBox="1"/>
            <p:nvPr/>
          </p:nvSpPr>
          <p:spPr>
            <a:xfrm rot="-1086762">
              <a:off x="4102665" y="949735"/>
              <a:ext cx="575981" cy="401966"/>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800" dirty="0">
                  <a:latin typeface="Times New Roman" panose="02020603050405020304" pitchFamily="18" charset="0"/>
                  <a:cs typeface="Times New Roman" panose="02020603050405020304" pitchFamily="18" charset="0"/>
                </a:rPr>
                <a:t>+1</a:t>
              </a:r>
              <a:endParaRPr lang="en-US" altLang="en-US" sz="2800" dirty="0">
                <a:latin typeface="Times New Roman" panose="02020603050405020304" pitchFamily="18" charset="0"/>
                <a:ea typeface="Times New Roman" panose="02020603050405020304" pitchFamily="18" charset="0"/>
              </a:endParaRPr>
            </a:p>
          </p:txBody>
        </p:sp>
        <p:sp>
          <p:nvSpPr>
            <p:cNvPr id="37917" name="TextBox 28"/>
            <p:cNvSpPr txBox="1"/>
            <p:nvPr/>
          </p:nvSpPr>
          <p:spPr>
            <a:xfrm rot="-7150548">
              <a:off x="4978176" y="4891072"/>
              <a:ext cx="1892666" cy="311314"/>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000" b="1" dirty="0">
                  <a:solidFill>
                    <a:srgbClr val="FFFFFF"/>
                  </a:solidFill>
                  <a:cs typeface="Calibri" panose="020F0502020204030204" pitchFamily="34" charset="0"/>
                </a:rPr>
                <a:t>MẤT </a:t>
              </a:r>
              <a:r>
                <a:rPr lang="vi-VN" altLang="en-US" sz="2000" b="1" dirty="0">
                  <a:solidFill>
                    <a:srgbClr val="FFFFFF"/>
                  </a:solidFill>
                  <a:latin typeface="Arial" panose="020B0604020202020204" pitchFamily="34" charset="0"/>
                  <a:cs typeface="Calibri" panose="020F0502020204030204" pitchFamily="34" charset="0"/>
                </a:rPr>
                <a:t>LƯỢT</a:t>
              </a:r>
              <a:endParaRPr lang="en-US" altLang="en-US" sz="2000" b="1" dirty="0">
                <a:solidFill>
                  <a:srgbClr val="FFFFFF"/>
                </a:solidFill>
                <a:ea typeface="Calibri" panose="020F0502020204030204" pitchFamily="34" charset="0"/>
              </a:endParaRPr>
            </a:p>
          </p:txBody>
        </p:sp>
        <p:sp>
          <p:nvSpPr>
            <p:cNvPr id="37918" name="TextBox 29"/>
            <p:cNvSpPr txBox="1"/>
            <p:nvPr/>
          </p:nvSpPr>
          <p:spPr>
            <a:xfrm rot="6095870">
              <a:off x="6818540" y="3769304"/>
              <a:ext cx="689704" cy="453292"/>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3200" dirty="0">
                  <a:latin typeface="Arial" panose="020B0604020202020204" pitchFamily="34" charset="0"/>
                  <a:cs typeface="Calibri" panose="020F0502020204030204" pitchFamily="34" charset="0"/>
                </a:rPr>
                <a:t>+1</a:t>
              </a:r>
              <a:endParaRPr lang="en-US" altLang="en-US" sz="3200" dirty="0">
                <a:ea typeface="Calibri" panose="020F0502020204030204" pitchFamily="34" charset="0"/>
              </a:endParaRPr>
            </a:p>
          </p:txBody>
        </p:sp>
        <p:sp>
          <p:nvSpPr>
            <p:cNvPr id="37919" name="TextBox 30"/>
            <p:cNvSpPr txBox="1"/>
            <p:nvPr/>
          </p:nvSpPr>
          <p:spPr>
            <a:xfrm rot="2551068">
              <a:off x="6293514" y="1585471"/>
              <a:ext cx="701656" cy="401966"/>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800" dirty="0">
                  <a:solidFill>
                    <a:srgbClr val="0D0D0D"/>
                  </a:solidFill>
                  <a:latin typeface="Times New Roman" panose="02020603050405020304" pitchFamily="18" charset="0"/>
                  <a:cs typeface="Times New Roman" panose="02020603050405020304" pitchFamily="18" charset="0"/>
                </a:rPr>
                <a:t>+1</a:t>
              </a:r>
              <a:endParaRPr lang="en-US" altLang="en-US" sz="2800" dirty="0">
                <a:solidFill>
                  <a:srgbClr val="0D0D0D"/>
                </a:solidFill>
                <a:latin typeface="Times New Roman" panose="02020603050405020304" pitchFamily="18" charset="0"/>
                <a:ea typeface="Times New Roman" panose="02020603050405020304" pitchFamily="18" charset="0"/>
              </a:endParaRPr>
            </a:p>
          </p:txBody>
        </p:sp>
      </p:grpSp>
      <p:grpSp>
        <p:nvGrpSpPr>
          <p:cNvPr id="37891" name="Group 32"/>
          <p:cNvGrpSpPr/>
          <p:nvPr/>
        </p:nvGrpSpPr>
        <p:grpSpPr>
          <a:xfrm>
            <a:off x="7218363" y="4951413"/>
            <a:ext cx="1804987" cy="939800"/>
            <a:chOff x="7239000" y="4953000"/>
            <a:chExt cx="1804793" cy="938784"/>
          </a:xfrm>
        </p:grpSpPr>
        <p:sp>
          <p:nvSpPr>
            <p:cNvPr id="37893" name="AutoShape 5"/>
            <p:cNvSpPr/>
            <p:nvPr/>
          </p:nvSpPr>
          <p:spPr>
            <a:xfrm rot="-3627415">
              <a:off x="7493000" y="4699000"/>
              <a:ext cx="457200" cy="965200"/>
            </a:xfrm>
            <a:prstGeom prst="flowChartExtract">
              <a:avLst/>
            </a:prstGeom>
            <a:gradFill rotWithShape="1">
              <a:gsLst>
                <a:gs pos="0">
                  <a:srgbClr val="6A570A"/>
                </a:gs>
                <a:gs pos="50000">
                  <a:srgbClr val="E4BD16"/>
                </a:gs>
                <a:gs pos="100000">
                  <a:srgbClr val="6A570A"/>
                </a:gs>
              </a:gsLst>
              <a:lin ang="0" scaled="1"/>
              <a:tileRect/>
            </a:gradFill>
            <a:ln w="25400" cap="flat" cmpd="sng">
              <a:solidFill>
                <a:schemeClr val="bg1"/>
              </a:solidFill>
              <a:prstDash val="solid"/>
              <a:miter/>
              <a:headEnd type="none" w="med" len="med"/>
              <a:tailEnd type="none" w="med" len="med"/>
            </a:ln>
          </p:spPr>
          <p:txBody>
            <a:bodyPr vert="eaVert" wrap="none" anchor="ctr" anchorCtr="0"/>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en-US" altLang="en-US" sz="1800" dirty="0">
                <a:solidFill>
                  <a:srgbClr val="000000"/>
                </a:solidFill>
                <a:latin typeface="Arial" panose="020B0604020202020204" pitchFamily="34" charset="0"/>
                <a:ea typeface="Arial" panose="020B0604020202020204" pitchFamily="34" charset="0"/>
              </a:endParaRPr>
            </a:p>
          </p:txBody>
        </p:sp>
        <p:sp>
          <p:nvSpPr>
            <p:cNvPr id="37894" name="AutoShape 5"/>
            <p:cNvSpPr/>
            <p:nvPr/>
          </p:nvSpPr>
          <p:spPr>
            <a:xfrm rot="-3627415" flipH="1" flipV="1">
              <a:off x="8332593" y="5180584"/>
              <a:ext cx="457200" cy="965200"/>
            </a:xfrm>
            <a:prstGeom prst="flowChartExtract">
              <a:avLst/>
            </a:prstGeom>
            <a:solidFill>
              <a:schemeClr val="accent1">
                <a:alpha val="0"/>
              </a:schemeClr>
            </a:solidFill>
            <a:ln w="25400">
              <a:noFill/>
            </a:ln>
          </p:spPr>
          <p:txBody>
            <a:bodyPr vert="eaVert" wrap="none" anchor="ctr" anchorCtr="0"/>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en-US" altLang="en-US" sz="1800" dirty="0">
                <a:solidFill>
                  <a:srgbClr val="000000"/>
                </a:solidFill>
                <a:latin typeface="Arial" panose="020B0604020202020204" pitchFamily="34" charset="0"/>
                <a:ea typeface="Arial" panose="020B0604020202020204" pitchFamily="34" charset="0"/>
              </a:endParaRPr>
            </a:p>
          </p:txBody>
        </p:sp>
      </p:grpSp>
      <p:sp>
        <p:nvSpPr>
          <p:cNvPr id="37892" name="TextBox 35"/>
          <p:cNvSpPr txBox="1"/>
          <p:nvPr/>
        </p:nvSpPr>
        <p:spPr>
          <a:xfrm>
            <a:off x="3468688" y="3192463"/>
            <a:ext cx="2003425" cy="584200"/>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r>
              <a:rPr lang="en-US" altLang="en-US" sz="3200" b="1" dirty="0">
                <a:solidFill>
                  <a:srgbClr val="000000"/>
                </a:solidFill>
                <a:latin typeface="Times New Roman" panose="02020603050405020304" pitchFamily="18" charset="0"/>
                <a:cs typeface="Times New Roman" panose="02020603050405020304" pitchFamily="18" charset="0"/>
              </a:rPr>
              <a:t>CÂU 2</a:t>
            </a:r>
            <a:endParaRPr lang="en-US" altLang="en-US" sz="3200" b="1" dirty="0">
              <a:solidFill>
                <a:srgbClr val="00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2000" fill="hold"/>
                                        <p:tgtEl>
                                          <p:spTgt spid="3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QUay n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8"/>
          <p:cNvSpPr txBox="1"/>
          <p:nvPr/>
        </p:nvSpPr>
        <p:spPr>
          <a:xfrm>
            <a:off x="0" y="0"/>
            <a:ext cx="9144000" cy="523875"/>
          </a:xfrm>
          <a:prstGeom prst="rect">
            <a:avLst/>
          </a:prstGeom>
          <a:blipFill rotWithShape="1">
            <a:blip r:embed="rId2"/>
          </a:blipFill>
          <a:ln w="9525">
            <a:noFill/>
          </a:ln>
        </p:spPr>
        <p:txBody>
          <a:bodyPr>
            <a:spAutoFit/>
          </a:bodyPr>
          <a:lstStyle/>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pic>
        <p:nvPicPr>
          <p:cNvPr id="4099" name="Picture 3"/>
          <p:cNvPicPr>
            <a:picLocks noChangeAspect="1"/>
          </p:cNvPicPr>
          <p:nvPr/>
        </p:nvPicPr>
        <p:blipFill>
          <a:blip r:embed="rId3"/>
          <a:stretch>
            <a:fillRect/>
          </a:stretch>
        </p:blipFill>
        <p:spPr>
          <a:xfrm>
            <a:off x="152400" y="1417638"/>
            <a:ext cx="4114800" cy="3175000"/>
          </a:xfrm>
          <a:prstGeom prst="rect">
            <a:avLst/>
          </a:prstGeom>
          <a:noFill/>
          <a:ln w="9525">
            <a:noFill/>
          </a:ln>
        </p:spPr>
      </p:pic>
      <p:pic>
        <p:nvPicPr>
          <p:cNvPr id="4100" name="Picture 5"/>
          <p:cNvPicPr>
            <a:picLocks noChangeAspect="1"/>
          </p:cNvPicPr>
          <p:nvPr/>
        </p:nvPicPr>
        <p:blipFill>
          <a:blip r:embed="rId4"/>
          <a:stretch>
            <a:fillRect/>
          </a:stretch>
        </p:blipFill>
        <p:spPr>
          <a:xfrm>
            <a:off x="4794250" y="1409700"/>
            <a:ext cx="4114800" cy="3176588"/>
          </a:xfrm>
          <a:prstGeom prst="rect">
            <a:avLst/>
          </a:prstGeom>
          <a:noFill/>
          <a:ln w="9525">
            <a:noFill/>
          </a:ln>
        </p:spPr>
      </p:pic>
      <p:sp>
        <p:nvSpPr>
          <p:cNvPr id="7" name="TextBox 6"/>
          <p:cNvSpPr txBox="1"/>
          <p:nvPr/>
        </p:nvSpPr>
        <p:spPr>
          <a:xfrm>
            <a:off x="419100" y="5116513"/>
            <a:ext cx="3581400" cy="369888"/>
          </a:xfrm>
          <a:prstGeom prst="rect">
            <a:avLst/>
          </a:prstGeom>
          <a:solidFill>
            <a:schemeClr val="accent3">
              <a:lumMod val="85000"/>
            </a:schemeClr>
          </a:solidFill>
          <a:ln>
            <a:solidFill>
              <a:schemeClr val="accent3">
                <a:lumMod val="65000"/>
              </a:schemeClr>
            </a:solidFill>
          </a:ln>
        </p:spPr>
        <p:txBody>
          <a:bodyPr>
            <a:spAutoFit/>
          </a:bodyPr>
          <a:lstStyle/>
          <a:p>
            <a:pPr eaLnBrk="1" hangingPunct="1">
              <a:buNone/>
            </a:pPr>
            <a:r>
              <a:rPr b="1" dirty="0">
                <a:solidFill>
                  <a:srgbClr val="3333FF"/>
                </a:solidFill>
                <a:latin typeface="Arial" panose="020B0604020202020204" pitchFamily="34" charset="0"/>
              </a:rPr>
              <a:t>Nông nghiệp thời nguyên thủy</a:t>
            </a:r>
          </a:p>
        </p:txBody>
      </p:sp>
      <p:sp>
        <p:nvSpPr>
          <p:cNvPr id="10" name="TextBox 9"/>
          <p:cNvSpPr txBox="1"/>
          <p:nvPr/>
        </p:nvSpPr>
        <p:spPr>
          <a:xfrm>
            <a:off x="5556250" y="5116513"/>
            <a:ext cx="2590800" cy="369888"/>
          </a:xfrm>
          <a:prstGeom prst="rect">
            <a:avLst/>
          </a:prstGeom>
          <a:solidFill>
            <a:schemeClr val="accent3">
              <a:lumMod val="85000"/>
            </a:schemeClr>
          </a:solidFill>
        </p:spPr>
        <p:txBody>
          <a:bodyPr>
            <a:spAutoFit/>
          </a:bodyPr>
          <a:lstStyle/>
          <a:p>
            <a:pPr eaLnBrk="1" hangingPunct="1">
              <a:buNone/>
            </a:pPr>
            <a:r>
              <a:rPr b="1" dirty="0">
                <a:solidFill>
                  <a:srgbClr val="3333FF"/>
                </a:solidFill>
                <a:latin typeface="Arial" panose="020B0604020202020204" pitchFamily="34" charset="0"/>
              </a:rPr>
              <a:t>Nông nghiệp hiện nay</a:t>
            </a:r>
          </a:p>
        </p:txBody>
      </p:sp>
      <p:sp>
        <p:nvSpPr>
          <p:cNvPr id="4103" name="Rectangle 2"/>
          <p:cNvSpPr/>
          <p:nvPr/>
        </p:nvSpPr>
        <p:spPr>
          <a:xfrm>
            <a:off x="1790700" y="6010275"/>
            <a:ext cx="5562600" cy="533400"/>
          </a:xfrm>
          <a:prstGeom prst="rect">
            <a:avLst/>
          </a:prstGeom>
          <a:solidFill>
            <a:srgbClr val="EDF9A5"/>
          </a:solidFill>
          <a:ln w="9525">
            <a:noFill/>
          </a:ln>
        </p:spPr>
        <p:txBody>
          <a:bodyPr wrap="none" anchor="ctr" anchorCtr="0"/>
          <a:lstStyle/>
          <a:p>
            <a:pPr eaLnBrk="1" hangingPunct="1"/>
            <a:r>
              <a:rPr lang="en-US" altLang="en-US" sz="2400" b="1" dirty="0">
                <a:solidFill>
                  <a:srgbClr val="0070C0"/>
                </a:solidFill>
                <a:latin typeface="Arial" panose="020B0604020202020204" pitchFamily="34" charset="0"/>
              </a:rPr>
              <a:t>Trồng trọt ra đời từ thời nguyên thủy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wipe(down)">
                                      <p:cBhvr>
                                        <p:cTn id="15" dur="500"/>
                                        <p:tgtEl>
                                          <p:spTgt spid="410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103"/>
                                        </p:tgtEl>
                                        <p:attrNameLst>
                                          <p:attrName>style.visibility</p:attrName>
                                        </p:attrNameLst>
                                      </p:cBhvr>
                                      <p:to>
                                        <p:strVal val="visible"/>
                                      </p:to>
                                    </p:set>
                                    <p:animEffect transition="in" filter="wipe(down)">
                                      <p:cBhvr>
                                        <p:cTn id="23" dur="5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410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0">
          <a:blip r:embed="rId5"/>
          <a:stretch>
            <a:fillRect/>
          </a:stretch>
        </a:blipFill>
        <a:effectLst/>
      </p:bgPr>
    </p:bg>
    <p:spTree>
      <p:nvGrpSpPr>
        <p:cNvPr id="1" name=""/>
        <p:cNvGrpSpPr/>
        <p:nvPr/>
      </p:nvGrpSpPr>
      <p:grpSpPr>
        <a:xfrm>
          <a:off x="0" y="0"/>
          <a:ext cx="0" cy="0"/>
          <a:chOff x="0" y="0"/>
          <a:chExt cx="0" cy="0"/>
        </a:xfrm>
      </p:grpSpPr>
      <p:sp>
        <p:nvSpPr>
          <p:cNvPr id="38914" name="Title 1"/>
          <p:cNvSpPr>
            <a:spLocks noGrp="1"/>
          </p:cNvSpPr>
          <p:nvPr>
            <p:ph type="title" hasCustomPrompt="1"/>
          </p:nvPr>
        </p:nvSpPr>
        <p:spPr>
          <a:xfrm>
            <a:off x="581025" y="2027238"/>
            <a:ext cx="7886700" cy="657225"/>
          </a:xfrm>
          <a:ln/>
        </p:spPr>
        <p:txBody>
          <a:bodyPr vert="horz" wrap="square" lIns="91440" tIns="45720" rIns="91440" bIns="45720" anchor="ctr" anchorCtr="0"/>
          <a:lstStyle/>
          <a:p>
            <a:pPr algn="ctr" eaLnBrk="1" hangingPunct="1"/>
            <a:r>
              <a:rPr lang="en-US" altLang="en-US" b="1" dirty="0">
                <a:latin typeface="Arial" panose="020B0604020202020204" pitchFamily="34" charset="0"/>
                <a:cs typeface="Arial" panose="020B0604020202020204" pitchFamily="34" charset="0"/>
              </a:rPr>
              <a:t>Câu 2</a:t>
            </a:r>
            <a:endParaRPr lang="en-US" altLang="en-US" b="1" dirty="0">
              <a:latin typeface="Arial" panose="020B0604020202020204" pitchFamily="34" charset="0"/>
              <a:ea typeface="Arial" panose="020B0604020202020204" pitchFamily="34" charset="0"/>
            </a:endParaRPr>
          </a:p>
        </p:txBody>
      </p:sp>
      <p:sp>
        <p:nvSpPr>
          <p:cNvPr id="6" name="Rounded Rectangle 5"/>
          <p:cNvSpPr/>
          <p:nvPr/>
        </p:nvSpPr>
        <p:spPr>
          <a:xfrm>
            <a:off x="581025" y="2684463"/>
            <a:ext cx="7886700" cy="97155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r>
              <a:rPr sz="2100" b="1" dirty="0">
                <a:solidFill>
                  <a:srgbClr val="000000"/>
                </a:solidFill>
                <a:latin typeface="Arial" panose="020B0604020202020204" pitchFamily="34" charset="0"/>
              </a:rPr>
              <a:t>Năm 2020 Việt Nam xuất khẩu hạt điều đạt 2,9 tỉ USD (nguồn báo chính phủ). Cây hạt điều thuộc nhóm cây trồng nào</a:t>
            </a:r>
          </a:p>
        </p:txBody>
      </p:sp>
      <p:sp>
        <p:nvSpPr>
          <p:cNvPr id="33" name="Rectangle 21">
            <a:hlinkClick r:id="" action="ppaction://noaction">
              <a:snd r:embed="rId6" name="doan chinh xac.wav"/>
            </a:hlinkClick>
          </p:cNvPr>
          <p:cNvSpPr>
            <a:spLocks noChangeArrowheads="1"/>
          </p:cNvSpPr>
          <p:nvPr/>
        </p:nvSpPr>
        <p:spPr bwMode="auto">
          <a:xfrm>
            <a:off x="7507836" y="5133671"/>
            <a:ext cx="1082528" cy="472965"/>
          </a:xfrm>
          <a:prstGeom prst="flowChartProcess">
            <a:avLst/>
          </a:prstGeom>
          <a:solidFill>
            <a:srgbClr val="FF5314"/>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Đáp</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án</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Oval 38"/>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FF3300"/>
                </a:solidFill>
                <a:effectLst/>
                <a:uLnTx/>
                <a:uFillTx/>
                <a:latin typeface="Arial" panose="020B0604020202020204" pitchFamily="34" charset="0"/>
                <a:ea typeface="+mn-ea"/>
                <a:cs typeface="+mn-cs"/>
              </a:rPr>
              <a:t>00</a:t>
            </a:r>
          </a:p>
        </p:txBody>
      </p:sp>
      <p:sp>
        <p:nvSpPr>
          <p:cNvPr id="11" name="Oval 37"/>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01</a:t>
            </a:r>
          </a:p>
        </p:txBody>
      </p:sp>
      <p:sp>
        <p:nvSpPr>
          <p:cNvPr id="12" name="Oval 36"/>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02</a:t>
            </a:r>
          </a:p>
        </p:txBody>
      </p:sp>
      <p:sp>
        <p:nvSpPr>
          <p:cNvPr id="13" name="Oval 35"/>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03</a:t>
            </a:r>
          </a:p>
        </p:txBody>
      </p:sp>
      <p:sp>
        <p:nvSpPr>
          <p:cNvPr id="14" name="Oval 34"/>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04</a:t>
            </a:r>
          </a:p>
        </p:txBody>
      </p:sp>
      <p:sp>
        <p:nvSpPr>
          <p:cNvPr id="15" name="Oval 33"/>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05</a:t>
            </a:r>
          </a:p>
        </p:txBody>
      </p:sp>
      <p:sp>
        <p:nvSpPr>
          <p:cNvPr id="16" name="Oval 32"/>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06</a:t>
            </a:r>
          </a:p>
        </p:txBody>
      </p:sp>
      <p:sp>
        <p:nvSpPr>
          <p:cNvPr id="17" name="Oval 31"/>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07</a:t>
            </a:r>
          </a:p>
        </p:txBody>
      </p:sp>
      <p:sp>
        <p:nvSpPr>
          <p:cNvPr id="18" name="Oval 30"/>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08</a:t>
            </a:r>
          </a:p>
        </p:txBody>
      </p:sp>
      <p:sp>
        <p:nvSpPr>
          <p:cNvPr id="19" name="Oval 29"/>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09</a:t>
            </a:r>
          </a:p>
        </p:txBody>
      </p:sp>
      <p:sp>
        <p:nvSpPr>
          <p:cNvPr id="20" name="Oval 28"/>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10</a:t>
            </a:r>
          </a:p>
        </p:txBody>
      </p:sp>
      <p:sp>
        <p:nvSpPr>
          <p:cNvPr id="21" name="Oval 27"/>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11</a:t>
            </a:r>
          </a:p>
        </p:txBody>
      </p:sp>
      <p:sp>
        <p:nvSpPr>
          <p:cNvPr id="22" name="Oval 26"/>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12</a:t>
            </a:r>
          </a:p>
        </p:txBody>
      </p:sp>
      <p:sp>
        <p:nvSpPr>
          <p:cNvPr id="23" name="Oval 25"/>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13</a:t>
            </a:r>
          </a:p>
        </p:txBody>
      </p:sp>
      <p:sp>
        <p:nvSpPr>
          <p:cNvPr id="24" name="Oval 24"/>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14</a:t>
            </a:r>
          </a:p>
        </p:txBody>
      </p:sp>
      <p:sp>
        <p:nvSpPr>
          <p:cNvPr id="25" name="Oval 19"/>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15</a:t>
            </a:r>
          </a:p>
        </p:txBody>
      </p:sp>
      <p:sp>
        <p:nvSpPr>
          <p:cNvPr id="26" name="Oval 18"/>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16</a:t>
            </a:r>
          </a:p>
        </p:txBody>
      </p:sp>
      <p:sp>
        <p:nvSpPr>
          <p:cNvPr id="27" name="Oval 17"/>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17</a:t>
            </a:r>
          </a:p>
        </p:txBody>
      </p:sp>
      <p:sp>
        <p:nvSpPr>
          <p:cNvPr id="28" name="Oval 16"/>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18</a:t>
            </a:r>
          </a:p>
        </p:txBody>
      </p:sp>
      <p:sp>
        <p:nvSpPr>
          <p:cNvPr id="29" name="Oval 15"/>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19</a:t>
            </a:r>
          </a:p>
        </p:txBody>
      </p:sp>
      <p:sp>
        <p:nvSpPr>
          <p:cNvPr id="30" name="Oval 14"/>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20</a:t>
            </a:r>
          </a:p>
        </p:txBody>
      </p:sp>
      <p:sp>
        <p:nvSpPr>
          <p:cNvPr id="31" name="Oval 13"/>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21</a:t>
            </a:r>
          </a:p>
        </p:txBody>
      </p:sp>
      <p:sp>
        <p:nvSpPr>
          <p:cNvPr id="32" name="Oval 12"/>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22</a:t>
            </a:r>
          </a:p>
        </p:txBody>
      </p:sp>
      <p:sp>
        <p:nvSpPr>
          <p:cNvPr id="34" name="Oval 11"/>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23</a:t>
            </a:r>
          </a:p>
        </p:txBody>
      </p:sp>
      <p:sp>
        <p:nvSpPr>
          <p:cNvPr id="35" name="Oval 10"/>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24</a:t>
            </a:r>
          </a:p>
        </p:txBody>
      </p:sp>
      <p:sp>
        <p:nvSpPr>
          <p:cNvPr id="36" name="Oval 9"/>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25</a:t>
            </a:r>
          </a:p>
        </p:txBody>
      </p:sp>
      <p:sp>
        <p:nvSpPr>
          <p:cNvPr id="37" name="Oval 8"/>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26</a:t>
            </a:r>
          </a:p>
        </p:txBody>
      </p:sp>
      <p:sp>
        <p:nvSpPr>
          <p:cNvPr id="38" name="Oval 7"/>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27</a:t>
            </a:r>
          </a:p>
        </p:txBody>
      </p:sp>
      <p:sp>
        <p:nvSpPr>
          <p:cNvPr id="39" name="Oval 6"/>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28</a:t>
            </a:r>
          </a:p>
        </p:txBody>
      </p:sp>
      <p:sp>
        <p:nvSpPr>
          <p:cNvPr id="40" name="Oval 5"/>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29</a:t>
            </a:r>
          </a:p>
        </p:txBody>
      </p:sp>
      <p:sp>
        <p:nvSpPr>
          <p:cNvPr id="41" name="Oval 4"/>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dirty="0">
                <a:ln>
                  <a:noFill/>
                </a:ln>
                <a:solidFill>
                  <a:srgbClr val="0000FF"/>
                </a:solidFill>
                <a:effectLst/>
                <a:uLnTx/>
                <a:uFillTx/>
                <a:latin typeface="Arial" panose="020B0604020202020204" pitchFamily="34" charset="0"/>
                <a:ea typeface="+mn-ea"/>
                <a:cs typeface="+mn-cs"/>
              </a:rPr>
              <a:t>30</a:t>
            </a:r>
          </a:p>
        </p:txBody>
      </p:sp>
      <p:graphicFrame>
        <p:nvGraphicFramePr>
          <p:cNvPr id="42" name="Table 41"/>
          <p:cNvGraphicFramePr>
            <a:graphicFrameLocks noGrp="1"/>
          </p:cNvGraphicFramePr>
          <p:nvPr/>
        </p:nvGraphicFramePr>
        <p:xfrm>
          <a:off x="1781175" y="4167188"/>
          <a:ext cx="5486400" cy="546100"/>
        </p:xfrm>
        <a:graphic>
          <a:graphicData uri="http://schemas.openxmlformats.org/drawingml/2006/table">
            <a:tbl>
              <a:tblPr firstRow="1" bandRow="1">
                <a:tableStyleId>{5C22544A-7EE6-4342-B048-85BDC9FD1C3A}</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09600">
                  <a:extLst>
                    <a:ext uri="{9D8B030D-6E8A-4147-A177-3AD203B41FA5}">
                      <a16:colId xmlns:a16="http://schemas.microsoft.com/office/drawing/2014/main" val="20006"/>
                    </a:ext>
                  </a:extLst>
                </a:gridCol>
                <a:gridCol w="609600">
                  <a:extLst>
                    <a:ext uri="{9D8B030D-6E8A-4147-A177-3AD203B41FA5}">
                      <a16:colId xmlns:a16="http://schemas.microsoft.com/office/drawing/2014/main" val="20007"/>
                    </a:ext>
                  </a:extLst>
                </a:gridCol>
                <a:gridCol w="609600">
                  <a:extLst>
                    <a:ext uri="{9D8B030D-6E8A-4147-A177-3AD203B41FA5}">
                      <a16:colId xmlns:a16="http://schemas.microsoft.com/office/drawing/2014/main" val="20008"/>
                    </a:ext>
                  </a:extLst>
                </a:gridCol>
              </a:tblGrid>
              <a:tr h="546100">
                <a:tc>
                  <a:txBody>
                    <a:bodyPr/>
                    <a:lstStyle/>
                    <a:p>
                      <a:endParaRPr lang="en-US" sz="1400" dirty="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dirty="0"/>
                    </a:p>
                  </a:txBody>
                  <a:tcPr marL="68580" marR="68580" marT="34344" marB="34344"/>
                </a:tc>
                <a:extLst>
                  <a:ext uri="{0D108BD9-81ED-4DB2-BD59-A6C34878D82A}">
                    <a16:rowId xmlns:a16="http://schemas.microsoft.com/office/drawing/2014/main" val="10000"/>
                  </a:ext>
                </a:extLst>
              </a:tr>
            </a:tbl>
          </a:graphicData>
        </a:graphic>
      </p:graphicFrame>
      <p:sp>
        <p:nvSpPr>
          <p:cNvPr id="43" name="TextBox 42"/>
          <p:cNvSpPr txBox="1"/>
          <p:nvPr/>
        </p:nvSpPr>
        <p:spPr>
          <a:xfrm>
            <a:off x="1785938" y="4211638"/>
            <a:ext cx="593725" cy="461962"/>
          </a:xfrm>
          <a:prstGeom prst="rect">
            <a:avLst/>
          </a:prstGeom>
          <a:noFill/>
          <a:ln w="9525">
            <a:noFill/>
          </a:ln>
        </p:spPr>
        <p:txBody>
          <a:bodyPr>
            <a:spAutoFit/>
          </a:bodyPr>
          <a:lstStyle/>
          <a:p>
            <a:pPr algn="ctr" defTabSz="685800" eaLnBrk="1" hangingPunct="1"/>
            <a:r>
              <a:rPr lang="en-US" altLang="en-US" sz="2400" b="1" dirty="0">
                <a:solidFill>
                  <a:srgbClr val="000000"/>
                </a:solidFill>
                <a:latin typeface="Arial" panose="020B0604020202020204" pitchFamily="34" charset="0"/>
              </a:rPr>
              <a:t>C</a:t>
            </a:r>
          </a:p>
        </p:txBody>
      </p:sp>
      <p:sp>
        <p:nvSpPr>
          <p:cNvPr id="44" name="TextBox 43"/>
          <p:cNvSpPr txBox="1"/>
          <p:nvPr/>
        </p:nvSpPr>
        <p:spPr>
          <a:xfrm>
            <a:off x="2400300" y="4211638"/>
            <a:ext cx="593725" cy="461962"/>
          </a:xfrm>
          <a:prstGeom prst="rect">
            <a:avLst/>
          </a:prstGeom>
          <a:noFill/>
          <a:ln w="9525">
            <a:noFill/>
          </a:ln>
        </p:spPr>
        <p:txBody>
          <a:bodyPr>
            <a:spAutoFit/>
          </a:bodyPr>
          <a:lstStyle/>
          <a:p>
            <a:pPr algn="ctr" defTabSz="685800" eaLnBrk="1" hangingPunct="1"/>
            <a:r>
              <a:rPr lang="en-US" altLang="en-US" sz="2400" b="1" dirty="0">
                <a:solidFill>
                  <a:srgbClr val="000000"/>
                </a:solidFill>
                <a:latin typeface="Arial" panose="020B0604020202020204" pitchFamily="34" charset="0"/>
              </a:rPr>
              <a:t>Ô</a:t>
            </a:r>
          </a:p>
        </p:txBody>
      </p:sp>
      <p:sp>
        <p:nvSpPr>
          <p:cNvPr id="48" name="TextBox 47"/>
          <p:cNvSpPr txBox="1"/>
          <p:nvPr/>
        </p:nvSpPr>
        <p:spPr>
          <a:xfrm>
            <a:off x="2994025" y="4211638"/>
            <a:ext cx="593725" cy="461962"/>
          </a:xfrm>
          <a:prstGeom prst="rect">
            <a:avLst/>
          </a:prstGeom>
          <a:noFill/>
          <a:ln w="9525">
            <a:noFill/>
          </a:ln>
        </p:spPr>
        <p:txBody>
          <a:bodyPr>
            <a:spAutoFit/>
          </a:bodyPr>
          <a:lstStyle/>
          <a:p>
            <a:pPr algn="ctr" defTabSz="685800" eaLnBrk="1" hangingPunct="1"/>
            <a:r>
              <a:rPr lang="en-US" altLang="en-US" sz="2400" b="1" dirty="0">
                <a:solidFill>
                  <a:srgbClr val="000000"/>
                </a:solidFill>
                <a:latin typeface="Arial" panose="020B0604020202020204" pitchFamily="34" charset="0"/>
              </a:rPr>
              <a:t>N</a:t>
            </a:r>
          </a:p>
        </p:txBody>
      </p:sp>
      <p:sp>
        <p:nvSpPr>
          <p:cNvPr id="49" name="TextBox 48"/>
          <p:cNvSpPr txBox="1"/>
          <p:nvPr/>
        </p:nvSpPr>
        <p:spPr>
          <a:xfrm>
            <a:off x="3608388" y="4211638"/>
            <a:ext cx="593725" cy="461962"/>
          </a:xfrm>
          <a:prstGeom prst="rect">
            <a:avLst/>
          </a:prstGeom>
          <a:noFill/>
          <a:ln w="9525">
            <a:noFill/>
          </a:ln>
        </p:spPr>
        <p:txBody>
          <a:bodyPr>
            <a:spAutoFit/>
          </a:bodyPr>
          <a:lstStyle/>
          <a:p>
            <a:pPr algn="ctr" defTabSz="685800" eaLnBrk="1" hangingPunct="1"/>
            <a:r>
              <a:rPr lang="en-US" altLang="en-US" sz="2400" b="1" dirty="0">
                <a:solidFill>
                  <a:srgbClr val="000000"/>
                </a:solidFill>
                <a:latin typeface="Arial" panose="020B0604020202020204" pitchFamily="34" charset="0"/>
              </a:rPr>
              <a:t>G</a:t>
            </a:r>
          </a:p>
        </p:txBody>
      </p:sp>
      <p:sp>
        <p:nvSpPr>
          <p:cNvPr id="50" name="TextBox 49"/>
          <p:cNvSpPr txBox="1"/>
          <p:nvPr/>
        </p:nvSpPr>
        <p:spPr>
          <a:xfrm>
            <a:off x="4233863" y="4219575"/>
            <a:ext cx="593725" cy="461963"/>
          </a:xfrm>
          <a:prstGeom prst="rect">
            <a:avLst/>
          </a:prstGeom>
          <a:noFill/>
          <a:ln w="9525">
            <a:noFill/>
          </a:ln>
        </p:spPr>
        <p:txBody>
          <a:bodyPr>
            <a:spAutoFit/>
          </a:bodyPr>
          <a:lstStyle/>
          <a:p>
            <a:pPr algn="ctr" defTabSz="685800" eaLnBrk="1" hangingPunct="1"/>
            <a:r>
              <a:rPr lang="en-US" altLang="en-US" sz="2400" b="1" dirty="0">
                <a:solidFill>
                  <a:srgbClr val="000000"/>
                </a:solidFill>
                <a:latin typeface="Arial" panose="020B0604020202020204" pitchFamily="34" charset="0"/>
              </a:rPr>
              <a:t>N</a:t>
            </a:r>
          </a:p>
        </p:txBody>
      </p:sp>
      <p:sp>
        <p:nvSpPr>
          <p:cNvPr id="51" name="TextBox 50"/>
          <p:cNvSpPr txBox="1"/>
          <p:nvPr/>
        </p:nvSpPr>
        <p:spPr>
          <a:xfrm>
            <a:off x="4827588" y="4219575"/>
            <a:ext cx="593725" cy="461963"/>
          </a:xfrm>
          <a:prstGeom prst="rect">
            <a:avLst/>
          </a:prstGeom>
          <a:noFill/>
          <a:ln w="9525">
            <a:noFill/>
          </a:ln>
        </p:spPr>
        <p:txBody>
          <a:bodyPr>
            <a:spAutoFit/>
          </a:bodyPr>
          <a:lstStyle/>
          <a:p>
            <a:pPr algn="ctr" defTabSz="685800" eaLnBrk="1" hangingPunct="1"/>
            <a:r>
              <a:rPr lang="en-US" altLang="en-US" sz="2400" b="1" dirty="0">
                <a:solidFill>
                  <a:srgbClr val="000000"/>
                </a:solidFill>
                <a:latin typeface="Arial" panose="020B0604020202020204" pitchFamily="34" charset="0"/>
              </a:rPr>
              <a:t>G</a:t>
            </a:r>
          </a:p>
        </p:txBody>
      </p:sp>
      <p:sp>
        <p:nvSpPr>
          <p:cNvPr id="52" name="TextBox 51"/>
          <p:cNvSpPr txBox="1"/>
          <p:nvPr/>
        </p:nvSpPr>
        <p:spPr>
          <a:xfrm>
            <a:off x="5451475" y="4219575"/>
            <a:ext cx="595313" cy="461963"/>
          </a:xfrm>
          <a:prstGeom prst="rect">
            <a:avLst/>
          </a:prstGeom>
          <a:noFill/>
          <a:ln w="9525">
            <a:noFill/>
          </a:ln>
        </p:spPr>
        <p:txBody>
          <a:bodyPr>
            <a:spAutoFit/>
          </a:bodyPr>
          <a:lstStyle/>
          <a:p>
            <a:pPr algn="ctr" defTabSz="685800" eaLnBrk="1" hangingPunct="1"/>
            <a:r>
              <a:rPr lang="en-US" altLang="en-US" sz="2400" b="1" dirty="0">
                <a:solidFill>
                  <a:srgbClr val="000000"/>
                </a:solidFill>
                <a:latin typeface="Arial" panose="020B0604020202020204" pitchFamily="34" charset="0"/>
              </a:rPr>
              <a:t>I</a:t>
            </a:r>
          </a:p>
        </p:txBody>
      </p:sp>
      <p:sp>
        <p:nvSpPr>
          <p:cNvPr id="53" name="TextBox 52"/>
          <p:cNvSpPr txBox="1"/>
          <p:nvPr/>
        </p:nvSpPr>
        <p:spPr>
          <a:xfrm>
            <a:off x="6056313" y="4211638"/>
            <a:ext cx="593725" cy="461962"/>
          </a:xfrm>
          <a:prstGeom prst="rect">
            <a:avLst/>
          </a:prstGeom>
          <a:noFill/>
          <a:ln w="9525">
            <a:noFill/>
          </a:ln>
        </p:spPr>
        <p:txBody>
          <a:bodyPr>
            <a:spAutoFit/>
          </a:bodyPr>
          <a:lstStyle/>
          <a:p>
            <a:pPr algn="ctr" defTabSz="685800" eaLnBrk="1" hangingPunct="1"/>
            <a:r>
              <a:rPr lang="en-US" altLang="en-US" sz="2400" b="1" dirty="0">
                <a:solidFill>
                  <a:srgbClr val="000000"/>
                </a:solidFill>
                <a:latin typeface="Arial" panose="020B0604020202020204" pitchFamily="34" charset="0"/>
              </a:rPr>
              <a:t>Ệ</a:t>
            </a:r>
          </a:p>
        </p:txBody>
      </p:sp>
      <p:sp>
        <p:nvSpPr>
          <p:cNvPr id="54" name="TextBox 53"/>
          <p:cNvSpPr txBox="1"/>
          <p:nvPr/>
        </p:nvSpPr>
        <p:spPr>
          <a:xfrm>
            <a:off x="6662738" y="4219575"/>
            <a:ext cx="593725" cy="461963"/>
          </a:xfrm>
          <a:prstGeom prst="rect">
            <a:avLst/>
          </a:prstGeom>
          <a:noFill/>
          <a:ln w="9525">
            <a:noFill/>
          </a:ln>
        </p:spPr>
        <p:txBody>
          <a:bodyPr>
            <a:spAutoFit/>
          </a:bodyPr>
          <a:lstStyle/>
          <a:p>
            <a:pPr algn="ctr" defTabSz="685800" eaLnBrk="1" hangingPunct="1"/>
            <a:r>
              <a:rPr lang="en-US" altLang="en-US" sz="2400" b="1" dirty="0">
                <a:solidFill>
                  <a:srgbClr val="000000"/>
                </a:solidFill>
                <a:latin typeface="Arial" panose="020B0604020202020204" pitchFamily="34" charset="0"/>
              </a:rPr>
              <a:t>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1000"/>
                                        <p:tgtEl>
                                          <p:spTgt spid="41"/>
                                        </p:tgtEl>
                                      </p:cBhvr>
                                    </p:animEffect>
                                    <p:set>
                                      <p:cBhvr>
                                        <p:cTn id="7"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1000"/>
                            </p:stCondLst>
                            <p:childTnLst>
                              <p:par>
                                <p:cTn id="9" presetID="21" presetClass="exit" presetSubtype="1" fill="hold" grpId="0" nodeType="afterEffect">
                                  <p:stCondLst>
                                    <p:cond delay="0"/>
                                  </p:stCondLst>
                                  <p:childTnLst>
                                    <p:animEffect transition="out" filter="wheel(1)">
                                      <p:cBhvr>
                                        <p:cTn id="10" dur="1000"/>
                                        <p:tgtEl>
                                          <p:spTgt spid="40"/>
                                        </p:tgtEl>
                                      </p:cBhvr>
                                    </p:animEffect>
                                    <p:set>
                                      <p:cBhvr>
                                        <p:cTn id="11"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p:stCondLst>
                              <p:cond delay="2000"/>
                            </p:stCondLst>
                            <p:childTnLst>
                              <p:par>
                                <p:cTn id="13" presetID="21" presetClass="exit" presetSubtype="1" fill="hold" grpId="0" nodeType="afterEffect">
                                  <p:stCondLst>
                                    <p:cond delay="0"/>
                                  </p:stCondLst>
                                  <p:childTnLst>
                                    <p:animEffect transition="out" filter="wheel(1)">
                                      <p:cBhvr>
                                        <p:cTn id="14" dur="1000"/>
                                        <p:tgtEl>
                                          <p:spTgt spid="39"/>
                                        </p:tgtEl>
                                      </p:cBhvr>
                                    </p:animEffect>
                                    <p:set>
                                      <p:cBhvr>
                                        <p:cTn id="1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p:stCondLst>
                              <p:cond delay="3000"/>
                            </p:stCondLst>
                            <p:childTnLst>
                              <p:par>
                                <p:cTn id="17" presetID="21" presetClass="exit" presetSubtype="1" fill="hold" grpId="0" nodeType="afterEffect">
                                  <p:stCondLst>
                                    <p:cond delay="0"/>
                                  </p:stCondLst>
                                  <p:childTnLst>
                                    <p:animEffect transition="out" filter="wheel(1)">
                                      <p:cBhvr>
                                        <p:cTn id="18" dur="1000"/>
                                        <p:tgtEl>
                                          <p:spTgt spid="38"/>
                                        </p:tgtEl>
                                      </p:cBhvr>
                                    </p:animEffect>
                                    <p:set>
                                      <p:cBhvr>
                                        <p:cTn id="19"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0" fill="hold">
                            <p:stCondLst>
                              <p:cond delay="4000"/>
                            </p:stCondLst>
                            <p:childTnLst>
                              <p:par>
                                <p:cTn id="21" presetID="21" presetClass="exit" presetSubtype="1" fill="hold" grpId="0" nodeType="afterEffect">
                                  <p:stCondLst>
                                    <p:cond delay="0"/>
                                  </p:stCondLst>
                                  <p:childTnLst>
                                    <p:animEffect transition="out" filter="wheel(1)">
                                      <p:cBhvr>
                                        <p:cTn id="22" dur="1000"/>
                                        <p:tgtEl>
                                          <p:spTgt spid="37"/>
                                        </p:tgtEl>
                                      </p:cBhvr>
                                    </p:animEffect>
                                    <p:set>
                                      <p:cBhvr>
                                        <p:cTn id="23"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4" fill="hold">
                            <p:stCondLst>
                              <p:cond delay="5000"/>
                            </p:stCondLst>
                            <p:childTnLst>
                              <p:par>
                                <p:cTn id="25" presetID="21" presetClass="exit" presetSubtype="1" fill="hold" grpId="0" nodeType="afterEffect">
                                  <p:stCondLst>
                                    <p:cond delay="0"/>
                                  </p:stCondLst>
                                  <p:childTnLst>
                                    <p:animEffect transition="out" filter="wheel(1)">
                                      <p:cBhvr>
                                        <p:cTn id="26" dur="1000"/>
                                        <p:tgtEl>
                                          <p:spTgt spid="36"/>
                                        </p:tgtEl>
                                      </p:cBhvr>
                                    </p:animEffect>
                                    <p:set>
                                      <p:cBhvr>
                                        <p:cTn id="27"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28" fill="hold">
                            <p:stCondLst>
                              <p:cond delay="6000"/>
                            </p:stCondLst>
                            <p:childTnLst>
                              <p:par>
                                <p:cTn id="29" presetID="21" presetClass="exit" presetSubtype="1" fill="hold" grpId="0" nodeType="afterEffect">
                                  <p:stCondLst>
                                    <p:cond delay="0"/>
                                  </p:stCondLst>
                                  <p:childTnLst>
                                    <p:animEffect transition="out" filter="wheel(1)">
                                      <p:cBhvr>
                                        <p:cTn id="30" dur="1000"/>
                                        <p:tgtEl>
                                          <p:spTgt spid="35"/>
                                        </p:tgtEl>
                                      </p:cBhvr>
                                    </p:animEffect>
                                    <p:set>
                                      <p:cBhvr>
                                        <p:cTn id="31"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2" fill="hold">
                            <p:stCondLst>
                              <p:cond delay="7000"/>
                            </p:stCondLst>
                            <p:childTnLst>
                              <p:par>
                                <p:cTn id="33" presetID="21" presetClass="exit" presetSubtype="1" fill="hold" grpId="0" nodeType="afterEffect">
                                  <p:stCondLst>
                                    <p:cond delay="0"/>
                                  </p:stCondLst>
                                  <p:childTnLst>
                                    <p:animEffect transition="out" filter="wheel(1)">
                                      <p:cBhvr>
                                        <p:cTn id="34" dur="1000"/>
                                        <p:tgtEl>
                                          <p:spTgt spid="34"/>
                                        </p:tgtEl>
                                      </p:cBhvr>
                                    </p:animEffect>
                                    <p:set>
                                      <p:cBhvr>
                                        <p:cTn id="35"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par>
                          <p:cTn id="36" fill="hold">
                            <p:stCondLst>
                              <p:cond delay="8000"/>
                            </p:stCondLst>
                            <p:childTnLst>
                              <p:par>
                                <p:cTn id="37" presetID="21" presetClass="exit" presetSubtype="1" fill="hold" grpId="0" nodeType="afterEffect">
                                  <p:stCondLst>
                                    <p:cond delay="0"/>
                                  </p:stCondLst>
                                  <p:childTnLst>
                                    <p:animEffect transition="out" filter="wheel(1)">
                                      <p:cBhvr>
                                        <p:cTn id="38" dur="1000"/>
                                        <p:tgtEl>
                                          <p:spTgt spid="32"/>
                                        </p:tgtEl>
                                      </p:cBhvr>
                                    </p:animEffect>
                                    <p:set>
                                      <p:cBhvr>
                                        <p:cTn id="39"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0" fill="hold">
                            <p:stCondLst>
                              <p:cond delay="9000"/>
                            </p:stCondLst>
                            <p:childTnLst>
                              <p:par>
                                <p:cTn id="41" presetID="21" presetClass="exit" presetSubtype="1" fill="hold" grpId="0" nodeType="afterEffect">
                                  <p:stCondLst>
                                    <p:cond delay="0"/>
                                  </p:stCondLst>
                                  <p:childTnLst>
                                    <p:animEffect transition="out" filter="wheel(1)">
                                      <p:cBhvr>
                                        <p:cTn id="42" dur="1000"/>
                                        <p:tgtEl>
                                          <p:spTgt spid="31"/>
                                        </p:tgtEl>
                                      </p:cBhvr>
                                    </p:animEffect>
                                    <p:set>
                                      <p:cBhvr>
                                        <p:cTn id="43"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4" fill="hold">
                            <p:stCondLst>
                              <p:cond delay="10000"/>
                            </p:stCondLst>
                            <p:childTnLst>
                              <p:par>
                                <p:cTn id="45" presetID="21" presetClass="exit" presetSubtype="1" fill="hold" grpId="0" nodeType="afterEffect">
                                  <p:stCondLst>
                                    <p:cond delay="0"/>
                                  </p:stCondLst>
                                  <p:childTnLst>
                                    <p:animEffect transition="out" filter="wheel(1)">
                                      <p:cBhvr>
                                        <p:cTn id="46" dur="1000"/>
                                        <p:tgtEl>
                                          <p:spTgt spid="30"/>
                                        </p:tgtEl>
                                      </p:cBhvr>
                                    </p:animEffect>
                                    <p:set>
                                      <p:cBhvr>
                                        <p:cTn id="47"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par>
                          <p:cTn id="48" fill="hold">
                            <p:stCondLst>
                              <p:cond delay="11000"/>
                            </p:stCondLst>
                            <p:childTnLst>
                              <p:par>
                                <p:cTn id="49" presetID="21" presetClass="exit" presetSubtype="1" fill="hold" grpId="0" nodeType="afterEffect">
                                  <p:stCondLst>
                                    <p:cond delay="0"/>
                                  </p:stCondLst>
                                  <p:childTnLst>
                                    <p:animEffect transition="out" filter="wheel(1)">
                                      <p:cBhvr>
                                        <p:cTn id="50" dur="1000"/>
                                        <p:tgtEl>
                                          <p:spTgt spid="29"/>
                                        </p:tgtEl>
                                      </p:cBhvr>
                                    </p:animEffect>
                                    <p:set>
                                      <p:cBhvr>
                                        <p:cTn id="51"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par>
                          <p:cTn id="52" fill="hold">
                            <p:stCondLst>
                              <p:cond delay="12000"/>
                            </p:stCondLst>
                            <p:childTnLst>
                              <p:par>
                                <p:cTn id="53" presetID="21" presetClass="exit" presetSubtype="1" fill="hold" grpId="0" nodeType="afterEffect">
                                  <p:stCondLst>
                                    <p:cond delay="0"/>
                                  </p:stCondLst>
                                  <p:childTnLst>
                                    <p:animEffect transition="out" filter="wheel(1)">
                                      <p:cBhvr>
                                        <p:cTn id="54" dur="1000"/>
                                        <p:tgtEl>
                                          <p:spTgt spid="28"/>
                                        </p:tgtEl>
                                      </p:cBhvr>
                                    </p:animEffect>
                                    <p:set>
                                      <p:cBhvr>
                                        <p:cTn id="55"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56" fill="hold">
                            <p:stCondLst>
                              <p:cond delay="13000"/>
                            </p:stCondLst>
                            <p:childTnLst>
                              <p:par>
                                <p:cTn id="57" presetID="21" presetClass="exit" presetSubtype="1" fill="hold" grpId="0" nodeType="afterEffect">
                                  <p:stCondLst>
                                    <p:cond delay="0"/>
                                  </p:stCondLst>
                                  <p:childTnLst>
                                    <p:animEffect transition="out" filter="wheel(1)">
                                      <p:cBhvr>
                                        <p:cTn id="58" dur="1000"/>
                                        <p:tgtEl>
                                          <p:spTgt spid="27"/>
                                        </p:tgtEl>
                                      </p:cBhvr>
                                    </p:animEffect>
                                    <p:set>
                                      <p:cBhvr>
                                        <p:cTn id="59"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0" fill="hold">
                            <p:stCondLst>
                              <p:cond delay="14000"/>
                            </p:stCondLst>
                            <p:childTnLst>
                              <p:par>
                                <p:cTn id="61" presetID="21" presetClass="exit" presetSubtype="1" fill="hold" grpId="0" nodeType="afterEffect">
                                  <p:stCondLst>
                                    <p:cond delay="0"/>
                                  </p:stCondLst>
                                  <p:childTnLst>
                                    <p:animEffect transition="out" filter="wheel(1)">
                                      <p:cBhvr>
                                        <p:cTn id="62" dur="1000"/>
                                        <p:tgtEl>
                                          <p:spTgt spid="26"/>
                                        </p:tgtEl>
                                      </p:cBhvr>
                                    </p:animEffect>
                                    <p:set>
                                      <p:cBhvr>
                                        <p:cTn id="63"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childTnLst>
                          </p:cTn>
                        </p:par>
                        <p:par>
                          <p:cTn id="64" fill="hold">
                            <p:stCondLst>
                              <p:cond delay="15000"/>
                            </p:stCondLst>
                            <p:childTnLst>
                              <p:par>
                                <p:cTn id="65" presetID="21" presetClass="exit" presetSubtype="1" fill="hold" grpId="0" nodeType="afterEffect">
                                  <p:stCondLst>
                                    <p:cond delay="0"/>
                                  </p:stCondLst>
                                  <p:childTnLst>
                                    <p:animEffect transition="out" filter="wheel(1)">
                                      <p:cBhvr>
                                        <p:cTn id="66" dur="1000"/>
                                        <p:tgtEl>
                                          <p:spTgt spid="25"/>
                                        </p:tgtEl>
                                      </p:cBhvr>
                                    </p:animEffect>
                                    <p:set>
                                      <p:cBhvr>
                                        <p:cTn id="67"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lick.wav"/>
                                        </p:tgtEl>
                                      </p:cMediaNode>
                                    </p:audio>
                                  </p:subTnLst>
                                </p:cTn>
                              </p:par>
                            </p:childTnLst>
                          </p:cTn>
                        </p:par>
                        <p:par>
                          <p:cTn id="68" fill="hold">
                            <p:stCondLst>
                              <p:cond delay="16000"/>
                            </p:stCondLst>
                            <p:childTnLst>
                              <p:par>
                                <p:cTn id="69" presetID="21" presetClass="exit" presetSubtype="1" fill="hold" grpId="0" nodeType="afterEffect">
                                  <p:stCondLst>
                                    <p:cond delay="0"/>
                                  </p:stCondLst>
                                  <p:childTnLst>
                                    <p:animEffect transition="out" filter="wheel(1)">
                                      <p:cBhvr>
                                        <p:cTn id="70" dur="1000"/>
                                        <p:tgtEl>
                                          <p:spTgt spid="24"/>
                                        </p:tgtEl>
                                      </p:cBhvr>
                                    </p:animEffect>
                                    <p:set>
                                      <p:cBhvr>
                                        <p:cTn id="71"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childTnLst>
                          </p:cTn>
                        </p:par>
                        <p:par>
                          <p:cTn id="72" fill="hold">
                            <p:stCondLst>
                              <p:cond delay="17000"/>
                            </p:stCondLst>
                            <p:childTnLst>
                              <p:par>
                                <p:cTn id="73" presetID="21" presetClass="exit" presetSubtype="1" fill="hold" grpId="0" nodeType="afterEffect">
                                  <p:stCondLst>
                                    <p:cond delay="0"/>
                                  </p:stCondLst>
                                  <p:childTnLst>
                                    <p:animEffect transition="out" filter="wheel(1)">
                                      <p:cBhvr>
                                        <p:cTn id="74" dur="1000"/>
                                        <p:tgtEl>
                                          <p:spTgt spid="23"/>
                                        </p:tgtEl>
                                      </p:cBhvr>
                                    </p:animEffect>
                                    <p:set>
                                      <p:cBhvr>
                                        <p:cTn id="75"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childTnLst>
                          </p:cTn>
                        </p:par>
                        <p:par>
                          <p:cTn id="76" fill="hold">
                            <p:stCondLst>
                              <p:cond delay="18000"/>
                            </p:stCondLst>
                            <p:childTnLst>
                              <p:par>
                                <p:cTn id="77" presetID="21" presetClass="exit" presetSubtype="1" fill="hold" grpId="0" nodeType="afterEffect">
                                  <p:stCondLst>
                                    <p:cond delay="0"/>
                                  </p:stCondLst>
                                  <p:childTnLst>
                                    <p:animEffect transition="out" filter="wheel(1)">
                                      <p:cBhvr>
                                        <p:cTn id="78" dur="1000"/>
                                        <p:tgtEl>
                                          <p:spTgt spid="22"/>
                                        </p:tgtEl>
                                      </p:cBhvr>
                                    </p:animEffect>
                                    <p:set>
                                      <p:cBhvr>
                                        <p:cTn id="79"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0" fill="hold">
                            <p:stCondLst>
                              <p:cond delay="19000"/>
                            </p:stCondLst>
                            <p:childTnLst>
                              <p:par>
                                <p:cTn id="81" presetID="21" presetClass="exit" presetSubtype="1" fill="hold" grpId="0" nodeType="afterEffect">
                                  <p:stCondLst>
                                    <p:cond delay="0"/>
                                  </p:stCondLst>
                                  <p:childTnLst>
                                    <p:animEffect transition="out" filter="wheel(1)">
                                      <p:cBhvr>
                                        <p:cTn id="82" dur="1000"/>
                                        <p:tgtEl>
                                          <p:spTgt spid="21"/>
                                        </p:tgtEl>
                                      </p:cBhvr>
                                    </p:animEffect>
                                    <p:set>
                                      <p:cBhvr>
                                        <p:cTn id="83"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click.wav"/>
                                        </p:tgtEl>
                                      </p:cMediaNode>
                                    </p:audio>
                                  </p:subTnLst>
                                </p:cTn>
                              </p:par>
                            </p:childTnLst>
                          </p:cTn>
                        </p:par>
                        <p:par>
                          <p:cTn id="84" fill="hold">
                            <p:stCondLst>
                              <p:cond delay="20000"/>
                            </p:stCondLst>
                            <p:childTnLst>
                              <p:par>
                                <p:cTn id="85" presetID="21" presetClass="exit" presetSubtype="1" fill="hold" grpId="0" nodeType="afterEffect">
                                  <p:stCondLst>
                                    <p:cond delay="0"/>
                                  </p:stCondLst>
                                  <p:childTnLst>
                                    <p:animEffect transition="out" filter="wheel(1)">
                                      <p:cBhvr>
                                        <p:cTn id="86" dur="1000"/>
                                        <p:tgtEl>
                                          <p:spTgt spid="20"/>
                                        </p:tgtEl>
                                      </p:cBhvr>
                                    </p:animEffect>
                                    <p:set>
                                      <p:cBhvr>
                                        <p:cTn id="87"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3" name="click.wav"/>
                                        </p:tgtEl>
                                      </p:cMediaNode>
                                    </p:audio>
                                  </p:subTnLst>
                                </p:cTn>
                              </p:par>
                            </p:childTnLst>
                          </p:cTn>
                        </p:par>
                        <p:par>
                          <p:cTn id="88" fill="hold">
                            <p:stCondLst>
                              <p:cond delay="21000"/>
                            </p:stCondLst>
                            <p:childTnLst>
                              <p:par>
                                <p:cTn id="89" presetID="21" presetClass="exit" presetSubtype="1" fill="hold" grpId="0" nodeType="afterEffect">
                                  <p:stCondLst>
                                    <p:cond delay="0"/>
                                  </p:stCondLst>
                                  <p:childTnLst>
                                    <p:animEffect transition="out" filter="wheel(1)">
                                      <p:cBhvr>
                                        <p:cTn id="90" dur="1000"/>
                                        <p:tgtEl>
                                          <p:spTgt spid="19"/>
                                        </p:tgtEl>
                                      </p:cBhvr>
                                    </p:animEffect>
                                    <p:set>
                                      <p:cBhvr>
                                        <p:cTn id="91"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lick.wav"/>
                                        </p:tgtEl>
                                      </p:cMediaNode>
                                    </p:audio>
                                  </p:subTnLst>
                                </p:cTn>
                              </p:par>
                            </p:childTnLst>
                          </p:cTn>
                        </p:par>
                        <p:par>
                          <p:cTn id="92" fill="hold">
                            <p:stCondLst>
                              <p:cond delay="22000"/>
                            </p:stCondLst>
                            <p:childTnLst>
                              <p:par>
                                <p:cTn id="93" presetID="21" presetClass="exit" presetSubtype="1" fill="hold" grpId="0" nodeType="afterEffect">
                                  <p:stCondLst>
                                    <p:cond delay="0"/>
                                  </p:stCondLst>
                                  <p:childTnLst>
                                    <p:animEffect transition="out" filter="wheel(1)">
                                      <p:cBhvr>
                                        <p:cTn id="94" dur="1000"/>
                                        <p:tgtEl>
                                          <p:spTgt spid="18"/>
                                        </p:tgtEl>
                                      </p:cBhvr>
                                    </p:animEffect>
                                    <p:set>
                                      <p:cBhvr>
                                        <p:cTn id="95"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click.wav"/>
                                        </p:tgtEl>
                                      </p:cMediaNode>
                                    </p:audio>
                                  </p:subTnLst>
                                </p:cTn>
                              </p:par>
                            </p:childTnLst>
                          </p:cTn>
                        </p:par>
                        <p:par>
                          <p:cTn id="96" fill="hold">
                            <p:stCondLst>
                              <p:cond delay="23000"/>
                            </p:stCondLst>
                            <p:childTnLst>
                              <p:par>
                                <p:cTn id="97" presetID="21" presetClass="exit" presetSubtype="1" fill="hold" grpId="0" nodeType="afterEffect">
                                  <p:stCondLst>
                                    <p:cond delay="0"/>
                                  </p:stCondLst>
                                  <p:childTnLst>
                                    <p:animEffect transition="out" filter="wheel(1)">
                                      <p:cBhvr>
                                        <p:cTn id="98" dur="1000"/>
                                        <p:tgtEl>
                                          <p:spTgt spid="17"/>
                                        </p:tgtEl>
                                      </p:cBhvr>
                                    </p:animEffect>
                                    <p:set>
                                      <p:cBhvr>
                                        <p:cTn id="99"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3" name="click.wav"/>
                                        </p:tgtEl>
                                      </p:cMediaNode>
                                    </p:audio>
                                  </p:subTnLst>
                                </p:cTn>
                              </p:par>
                            </p:childTnLst>
                          </p:cTn>
                        </p:par>
                        <p:par>
                          <p:cTn id="100" fill="hold">
                            <p:stCondLst>
                              <p:cond delay="24000"/>
                            </p:stCondLst>
                            <p:childTnLst>
                              <p:par>
                                <p:cTn id="101" presetID="21" presetClass="exit" presetSubtype="1" fill="hold" grpId="0" nodeType="afterEffect">
                                  <p:stCondLst>
                                    <p:cond delay="0"/>
                                  </p:stCondLst>
                                  <p:childTnLst>
                                    <p:animEffect transition="out" filter="wheel(1)">
                                      <p:cBhvr>
                                        <p:cTn id="102" dur="1000"/>
                                        <p:tgtEl>
                                          <p:spTgt spid="16"/>
                                        </p:tgtEl>
                                      </p:cBhvr>
                                    </p:animEffect>
                                    <p:set>
                                      <p:cBhvr>
                                        <p:cTn id="103"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3" name="click.wav"/>
                                        </p:tgtEl>
                                      </p:cMediaNode>
                                    </p:audio>
                                  </p:subTnLst>
                                </p:cTn>
                              </p:par>
                            </p:childTnLst>
                          </p:cTn>
                        </p:par>
                        <p:par>
                          <p:cTn id="104" fill="hold">
                            <p:stCondLst>
                              <p:cond delay="25000"/>
                            </p:stCondLst>
                            <p:childTnLst>
                              <p:par>
                                <p:cTn id="105" presetID="21" presetClass="exit" presetSubtype="1" fill="hold" grpId="0" nodeType="afterEffect">
                                  <p:stCondLst>
                                    <p:cond delay="0"/>
                                  </p:stCondLst>
                                  <p:childTnLst>
                                    <p:animEffect transition="out" filter="wheel(1)">
                                      <p:cBhvr>
                                        <p:cTn id="106" dur="1000"/>
                                        <p:tgtEl>
                                          <p:spTgt spid="15"/>
                                        </p:tgtEl>
                                      </p:cBhvr>
                                    </p:animEffect>
                                    <p:set>
                                      <p:cBhvr>
                                        <p:cTn id="107"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3" name="click.wav"/>
                                        </p:tgtEl>
                                      </p:cMediaNode>
                                    </p:audio>
                                  </p:subTnLst>
                                </p:cTn>
                              </p:par>
                            </p:childTnLst>
                          </p:cTn>
                        </p:par>
                        <p:par>
                          <p:cTn id="108" fill="hold">
                            <p:stCondLst>
                              <p:cond delay="26000"/>
                            </p:stCondLst>
                            <p:childTnLst>
                              <p:par>
                                <p:cTn id="109" presetID="21" presetClass="exit" presetSubtype="1" fill="hold" grpId="0" nodeType="afterEffect">
                                  <p:stCondLst>
                                    <p:cond delay="0"/>
                                  </p:stCondLst>
                                  <p:childTnLst>
                                    <p:animEffect transition="out" filter="wheel(1)">
                                      <p:cBhvr>
                                        <p:cTn id="110" dur="1000"/>
                                        <p:tgtEl>
                                          <p:spTgt spid="14"/>
                                        </p:tgtEl>
                                      </p:cBhvr>
                                    </p:animEffect>
                                    <p:set>
                                      <p:cBhvr>
                                        <p:cTn id="111"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3" name="click.wav"/>
                                        </p:tgtEl>
                                      </p:cMediaNode>
                                    </p:audio>
                                  </p:subTnLst>
                                </p:cTn>
                              </p:par>
                            </p:childTnLst>
                          </p:cTn>
                        </p:par>
                        <p:par>
                          <p:cTn id="112" fill="hold">
                            <p:stCondLst>
                              <p:cond delay="27000"/>
                            </p:stCondLst>
                            <p:childTnLst>
                              <p:par>
                                <p:cTn id="113" presetID="21" presetClass="exit" presetSubtype="1" fill="hold" grpId="0" nodeType="afterEffect">
                                  <p:stCondLst>
                                    <p:cond delay="0"/>
                                  </p:stCondLst>
                                  <p:childTnLst>
                                    <p:animEffect transition="out" filter="wheel(1)">
                                      <p:cBhvr>
                                        <p:cTn id="114" dur="1000"/>
                                        <p:tgtEl>
                                          <p:spTgt spid="13"/>
                                        </p:tgtEl>
                                      </p:cBhvr>
                                    </p:animEffect>
                                    <p:set>
                                      <p:cBhvr>
                                        <p:cTn id="115"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3" name="click.wav"/>
                                        </p:tgtEl>
                                      </p:cMediaNode>
                                    </p:audio>
                                  </p:subTnLst>
                                </p:cTn>
                              </p:par>
                            </p:childTnLst>
                          </p:cTn>
                        </p:par>
                        <p:par>
                          <p:cTn id="116" fill="hold">
                            <p:stCondLst>
                              <p:cond delay="28000"/>
                            </p:stCondLst>
                            <p:childTnLst>
                              <p:par>
                                <p:cTn id="117" presetID="21" presetClass="exit" presetSubtype="1" fill="hold" grpId="0" nodeType="afterEffect">
                                  <p:stCondLst>
                                    <p:cond delay="0"/>
                                  </p:stCondLst>
                                  <p:childTnLst>
                                    <p:animEffect transition="out" filter="wheel(1)">
                                      <p:cBhvr>
                                        <p:cTn id="118" dur="1000"/>
                                        <p:tgtEl>
                                          <p:spTgt spid="12"/>
                                        </p:tgtEl>
                                      </p:cBhvr>
                                    </p:animEffect>
                                    <p:set>
                                      <p:cBhvr>
                                        <p:cTn id="119"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3" name="click.wav"/>
                                        </p:tgtEl>
                                      </p:cMediaNode>
                                    </p:audio>
                                  </p:subTnLst>
                                </p:cTn>
                              </p:par>
                            </p:childTnLst>
                          </p:cTn>
                        </p:par>
                        <p:par>
                          <p:cTn id="120" fill="hold">
                            <p:stCondLst>
                              <p:cond delay="29000"/>
                            </p:stCondLst>
                            <p:childTnLst>
                              <p:par>
                                <p:cTn id="121" presetID="21" presetClass="exit" presetSubtype="1" fill="hold" grpId="0" nodeType="afterEffect">
                                  <p:stCondLst>
                                    <p:cond delay="0"/>
                                  </p:stCondLst>
                                  <p:childTnLst>
                                    <p:animEffect transition="out" filter="wheel(1)">
                                      <p:cBhvr>
                                        <p:cTn id="122" dur="1000"/>
                                        <p:tgtEl>
                                          <p:spTgt spid="11"/>
                                        </p:tgtEl>
                                      </p:cBhvr>
                                    </p:animEffect>
                                    <p:set>
                                      <p:cBhvr>
                                        <p:cTn id="123"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3" name="click.wav"/>
                                        </p:tgtEl>
                                      </p:cMediaNode>
                                    </p:audio>
                                  </p:subTnLst>
                                </p:cTn>
                              </p:par>
                              <p:par>
                                <p:cTn id="124" presetID="1" presetClass="entr" presetSubtype="0" fill="hold" grpId="0" nodeType="withEffect">
                                  <p:stCondLst>
                                    <p:cond delay="0"/>
                                  </p:stCondLst>
                                  <p:childTnLst>
                                    <p:set>
                                      <p:cBhvr>
                                        <p:cTn id="125"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4" name="bomb.wav"/>
                                        </p:tgtEl>
                                      </p:cMediaNode>
                                    </p:audio>
                                  </p:subTnLst>
                                </p:cTn>
                              </p:par>
                              <p:par>
                                <p:cTn id="126" presetID="10" presetClass="entr" presetSubtype="0" fill="hold" grpId="0" nodeType="withEffect">
                                  <p:stCondLst>
                                    <p:cond delay="0"/>
                                  </p:stCondLst>
                                  <p:childTnLst>
                                    <p:set>
                                      <p:cBhvr>
                                        <p:cTn id="127" dur="1" fill="hold">
                                          <p:stCondLst>
                                            <p:cond delay="0"/>
                                          </p:stCondLst>
                                        </p:cTn>
                                        <p:tgtEl>
                                          <p:spTgt spid="43"/>
                                        </p:tgtEl>
                                        <p:attrNameLst>
                                          <p:attrName>style.visibility</p:attrName>
                                        </p:attrNameLst>
                                      </p:cBhvr>
                                      <p:to>
                                        <p:strVal val="visible"/>
                                      </p:to>
                                    </p:set>
                                    <p:animEffect transition="in" filter="fade">
                                      <p:cBhvr>
                                        <p:cTn id="128" dur="500"/>
                                        <p:tgtEl>
                                          <p:spTgt spid="43"/>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44"/>
                                        </p:tgtEl>
                                        <p:attrNameLst>
                                          <p:attrName>style.visibility</p:attrName>
                                        </p:attrNameLst>
                                      </p:cBhvr>
                                      <p:to>
                                        <p:strVal val="visible"/>
                                      </p:to>
                                    </p:set>
                                    <p:animEffect transition="in" filter="fade">
                                      <p:cBhvr>
                                        <p:cTn id="131" dur="500"/>
                                        <p:tgtEl>
                                          <p:spTgt spid="44"/>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48"/>
                                        </p:tgtEl>
                                        <p:attrNameLst>
                                          <p:attrName>style.visibility</p:attrName>
                                        </p:attrNameLst>
                                      </p:cBhvr>
                                      <p:to>
                                        <p:strVal val="visible"/>
                                      </p:to>
                                    </p:set>
                                    <p:animEffect transition="in" filter="fade">
                                      <p:cBhvr>
                                        <p:cTn id="134" dur="500"/>
                                        <p:tgtEl>
                                          <p:spTgt spid="48"/>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49"/>
                                        </p:tgtEl>
                                        <p:attrNameLst>
                                          <p:attrName>style.visibility</p:attrName>
                                        </p:attrNameLst>
                                      </p:cBhvr>
                                      <p:to>
                                        <p:strVal val="visible"/>
                                      </p:to>
                                    </p:set>
                                    <p:animEffect transition="in" filter="fade">
                                      <p:cBhvr>
                                        <p:cTn id="137" dur="500"/>
                                        <p:tgtEl>
                                          <p:spTgt spid="49"/>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50"/>
                                        </p:tgtEl>
                                        <p:attrNameLst>
                                          <p:attrName>style.visibility</p:attrName>
                                        </p:attrNameLst>
                                      </p:cBhvr>
                                      <p:to>
                                        <p:strVal val="visible"/>
                                      </p:to>
                                    </p:set>
                                    <p:animEffect transition="in" filter="fade">
                                      <p:cBhvr>
                                        <p:cTn id="140" dur="500"/>
                                        <p:tgtEl>
                                          <p:spTgt spid="50"/>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51"/>
                                        </p:tgtEl>
                                        <p:attrNameLst>
                                          <p:attrName>style.visibility</p:attrName>
                                        </p:attrNameLst>
                                      </p:cBhvr>
                                      <p:to>
                                        <p:strVal val="visible"/>
                                      </p:to>
                                    </p:set>
                                    <p:animEffect transition="in" filter="fade">
                                      <p:cBhvr>
                                        <p:cTn id="143" dur="500"/>
                                        <p:tgtEl>
                                          <p:spTgt spid="51"/>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52"/>
                                        </p:tgtEl>
                                        <p:attrNameLst>
                                          <p:attrName>style.visibility</p:attrName>
                                        </p:attrNameLst>
                                      </p:cBhvr>
                                      <p:to>
                                        <p:strVal val="visible"/>
                                      </p:to>
                                    </p:set>
                                    <p:animEffect transition="in" filter="fade">
                                      <p:cBhvr>
                                        <p:cTn id="146" dur="500"/>
                                        <p:tgtEl>
                                          <p:spTgt spid="52"/>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53"/>
                                        </p:tgtEl>
                                        <p:attrNameLst>
                                          <p:attrName>style.visibility</p:attrName>
                                        </p:attrNameLst>
                                      </p:cBhvr>
                                      <p:to>
                                        <p:strVal val="visible"/>
                                      </p:to>
                                    </p:set>
                                    <p:animEffect transition="in" filter="fade">
                                      <p:cBhvr>
                                        <p:cTn id="149" dur="500"/>
                                        <p:tgtEl>
                                          <p:spTgt spid="53"/>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54"/>
                                        </p:tgtEl>
                                        <p:attrNameLst>
                                          <p:attrName>style.visibility</p:attrName>
                                        </p:attrNameLst>
                                      </p:cBhvr>
                                      <p:to>
                                        <p:strVal val="visible"/>
                                      </p:to>
                                    </p:set>
                                    <p:animEffect transition="in" filter="fade">
                                      <p:cBhvr>
                                        <p:cTn id="15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4" grpId="0" animBg="1"/>
      <p:bldP spid="35" grpId="0" animBg="1"/>
      <p:bldP spid="36" grpId="0" animBg="1"/>
      <p:bldP spid="37" grpId="0" animBg="1"/>
      <p:bldP spid="38" grpId="0" animBg="1"/>
      <p:bldP spid="39" grpId="0" animBg="1"/>
      <p:bldP spid="40" grpId="0" animBg="1"/>
      <p:bldP spid="41" grpId="0" animBg="1"/>
      <p:bldP spid="43" grpId="0"/>
      <p:bldP spid="44" grpId="0"/>
      <p:bldP spid="48" grpId="0"/>
      <p:bldP spid="49" grpId="0"/>
      <p:bldP spid="50" grpId="0"/>
      <p:bldP spid="51" grpId="0"/>
      <p:bldP spid="52" grpId="0"/>
      <p:bldP spid="53" grpId="0"/>
      <p:bldP spid="5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40962" name="TextBox 9"/>
          <p:cNvSpPr txBox="1"/>
          <p:nvPr/>
        </p:nvSpPr>
        <p:spPr>
          <a:xfrm>
            <a:off x="0" y="0"/>
            <a:ext cx="9144000" cy="523875"/>
          </a:xfrm>
          <a:prstGeom prst="rect">
            <a:avLst/>
          </a:prstGeom>
          <a:blipFill rotWithShape="1">
            <a:blip r:embed="rId3"/>
          </a:blipFill>
          <a:ln w="9525">
            <a:noFill/>
          </a:ln>
        </p:spPr>
        <p:txBody>
          <a:bodyPr>
            <a:spAutoFit/>
          </a:bodyPr>
          <a:lstStyle/>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40963" name="Title 1"/>
          <p:cNvSpPr txBox="1"/>
          <p:nvPr/>
        </p:nvSpPr>
        <p:spPr>
          <a:xfrm>
            <a:off x="3009900" y="679450"/>
            <a:ext cx="3124200" cy="639763"/>
          </a:xfrm>
          <a:prstGeom prst="rect">
            <a:avLst/>
          </a:prstGeom>
          <a:noFill/>
          <a:ln w="9525">
            <a:noFill/>
          </a:ln>
        </p:spPr>
        <p:txBody>
          <a:bodyPr lIns="91436" tIns="45718" rIns="91436" bIns="45718" anchor="b" anchorCtr="0"/>
          <a:lstStyle/>
          <a:p>
            <a:pPr algn="ctr"/>
            <a:r>
              <a:rPr lang="en-US" altLang="en-US" sz="2400" b="1" dirty="0">
                <a:solidFill>
                  <a:srgbClr val="FF0000"/>
                </a:solidFill>
                <a:latin typeface="Arial" panose="020B0604020202020204" pitchFamily="34" charset="0"/>
              </a:rPr>
              <a:t>CÂY CÔNG NGHIỆP</a:t>
            </a:r>
          </a:p>
        </p:txBody>
      </p:sp>
      <p:pic>
        <p:nvPicPr>
          <p:cNvPr id="40964" name="Picture 1"/>
          <p:cNvPicPr>
            <a:picLocks noChangeAspect="1"/>
          </p:cNvPicPr>
          <p:nvPr/>
        </p:nvPicPr>
        <p:blipFill>
          <a:blip r:embed="rId4"/>
          <a:stretch>
            <a:fillRect/>
          </a:stretch>
        </p:blipFill>
        <p:spPr>
          <a:xfrm>
            <a:off x="301625" y="1474788"/>
            <a:ext cx="4103688" cy="2397125"/>
          </a:xfrm>
          <a:prstGeom prst="rect">
            <a:avLst/>
          </a:prstGeom>
          <a:noFill/>
          <a:ln w="9525">
            <a:noFill/>
          </a:ln>
        </p:spPr>
      </p:pic>
      <p:pic>
        <p:nvPicPr>
          <p:cNvPr id="40965" name="Picture 6"/>
          <p:cNvPicPr>
            <a:picLocks noChangeAspect="1"/>
          </p:cNvPicPr>
          <p:nvPr/>
        </p:nvPicPr>
        <p:blipFill>
          <a:blip r:embed="rId5"/>
          <a:stretch>
            <a:fillRect/>
          </a:stretch>
        </p:blipFill>
        <p:spPr>
          <a:xfrm>
            <a:off x="4776788" y="1474788"/>
            <a:ext cx="4103687" cy="2397125"/>
          </a:xfrm>
          <a:prstGeom prst="rect">
            <a:avLst/>
          </a:prstGeom>
          <a:noFill/>
          <a:ln w="9525">
            <a:noFill/>
          </a:ln>
        </p:spPr>
      </p:pic>
      <p:pic>
        <p:nvPicPr>
          <p:cNvPr id="40966" name="Picture 7"/>
          <p:cNvPicPr>
            <a:picLocks noChangeAspect="1"/>
          </p:cNvPicPr>
          <p:nvPr/>
        </p:nvPicPr>
        <p:blipFill>
          <a:blip r:embed="rId6"/>
          <a:stretch>
            <a:fillRect/>
          </a:stretch>
        </p:blipFill>
        <p:spPr>
          <a:xfrm>
            <a:off x="288925" y="4038600"/>
            <a:ext cx="4116388" cy="2397125"/>
          </a:xfrm>
          <a:prstGeom prst="rect">
            <a:avLst/>
          </a:prstGeom>
          <a:noFill/>
          <a:ln w="9525">
            <a:noFill/>
          </a:ln>
        </p:spPr>
      </p:pic>
      <p:pic>
        <p:nvPicPr>
          <p:cNvPr id="40967" name="Picture 8"/>
          <p:cNvPicPr>
            <a:picLocks noChangeAspect="1"/>
          </p:cNvPicPr>
          <p:nvPr/>
        </p:nvPicPr>
        <p:blipFill>
          <a:blip r:embed="rId7"/>
          <a:stretch>
            <a:fillRect/>
          </a:stretch>
        </p:blipFill>
        <p:spPr>
          <a:xfrm>
            <a:off x="4776788" y="4052888"/>
            <a:ext cx="4103687" cy="2397125"/>
          </a:xfrm>
          <a:prstGeom prst="rect">
            <a:avLst/>
          </a:prstGeom>
          <a:noFill/>
          <a:ln w="9525">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99FF">
                <a:alpha val="100000"/>
              </a:srgbClr>
            </a:gs>
            <a:gs pos="16000">
              <a:srgbClr val="00CCCC">
                <a:alpha val="100000"/>
              </a:srgbClr>
            </a:gs>
            <a:gs pos="47000">
              <a:srgbClr val="9999FF">
                <a:alpha val="100000"/>
              </a:srgbClr>
            </a:gs>
            <a:gs pos="60001">
              <a:srgbClr val="2E6792">
                <a:alpha val="100000"/>
              </a:srgbClr>
            </a:gs>
            <a:gs pos="71001">
              <a:srgbClr val="3333CC">
                <a:alpha val="100000"/>
              </a:srgbClr>
            </a:gs>
            <a:gs pos="81000">
              <a:srgbClr val="1170FF">
                <a:alpha val="100000"/>
              </a:srgbClr>
            </a:gs>
            <a:gs pos="100000">
              <a:srgbClr val="006699">
                <a:alpha val="100000"/>
              </a:srgbClr>
            </a:gs>
          </a:gsLst>
          <a:lin ang="5400000"/>
          <a:tileRect/>
        </a:gradFill>
        <a:effectLst/>
      </p:bgPr>
    </p:bg>
    <p:spTree>
      <p:nvGrpSpPr>
        <p:cNvPr id="1" name=""/>
        <p:cNvGrpSpPr/>
        <p:nvPr/>
      </p:nvGrpSpPr>
      <p:grpSpPr>
        <a:xfrm>
          <a:off x="0" y="0"/>
          <a:ext cx="0" cy="0"/>
          <a:chOff x="0" y="0"/>
          <a:chExt cx="0" cy="0"/>
        </a:xfrm>
      </p:grpSpPr>
      <p:grpSp>
        <p:nvGrpSpPr>
          <p:cNvPr id="34" name="Group 33"/>
          <p:cNvGrpSpPr/>
          <p:nvPr/>
        </p:nvGrpSpPr>
        <p:grpSpPr>
          <a:xfrm>
            <a:off x="1236663" y="139700"/>
            <a:ext cx="6629400" cy="6602413"/>
            <a:chOff x="1918996" y="353129"/>
            <a:chExt cx="6096000" cy="6072507"/>
          </a:xfrm>
        </p:grpSpPr>
        <p:pic>
          <p:nvPicPr>
            <p:cNvPr id="35" name="Picture 34"/>
            <p:cNvPicPr>
              <a:picLocks noChangeAspect="1"/>
            </p:cNvPicPr>
            <p:nvPr/>
          </p:nvPicPr>
          <p:blipFill rotWithShape="1">
            <a:blip r:embed="rId3" cstate="print">
              <a:extLst>
                <a:ext uri="{28A0092B-C50C-407E-A947-70E740481C1C}">
                  <a14:useLocalDpi xmlns:a14="http://schemas.microsoft.com/office/drawing/2010/main" val="0"/>
                </a:ext>
              </a:extLst>
            </a:blip>
            <a:srcRect t="386" b="-1"/>
            <a:stretch>
              <a:fillRect/>
            </a:stretch>
          </p:blipFill>
          <p:spPr>
            <a:xfrm>
              <a:off x="1918996" y="353129"/>
              <a:ext cx="6096000" cy="6072507"/>
            </a:xfrm>
            <a:prstGeom prst="ellipse">
              <a:avLst/>
            </a:prstGeom>
          </p:spPr>
        </p:pic>
        <p:sp>
          <p:nvSpPr>
            <p:cNvPr id="36" name="TextBox 35"/>
            <p:cNvSpPr txBox="1"/>
            <p:nvPr/>
          </p:nvSpPr>
          <p:spPr>
            <a:xfrm rot="848429">
              <a:off x="5271948" y="901175"/>
              <a:ext cx="629787"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Arial" panose="020B0604020202020204" pitchFamily="34" charset="0"/>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38" name="TextBox 37"/>
            <p:cNvSpPr txBox="1"/>
            <p:nvPr/>
          </p:nvSpPr>
          <p:spPr>
            <a:xfrm rot="1895398">
              <a:off x="5798686" y="1069714"/>
              <a:ext cx="605506"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39" name="TextBox 38"/>
            <p:cNvSpPr txBox="1"/>
            <p:nvPr/>
          </p:nvSpPr>
          <p:spPr>
            <a:xfrm rot="3668299">
              <a:off x="6524079" y="2024199"/>
              <a:ext cx="681118" cy="407244"/>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2800" b="1" kern="1200" cap="none" spc="0" normalizeH="0" baseline="0" noProof="0">
                  <a:ln w="12700">
                    <a:solidFill>
                      <a:prstClr val="white"/>
                    </a:solidFill>
                  </a:ln>
                  <a:solidFill>
                    <a:prstClr val="black"/>
                  </a:solidFill>
                  <a:latin typeface="Arial" panose="020B0604020202020204" pitchFamily="34" charset="0"/>
                  <a:ea typeface="+mn-ea"/>
                  <a:cs typeface="Calibri" panose="020F0502020204030204" pitchFamily="34" charset="0"/>
                </a:rPr>
                <a:t>+1</a:t>
              </a:r>
              <a:endParaRPr kumimoji="0" lang="en-US" sz="28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0" name="TextBox 39"/>
            <p:cNvSpPr txBox="1"/>
            <p:nvPr/>
          </p:nvSpPr>
          <p:spPr>
            <a:xfrm rot="4527649">
              <a:off x="6846415" y="2553446"/>
              <a:ext cx="560028"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1" name="TextBox 40"/>
            <p:cNvSpPr txBox="1"/>
            <p:nvPr/>
          </p:nvSpPr>
          <p:spPr>
            <a:xfrm>
              <a:off x="4677585" y="826250"/>
              <a:ext cx="549284" cy="45624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2" name="TextBox 41"/>
            <p:cNvSpPr txBox="1"/>
            <p:nvPr/>
          </p:nvSpPr>
          <p:spPr>
            <a:xfrm rot="19800000">
              <a:off x="3495699" y="1181968"/>
              <a:ext cx="630095" cy="447258"/>
            </a:xfrm>
            <a:prstGeom prst="rect">
              <a:avLst/>
            </a:prstGeom>
            <a:noFill/>
          </p:spPr>
          <p:txBody>
            <a:bodyPr>
              <a:spAutoFit/>
            </a:bodyPr>
            <a:lstStyle/>
            <a:p>
              <a:pPr marR="0"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p>
          </p:txBody>
        </p:sp>
        <p:sp>
          <p:nvSpPr>
            <p:cNvPr id="43" name="TextBox 42"/>
            <p:cNvSpPr txBox="1"/>
            <p:nvPr/>
          </p:nvSpPr>
          <p:spPr>
            <a:xfrm rot="18891506">
              <a:off x="3130906" y="1546103"/>
              <a:ext cx="549284" cy="45624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p>
          </p:txBody>
        </p:sp>
        <p:sp>
          <p:nvSpPr>
            <p:cNvPr id="41999" name="TextBox 14"/>
            <p:cNvSpPr txBox="1"/>
            <p:nvPr/>
          </p:nvSpPr>
          <p:spPr>
            <a:xfrm rot="1886544">
              <a:off x="2333525" y="2249096"/>
              <a:ext cx="1892666" cy="311314"/>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000" b="1" dirty="0">
                  <a:solidFill>
                    <a:srgbClr val="FFFFFF"/>
                  </a:solidFill>
                  <a:latin typeface="Arial" panose="020B0604020202020204" pitchFamily="34" charset="0"/>
                  <a:cs typeface="Arial" panose="020B0604020202020204" pitchFamily="34" charset="0"/>
                </a:rPr>
                <a:t>MẤT LƯỢT</a:t>
              </a:r>
              <a:endParaRPr lang="en-US" altLang="en-US" sz="2000" b="1" dirty="0">
                <a:solidFill>
                  <a:srgbClr val="FFFFFF"/>
                </a:solidFill>
                <a:latin typeface="Arial" panose="020B0604020202020204" pitchFamily="34" charset="0"/>
                <a:ea typeface="Arial" panose="020B0604020202020204" pitchFamily="34" charset="0"/>
              </a:endParaRPr>
            </a:p>
          </p:txBody>
        </p:sp>
        <p:sp>
          <p:nvSpPr>
            <p:cNvPr id="45" name="TextBox 44"/>
            <p:cNvSpPr txBox="1"/>
            <p:nvPr/>
          </p:nvSpPr>
          <p:spPr>
            <a:xfrm rot="16974449">
              <a:off x="2492066" y="2522511"/>
              <a:ext cx="618050"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6" name="TextBox 45"/>
            <p:cNvSpPr txBox="1"/>
            <p:nvPr/>
          </p:nvSpPr>
          <p:spPr>
            <a:xfrm rot="16200000">
              <a:off x="2400361" y="3108928"/>
              <a:ext cx="602402"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7" name="TextBox 46"/>
            <p:cNvSpPr txBox="1"/>
            <p:nvPr/>
          </p:nvSpPr>
          <p:spPr>
            <a:xfrm rot="5400000">
              <a:off x="6932167" y="3171433"/>
              <a:ext cx="574996"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8" name="TextBox 47"/>
            <p:cNvSpPr txBox="1"/>
            <p:nvPr/>
          </p:nvSpPr>
          <p:spPr>
            <a:xfrm rot="20751571" flipV="1">
              <a:off x="5263330" y="5341255"/>
              <a:ext cx="604813"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+3</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9" name="TextBox 48"/>
            <p:cNvSpPr txBox="1"/>
            <p:nvPr/>
          </p:nvSpPr>
          <p:spPr>
            <a:xfrm rot="18910803" flipV="1">
              <a:off x="6357072" y="4853340"/>
              <a:ext cx="551378"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0" name="TextBox 49"/>
            <p:cNvSpPr txBox="1"/>
            <p:nvPr/>
          </p:nvSpPr>
          <p:spPr>
            <a:xfrm rot="18067003" flipV="1">
              <a:off x="6527307" y="4339674"/>
              <a:ext cx="689506"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1" name="TextBox 50"/>
            <p:cNvSpPr txBox="1"/>
            <p:nvPr/>
          </p:nvSpPr>
          <p:spPr>
            <a:xfrm flipV="1">
              <a:off x="4607423" y="5419090"/>
              <a:ext cx="598173"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2" name="TextBox 51"/>
            <p:cNvSpPr txBox="1"/>
            <p:nvPr/>
          </p:nvSpPr>
          <p:spPr>
            <a:xfrm rot="980006" flipV="1">
              <a:off x="4044757" y="5285145"/>
              <a:ext cx="636347"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3" name="TextBox 52"/>
            <p:cNvSpPr txBox="1"/>
            <p:nvPr/>
          </p:nvSpPr>
          <p:spPr>
            <a:xfrm rot="1823155" flipV="1">
              <a:off x="3492922" y="5027584"/>
              <a:ext cx="649507"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4" name="TextBox 53"/>
            <p:cNvSpPr txBox="1"/>
            <p:nvPr/>
          </p:nvSpPr>
          <p:spPr>
            <a:xfrm rot="3694393" flipV="1">
              <a:off x="2679835" y="4217324"/>
              <a:ext cx="633102"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5" name="TextBox 54"/>
            <p:cNvSpPr txBox="1"/>
            <p:nvPr/>
          </p:nvSpPr>
          <p:spPr>
            <a:xfrm rot="4625551" flipV="1">
              <a:off x="2531107" y="3734985"/>
              <a:ext cx="561283"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2011" name="TextBox 26"/>
            <p:cNvSpPr txBox="1"/>
            <p:nvPr/>
          </p:nvSpPr>
          <p:spPr>
            <a:xfrm rot="-2727051">
              <a:off x="2724874" y="4565556"/>
              <a:ext cx="1874077" cy="316975"/>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000" b="1" dirty="0">
                  <a:solidFill>
                    <a:srgbClr val="FFFFFF"/>
                  </a:solidFill>
                  <a:cs typeface="Calibri" panose="020F0502020204030204" pitchFamily="34" charset="0"/>
                </a:rPr>
                <a:t>MAY MẮN</a:t>
              </a:r>
              <a:endParaRPr lang="en-US" altLang="en-US" sz="2000" b="1" dirty="0">
                <a:solidFill>
                  <a:srgbClr val="FFFFFF"/>
                </a:solidFill>
                <a:ea typeface="Calibri" panose="020F0502020204030204" pitchFamily="34" charset="0"/>
              </a:endParaRPr>
            </a:p>
          </p:txBody>
        </p:sp>
        <p:sp>
          <p:nvSpPr>
            <p:cNvPr id="42012" name="TextBox 27"/>
            <p:cNvSpPr txBox="1"/>
            <p:nvPr/>
          </p:nvSpPr>
          <p:spPr>
            <a:xfrm rot="-1086762">
              <a:off x="4102665" y="949735"/>
              <a:ext cx="575981" cy="401966"/>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800" dirty="0">
                  <a:latin typeface="Times New Roman" panose="02020603050405020304" pitchFamily="18" charset="0"/>
                  <a:cs typeface="Times New Roman" panose="02020603050405020304" pitchFamily="18" charset="0"/>
                </a:rPr>
                <a:t>+1</a:t>
              </a:r>
              <a:endParaRPr lang="en-US" altLang="en-US" sz="2800" dirty="0">
                <a:latin typeface="Times New Roman" panose="02020603050405020304" pitchFamily="18" charset="0"/>
                <a:ea typeface="Times New Roman" panose="02020603050405020304" pitchFamily="18" charset="0"/>
              </a:endParaRPr>
            </a:p>
          </p:txBody>
        </p:sp>
        <p:sp>
          <p:nvSpPr>
            <p:cNvPr id="42013" name="TextBox 28"/>
            <p:cNvSpPr txBox="1"/>
            <p:nvPr/>
          </p:nvSpPr>
          <p:spPr>
            <a:xfrm rot="-7150548">
              <a:off x="4978176" y="4891072"/>
              <a:ext cx="1892666" cy="311314"/>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000" b="1" dirty="0">
                  <a:solidFill>
                    <a:srgbClr val="FFFFFF"/>
                  </a:solidFill>
                  <a:cs typeface="Calibri" panose="020F0502020204030204" pitchFamily="34" charset="0"/>
                </a:rPr>
                <a:t>MẤT </a:t>
              </a:r>
              <a:r>
                <a:rPr lang="vi-VN" altLang="en-US" sz="2000" b="1" dirty="0">
                  <a:solidFill>
                    <a:srgbClr val="FFFFFF"/>
                  </a:solidFill>
                  <a:latin typeface="Arial" panose="020B0604020202020204" pitchFamily="34" charset="0"/>
                  <a:cs typeface="Calibri" panose="020F0502020204030204" pitchFamily="34" charset="0"/>
                </a:rPr>
                <a:t>LƯỢT</a:t>
              </a:r>
              <a:endParaRPr lang="en-US" altLang="en-US" sz="2000" b="1" dirty="0">
                <a:solidFill>
                  <a:srgbClr val="FFFFFF"/>
                </a:solidFill>
                <a:ea typeface="Calibri" panose="020F0502020204030204" pitchFamily="34" charset="0"/>
              </a:endParaRPr>
            </a:p>
          </p:txBody>
        </p:sp>
        <p:sp>
          <p:nvSpPr>
            <p:cNvPr id="42014" name="TextBox 29"/>
            <p:cNvSpPr txBox="1"/>
            <p:nvPr/>
          </p:nvSpPr>
          <p:spPr>
            <a:xfrm rot="6095870">
              <a:off x="6818540" y="3769304"/>
              <a:ext cx="689704" cy="453292"/>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3200" dirty="0">
                  <a:latin typeface="Arial" panose="020B0604020202020204" pitchFamily="34" charset="0"/>
                  <a:cs typeface="Calibri" panose="020F0502020204030204" pitchFamily="34" charset="0"/>
                </a:rPr>
                <a:t>+1</a:t>
              </a:r>
              <a:endParaRPr lang="en-US" altLang="en-US" sz="3200" dirty="0">
                <a:ea typeface="Calibri" panose="020F0502020204030204" pitchFamily="34" charset="0"/>
              </a:endParaRPr>
            </a:p>
          </p:txBody>
        </p:sp>
        <p:sp>
          <p:nvSpPr>
            <p:cNvPr id="42015" name="TextBox 30"/>
            <p:cNvSpPr txBox="1"/>
            <p:nvPr/>
          </p:nvSpPr>
          <p:spPr>
            <a:xfrm rot="2551068">
              <a:off x="6293514" y="1585471"/>
              <a:ext cx="701656" cy="401966"/>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800" dirty="0">
                  <a:solidFill>
                    <a:srgbClr val="0D0D0D"/>
                  </a:solidFill>
                  <a:latin typeface="Times New Roman" panose="02020603050405020304" pitchFamily="18" charset="0"/>
                  <a:cs typeface="Times New Roman" panose="02020603050405020304" pitchFamily="18" charset="0"/>
                </a:rPr>
                <a:t>+1</a:t>
              </a:r>
              <a:endParaRPr lang="en-US" altLang="en-US" sz="2800" dirty="0">
                <a:solidFill>
                  <a:srgbClr val="0D0D0D"/>
                </a:solidFill>
                <a:latin typeface="Times New Roman" panose="02020603050405020304" pitchFamily="18" charset="0"/>
                <a:ea typeface="Times New Roman" panose="02020603050405020304" pitchFamily="18" charset="0"/>
              </a:endParaRPr>
            </a:p>
          </p:txBody>
        </p:sp>
      </p:grpSp>
      <p:grpSp>
        <p:nvGrpSpPr>
          <p:cNvPr id="41987" name="Group 32"/>
          <p:cNvGrpSpPr/>
          <p:nvPr/>
        </p:nvGrpSpPr>
        <p:grpSpPr>
          <a:xfrm>
            <a:off x="7218363" y="4951413"/>
            <a:ext cx="1804987" cy="939800"/>
            <a:chOff x="7239000" y="4953000"/>
            <a:chExt cx="1804793" cy="938784"/>
          </a:xfrm>
        </p:grpSpPr>
        <p:sp>
          <p:nvSpPr>
            <p:cNvPr id="41989" name="AutoShape 5"/>
            <p:cNvSpPr/>
            <p:nvPr/>
          </p:nvSpPr>
          <p:spPr>
            <a:xfrm rot="-3627415">
              <a:off x="7493000" y="4699000"/>
              <a:ext cx="457200" cy="965200"/>
            </a:xfrm>
            <a:prstGeom prst="flowChartExtract">
              <a:avLst/>
            </a:prstGeom>
            <a:gradFill rotWithShape="1">
              <a:gsLst>
                <a:gs pos="0">
                  <a:srgbClr val="6A570A"/>
                </a:gs>
                <a:gs pos="50000">
                  <a:srgbClr val="E4BD16"/>
                </a:gs>
                <a:gs pos="100000">
                  <a:srgbClr val="6A570A"/>
                </a:gs>
              </a:gsLst>
              <a:lin ang="0" scaled="1"/>
              <a:tileRect/>
            </a:gradFill>
            <a:ln w="25400" cap="flat" cmpd="sng">
              <a:solidFill>
                <a:schemeClr val="bg1"/>
              </a:solidFill>
              <a:prstDash val="solid"/>
              <a:miter/>
              <a:headEnd type="none" w="med" len="med"/>
              <a:tailEnd type="none" w="med" len="med"/>
            </a:ln>
          </p:spPr>
          <p:txBody>
            <a:bodyPr vert="eaVert" wrap="none" anchor="ctr" anchorCtr="0"/>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en-US" altLang="en-US" sz="1800" dirty="0">
                <a:solidFill>
                  <a:srgbClr val="000000"/>
                </a:solidFill>
                <a:latin typeface="Arial" panose="020B0604020202020204" pitchFamily="34" charset="0"/>
                <a:ea typeface="Arial" panose="020B0604020202020204" pitchFamily="34" charset="0"/>
              </a:endParaRPr>
            </a:p>
          </p:txBody>
        </p:sp>
        <p:sp>
          <p:nvSpPr>
            <p:cNvPr id="41990" name="AutoShape 5"/>
            <p:cNvSpPr/>
            <p:nvPr/>
          </p:nvSpPr>
          <p:spPr>
            <a:xfrm rot="-3627415" flipH="1" flipV="1">
              <a:off x="8332593" y="5180584"/>
              <a:ext cx="457200" cy="965200"/>
            </a:xfrm>
            <a:prstGeom prst="flowChartExtract">
              <a:avLst/>
            </a:prstGeom>
            <a:solidFill>
              <a:schemeClr val="accent1">
                <a:alpha val="0"/>
              </a:schemeClr>
            </a:solidFill>
            <a:ln w="25400">
              <a:noFill/>
            </a:ln>
          </p:spPr>
          <p:txBody>
            <a:bodyPr vert="eaVert" wrap="none" anchor="ctr" anchorCtr="0"/>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en-US" altLang="en-US" sz="1800" dirty="0">
                <a:solidFill>
                  <a:srgbClr val="000000"/>
                </a:solidFill>
                <a:latin typeface="Arial" panose="020B0604020202020204" pitchFamily="34" charset="0"/>
                <a:ea typeface="Arial" panose="020B0604020202020204" pitchFamily="34" charset="0"/>
              </a:endParaRPr>
            </a:p>
          </p:txBody>
        </p:sp>
      </p:grpSp>
      <p:sp>
        <p:nvSpPr>
          <p:cNvPr id="41988" name="TextBox 35"/>
          <p:cNvSpPr txBox="1"/>
          <p:nvPr/>
        </p:nvSpPr>
        <p:spPr>
          <a:xfrm>
            <a:off x="3468688" y="3192463"/>
            <a:ext cx="2003425" cy="584200"/>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r>
              <a:rPr lang="en-US" altLang="en-US" sz="3200" b="1" dirty="0">
                <a:solidFill>
                  <a:srgbClr val="000000"/>
                </a:solidFill>
                <a:latin typeface="Times New Roman" panose="02020603050405020304" pitchFamily="18" charset="0"/>
                <a:cs typeface="Times New Roman" panose="02020603050405020304" pitchFamily="18" charset="0"/>
              </a:rPr>
              <a:t>CÂU 3</a:t>
            </a:r>
            <a:endParaRPr lang="en-US" altLang="en-US" sz="3200" b="1" dirty="0">
              <a:solidFill>
                <a:srgbClr val="00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2000" fill="hold"/>
                                        <p:tgtEl>
                                          <p:spTgt spid="3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QUay n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0">
          <a:blip r:embed="rId5"/>
          <a:stretch>
            <a:fillRect/>
          </a:stretch>
        </a:blipFill>
        <a:effectLst/>
      </p:bgPr>
    </p:bg>
    <p:spTree>
      <p:nvGrpSpPr>
        <p:cNvPr id="1" name=""/>
        <p:cNvGrpSpPr/>
        <p:nvPr/>
      </p:nvGrpSpPr>
      <p:grpSpPr>
        <a:xfrm>
          <a:off x="0" y="0"/>
          <a:ext cx="0" cy="0"/>
          <a:chOff x="0" y="0"/>
          <a:chExt cx="0" cy="0"/>
        </a:xfrm>
      </p:grpSpPr>
      <p:sp>
        <p:nvSpPr>
          <p:cNvPr id="43010" name="Title 1"/>
          <p:cNvSpPr>
            <a:spLocks noGrp="1"/>
          </p:cNvSpPr>
          <p:nvPr>
            <p:ph type="title" hasCustomPrompt="1"/>
          </p:nvPr>
        </p:nvSpPr>
        <p:spPr>
          <a:xfrm>
            <a:off x="631825" y="2144713"/>
            <a:ext cx="7886700" cy="657225"/>
          </a:xfrm>
          <a:ln/>
        </p:spPr>
        <p:txBody>
          <a:bodyPr vert="horz" wrap="square" lIns="91440" tIns="45720" rIns="91440" bIns="45720" anchor="ctr" anchorCtr="0"/>
          <a:lstStyle/>
          <a:p>
            <a:pPr algn="ctr" eaLnBrk="1" hangingPunct="1"/>
            <a:r>
              <a:rPr lang="en-US" altLang="en-US" b="1" dirty="0">
                <a:latin typeface="Arial" panose="020B0604020202020204" pitchFamily="34" charset="0"/>
                <a:cs typeface="Arial" panose="020B0604020202020204" pitchFamily="34" charset="0"/>
              </a:rPr>
              <a:t>Câu 3</a:t>
            </a:r>
            <a:endParaRPr lang="en-US" altLang="en-US" b="1" dirty="0">
              <a:latin typeface="Arial" panose="020B0604020202020204" pitchFamily="34" charset="0"/>
              <a:ea typeface="Arial" panose="020B0604020202020204" pitchFamily="34" charset="0"/>
            </a:endParaRPr>
          </a:p>
        </p:txBody>
      </p:sp>
      <p:sp>
        <p:nvSpPr>
          <p:cNvPr id="6" name="Rounded Rectangle 5"/>
          <p:cNvSpPr/>
          <p:nvPr/>
        </p:nvSpPr>
        <p:spPr>
          <a:xfrm>
            <a:off x="541338" y="2801938"/>
            <a:ext cx="8131175" cy="97313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r>
              <a:rPr sz="2400" b="1" dirty="0">
                <a:solidFill>
                  <a:srgbClr val="000000"/>
                </a:solidFill>
                <a:latin typeface="Arial" panose="020B0604020202020204" pitchFamily="34" charset="0"/>
              </a:rPr>
              <a:t>Đây là loài hoa được dùng phổ biến trong dịp tết của khu vực miền bắc?</a:t>
            </a:r>
          </a:p>
        </p:txBody>
      </p:sp>
      <p:graphicFrame>
        <p:nvGraphicFramePr>
          <p:cNvPr id="19" name="Table 18"/>
          <p:cNvGraphicFramePr>
            <a:graphicFrameLocks noGrp="1"/>
          </p:cNvGraphicFramePr>
          <p:nvPr/>
        </p:nvGraphicFramePr>
        <p:xfrm>
          <a:off x="2935288" y="4181475"/>
          <a:ext cx="3657600" cy="544513"/>
        </p:xfrm>
        <a:graphic>
          <a:graphicData uri="http://schemas.openxmlformats.org/drawingml/2006/table">
            <a:tbl>
              <a:tblPr firstRow="1" bandRow="1">
                <a:tableStyleId>{5C22544A-7EE6-4342-B048-85BDC9FD1C3A}</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tblGrid>
              <a:tr h="544513">
                <a:tc>
                  <a:txBody>
                    <a:bodyPr/>
                    <a:lstStyle/>
                    <a:p>
                      <a:endParaRPr lang="en-US" sz="1400" dirty="0"/>
                    </a:p>
                  </a:txBody>
                  <a:tcPr marL="68580" marR="68580" marT="34244" marB="34244"/>
                </a:tc>
                <a:tc>
                  <a:txBody>
                    <a:bodyPr/>
                    <a:lstStyle/>
                    <a:p>
                      <a:endParaRPr lang="en-US" sz="1400"/>
                    </a:p>
                  </a:txBody>
                  <a:tcPr marL="68580" marR="68580" marT="34244" marB="34244"/>
                </a:tc>
                <a:tc>
                  <a:txBody>
                    <a:bodyPr/>
                    <a:lstStyle/>
                    <a:p>
                      <a:endParaRPr lang="en-US" sz="1400"/>
                    </a:p>
                  </a:txBody>
                  <a:tcPr marL="68580" marR="68580" marT="34244" marB="34244"/>
                </a:tc>
                <a:tc>
                  <a:txBody>
                    <a:bodyPr/>
                    <a:lstStyle/>
                    <a:p>
                      <a:endParaRPr lang="en-US" sz="1400"/>
                    </a:p>
                  </a:txBody>
                  <a:tcPr marL="68580" marR="68580" marT="34244" marB="34244"/>
                </a:tc>
                <a:tc>
                  <a:txBody>
                    <a:bodyPr/>
                    <a:lstStyle/>
                    <a:p>
                      <a:endParaRPr lang="en-US" sz="1400"/>
                    </a:p>
                  </a:txBody>
                  <a:tcPr marL="68580" marR="68580" marT="34244" marB="34244"/>
                </a:tc>
                <a:tc>
                  <a:txBody>
                    <a:bodyPr/>
                    <a:lstStyle/>
                    <a:p>
                      <a:endParaRPr lang="en-US" sz="1400"/>
                    </a:p>
                  </a:txBody>
                  <a:tcPr marL="68580" marR="68580" marT="34244" marB="34244"/>
                </a:tc>
                <a:extLst>
                  <a:ext uri="{0D108BD9-81ED-4DB2-BD59-A6C34878D82A}">
                    <a16:rowId xmlns:a16="http://schemas.microsoft.com/office/drawing/2014/main" val="10000"/>
                  </a:ext>
                </a:extLst>
              </a:tr>
            </a:tbl>
          </a:graphicData>
        </a:graphic>
      </p:graphicFrame>
      <p:sp>
        <p:nvSpPr>
          <p:cNvPr id="20" name="TextBox 19"/>
          <p:cNvSpPr txBox="1"/>
          <p:nvPr/>
        </p:nvSpPr>
        <p:spPr>
          <a:xfrm>
            <a:off x="2879725" y="4211638"/>
            <a:ext cx="595313" cy="461962"/>
          </a:xfrm>
          <a:prstGeom prst="rect">
            <a:avLst/>
          </a:prstGeom>
          <a:noFill/>
          <a:ln w="9525">
            <a:noFill/>
          </a:ln>
        </p:spPr>
        <p:txBody>
          <a:bodyPr>
            <a:spAutoFit/>
          </a:bodyPr>
          <a:lstStyle/>
          <a:p>
            <a:pPr algn="ctr" defTabSz="685800" eaLnBrk="1" hangingPunct="1"/>
            <a:r>
              <a:rPr lang="en-US" altLang="en-US" sz="2400" b="1" dirty="0">
                <a:solidFill>
                  <a:srgbClr val="000000"/>
                </a:solidFill>
                <a:latin typeface="Arial" panose="020B0604020202020204" pitchFamily="34" charset="0"/>
              </a:rPr>
              <a:t>H</a:t>
            </a:r>
          </a:p>
        </p:txBody>
      </p:sp>
      <p:sp>
        <p:nvSpPr>
          <p:cNvPr id="21" name="TextBox 20"/>
          <p:cNvSpPr txBox="1"/>
          <p:nvPr/>
        </p:nvSpPr>
        <p:spPr>
          <a:xfrm>
            <a:off x="3494088" y="4211638"/>
            <a:ext cx="593725" cy="461962"/>
          </a:xfrm>
          <a:prstGeom prst="rect">
            <a:avLst/>
          </a:prstGeom>
          <a:noFill/>
          <a:ln w="9525">
            <a:noFill/>
          </a:ln>
        </p:spPr>
        <p:txBody>
          <a:bodyPr>
            <a:spAutoFit/>
          </a:bodyPr>
          <a:lstStyle/>
          <a:p>
            <a:pPr algn="ctr" defTabSz="685800" eaLnBrk="1" hangingPunct="1"/>
            <a:r>
              <a:rPr lang="en-US" altLang="en-US" sz="2400" b="1" dirty="0">
                <a:solidFill>
                  <a:srgbClr val="000000"/>
                </a:solidFill>
                <a:latin typeface="Arial" panose="020B0604020202020204" pitchFamily="34" charset="0"/>
              </a:rPr>
              <a:t>O</a:t>
            </a:r>
          </a:p>
        </p:txBody>
      </p:sp>
      <p:sp>
        <p:nvSpPr>
          <p:cNvPr id="22" name="TextBox 21"/>
          <p:cNvSpPr txBox="1"/>
          <p:nvPr/>
        </p:nvSpPr>
        <p:spPr>
          <a:xfrm>
            <a:off x="4087813" y="4211638"/>
            <a:ext cx="593725" cy="461962"/>
          </a:xfrm>
          <a:prstGeom prst="rect">
            <a:avLst/>
          </a:prstGeom>
          <a:noFill/>
          <a:ln w="9525">
            <a:noFill/>
          </a:ln>
        </p:spPr>
        <p:txBody>
          <a:bodyPr>
            <a:spAutoFit/>
          </a:bodyPr>
          <a:lstStyle/>
          <a:p>
            <a:pPr algn="ctr" defTabSz="685800" eaLnBrk="1" hangingPunct="1"/>
            <a:r>
              <a:rPr lang="en-US" altLang="en-US" sz="2400" b="1" dirty="0">
                <a:solidFill>
                  <a:srgbClr val="000000"/>
                </a:solidFill>
                <a:latin typeface="Arial" panose="020B0604020202020204" pitchFamily="34" charset="0"/>
              </a:rPr>
              <a:t>A</a:t>
            </a:r>
          </a:p>
        </p:txBody>
      </p:sp>
      <p:sp>
        <p:nvSpPr>
          <p:cNvPr id="23" name="TextBox 22"/>
          <p:cNvSpPr txBox="1"/>
          <p:nvPr/>
        </p:nvSpPr>
        <p:spPr>
          <a:xfrm>
            <a:off x="4702175" y="4211638"/>
            <a:ext cx="593725" cy="461962"/>
          </a:xfrm>
          <a:prstGeom prst="rect">
            <a:avLst/>
          </a:prstGeom>
          <a:noFill/>
          <a:ln w="9525">
            <a:noFill/>
          </a:ln>
        </p:spPr>
        <p:txBody>
          <a:bodyPr>
            <a:spAutoFit/>
          </a:bodyPr>
          <a:lstStyle/>
          <a:p>
            <a:pPr algn="ctr" defTabSz="685800" eaLnBrk="1" hangingPunct="1"/>
            <a:r>
              <a:rPr lang="en-US" altLang="en-US" sz="2400" b="1" dirty="0">
                <a:solidFill>
                  <a:srgbClr val="000000"/>
                </a:solidFill>
                <a:latin typeface="Arial" panose="020B0604020202020204" pitchFamily="34" charset="0"/>
              </a:rPr>
              <a:t>Đ</a:t>
            </a:r>
          </a:p>
        </p:txBody>
      </p:sp>
      <p:sp>
        <p:nvSpPr>
          <p:cNvPr id="25" name="TextBox 24"/>
          <p:cNvSpPr txBox="1"/>
          <p:nvPr/>
        </p:nvSpPr>
        <p:spPr>
          <a:xfrm>
            <a:off x="5327650" y="4219575"/>
            <a:ext cx="595313" cy="461963"/>
          </a:xfrm>
          <a:prstGeom prst="rect">
            <a:avLst/>
          </a:prstGeom>
          <a:noFill/>
          <a:ln w="9525">
            <a:noFill/>
          </a:ln>
        </p:spPr>
        <p:txBody>
          <a:bodyPr>
            <a:spAutoFit/>
          </a:bodyPr>
          <a:lstStyle/>
          <a:p>
            <a:pPr algn="ctr" defTabSz="685800" eaLnBrk="1" hangingPunct="1"/>
            <a:r>
              <a:rPr lang="en-US" altLang="en-US" sz="2400" b="1" dirty="0">
                <a:solidFill>
                  <a:srgbClr val="000000"/>
                </a:solidFill>
                <a:latin typeface="Arial" panose="020B0604020202020204" pitchFamily="34" charset="0"/>
              </a:rPr>
              <a:t>À</a:t>
            </a:r>
          </a:p>
        </p:txBody>
      </p:sp>
      <p:sp>
        <p:nvSpPr>
          <p:cNvPr id="26" name="TextBox 25"/>
          <p:cNvSpPr txBox="1"/>
          <p:nvPr/>
        </p:nvSpPr>
        <p:spPr>
          <a:xfrm>
            <a:off x="5922963" y="4219575"/>
            <a:ext cx="592137" cy="461963"/>
          </a:xfrm>
          <a:prstGeom prst="rect">
            <a:avLst/>
          </a:prstGeom>
          <a:noFill/>
          <a:ln w="9525">
            <a:noFill/>
          </a:ln>
        </p:spPr>
        <p:txBody>
          <a:bodyPr>
            <a:spAutoFit/>
          </a:bodyPr>
          <a:lstStyle/>
          <a:p>
            <a:pPr algn="ctr" defTabSz="685800" eaLnBrk="1" hangingPunct="1"/>
            <a:r>
              <a:rPr lang="en-US" altLang="en-US" sz="2400" b="1" dirty="0">
                <a:solidFill>
                  <a:srgbClr val="000000"/>
                </a:solidFill>
                <a:latin typeface="Arial" panose="020B0604020202020204" pitchFamily="34" charset="0"/>
              </a:rPr>
              <a:t>O</a:t>
            </a:r>
          </a:p>
        </p:txBody>
      </p:sp>
      <p:sp>
        <p:nvSpPr>
          <p:cNvPr id="17" name="Rectangle 21">
            <a:hlinkClick r:id="" action="ppaction://noaction">
              <a:snd r:embed="rId6" name="doan chinh xac.wav"/>
            </a:hlinkClick>
          </p:cNvPr>
          <p:cNvSpPr>
            <a:spLocks noChangeArrowheads="1"/>
          </p:cNvSpPr>
          <p:nvPr/>
        </p:nvSpPr>
        <p:spPr bwMode="auto">
          <a:xfrm>
            <a:off x="7507836" y="5133671"/>
            <a:ext cx="1082528" cy="472965"/>
          </a:xfrm>
          <a:prstGeom prst="flowChartProcess">
            <a:avLst/>
          </a:prstGeom>
          <a:solidFill>
            <a:srgbClr val="FF5314"/>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Đáp</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án</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Oval 38"/>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FF3300"/>
                </a:solidFill>
                <a:effectLst/>
                <a:uLnTx/>
                <a:uFillTx/>
                <a:latin typeface="Arial" panose="020B0604020202020204" pitchFamily="34" charset="0"/>
                <a:ea typeface="+mn-ea"/>
                <a:cs typeface="+mn-cs"/>
              </a:rPr>
              <a:t>00</a:t>
            </a:r>
          </a:p>
        </p:txBody>
      </p:sp>
      <p:sp>
        <p:nvSpPr>
          <p:cNvPr id="16" name="Oval 37"/>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01</a:t>
            </a:r>
          </a:p>
        </p:txBody>
      </p:sp>
      <p:sp>
        <p:nvSpPr>
          <p:cNvPr id="18" name="Oval 36"/>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02</a:t>
            </a:r>
          </a:p>
        </p:txBody>
      </p:sp>
      <p:sp>
        <p:nvSpPr>
          <p:cNvPr id="24" name="Oval 35"/>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03</a:t>
            </a:r>
          </a:p>
        </p:txBody>
      </p:sp>
      <p:sp>
        <p:nvSpPr>
          <p:cNvPr id="30" name="Oval 34"/>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04</a:t>
            </a:r>
          </a:p>
        </p:txBody>
      </p:sp>
      <p:sp>
        <p:nvSpPr>
          <p:cNvPr id="31" name="Oval 33"/>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05</a:t>
            </a:r>
          </a:p>
        </p:txBody>
      </p:sp>
      <p:sp>
        <p:nvSpPr>
          <p:cNvPr id="32" name="Oval 32"/>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06</a:t>
            </a:r>
          </a:p>
        </p:txBody>
      </p:sp>
      <p:sp>
        <p:nvSpPr>
          <p:cNvPr id="33" name="Oval 31"/>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07</a:t>
            </a:r>
          </a:p>
        </p:txBody>
      </p:sp>
      <p:sp>
        <p:nvSpPr>
          <p:cNvPr id="34" name="Oval 30"/>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08</a:t>
            </a:r>
          </a:p>
        </p:txBody>
      </p:sp>
      <p:sp>
        <p:nvSpPr>
          <p:cNvPr id="35" name="Oval 29"/>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09</a:t>
            </a:r>
          </a:p>
        </p:txBody>
      </p:sp>
      <p:sp>
        <p:nvSpPr>
          <p:cNvPr id="36" name="Oval 28"/>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10</a:t>
            </a:r>
          </a:p>
        </p:txBody>
      </p:sp>
      <p:sp>
        <p:nvSpPr>
          <p:cNvPr id="37" name="Oval 27"/>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11</a:t>
            </a:r>
          </a:p>
        </p:txBody>
      </p:sp>
      <p:sp>
        <p:nvSpPr>
          <p:cNvPr id="38" name="Oval 26"/>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12</a:t>
            </a:r>
          </a:p>
        </p:txBody>
      </p:sp>
      <p:sp>
        <p:nvSpPr>
          <p:cNvPr id="39" name="Oval 25"/>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13</a:t>
            </a:r>
          </a:p>
        </p:txBody>
      </p:sp>
      <p:sp>
        <p:nvSpPr>
          <p:cNvPr id="40" name="Oval 24"/>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14</a:t>
            </a:r>
          </a:p>
        </p:txBody>
      </p:sp>
      <p:sp>
        <p:nvSpPr>
          <p:cNvPr id="41" name="Oval 19"/>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15</a:t>
            </a:r>
          </a:p>
        </p:txBody>
      </p:sp>
      <p:sp>
        <p:nvSpPr>
          <p:cNvPr id="42" name="Oval 18"/>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16</a:t>
            </a:r>
          </a:p>
        </p:txBody>
      </p:sp>
      <p:sp>
        <p:nvSpPr>
          <p:cNvPr id="43" name="Oval 17"/>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17</a:t>
            </a:r>
          </a:p>
        </p:txBody>
      </p:sp>
      <p:sp>
        <p:nvSpPr>
          <p:cNvPr id="44" name="Oval 16"/>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18</a:t>
            </a:r>
          </a:p>
        </p:txBody>
      </p:sp>
      <p:sp>
        <p:nvSpPr>
          <p:cNvPr id="45" name="Oval 15"/>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19</a:t>
            </a:r>
          </a:p>
        </p:txBody>
      </p:sp>
      <p:sp>
        <p:nvSpPr>
          <p:cNvPr id="46" name="Oval 14"/>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20</a:t>
            </a:r>
          </a:p>
        </p:txBody>
      </p:sp>
      <p:sp>
        <p:nvSpPr>
          <p:cNvPr id="47" name="Oval 13"/>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21</a:t>
            </a:r>
          </a:p>
        </p:txBody>
      </p:sp>
      <p:sp>
        <p:nvSpPr>
          <p:cNvPr id="48" name="Oval 12"/>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22</a:t>
            </a:r>
          </a:p>
        </p:txBody>
      </p:sp>
      <p:sp>
        <p:nvSpPr>
          <p:cNvPr id="49" name="Oval 11"/>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23</a:t>
            </a:r>
          </a:p>
        </p:txBody>
      </p:sp>
      <p:sp>
        <p:nvSpPr>
          <p:cNvPr id="50" name="Oval 10"/>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24</a:t>
            </a:r>
          </a:p>
        </p:txBody>
      </p:sp>
      <p:sp>
        <p:nvSpPr>
          <p:cNvPr id="51" name="Oval 9"/>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25</a:t>
            </a:r>
          </a:p>
        </p:txBody>
      </p:sp>
      <p:sp>
        <p:nvSpPr>
          <p:cNvPr id="52" name="Oval 8"/>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26</a:t>
            </a:r>
          </a:p>
        </p:txBody>
      </p:sp>
      <p:sp>
        <p:nvSpPr>
          <p:cNvPr id="53" name="Oval 7"/>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27</a:t>
            </a:r>
          </a:p>
        </p:txBody>
      </p:sp>
      <p:sp>
        <p:nvSpPr>
          <p:cNvPr id="54" name="Oval 6"/>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28</a:t>
            </a:r>
          </a:p>
        </p:txBody>
      </p:sp>
      <p:sp>
        <p:nvSpPr>
          <p:cNvPr id="55" name="Oval 5"/>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29</a:t>
            </a:r>
          </a:p>
        </p:txBody>
      </p:sp>
      <p:sp>
        <p:nvSpPr>
          <p:cNvPr id="56" name="Oval 4"/>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dirty="0">
                <a:ln>
                  <a:noFill/>
                </a:ln>
                <a:solidFill>
                  <a:srgbClr val="0000FF"/>
                </a:solidFill>
                <a:effectLst/>
                <a:uLnTx/>
                <a:uFillTx/>
                <a:latin typeface="Arial" panose="020B0604020202020204" pitchFamily="34" charset="0"/>
                <a:ea typeface="+mn-ea"/>
                <a:cs typeface="+mn-cs"/>
              </a:rPr>
              <a:t>30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1000"/>
                                        <p:tgtEl>
                                          <p:spTgt spid="56"/>
                                        </p:tgtEl>
                                      </p:cBhvr>
                                    </p:animEffect>
                                    <p:set>
                                      <p:cBhvr>
                                        <p:cTn id="7" dur="1" fill="hold">
                                          <p:stCondLst>
                                            <p:cond delay="999"/>
                                          </p:stCondLst>
                                        </p:cTn>
                                        <p:tgtEl>
                                          <p:spTgt spid="5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1000"/>
                            </p:stCondLst>
                            <p:childTnLst>
                              <p:par>
                                <p:cTn id="9" presetID="21" presetClass="exit" presetSubtype="1" fill="hold" grpId="0" nodeType="afterEffect">
                                  <p:stCondLst>
                                    <p:cond delay="0"/>
                                  </p:stCondLst>
                                  <p:childTnLst>
                                    <p:animEffect transition="out" filter="wheel(1)">
                                      <p:cBhvr>
                                        <p:cTn id="10" dur="1000"/>
                                        <p:tgtEl>
                                          <p:spTgt spid="55"/>
                                        </p:tgtEl>
                                      </p:cBhvr>
                                    </p:animEffect>
                                    <p:set>
                                      <p:cBhvr>
                                        <p:cTn id="11" dur="1" fill="hold">
                                          <p:stCondLst>
                                            <p:cond delay="999"/>
                                          </p:stCondLst>
                                        </p:cTn>
                                        <p:tgtEl>
                                          <p:spTgt spid="55"/>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p:stCondLst>
                              <p:cond delay="2000"/>
                            </p:stCondLst>
                            <p:childTnLst>
                              <p:par>
                                <p:cTn id="13" presetID="21" presetClass="exit" presetSubtype="1" fill="hold" grpId="0" nodeType="afterEffect">
                                  <p:stCondLst>
                                    <p:cond delay="0"/>
                                  </p:stCondLst>
                                  <p:childTnLst>
                                    <p:animEffect transition="out" filter="wheel(1)">
                                      <p:cBhvr>
                                        <p:cTn id="14" dur="1000"/>
                                        <p:tgtEl>
                                          <p:spTgt spid="54"/>
                                        </p:tgtEl>
                                      </p:cBhvr>
                                    </p:animEffect>
                                    <p:set>
                                      <p:cBhvr>
                                        <p:cTn id="15" dur="1" fill="hold">
                                          <p:stCondLst>
                                            <p:cond delay="999"/>
                                          </p:stCondLst>
                                        </p:cTn>
                                        <p:tgtEl>
                                          <p:spTgt spid="54"/>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p:stCondLst>
                              <p:cond delay="3000"/>
                            </p:stCondLst>
                            <p:childTnLst>
                              <p:par>
                                <p:cTn id="17" presetID="21" presetClass="exit" presetSubtype="1" fill="hold" grpId="0" nodeType="afterEffect">
                                  <p:stCondLst>
                                    <p:cond delay="0"/>
                                  </p:stCondLst>
                                  <p:childTnLst>
                                    <p:animEffect transition="out" filter="wheel(1)">
                                      <p:cBhvr>
                                        <p:cTn id="18" dur="1000"/>
                                        <p:tgtEl>
                                          <p:spTgt spid="53"/>
                                        </p:tgtEl>
                                      </p:cBhvr>
                                    </p:animEffect>
                                    <p:set>
                                      <p:cBhvr>
                                        <p:cTn id="19" dur="1" fill="hold">
                                          <p:stCondLst>
                                            <p:cond delay="999"/>
                                          </p:stCondLst>
                                        </p:cTn>
                                        <p:tgtEl>
                                          <p:spTgt spid="5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0" fill="hold">
                            <p:stCondLst>
                              <p:cond delay="4000"/>
                            </p:stCondLst>
                            <p:childTnLst>
                              <p:par>
                                <p:cTn id="21" presetID="21" presetClass="exit" presetSubtype="1" fill="hold" grpId="0" nodeType="afterEffect">
                                  <p:stCondLst>
                                    <p:cond delay="0"/>
                                  </p:stCondLst>
                                  <p:childTnLst>
                                    <p:animEffect transition="out" filter="wheel(1)">
                                      <p:cBhvr>
                                        <p:cTn id="22" dur="1000"/>
                                        <p:tgtEl>
                                          <p:spTgt spid="52"/>
                                        </p:tgtEl>
                                      </p:cBhvr>
                                    </p:animEffect>
                                    <p:set>
                                      <p:cBhvr>
                                        <p:cTn id="23" dur="1" fill="hold">
                                          <p:stCondLst>
                                            <p:cond delay="999"/>
                                          </p:stCondLst>
                                        </p:cTn>
                                        <p:tgtEl>
                                          <p:spTgt spid="52"/>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4" fill="hold">
                            <p:stCondLst>
                              <p:cond delay="5000"/>
                            </p:stCondLst>
                            <p:childTnLst>
                              <p:par>
                                <p:cTn id="25" presetID="21" presetClass="exit" presetSubtype="1" fill="hold" grpId="0" nodeType="afterEffect">
                                  <p:stCondLst>
                                    <p:cond delay="0"/>
                                  </p:stCondLst>
                                  <p:childTnLst>
                                    <p:animEffect transition="out" filter="wheel(1)">
                                      <p:cBhvr>
                                        <p:cTn id="26" dur="1000"/>
                                        <p:tgtEl>
                                          <p:spTgt spid="51"/>
                                        </p:tgtEl>
                                      </p:cBhvr>
                                    </p:animEffect>
                                    <p:set>
                                      <p:cBhvr>
                                        <p:cTn id="27" dur="1" fill="hold">
                                          <p:stCondLst>
                                            <p:cond delay="999"/>
                                          </p:stCondLst>
                                        </p:cTn>
                                        <p:tgtEl>
                                          <p:spTgt spid="51"/>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28" fill="hold">
                            <p:stCondLst>
                              <p:cond delay="6000"/>
                            </p:stCondLst>
                            <p:childTnLst>
                              <p:par>
                                <p:cTn id="29" presetID="21" presetClass="exit" presetSubtype="1" fill="hold" grpId="0" nodeType="afterEffect">
                                  <p:stCondLst>
                                    <p:cond delay="0"/>
                                  </p:stCondLst>
                                  <p:childTnLst>
                                    <p:animEffect transition="out" filter="wheel(1)">
                                      <p:cBhvr>
                                        <p:cTn id="30" dur="1000"/>
                                        <p:tgtEl>
                                          <p:spTgt spid="50"/>
                                        </p:tgtEl>
                                      </p:cBhvr>
                                    </p:animEffect>
                                    <p:set>
                                      <p:cBhvr>
                                        <p:cTn id="31" dur="1" fill="hold">
                                          <p:stCondLst>
                                            <p:cond delay="999"/>
                                          </p:stCondLst>
                                        </p:cTn>
                                        <p:tgtEl>
                                          <p:spTgt spid="5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2" fill="hold">
                            <p:stCondLst>
                              <p:cond delay="7000"/>
                            </p:stCondLst>
                            <p:childTnLst>
                              <p:par>
                                <p:cTn id="33" presetID="21" presetClass="exit" presetSubtype="1" fill="hold" grpId="0" nodeType="afterEffect">
                                  <p:stCondLst>
                                    <p:cond delay="0"/>
                                  </p:stCondLst>
                                  <p:childTnLst>
                                    <p:animEffect transition="out" filter="wheel(1)">
                                      <p:cBhvr>
                                        <p:cTn id="34" dur="1000"/>
                                        <p:tgtEl>
                                          <p:spTgt spid="49"/>
                                        </p:tgtEl>
                                      </p:cBhvr>
                                    </p:animEffect>
                                    <p:set>
                                      <p:cBhvr>
                                        <p:cTn id="35" dur="1" fill="hold">
                                          <p:stCondLst>
                                            <p:cond delay="999"/>
                                          </p:stCondLst>
                                        </p:cTn>
                                        <p:tgtEl>
                                          <p:spTgt spid="4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par>
                          <p:cTn id="36" fill="hold">
                            <p:stCondLst>
                              <p:cond delay="8000"/>
                            </p:stCondLst>
                            <p:childTnLst>
                              <p:par>
                                <p:cTn id="37" presetID="21" presetClass="exit" presetSubtype="1" fill="hold" grpId="0" nodeType="afterEffect">
                                  <p:stCondLst>
                                    <p:cond delay="0"/>
                                  </p:stCondLst>
                                  <p:childTnLst>
                                    <p:animEffect transition="out" filter="wheel(1)">
                                      <p:cBhvr>
                                        <p:cTn id="38" dur="1000"/>
                                        <p:tgtEl>
                                          <p:spTgt spid="48"/>
                                        </p:tgtEl>
                                      </p:cBhvr>
                                    </p:animEffect>
                                    <p:set>
                                      <p:cBhvr>
                                        <p:cTn id="39" dur="1" fill="hold">
                                          <p:stCondLst>
                                            <p:cond delay="999"/>
                                          </p:stCondLst>
                                        </p:cTn>
                                        <p:tgtEl>
                                          <p:spTgt spid="4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0" fill="hold">
                            <p:stCondLst>
                              <p:cond delay="9000"/>
                            </p:stCondLst>
                            <p:childTnLst>
                              <p:par>
                                <p:cTn id="41" presetID="21" presetClass="exit" presetSubtype="1" fill="hold" grpId="0" nodeType="afterEffect">
                                  <p:stCondLst>
                                    <p:cond delay="0"/>
                                  </p:stCondLst>
                                  <p:childTnLst>
                                    <p:animEffect transition="out" filter="wheel(1)">
                                      <p:cBhvr>
                                        <p:cTn id="42" dur="1000"/>
                                        <p:tgtEl>
                                          <p:spTgt spid="47"/>
                                        </p:tgtEl>
                                      </p:cBhvr>
                                    </p:animEffect>
                                    <p:set>
                                      <p:cBhvr>
                                        <p:cTn id="43" dur="1" fill="hold">
                                          <p:stCondLst>
                                            <p:cond delay="999"/>
                                          </p:stCondLst>
                                        </p:cTn>
                                        <p:tgtEl>
                                          <p:spTgt spid="47"/>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4" fill="hold">
                            <p:stCondLst>
                              <p:cond delay="10000"/>
                            </p:stCondLst>
                            <p:childTnLst>
                              <p:par>
                                <p:cTn id="45" presetID="21" presetClass="exit" presetSubtype="1" fill="hold" grpId="0" nodeType="afterEffect">
                                  <p:stCondLst>
                                    <p:cond delay="0"/>
                                  </p:stCondLst>
                                  <p:childTnLst>
                                    <p:animEffect transition="out" filter="wheel(1)">
                                      <p:cBhvr>
                                        <p:cTn id="46" dur="1000"/>
                                        <p:tgtEl>
                                          <p:spTgt spid="46"/>
                                        </p:tgtEl>
                                      </p:cBhvr>
                                    </p:animEffect>
                                    <p:set>
                                      <p:cBhvr>
                                        <p:cTn id="47" dur="1" fill="hold">
                                          <p:stCondLst>
                                            <p:cond delay="999"/>
                                          </p:stCondLst>
                                        </p:cTn>
                                        <p:tgtEl>
                                          <p:spTgt spid="46"/>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par>
                          <p:cTn id="48" fill="hold">
                            <p:stCondLst>
                              <p:cond delay="11000"/>
                            </p:stCondLst>
                            <p:childTnLst>
                              <p:par>
                                <p:cTn id="49" presetID="21" presetClass="exit" presetSubtype="1" fill="hold" grpId="0" nodeType="afterEffect">
                                  <p:stCondLst>
                                    <p:cond delay="0"/>
                                  </p:stCondLst>
                                  <p:childTnLst>
                                    <p:animEffect transition="out" filter="wheel(1)">
                                      <p:cBhvr>
                                        <p:cTn id="50" dur="1000"/>
                                        <p:tgtEl>
                                          <p:spTgt spid="45"/>
                                        </p:tgtEl>
                                      </p:cBhvr>
                                    </p:animEffect>
                                    <p:set>
                                      <p:cBhvr>
                                        <p:cTn id="51"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par>
                          <p:cTn id="52" fill="hold">
                            <p:stCondLst>
                              <p:cond delay="12000"/>
                            </p:stCondLst>
                            <p:childTnLst>
                              <p:par>
                                <p:cTn id="53" presetID="21" presetClass="exit" presetSubtype="1" fill="hold" grpId="0" nodeType="afterEffect">
                                  <p:stCondLst>
                                    <p:cond delay="0"/>
                                  </p:stCondLst>
                                  <p:childTnLst>
                                    <p:animEffect transition="out" filter="wheel(1)">
                                      <p:cBhvr>
                                        <p:cTn id="54" dur="1000"/>
                                        <p:tgtEl>
                                          <p:spTgt spid="44"/>
                                        </p:tgtEl>
                                      </p:cBhvr>
                                    </p:animEffect>
                                    <p:set>
                                      <p:cBhvr>
                                        <p:cTn id="55"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56" fill="hold">
                            <p:stCondLst>
                              <p:cond delay="13000"/>
                            </p:stCondLst>
                            <p:childTnLst>
                              <p:par>
                                <p:cTn id="57" presetID="21" presetClass="exit" presetSubtype="1" fill="hold" grpId="0" nodeType="afterEffect">
                                  <p:stCondLst>
                                    <p:cond delay="0"/>
                                  </p:stCondLst>
                                  <p:childTnLst>
                                    <p:animEffect transition="out" filter="wheel(1)">
                                      <p:cBhvr>
                                        <p:cTn id="58" dur="1000"/>
                                        <p:tgtEl>
                                          <p:spTgt spid="43"/>
                                        </p:tgtEl>
                                      </p:cBhvr>
                                    </p:animEffect>
                                    <p:set>
                                      <p:cBhvr>
                                        <p:cTn id="59"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0" fill="hold">
                            <p:stCondLst>
                              <p:cond delay="14000"/>
                            </p:stCondLst>
                            <p:childTnLst>
                              <p:par>
                                <p:cTn id="61" presetID="21" presetClass="exit" presetSubtype="1" fill="hold" grpId="0" nodeType="afterEffect">
                                  <p:stCondLst>
                                    <p:cond delay="0"/>
                                  </p:stCondLst>
                                  <p:childTnLst>
                                    <p:animEffect transition="out" filter="wheel(1)">
                                      <p:cBhvr>
                                        <p:cTn id="62" dur="1000"/>
                                        <p:tgtEl>
                                          <p:spTgt spid="42"/>
                                        </p:tgtEl>
                                      </p:cBhvr>
                                    </p:animEffect>
                                    <p:set>
                                      <p:cBhvr>
                                        <p:cTn id="63"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childTnLst>
                          </p:cTn>
                        </p:par>
                        <p:par>
                          <p:cTn id="64" fill="hold">
                            <p:stCondLst>
                              <p:cond delay="15000"/>
                            </p:stCondLst>
                            <p:childTnLst>
                              <p:par>
                                <p:cTn id="65" presetID="21" presetClass="exit" presetSubtype="1" fill="hold" grpId="0" nodeType="afterEffect">
                                  <p:stCondLst>
                                    <p:cond delay="0"/>
                                  </p:stCondLst>
                                  <p:childTnLst>
                                    <p:animEffect transition="out" filter="wheel(1)">
                                      <p:cBhvr>
                                        <p:cTn id="66" dur="1000"/>
                                        <p:tgtEl>
                                          <p:spTgt spid="41"/>
                                        </p:tgtEl>
                                      </p:cBhvr>
                                    </p:animEffect>
                                    <p:set>
                                      <p:cBhvr>
                                        <p:cTn id="67"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lick.wav"/>
                                        </p:tgtEl>
                                      </p:cMediaNode>
                                    </p:audio>
                                  </p:subTnLst>
                                </p:cTn>
                              </p:par>
                            </p:childTnLst>
                          </p:cTn>
                        </p:par>
                        <p:par>
                          <p:cTn id="68" fill="hold">
                            <p:stCondLst>
                              <p:cond delay="16000"/>
                            </p:stCondLst>
                            <p:childTnLst>
                              <p:par>
                                <p:cTn id="69" presetID="21" presetClass="exit" presetSubtype="1" fill="hold" grpId="0" nodeType="afterEffect">
                                  <p:stCondLst>
                                    <p:cond delay="0"/>
                                  </p:stCondLst>
                                  <p:childTnLst>
                                    <p:animEffect transition="out" filter="wheel(1)">
                                      <p:cBhvr>
                                        <p:cTn id="70" dur="1000"/>
                                        <p:tgtEl>
                                          <p:spTgt spid="40"/>
                                        </p:tgtEl>
                                      </p:cBhvr>
                                    </p:animEffect>
                                    <p:set>
                                      <p:cBhvr>
                                        <p:cTn id="71"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childTnLst>
                          </p:cTn>
                        </p:par>
                        <p:par>
                          <p:cTn id="72" fill="hold">
                            <p:stCondLst>
                              <p:cond delay="17000"/>
                            </p:stCondLst>
                            <p:childTnLst>
                              <p:par>
                                <p:cTn id="73" presetID="21" presetClass="exit" presetSubtype="1" fill="hold" grpId="0" nodeType="afterEffect">
                                  <p:stCondLst>
                                    <p:cond delay="0"/>
                                  </p:stCondLst>
                                  <p:childTnLst>
                                    <p:animEffect transition="out" filter="wheel(1)">
                                      <p:cBhvr>
                                        <p:cTn id="74" dur="1000"/>
                                        <p:tgtEl>
                                          <p:spTgt spid="39"/>
                                        </p:tgtEl>
                                      </p:cBhvr>
                                    </p:animEffect>
                                    <p:set>
                                      <p:cBhvr>
                                        <p:cTn id="7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childTnLst>
                          </p:cTn>
                        </p:par>
                        <p:par>
                          <p:cTn id="76" fill="hold">
                            <p:stCondLst>
                              <p:cond delay="18000"/>
                            </p:stCondLst>
                            <p:childTnLst>
                              <p:par>
                                <p:cTn id="77" presetID="21" presetClass="exit" presetSubtype="1" fill="hold" grpId="0" nodeType="afterEffect">
                                  <p:stCondLst>
                                    <p:cond delay="0"/>
                                  </p:stCondLst>
                                  <p:childTnLst>
                                    <p:animEffect transition="out" filter="wheel(1)">
                                      <p:cBhvr>
                                        <p:cTn id="78" dur="1000"/>
                                        <p:tgtEl>
                                          <p:spTgt spid="38"/>
                                        </p:tgtEl>
                                      </p:cBhvr>
                                    </p:animEffect>
                                    <p:set>
                                      <p:cBhvr>
                                        <p:cTn id="79"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0" fill="hold">
                            <p:stCondLst>
                              <p:cond delay="19000"/>
                            </p:stCondLst>
                            <p:childTnLst>
                              <p:par>
                                <p:cTn id="81" presetID="21" presetClass="exit" presetSubtype="1" fill="hold" grpId="0" nodeType="afterEffect">
                                  <p:stCondLst>
                                    <p:cond delay="0"/>
                                  </p:stCondLst>
                                  <p:childTnLst>
                                    <p:animEffect transition="out" filter="wheel(1)">
                                      <p:cBhvr>
                                        <p:cTn id="82" dur="1000"/>
                                        <p:tgtEl>
                                          <p:spTgt spid="37"/>
                                        </p:tgtEl>
                                      </p:cBhvr>
                                    </p:animEffect>
                                    <p:set>
                                      <p:cBhvr>
                                        <p:cTn id="83"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click.wav"/>
                                        </p:tgtEl>
                                      </p:cMediaNode>
                                    </p:audio>
                                  </p:subTnLst>
                                </p:cTn>
                              </p:par>
                            </p:childTnLst>
                          </p:cTn>
                        </p:par>
                        <p:par>
                          <p:cTn id="84" fill="hold">
                            <p:stCondLst>
                              <p:cond delay="20000"/>
                            </p:stCondLst>
                            <p:childTnLst>
                              <p:par>
                                <p:cTn id="85" presetID="21" presetClass="exit" presetSubtype="1" fill="hold" grpId="0" nodeType="afterEffect">
                                  <p:stCondLst>
                                    <p:cond delay="0"/>
                                  </p:stCondLst>
                                  <p:childTnLst>
                                    <p:animEffect transition="out" filter="wheel(1)">
                                      <p:cBhvr>
                                        <p:cTn id="86" dur="1000"/>
                                        <p:tgtEl>
                                          <p:spTgt spid="36"/>
                                        </p:tgtEl>
                                      </p:cBhvr>
                                    </p:animEffect>
                                    <p:set>
                                      <p:cBhvr>
                                        <p:cTn id="87"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3" name="click.wav"/>
                                        </p:tgtEl>
                                      </p:cMediaNode>
                                    </p:audio>
                                  </p:subTnLst>
                                </p:cTn>
                              </p:par>
                            </p:childTnLst>
                          </p:cTn>
                        </p:par>
                        <p:par>
                          <p:cTn id="88" fill="hold">
                            <p:stCondLst>
                              <p:cond delay="21000"/>
                            </p:stCondLst>
                            <p:childTnLst>
                              <p:par>
                                <p:cTn id="89" presetID="21" presetClass="exit" presetSubtype="1" fill="hold" grpId="0" nodeType="afterEffect">
                                  <p:stCondLst>
                                    <p:cond delay="0"/>
                                  </p:stCondLst>
                                  <p:childTnLst>
                                    <p:animEffect transition="out" filter="wheel(1)">
                                      <p:cBhvr>
                                        <p:cTn id="90" dur="1000"/>
                                        <p:tgtEl>
                                          <p:spTgt spid="35"/>
                                        </p:tgtEl>
                                      </p:cBhvr>
                                    </p:animEffect>
                                    <p:set>
                                      <p:cBhvr>
                                        <p:cTn id="91"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lick.wav"/>
                                        </p:tgtEl>
                                      </p:cMediaNode>
                                    </p:audio>
                                  </p:subTnLst>
                                </p:cTn>
                              </p:par>
                            </p:childTnLst>
                          </p:cTn>
                        </p:par>
                        <p:par>
                          <p:cTn id="92" fill="hold">
                            <p:stCondLst>
                              <p:cond delay="22000"/>
                            </p:stCondLst>
                            <p:childTnLst>
                              <p:par>
                                <p:cTn id="93" presetID="21" presetClass="exit" presetSubtype="1" fill="hold" grpId="0" nodeType="afterEffect">
                                  <p:stCondLst>
                                    <p:cond delay="0"/>
                                  </p:stCondLst>
                                  <p:childTnLst>
                                    <p:animEffect transition="out" filter="wheel(1)">
                                      <p:cBhvr>
                                        <p:cTn id="94" dur="1000"/>
                                        <p:tgtEl>
                                          <p:spTgt spid="34"/>
                                        </p:tgtEl>
                                      </p:cBhvr>
                                    </p:animEffect>
                                    <p:set>
                                      <p:cBhvr>
                                        <p:cTn id="95"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click.wav"/>
                                        </p:tgtEl>
                                      </p:cMediaNode>
                                    </p:audio>
                                  </p:subTnLst>
                                </p:cTn>
                              </p:par>
                            </p:childTnLst>
                          </p:cTn>
                        </p:par>
                        <p:par>
                          <p:cTn id="96" fill="hold">
                            <p:stCondLst>
                              <p:cond delay="23000"/>
                            </p:stCondLst>
                            <p:childTnLst>
                              <p:par>
                                <p:cTn id="97" presetID="21" presetClass="exit" presetSubtype="1" fill="hold" grpId="0" nodeType="afterEffect">
                                  <p:stCondLst>
                                    <p:cond delay="0"/>
                                  </p:stCondLst>
                                  <p:childTnLst>
                                    <p:animEffect transition="out" filter="wheel(1)">
                                      <p:cBhvr>
                                        <p:cTn id="98" dur="1000"/>
                                        <p:tgtEl>
                                          <p:spTgt spid="33"/>
                                        </p:tgtEl>
                                      </p:cBhvr>
                                    </p:animEffect>
                                    <p:set>
                                      <p:cBhvr>
                                        <p:cTn id="99"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3" name="click.wav"/>
                                        </p:tgtEl>
                                      </p:cMediaNode>
                                    </p:audio>
                                  </p:subTnLst>
                                </p:cTn>
                              </p:par>
                            </p:childTnLst>
                          </p:cTn>
                        </p:par>
                        <p:par>
                          <p:cTn id="100" fill="hold">
                            <p:stCondLst>
                              <p:cond delay="24000"/>
                            </p:stCondLst>
                            <p:childTnLst>
                              <p:par>
                                <p:cTn id="101" presetID="21" presetClass="exit" presetSubtype="1" fill="hold" grpId="0" nodeType="afterEffect">
                                  <p:stCondLst>
                                    <p:cond delay="0"/>
                                  </p:stCondLst>
                                  <p:childTnLst>
                                    <p:animEffect transition="out" filter="wheel(1)">
                                      <p:cBhvr>
                                        <p:cTn id="102" dur="1000"/>
                                        <p:tgtEl>
                                          <p:spTgt spid="32"/>
                                        </p:tgtEl>
                                      </p:cBhvr>
                                    </p:animEffect>
                                    <p:set>
                                      <p:cBhvr>
                                        <p:cTn id="103"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3" name="click.wav"/>
                                        </p:tgtEl>
                                      </p:cMediaNode>
                                    </p:audio>
                                  </p:subTnLst>
                                </p:cTn>
                              </p:par>
                            </p:childTnLst>
                          </p:cTn>
                        </p:par>
                        <p:par>
                          <p:cTn id="104" fill="hold">
                            <p:stCondLst>
                              <p:cond delay="25000"/>
                            </p:stCondLst>
                            <p:childTnLst>
                              <p:par>
                                <p:cTn id="105" presetID="21" presetClass="exit" presetSubtype="1" fill="hold" grpId="0" nodeType="afterEffect">
                                  <p:stCondLst>
                                    <p:cond delay="0"/>
                                  </p:stCondLst>
                                  <p:childTnLst>
                                    <p:animEffect transition="out" filter="wheel(1)">
                                      <p:cBhvr>
                                        <p:cTn id="106" dur="1000"/>
                                        <p:tgtEl>
                                          <p:spTgt spid="31"/>
                                        </p:tgtEl>
                                      </p:cBhvr>
                                    </p:animEffect>
                                    <p:set>
                                      <p:cBhvr>
                                        <p:cTn id="107"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3" name="click.wav"/>
                                        </p:tgtEl>
                                      </p:cMediaNode>
                                    </p:audio>
                                  </p:subTnLst>
                                </p:cTn>
                              </p:par>
                            </p:childTnLst>
                          </p:cTn>
                        </p:par>
                        <p:par>
                          <p:cTn id="108" fill="hold">
                            <p:stCondLst>
                              <p:cond delay="26000"/>
                            </p:stCondLst>
                            <p:childTnLst>
                              <p:par>
                                <p:cTn id="109" presetID="21" presetClass="exit" presetSubtype="1" fill="hold" grpId="0" nodeType="afterEffect">
                                  <p:stCondLst>
                                    <p:cond delay="0"/>
                                  </p:stCondLst>
                                  <p:childTnLst>
                                    <p:animEffect transition="out" filter="wheel(1)">
                                      <p:cBhvr>
                                        <p:cTn id="110" dur="1000"/>
                                        <p:tgtEl>
                                          <p:spTgt spid="30"/>
                                        </p:tgtEl>
                                      </p:cBhvr>
                                    </p:animEffect>
                                    <p:set>
                                      <p:cBhvr>
                                        <p:cTn id="111"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3" name="click.wav"/>
                                        </p:tgtEl>
                                      </p:cMediaNode>
                                    </p:audio>
                                  </p:subTnLst>
                                </p:cTn>
                              </p:par>
                            </p:childTnLst>
                          </p:cTn>
                        </p:par>
                        <p:par>
                          <p:cTn id="112" fill="hold">
                            <p:stCondLst>
                              <p:cond delay="27000"/>
                            </p:stCondLst>
                            <p:childTnLst>
                              <p:par>
                                <p:cTn id="113" presetID="21" presetClass="exit" presetSubtype="1" fill="hold" grpId="0" nodeType="afterEffect">
                                  <p:stCondLst>
                                    <p:cond delay="0"/>
                                  </p:stCondLst>
                                  <p:childTnLst>
                                    <p:animEffect transition="out" filter="wheel(1)">
                                      <p:cBhvr>
                                        <p:cTn id="114" dur="1000"/>
                                        <p:tgtEl>
                                          <p:spTgt spid="24"/>
                                        </p:tgtEl>
                                      </p:cBhvr>
                                    </p:animEffect>
                                    <p:set>
                                      <p:cBhvr>
                                        <p:cTn id="115"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3" name="click.wav"/>
                                        </p:tgtEl>
                                      </p:cMediaNode>
                                    </p:audio>
                                  </p:subTnLst>
                                </p:cTn>
                              </p:par>
                            </p:childTnLst>
                          </p:cTn>
                        </p:par>
                        <p:par>
                          <p:cTn id="116" fill="hold">
                            <p:stCondLst>
                              <p:cond delay="28000"/>
                            </p:stCondLst>
                            <p:childTnLst>
                              <p:par>
                                <p:cTn id="117" presetID="21" presetClass="exit" presetSubtype="1" fill="hold" grpId="0" nodeType="afterEffect">
                                  <p:stCondLst>
                                    <p:cond delay="0"/>
                                  </p:stCondLst>
                                  <p:childTnLst>
                                    <p:animEffect transition="out" filter="wheel(1)">
                                      <p:cBhvr>
                                        <p:cTn id="118" dur="1000"/>
                                        <p:tgtEl>
                                          <p:spTgt spid="18"/>
                                        </p:tgtEl>
                                      </p:cBhvr>
                                    </p:animEffect>
                                    <p:set>
                                      <p:cBhvr>
                                        <p:cTn id="119"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3" name="click.wav"/>
                                        </p:tgtEl>
                                      </p:cMediaNode>
                                    </p:audio>
                                  </p:subTnLst>
                                </p:cTn>
                              </p:par>
                            </p:childTnLst>
                          </p:cTn>
                        </p:par>
                        <p:par>
                          <p:cTn id="120" fill="hold">
                            <p:stCondLst>
                              <p:cond delay="29000"/>
                            </p:stCondLst>
                            <p:childTnLst>
                              <p:par>
                                <p:cTn id="121" presetID="21" presetClass="exit" presetSubtype="1" fill="hold" grpId="0" nodeType="afterEffect">
                                  <p:stCondLst>
                                    <p:cond delay="0"/>
                                  </p:stCondLst>
                                  <p:childTnLst>
                                    <p:animEffect transition="out" filter="wheel(1)">
                                      <p:cBhvr>
                                        <p:cTn id="122" dur="1000"/>
                                        <p:tgtEl>
                                          <p:spTgt spid="16"/>
                                        </p:tgtEl>
                                      </p:cBhvr>
                                    </p:animEffect>
                                    <p:set>
                                      <p:cBhvr>
                                        <p:cTn id="123"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3" name="click.wav"/>
                                        </p:tgtEl>
                                      </p:cMediaNode>
                                    </p:audio>
                                  </p:subTnLst>
                                </p:cTn>
                              </p:par>
                              <p:par>
                                <p:cTn id="124" presetID="1" presetClass="entr" presetSubtype="0" fill="hold" grpId="0" nodeType="withEffect">
                                  <p:stCondLst>
                                    <p:cond delay="0"/>
                                  </p:stCondLst>
                                  <p:childTnLst>
                                    <p:set>
                                      <p:cBhvr>
                                        <p:cTn id="12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4"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26" restart="whenNotActive" fill="hold" evtFilter="cancelBubble" nodeType="interactiveSeq">
                <p:stCondLst>
                  <p:cond evt="onClick" delay="0">
                    <p:tgtEl>
                      <p:spTgt spid="17"/>
                    </p:tgtEl>
                  </p:cond>
                </p:stCondLst>
                <p:endSync evt="end" delay="0">
                  <p:rtn val="all"/>
                </p:endSync>
                <p:childTnLst>
                  <p:par>
                    <p:cTn id="127" fill="hold">
                      <p:stCondLst>
                        <p:cond delay="0"/>
                      </p:stCondLst>
                      <p:childTnLst>
                        <p:par>
                          <p:cTn id="128" fill="hold">
                            <p:stCondLst>
                              <p:cond delay="0"/>
                            </p:stCondLst>
                            <p:childTnLst>
                              <p:par>
                                <p:cTn id="129" presetID="10" presetClass="entr" presetSubtype="0" fill="hold" grpId="0" nodeType="withEffect">
                                  <p:stCondLst>
                                    <p:cond delay="0"/>
                                  </p:stCondLst>
                                  <p:childTnLst>
                                    <p:set>
                                      <p:cBhvr>
                                        <p:cTn id="130" dur="1" fill="hold">
                                          <p:stCondLst>
                                            <p:cond delay="0"/>
                                          </p:stCondLst>
                                        </p:cTn>
                                        <p:tgtEl>
                                          <p:spTgt spid="20"/>
                                        </p:tgtEl>
                                        <p:attrNameLst>
                                          <p:attrName>style.visibility</p:attrName>
                                        </p:attrNameLst>
                                      </p:cBhvr>
                                      <p:to>
                                        <p:strVal val="visible"/>
                                      </p:to>
                                    </p:set>
                                    <p:animEffect transition="in" filter="fade">
                                      <p:cBhvr>
                                        <p:cTn id="131" dur="500"/>
                                        <p:tgtEl>
                                          <p:spTgt spid="20"/>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21"/>
                                        </p:tgtEl>
                                        <p:attrNameLst>
                                          <p:attrName>style.visibility</p:attrName>
                                        </p:attrNameLst>
                                      </p:cBhvr>
                                      <p:to>
                                        <p:strVal val="visible"/>
                                      </p:to>
                                    </p:set>
                                    <p:animEffect transition="in" filter="fade">
                                      <p:cBhvr>
                                        <p:cTn id="134" dur="500"/>
                                        <p:tgtEl>
                                          <p:spTgt spid="21"/>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22"/>
                                        </p:tgtEl>
                                        <p:attrNameLst>
                                          <p:attrName>style.visibility</p:attrName>
                                        </p:attrNameLst>
                                      </p:cBhvr>
                                      <p:to>
                                        <p:strVal val="visible"/>
                                      </p:to>
                                    </p:set>
                                    <p:animEffect transition="in" filter="fade">
                                      <p:cBhvr>
                                        <p:cTn id="137" dur="500"/>
                                        <p:tgtEl>
                                          <p:spTgt spid="22"/>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23"/>
                                        </p:tgtEl>
                                        <p:attrNameLst>
                                          <p:attrName>style.visibility</p:attrName>
                                        </p:attrNameLst>
                                      </p:cBhvr>
                                      <p:to>
                                        <p:strVal val="visible"/>
                                      </p:to>
                                    </p:set>
                                    <p:animEffect transition="in" filter="fade">
                                      <p:cBhvr>
                                        <p:cTn id="140" dur="500"/>
                                        <p:tgtEl>
                                          <p:spTgt spid="23"/>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25"/>
                                        </p:tgtEl>
                                        <p:attrNameLst>
                                          <p:attrName>style.visibility</p:attrName>
                                        </p:attrNameLst>
                                      </p:cBhvr>
                                      <p:to>
                                        <p:strVal val="visible"/>
                                      </p:to>
                                    </p:set>
                                    <p:animEffect transition="in" filter="fade">
                                      <p:cBhvr>
                                        <p:cTn id="143" dur="500"/>
                                        <p:tgtEl>
                                          <p:spTgt spid="25"/>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26"/>
                                        </p:tgtEl>
                                        <p:attrNameLst>
                                          <p:attrName>style.visibility</p:attrName>
                                        </p:attrNameLst>
                                      </p:cBhvr>
                                      <p:to>
                                        <p:strVal val="visible"/>
                                      </p:to>
                                    </p:set>
                                    <p:animEffect transition="in" filter="fade">
                                      <p:cBhvr>
                                        <p:cTn id="146" dur="500"/>
                                        <p:tgtEl>
                                          <p:spTgt spid="26"/>
                                        </p:tgtEl>
                                      </p:cBhvr>
                                    </p:animEffect>
                                  </p:childTnLst>
                                </p:cTn>
                              </p:par>
                            </p:childTnLst>
                          </p:cTn>
                        </p:par>
                      </p:childTnLst>
                    </p:cTn>
                  </p:par>
                </p:childTnLst>
              </p:cTn>
              <p:nextCondLst>
                <p:cond evt="onClick" delay="0">
                  <p:tgtEl>
                    <p:spTgt spid="17"/>
                  </p:tgtEl>
                </p:cond>
              </p:nextCondLst>
            </p:seq>
          </p:childTnLst>
        </p:cTn>
      </p:par>
    </p:tnLst>
    <p:bldLst>
      <p:bldP spid="20" grpId="0"/>
      <p:bldP spid="21" grpId="0"/>
      <p:bldP spid="22" grpId="0"/>
      <p:bldP spid="23" grpId="0"/>
      <p:bldP spid="25" grpId="0"/>
      <p:bldP spid="26" grpId="0"/>
      <p:bldP spid="15" grpId="0" animBg="1"/>
      <p:bldP spid="16" grpId="0" animBg="1"/>
      <p:bldP spid="18" grpId="0" animBg="1"/>
      <p:bldP spid="24"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45058" name="TextBox 9"/>
          <p:cNvSpPr txBox="1"/>
          <p:nvPr/>
        </p:nvSpPr>
        <p:spPr>
          <a:xfrm>
            <a:off x="0" y="0"/>
            <a:ext cx="9144000" cy="523875"/>
          </a:xfrm>
          <a:prstGeom prst="rect">
            <a:avLst/>
          </a:prstGeom>
          <a:blipFill rotWithShape="1">
            <a:blip r:embed="rId3"/>
          </a:blipFill>
          <a:ln w="9525">
            <a:noFill/>
          </a:ln>
        </p:spPr>
        <p:txBody>
          <a:bodyPr>
            <a:spAutoFit/>
          </a:bodyPr>
          <a:lstStyle/>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45059" name="Title 1"/>
          <p:cNvSpPr txBox="1"/>
          <p:nvPr/>
        </p:nvSpPr>
        <p:spPr>
          <a:xfrm>
            <a:off x="3629025" y="563563"/>
            <a:ext cx="1885950" cy="639762"/>
          </a:xfrm>
          <a:prstGeom prst="rect">
            <a:avLst/>
          </a:prstGeom>
          <a:noFill/>
          <a:ln w="9525">
            <a:noFill/>
          </a:ln>
        </p:spPr>
        <p:txBody>
          <a:bodyPr lIns="91436" tIns="45718" rIns="91436" bIns="45718" anchor="b" anchorCtr="0"/>
          <a:lstStyle/>
          <a:p>
            <a:pPr algn="ctr"/>
            <a:r>
              <a:rPr lang="en-US" altLang="en-US" sz="2400" b="1" dirty="0">
                <a:solidFill>
                  <a:srgbClr val="FF0000"/>
                </a:solidFill>
                <a:latin typeface="Arial" panose="020B0604020202020204" pitchFamily="34" charset="0"/>
              </a:rPr>
              <a:t>CÂY HOA</a:t>
            </a:r>
          </a:p>
        </p:txBody>
      </p:sp>
      <p:pic>
        <p:nvPicPr>
          <p:cNvPr id="45060" name="Picture 2"/>
          <p:cNvPicPr>
            <a:picLocks noChangeAspect="1"/>
          </p:cNvPicPr>
          <p:nvPr/>
        </p:nvPicPr>
        <p:blipFill>
          <a:blip r:embed="rId4"/>
          <a:stretch>
            <a:fillRect/>
          </a:stretch>
        </p:blipFill>
        <p:spPr>
          <a:xfrm>
            <a:off x="228600" y="1441450"/>
            <a:ext cx="4038600" cy="2595563"/>
          </a:xfrm>
          <a:prstGeom prst="rect">
            <a:avLst/>
          </a:prstGeom>
          <a:noFill/>
          <a:ln w="9525">
            <a:noFill/>
          </a:ln>
        </p:spPr>
      </p:pic>
      <p:pic>
        <p:nvPicPr>
          <p:cNvPr id="45061" name="Picture 3"/>
          <p:cNvPicPr>
            <a:picLocks noChangeAspect="1"/>
          </p:cNvPicPr>
          <p:nvPr/>
        </p:nvPicPr>
        <p:blipFill>
          <a:blip r:embed="rId5"/>
          <a:stretch>
            <a:fillRect/>
          </a:stretch>
        </p:blipFill>
        <p:spPr>
          <a:xfrm>
            <a:off x="4592638" y="1441450"/>
            <a:ext cx="4021137" cy="2574925"/>
          </a:xfrm>
          <a:prstGeom prst="rect">
            <a:avLst/>
          </a:prstGeom>
          <a:noFill/>
          <a:ln w="9525">
            <a:noFill/>
          </a:ln>
        </p:spPr>
      </p:pic>
      <p:pic>
        <p:nvPicPr>
          <p:cNvPr id="45062" name="Picture 4"/>
          <p:cNvPicPr>
            <a:picLocks noChangeAspect="1"/>
          </p:cNvPicPr>
          <p:nvPr/>
        </p:nvPicPr>
        <p:blipFill>
          <a:blip r:embed="rId6"/>
          <a:stretch>
            <a:fillRect/>
          </a:stretch>
        </p:blipFill>
        <p:spPr>
          <a:xfrm>
            <a:off x="228600" y="4262438"/>
            <a:ext cx="4038600" cy="2568575"/>
          </a:xfrm>
          <a:prstGeom prst="rect">
            <a:avLst/>
          </a:prstGeom>
          <a:noFill/>
          <a:ln w="9525">
            <a:noFill/>
          </a:ln>
        </p:spPr>
      </p:pic>
      <p:pic>
        <p:nvPicPr>
          <p:cNvPr id="45063" name="Picture 5"/>
          <p:cNvPicPr>
            <a:picLocks noChangeAspect="1"/>
          </p:cNvPicPr>
          <p:nvPr/>
        </p:nvPicPr>
        <p:blipFill>
          <a:blip r:embed="rId7"/>
          <a:stretch>
            <a:fillRect/>
          </a:stretch>
        </p:blipFill>
        <p:spPr>
          <a:xfrm>
            <a:off x="4598988" y="4256088"/>
            <a:ext cx="4038600" cy="2574925"/>
          </a:xfrm>
          <a:prstGeom prst="rect">
            <a:avLst/>
          </a:prstGeom>
          <a:noFill/>
          <a:ln w="9525">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99FF">
                <a:alpha val="100000"/>
              </a:srgbClr>
            </a:gs>
            <a:gs pos="16000">
              <a:srgbClr val="00CCCC">
                <a:alpha val="100000"/>
              </a:srgbClr>
            </a:gs>
            <a:gs pos="47000">
              <a:srgbClr val="9999FF">
                <a:alpha val="100000"/>
              </a:srgbClr>
            </a:gs>
            <a:gs pos="60001">
              <a:srgbClr val="2E6792">
                <a:alpha val="100000"/>
              </a:srgbClr>
            </a:gs>
            <a:gs pos="71001">
              <a:srgbClr val="3333CC">
                <a:alpha val="100000"/>
              </a:srgbClr>
            </a:gs>
            <a:gs pos="81000">
              <a:srgbClr val="1170FF">
                <a:alpha val="100000"/>
              </a:srgbClr>
            </a:gs>
            <a:gs pos="100000">
              <a:srgbClr val="006699">
                <a:alpha val="100000"/>
              </a:srgbClr>
            </a:gs>
          </a:gsLst>
          <a:lin ang="5400000"/>
          <a:tileRect/>
        </a:gradFill>
        <a:effectLst/>
      </p:bgPr>
    </p:bg>
    <p:spTree>
      <p:nvGrpSpPr>
        <p:cNvPr id="1" name=""/>
        <p:cNvGrpSpPr/>
        <p:nvPr/>
      </p:nvGrpSpPr>
      <p:grpSpPr>
        <a:xfrm>
          <a:off x="0" y="0"/>
          <a:ext cx="0" cy="0"/>
          <a:chOff x="0" y="0"/>
          <a:chExt cx="0" cy="0"/>
        </a:xfrm>
      </p:grpSpPr>
      <p:grpSp>
        <p:nvGrpSpPr>
          <p:cNvPr id="34" name="Group 33"/>
          <p:cNvGrpSpPr/>
          <p:nvPr/>
        </p:nvGrpSpPr>
        <p:grpSpPr>
          <a:xfrm>
            <a:off x="1236663" y="139700"/>
            <a:ext cx="6629400" cy="6602413"/>
            <a:chOff x="1918996" y="353129"/>
            <a:chExt cx="6096000" cy="6072507"/>
          </a:xfrm>
        </p:grpSpPr>
        <p:pic>
          <p:nvPicPr>
            <p:cNvPr id="35" name="Picture 34"/>
            <p:cNvPicPr>
              <a:picLocks noChangeAspect="1"/>
            </p:cNvPicPr>
            <p:nvPr/>
          </p:nvPicPr>
          <p:blipFill rotWithShape="1">
            <a:blip r:embed="rId3" cstate="print">
              <a:extLst>
                <a:ext uri="{28A0092B-C50C-407E-A947-70E740481C1C}">
                  <a14:useLocalDpi xmlns:a14="http://schemas.microsoft.com/office/drawing/2010/main" val="0"/>
                </a:ext>
              </a:extLst>
            </a:blip>
            <a:srcRect t="386" b="-1"/>
            <a:stretch>
              <a:fillRect/>
            </a:stretch>
          </p:blipFill>
          <p:spPr>
            <a:xfrm>
              <a:off x="1918996" y="353129"/>
              <a:ext cx="6096000" cy="6072507"/>
            </a:xfrm>
            <a:prstGeom prst="ellipse">
              <a:avLst/>
            </a:prstGeom>
          </p:spPr>
        </p:pic>
        <p:sp>
          <p:nvSpPr>
            <p:cNvPr id="36" name="TextBox 35"/>
            <p:cNvSpPr txBox="1"/>
            <p:nvPr/>
          </p:nvSpPr>
          <p:spPr>
            <a:xfrm rot="848429">
              <a:off x="5271948" y="901175"/>
              <a:ext cx="629787"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Arial" panose="020B0604020202020204" pitchFamily="34" charset="0"/>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38" name="TextBox 37"/>
            <p:cNvSpPr txBox="1"/>
            <p:nvPr/>
          </p:nvSpPr>
          <p:spPr>
            <a:xfrm rot="1895398">
              <a:off x="5798686" y="1069714"/>
              <a:ext cx="605506"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39" name="TextBox 38"/>
            <p:cNvSpPr txBox="1"/>
            <p:nvPr/>
          </p:nvSpPr>
          <p:spPr>
            <a:xfrm rot="3668299">
              <a:off x="6524079" y="2024199"/>
              <a:ext cx="681118" cy="407244"/>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2800" b="1" kern="1200" cap="none" spc="0" normalizeH="0" baseline="0" noProof="0">
                  <a:ln w="12700">
                    <a:solidFill>
                      <a:prstClr val="white"/>
                    </a:solidFill>
                  </a:ln>
                  <a:solidFill>
                    <a:prstClr val="black"/>
                  </a:solidFill>
                  <a:latin typeface="Arial" panose="020B0604020202020204" pitchFamily="34" charset="0"/>
                  <a:ea typeface="+mn-ea"/>
                  <a:cs typeface="Calibri" panose="020F0502020204030204" pitchFamily="34" charset="0"/>
                </a:rPr>
                <a:t>+1</a:t>
              </a:r>
              <a:endParaRPr kumimoji="0" lang="en-US" sz="28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0" name="TextBox 39"/>
            <p:cNvSpPr txBox="1"/>
            <p:nvPr/>
          </p:nvSpPr>
          <p:spPr>
            <a:xfrm rot="4527649">
              <a:off x="6846415" y="2553446"/>
              <a:ext cx="560028"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1" name="TextBox 40"/>
            <p:cNvSpPr txBox="1"/>
            <p:nvPr/>
          </p:nvSpPr>
          <p:spPr>
            <a:xfrm>
              <a:off x="4677585" y="826250"/>
              <a:ext cx="549284" cy="45624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2" name="TextBox 41"/>
            <p:cNvSpPr txBox="1"/>
            <p:nvPr/>
          </p:nvSpPr>
          <p:spPr>
            <a:xfrm rot="19800000">
              <a:off x="3495699" y="1181968"/>
              <a:ext cx="630095" cy="447258"/>
            </a:xfrm>
            <a:prstGeom prst="rect">
              <a:avLst/>
            </a:prstGeom>
            <a:noFill/>
          </p:spPr>
          <p:txBody>
            <a:bodyPr>
              <a:spAutoFit/>
            </a:bodyPr>
            <a:lstStyle/>
            <a:p>
              <a:pPr marR="0"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p>
          </p:txBody>
        </p:sp>
        <p:sp>
          <p:nvSpPr>
            <p:cNvPr id="43" name="TextBox 42"/>
            <p:cNvSpPr txBox="1"/>
            <p:nvPr/>
          </p:nvSpPr>
          <p:spPr>
            <a:xfrm rot="18891506">
              <a:off x="3130906" y="1546103"/>
              <a:ext cx="549284" cy="45624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p>
          </p:txBody>
        </p:sp>
        <p:sp>
          <p:nvSpPr>
            <p:cNvPr id="46095" name="TextBox 14"/>
            <p:cNvSpPr txBox="1"/>
            <p:nvPr/>
          </p:nvSpPr>
          <p:spPr>
            <a:xfrm rot="1886544">
              <a:off x="2333525" y="2249096"/>
              <a:ext cx="1892666" cy="311314"/>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000" b="1" dirty="0">
                  <a:solidFill>
                    <a:srgbClr val="FFFFFF"/>
                  </a:solidFill>
                  <a:latin typeface="Arial" panose="020B0604020202020204" pitchFamily="34" charset="0"/>
                  <a:cs typeface="Arial" panose="020B0604020202020204" pitchFamily="34" charset="0"/>
                </a:rPr>
                <a:t>MẤT LƯỢT</a:t>
              </a:r>
              <a:endParaRPr lang="en-US" altLang="en-US" sz="2000" b="1" dirty="0">
                <a:solidFill>
                  <a:srgbClr val="FFFFFF"/>
                </a:solidFill>
                <a:latin typeface="Arial" panose="020B0604020202020204" pitchFamily="34" charset="0"/>
                <a:ea typeface="Arial" panose="020B0604020202020204" pitchFamily="34" charset="0"/>
              </a:endParaRPr>
            </a:p>
          </p:txBody>
        </p:sp>
        <p:sp>
          <p:nvSpPr>
            <p:cNvPr id="45" name="TextBox 44"/>
            <p:cNvSpPr txBox="1"/>
            <p:nvPr/>
          </p:nvSpPr>
          <p:spPr>
            <a:xfrm rot="16974449">
              <a:off x="2492066" y="2522511"/>
              <a:ext cx="618050"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6" name="TextBox 45"/>
            <p:cNvSpPr txBox="1"/>
            <p:nvPr/>
          </p:nvSpPr>
          <p:spPr>
            <a:xfrm rot="16200000">
              <a:off x="2400361" y="3108928"/>
              <a:ext cx="602402"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7" name="TextBox 46"/>
            <p:cNvSpPr txBox="1"/>
            <p:nvPr/>
          </p:nvSpPr>
          <p:spPr>
            <a:xfrm rot="5400000">
              <a:off x="6932167" y="3171433"/>
              <a:ext cx="574996"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8" name="TextBox 47"/>
            <p:cNvSpPr txBox="1"/>
            <p:nvPr/>
          </p:nvSpPr>
          <p:spPr>
            <a:xfrm rot="20751571" flipV="1">
              <a:off x="5263330" y="5341255"/>
              <a:ext cx="604813"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+3</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9" name="TextBox 48"/>
            <p:cNvSpPr txBox="1"/>
            <p:nvPr/>
          </p:nvSpPr>
          <p:spPr>
            <a:xfrm rot="18910803" flipV="1">
              <a:off x="6357072" y="4853340"/>
              <a:ext cx="551378"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0" name="TextBox 49"/>
            <p:cNvSpPr txBox="1"/>
            <p:nvPr/>
          </p:nvSpPr>
          <p:spPr>
            <a:xfrm rot="18067003" flipV="1">
              <a:off x="6527307" y="4339674"/>
              <a:ext cx="689506"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1" name="TextBox 50"/>
            <p:cNvSpPr txBox="1"/>
            <p:nvPr/>
          </p:nvSpPr>
          <p:spPr>
            <a:xfrm flipV="1">
              <a:off x="4607423" y="5419090"/>
              <a:ext cx="598173"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2" name="TextBox 51"/>
            <p:cNvSpPr txBox="1"/>
            <p:nvPr/>
          </p:nvSpPr>
          <p:spPr>
            <a:xfrm rot="980006" flipV="1">
              <a:off x="4044757" y="5285145"/>
              <a:ext cx="636347"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3" name="TextBox 52"/>
            <p:cNvSpPr txBox="1"/>
            <p:nvPr/>
          </p:nvSpPr>
          <p:spPr>
            <a:xfrm rot="1823155" flipV="1">
              <a:off x="3492922" y="5027584"/>
              <a:ext cx="649507"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4" name="TextBox 53"/>
            <p:cNvSpPr txBox="1"/>
            <p:nvPr/>
          </p:nvSpPr>
          <p:spPr>
            <a:xfrm rot="3694393" flipV="1">
              <a:off x="2679835" y="4217324"/>
              <a:ext cx="633102"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5" name="TextBox 54"/>
            <p:cNvSpPr txBox="1"/>
            <p:nvPr/>
          </p:nvSpPr>
          <p:spPr>
            <a:xfrm rot="4625551" flipV="1">
              <a:off x="2531107" y="3734985"/>
              <a:ext cx="561283"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6107" name="TextBox 26"/>
            <p:cNvSpPr txBox="1"/>
            <p:nvPr/>
          </p:nvSpPr>
          <p:spPr>
            <a:xfrm rot="-2727051">
              <a:off x="2724874" y="4565556"/>
              <a:ext cx="1874077" cy="316975"/>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000" b="1" dirty="0">
                  <a:solidFill>
                    <a:srgbClr val="FFFFFF"/>
                  </a:solidFill>
                  <a:cs typeface="Calibri" panose="020F0502020204030204" pitchFamily="34" charset="0"/>
                </a:rPr>
                <a:t>MAY MẮN</a:t>
              </a:r>
              <a:endParaRPr lang="en-US" altLang="en-US" sz="2000" b="1" dirty="0">
                <a:solidFill>
                  <a:srgbClr val="FFFFFF"/>
                </a:solidFill>
                <a:ea typeface="Calibri" panose="020F0502020204030204" pitchFamily="34" charset="0"/>
              </a:endParaRPr>
            </a:p>
          </p:txBody>
        </p:sp>
        <p:sp>
          <p:nvSpPr>
            <p:cNvPr id="46108" name="TextBox 27"/>
            <p:cNvSpPr txBox="1"/>
            <p:nvPr/>
          </p:nvSpPr>
          <p:spPr>
            <a:xfrm rot="-1086762">
              <a:off x="4102665" y="949735"/>
              <a:ext cx="575981" cy="401966"/>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800" dirty="0">
                  <a:latin typeface="Times New Roman" panose="02020603050405020304" pitchFamily="18" charset="0"/>
                  <a:cs typeface="Times New Roman" panose="02020603050405020304" pitchFamily="18" charset="0"/>
                </a:rPr>
                <a:t>+1</a:t>
              </a:r>
              <a:endParaRPr lang="en-US" altLang="en-US" sz="2800" dirty="0">
                <a:latin typeface="Times New Roman" panose="02020603050405020304" pitchFamily="18" charset="0"/>
                <a:ea typeface="Times New Roman" panose="02020603050405020304" pitchFamily="18" charset="0"/>
              </a:endParaRPr>
            </a:p>
          </p:txBody>
        </p:sp>
        <p:sp>
          <p:nvSpPr>
            <p:cNvPr id="46109" name="TextBox 28"/>
            <p:cNvSpPr txBox="1"/>
            <p:nvPr/>
          </p:nvSpPr>
          <p:spPr>
            <a:xfrm rot="-7150548">
              <a:off x="4978176" y="4891072"/>
              <a:ext cx="1892666" cy="311314"/>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000" b="1" dirty="0">
                  <a:solidFill>
                    <a:srgbClr val="FFFFFF"/>
                  </a:solidFill>
                  <a:cs typeface="Calibri" panose="020F0502020204030204" pitchFamily="34" charset="0"/>
                </a:rPr>
                <a:t>MẤT </a:t>
              </a:r>
              <a:r>
                <a:rPr lang="vi-VN" altLang="en-US" sz="2000" b="1" dirty="0">
                  <a:solidFill>
                    <a:srgbClr val="FFFFFF"/>
                  </a:solidFill>
                  <a:latin typeface="Arial" panose="020B0604020202020204" pitchFamily="34" charset="0"/>
                  <a:cs typeface="Calibri" panose="020F0502020204030204" pitchFamily="34" charset="0"/>
                </a:rPr>
                <a:t>LƯỢT</a:t>
              </a:r>
              <a:endParaRPr lang="en-US" altLang="en-US" sz="2000" b="1" dirty="0">
                <a:solidFill>
                  <a:srgbClr val="FFFFFF"/>
                </a:solidFill>
                <a:ea typeface="Calibri" panose="020F0502020204030204" pitchFamily="34" charset="0"/>
              </a:endParaRPr>
            </a:p>
          </p:txBody>
        </p:sp>
        <p:sp>
          <p:nvSpPr>
            <p:cNvPr id="46110" name="TextBox 29"/>
            <p:cNvSpPr txBox="1"/>
            <p:nvPr/>
          </p:nvSpPr>
          <p:spPr>
            <a:xfrm rot="6095870">
              <a:off x="6818540" y="3769304"/>
              <a:ext cx="689704" cy="453292"/>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3200" dirty="0">
                  <a:latin typeface="Arial" panose="020B0604020202020204" pitchFamily="34" charset="0"/>
                  <a:cs typeface="Calibri" panose="020F0502020204030204" pitchFamily="34" charset="0"/>
                </a:rPr>
                <a:t>+1</a:t>
              </a:r>
              <a:endParaRPr lang="en-US" altLang="en-US" sz="3200" dirty="0">
                <a:ea typeface="Calibri" panose="020F0502020204030204" pitchFamily="34" charset="0"/>
              </a:endParaRPr>
            </a:p>
          </p:txBody>
        </p:sp>
        <p:sp>
          <p:nvSpPr>
            <p:cNvPr id="46111" name="TextBox 30"/>
            <p:cNvSpPr txBox="1"/>
            <p:nvPr/>
          </p:nvSpPr>
          <p:spPr>
            <a:xfrm rot="2551068">
              <a:off x="6293514" y="1585471"/>
              <a:ext cx="701656" cy="401966"/>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800" dirty="0">
                  <a:solidFill>
                    <a:srgbClr val="0D0D0D"/>
                  </a:solidFill>
                  <a:latin typeface="Times New Roman" panose="02020603050405020304" pitchFamily="18" charset="0"/>
                  <a:cs typeface="Times New Roman" panose="02020603050405020304" pitchFamily="18" charset="0"/>
                </a:rPr>
                <a:t>+1</a:t>
              </a:r>
              <a:endParaRPr lang="en-US" altLang="en-US" sz="2800" dirty="0">
                <a:solidFill>
                  <a:srgbClr val="0D0D0D"/>
                </a:solidFill>
                <a:latin typeface="Times New Roman" panose="02020603050405020304" pitchFamily="18" charset="0"/>
                <a:ea typeface="Times New Roman" panose="02020603050405020304" pitchFamily="18" charset="0"/>
              </a:endParaRPr>
            </a:p>
          </p:txBody>
        </p:sp>
      </p:grpSp>
      <p:grpSp>
        <p:nvGrpSpPr>
          <p:cNvPr id="46083" name="Group 32"/>
          <p:cNvGrpSpPr/>
          <p:nvPr/>
        </p:nvGrpSpPr>
        <p:grpSpPr>
          <a:xfrm>
            <a:off x="7218363" y="4951413"/>
            <a:ext cx="1804987" cy="939800"/>
            <a:chOff x="7239000" y="4953000"/>
            <a:chExt cx="1804793" cy="938784"/>
          </a:xfrm>
        </p:grpSpPr>
        <p:sp>
          <p:nvSpPr>
            <p:cNvPr id="46085" name="AutoShape 5"/>
            <p:cNvSpPr/>
            <p:nvPr/>
          </p:nvSpPr>
          <p:spPr>
            <a:xfrm rot="-3627415">
              <a:off x="7493000" y="4699000"/>
              <a:ext cx="457200" cy="965200"/>
            </a:xfrm>
            <a:prstGeom prst="flowChartExtract">
              <a:avLst/>
            </a:prstGeom>
            <a:gradFill rotWithShape="1">
              <a:gsLst>
                <a:gs pos="0">
                  <a:srgbClr val="6A570A"/>
                </a:gs>
                <a:gs pos="50000">
                  <a:srgbClr val="E4BD16"/>
                </a:gs>
                <a:gs pos="100000">
                  <a:srgbClr val="6A570A"/>
                </a:gs>
              </a:gsLst>
              <a:lin ang="0" scaled="1"/>
              <a:tileRect/>
            </a:gradFill>
            <a:ln w="25400" cap="flat" cmpd="sng">
              <a:solidFill>
                <a:schemeClr val="bg1"/>
              </a:solidFill>
              <a:prstDash val="solid"/>
              <a:miter/>
              <a:headEnd type="none" w="med" len="med"/>
              <a:tailEnd type="none" w="med" len="med"/>
            </a:ln>
          </p:spPr>
          <p:txBody>
            <a:bodyPr vert="eaVert" wrap="none" anchor="ctr" anchorCtr="0"/>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en-US" altLang="en-US" sz="1800" dirty="0">
                <a:solidFill>
                  <a:srgbClr val="000000"/>
                </a:solidFill>
                <a:latin typeface="Arial" panose="020B0604020202020204" pitchFamily="34" charset="0"/>
                <a:ea typeface="Arial" panose="020B0604020202020204" pitchFamily="34" charset="0"/>
              </a:endParaRPr>
            </a:p>
          </p:txBody>
        </p:sp>
        <p:sp>
          <p:nvSpPr>
            <p:cNvPr id="46086" name="AutoShape 5"/>
            <p:cNvSpPr/>
            <p:nvPr/>
          </p:nvSpPr>
          <p:spPr>
            <a:xfrm rot="-3627415" flipH="1" flipV="1">
              <a:off x="8332593" y="5180584"/>
              <a:ext cx="457200" cy="965200"/>
            </a:xfrm>
            <a:prstGeom prst="flowChartExtract">
              <a:avLst/>
            </a:prstGeom>
            <a:solidFill>
              <a:schemeClr val="accent1">
                <a:alpha val="0"/>
              </a:schemeClr>
            </a:solidFill>
            <a:ln w="25400">
              <a:noFill/>
            </a:ln>
          </p:spPr>
          <p:txBody>
            <a:bodyPr vert="eaVert" wrap="none" anchor="ctr" anchorCtr="0"/>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en-US" altLang="en-US" sz="1800" dirty="0">
                <a:solidFill>
                  <a:srgbClr val="000000"/>
                </a:solidFill>
                <a:latin typeface="Arial" panose="020B0604020202020204" pitchFamily="34" charset="0"/>
                <a:ea typeface="Arial" panose="020B0604020202020204" pitchFamily="34" charset="0"/>
              </a:endParaRPr>
            </a:p>
          </p:txBody>
        </p:sp>
      </p:grpSp>
      <p:sp>
        <p:nvSpPr>
          <p:cNvPr id="46084" name="TextBox 35"/>
          <p:cNvSpPr txBox="1"/>
          <p:nvPr/>
        </p:nvSpPr>
        <p:spPr>
          <a:xfrm>
            <a:off x="3468688" y="3192463"/>
            <a:ext cx="2003425" cy="584200"/>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r>
              <a:rPr lang="en-US" altLang="en-US" sz="3200" b="1" dirty="0">
                <a:solidFill>
                  <a:srgbClr val="000000"/>
                </a:solidFill>
                <a:latin typeface="Times New Roman" panose="02020603050405020304" pitchFamily="18" charset="0"/>
                <a:cs typeface="Times New Roman" panose="02020603050405020304" pitchFamily="18" charset="0"/>
              </a:rPr>
              <a:t>CÂU 4</a:t>
            </a:r>
            <a:endParaRPr lang="en-US" altLang="en-US" sz="3200" b="1" dirty="0">
              <a:solidFill>
                <a:srgbClr val="00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2000" fill="hold"/>
                                        <p:tgtEl>
                                          <p:spTgt spid="3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QUay n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0">
          <a:blip r:embed="rId5"/>
          <a:stretch>
            <a:fillRect/>
          </a:stretch>
        </a:blipFill>
        <a:effectLst/>
      </p:bgPr>
    </p:bg>
    <p:spTree>
      <p:nvGrpSpPr>
        <p:cNvPr id="1" name=""/>
        <p:cNvGrpSpPr/>
        <p:nvPr/>
      </p:nvGrpSpPr>
      <p:grpSpPr>
        <a:xfrm>
          <a:off x="0" y="0"/>
          <a:ext cx="0" cy="0"/>
          <a:chOff x="0" y="0"/>
          <a:chExt cx="0" cy="0"/>
        </a:xfrm>
      </p:grpSpPr>
      <p:sp>
        <p:nvSpPr>
          <p:cNvPr id="47106" name="Title 1"/>
          <p:cNvSpPr>
            <a:spLocks noGrp="1"/>
          </p:cNvSpPr>
          <p:nvPr>
            <p:ph type="title" hasCustomPrompt="1"/>
          </p:nvPr>
        </p:nvSpPr>
        <p:spPr>
          <a:xfrm>
            <a:off x="631825" y="2144713"/>
            <a:ext cx="7886700" cy="657225"/>
          </a:xfrm>
          <a:ln/>
        </p:spPr>
        <p:txBody>
          <a:bodyPr vert="horz" wrap="square" lIns="91440" tIns="45720" rIns="91440" bIns="45720" anchor="ctr" anchorCtr="0"/>
          <a:lstStyle/>
          <a:p>
            <a:pPr algn="ctr" eaLnBrk="1" hangingPunct="1"/>
            <a:r>
              <a:rPr lang="en-US" altLang="en-US" b="1" dirty="0">
                <a:latin typeface="Arial" panose="020B0604020202020204" pitchFamily="34" charset="0"/>
                <a:cs typeface="Arial" panose="020B0604020202020204" pitchFamily="34" charset="0"/>
              </a:rPr>
              <a:t>Câu 4</a:t>
            </a:r>
            <a:endParaRPr lang="en-US" altLang="en-US" b="1" dirty="0">
              <a:latin typeface="Arial" panose="020B0604020202020204" pitchFamily="34" charset="0"/>
              <a:ea typeface="Arial" panose="020B0604020202020204" pitchFamily="34" charset="0"/>
            </a:endParaRPr>
          </a:p>
        </p:txBody>
      </p:sp>
      <p:sp>
        <p:nvSpPr>
          <p:cNvPr id="6" name="Rounded Rectangle 5"/>
          <p:cNvSpPr/>
          <p:nvPr/>
        </p:nvSpPr>
        <p:spPr>
          <a:xfrm>
            <a:off x="715963" y="2801938"/>
            <a:ext cx="7616825" cy="97313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just" defTabSz="685800" eaLnBrk="1" hangingPunct="1">
              <a:buNone/>
            </a:pPr>
            <a:r>
              <a:rPr sz="2100" b="1" dirty="0">
                <a:solidFill>
                  <a:srgbClr val="000000"/>
                </a:solidFill>
                <a:latin typeface="Arial" panose="020B0604020202020204" pitchFamily="34" charset="0"/>
              </a:rPr>
              <a:t>Đây là loại cây trồng thuộc họ hồ tiêu, vừa được dùng trong nấu ăn lại còn dùng làm thuốc, nhìn bên ngoài gần giống lá trầu không?</a:t>
            </a:r>
            <a:endParaRPr lang="vi-VN" altLang="x-none" sz="2100" b="1" dirty="0">
              <a:solidFill>
                <a:srgbClr val="000000"/>
              </a:solidFill>
              <a:latin typeface="Arial" panose="020B0604020202020204" pitchFamily="34" charset="0"/>
            </a:endParaRPr>
          </a:p>
        </p:txBody>
      </p:sp>
      <p:graphicFrame>
        <p:nvGraphicFramePr>
          <p:cNvPr id="19" name="Table 18"/>
          <p:cNvGraphicFramePr>
            <a:graphicFrameLocks noGrp="1"/>
          </p:cNvGraphicFramePr>
          <p:nvPr/>
        </p:nvGraphicFramePr>
        <p:xfrm>
          <a:off x="3111500" y="4167188"/>
          <a:ext cx="3048000" cy="546100"/>
        </p:xfrm>
        <a:graphic>
          <a:graphicData uri="http://schemas.openxmlformats.org/drawingml/2006/table">
            <a:tbl>
              <a:tblPr firstRow="1" bandRow="1">
                <a:tableStyleId>{5C22544A-7EE6-4342-B048-85BDC9FD1C3A}</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tblGrid>
              <a:tr h="546100">
                <a:tc>
                  <a:txBody>
                    <a:bodyPr/>
                    <a:lstStyle/>
                    <a:p>
                      <a:endParaRPr lang="en-US" sz="1400" dirty="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extLst>
                  <a:ext uri="{0D108BD9-81ED-4DB2-BD59-A6C34878D82A}">
                    <a16:rowId xmlns:a16="http://schemas.microsoft.com/office/drawing/2014/main" val="10000"/>
                  </a:ext>
                </a:extLst>
              </a:tr>
            </a:tbl>
          </a:graphicData>
        </a:graphic>
      </p:graphicFrame>
      <p:sp>
        <p:nvSpPr>
          <p:cNvPr id="20" name="TextBox 19"/>
          <p:cNvSpPr txBox="1"/>
          <p:nvPr/>
        </p:nvSpPr>
        <p:spPr>
          <a:xfrm>
            <a:off x="3116263" y="4211638"/>
            <a:ext cx="593725" cy="461962"/>
          </a:xfrm>
          <a:prstGeom prst="rect">
            <a:avLst/>
          </a:prstGeom>
          <a:noFill/>
          <a:ln w="9525">
            <a:noFill/>
          </a:ln>
        </p:spPr>
        <p:txBody>
          <a:bodyPr>
            <a:spAutoFit/>
          </a:bodyPr>
          <a:lstStyle/>
          <a:p>
            <a:pPr algn="ctr" defTabSz="685800" eaLnBrk="1" hangingPunct="1"/>
            <a:r>
              <a:rPr lang="en-US" altLang="en-US" sz="2400" b="1" dirty="0">
                <a:solidFill>
                  <a:srgbClr val="000000"/>
                </a:solidFill>
                <a:latin typeface="Arial" panose="020B0604020202020204" pitchFamily="34" charset="0"/>
              </a:rPr>
              <a:t>L</a:t>
            </a:r>
          </a:p>
        </p:txBody>
      </p:sp>
      <p:sp>
        <p:nvSpPr>
          <p:cNvPr id="21" name="TextBox 20"/>
          <p:cNvSpPr txBox="1"/>
          <p:nvPr/>
        </p:nvSpPr>
        <p:spPr>
          <a:xfrm>
            <a:off x="3730625" y="4211638"/>
            <a:ext cx="592138" cy="461962"/>
          </a:xfrm>
          <a:prstGeom prst="rect">
            <a:avLst/>
          </a:prstGeom>
          <a:noFill/>
          <a:ln w="9525">
            <a:noFill/>
          </a:ln>
        </p:spPr>
        <p:txBody>
          <a:bodyPr>
            <a:spAutoFit/>
          </a:bodyPr>
          <a:lstStyle/>
          <a:p>
            <a:pPr algn="ctr" defTabSz="685800" eaLnBrk="1" hangingPunct="1"/>
            <a:r>
              <a:rPr lang="en-US" altLang="en-US" sz="2400" b="1" dirty="0">
                <a:solidFill>
                  <a:srgbClr val="000000"/>
                </a:solidFill>
                <a:latin typeface="Arial" panose="020B0604020202020204" pitchFamily="34" charset="0"/>
              </a:rPr>
              <a:t>Á</a:t>
            </a:r>
          </a:p>
        </p:txBody>
      </p:sp>
      <p:sp>
        <p:nvSpPr>
          <p:cNvPr id="22" name="TextBox 21"/>
          <p:cNvSpPr txBox="1"/>
          <p:nvPr/>
        </p:nvSpPr>
        <p:spPr>
          <a:xfrm>
            <a:off x="4322763" y="4211638"/>
            <a:ext cx="595312" cy="461962"/>
          </a:xfrm>
          <a:prstGeom prst="rect">
            <a:avLst/>
          </a:prstGeom>
          <a:noFill/>
          <a:ln w="9525">
            <a:noFill/>
          </a:ln>
        </p:spPr>
        <p:txBody>
          <a:bodyPr>
            <a:spAutoFit/>
          </a:bodyPr>
          <a:lstStyle/>
          <a:p>
            <a:pPr algn="ctr" defTabSz="685800" eaLnBrk="1" hangingPunct="1"/>
            <a:r>
              <a:rPr lang="en-US" altLang="en-US" sz="2400" b="1" dirty="0">
                <a:solidFill>
                  <a:srgbClr val="000000"/>
                </a:solidFill>
                <a:latin typeface="Arial" panose="020B0604020202020204" pitchFamily="34" charset="0"/>
              </a:rPr>
              <a:t>L</a:t>
            </a:r>
          </a:p>
        </p:txBody>
      </p:sp>
      <p:sp>
        <p:nvSpPr>
          <p:cNvPr id="23" name="TextBox 22"/>
          <p:cNvSpPr txBox="1"/>
          <p:nvPr/>
        </p:nvSpPr>
        <p:spPr>
          <a:xfrm>
            <a:off x="4937125" y="4211638"/>
            <a:ext cx="595313" cy="461962"/>
          </a:xfrm>
          <a:prstGeom prst="rect">
            <a:avLst/>
          </a:prstGeom>
          <a:noFill/>
          <a:ln w="9525">
            <a:noFill/>
          </a:ln>
        </p:spPr>
        <p:txBody>
          <a:bodyPr>
            <a:spAutoFit/>
          </a:bodyPr>
          <a:lstStyle/>
          <a:p>
            <a:pPr algn="ctr" defTabSz="685800" eaLnBrk="1" hangingPunct="1"/>
            <a:r>
              <a:rPr lang="en-US" altLang="en-US" sz="2400" b="1" dirty="0">
                <a:solidFill>
                  <a:srgbClr val="000000"/>
                </a:solidFill>
                <a:latin typeface="Arial" panose="020B0604020202020204" pitchFamily="34" charset="0"/>
              </a:rPr>
              <a:t>Ố</a:t>
            </a:r>
          </a:p>
        </p:txBody>
      </p:sp>
      <p:sp>
        <p:nvSpPr>
          <p:cNvPr id="25" name="TextBox 24"/>
          <p:cNvSpPr txBox="1"/>
          <p:nvPr/>
        </p:nvSpPr>
        <p:spPr>
          <a:xfrm>
            <a:off x="5564188" y="4219575"/>
            <a:ext cx="593725" cy="461963"/>
          </a:xfrm>
          <a:prstGeom prst="rect">
            <a:avLst/>
          </a:prstGeom>
          <a:noFill/>
          <a:ln w="9525">
            <a:noFill/>
          </a:ln>
        </p:spPr>
        <p:txBody>
          <a:bodyPr>
            <a:spAutoFit/>
          </a:bodyPr>
          <a:lstStyle/>
          <a:p>
            <a:pPr algn="ctr" defTabSz="685800" eaLnBrk="1" hangingPunct="1"/>
            <a:r>
              <a:rPr lang="en-US" altLang="en-US" sz="2400" b="1" dirty="0">
                <a:solidFill>
                  <a:srgbClr val="000000"/>
                </a:solidFill>
                <a:latin typeface="Arial" panose="020B0604020202020204" pitchFamily="34" charset="0"/>
              </a:rPr>
              <a:t>T</a:t>
            </a:r>
          </a:p>
        </p:txBody>
      </p:sp>
      <p:sp>
        <p:nvSpPr>
          <p:cNvPr id="17" name="Rectangle 21">
            <a:hlinkClick r:id="" action="ppaction://noaction">
              <a:snd r:embed="rId6" name="doan chinh xac.wav"/>
            </a:hlinkClick>
          </p:cNvPr>
          <p:cNvSpPr>
            <a:spLocks noChangeArrowheads="1"/>
          </p:cNvSpPr>
          <p:nvPr/>
        </p:nvSpPr>
        <p:spPr bwMode="auto">
          <a:xfrm>
            <a:off x="7507836" y="5133671"/>
            <a:ext cx="1082528" cy="472965"/>
          </a:xfrm>
          <a:prstGeom prst="flowChartProcess">
            <a:avLst/>
          </a:prstGeom>
          <a:solidFill>
            <a:srgbClr val="FF5314"/>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Đáp</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án</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Oval 38"/>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FF3300"/>
                </a:solidFill>
                <a:effectLst/>
                <a:uLnTx/>
                <a:uFillTx/>
                <a:latin typeface="Arial" panose="020B0604020202020204" pitchFamily="34" charset="0"/>
                <a:ea typeface="+mn-ea"/>
                <a:cs typeface="+mn-cs"/>
              </a:rPr>
              <a:t>00</a:t>
            </a:r>
          </a:p>
        </p:txBody>
      </p:sp>
      <p:sp>
        <p:nvSpPr>
          <p:cNvPr id="16" name="Oval 37"/>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01</a:t>
            </a:r>
          </a:p>
        </p:txBody>
      </p:sp>
      <p:sp>
        <p:nvSpPr>
          <p:cNvPr id="18" name="Oval 36"/>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02</a:t>
            </a:r>
          </a:p>
        </p:txBody>
      </p:sp>
      <p:sp>
        <p:nvSpPr>
          <p:cNvPr id="24" name="Oval 35"/>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03</a:t>
            </a:r>
          </a:p>
        </p:txBody>
      </p:sp>
      <p:sp>
        <p:nvSpPr>
          <p:cNvPr id="30" name="Oval 34"/>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04</a:t>
            </a:r>
          </a:p>
        </p:txBody>
      </p:sp>
      <p:sp>
        <p:nvSpPr>
          <p:cNvPr id="31" name="Oval 33"/>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05</a:t>
            </a:r>
          </a:p>
        </p:txBody>
      </p:sp>
      <p:sp>
        <p:nvSpPr>
          <p:cNvPr id="32" name="Oval 32"/>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06</a:t>
            </a:r>
          </a:p>
        </p:txBody>
      </p:sp>
      <p:sp>
        <p:nvSpPr>
          <p:cNvPr id="33" name="Oval 31"/>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07</a:t>
            </a:r>
          </a:p>
        </p:txBody>
      </p:sp>
      <p:sp>
        <p:nvSpPr>
          <p:cNvPr id="34" name="Oval 30"/>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08</a:t>
            </a:r>
          </a:p>
        </p:txBody>
      </p:sp>
      <p:sp>
        <p:nvSpPr>
          <p:cNvPr id="35" name="Oval 29"/>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09</a:t>
            </a:r>
          </a:p>
        </p:txBody>
      </p:sp>
      <p:sp>
        <p:nvSpPr>
          <p:cNvPr id="36" name="Oval 28"/>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10</a:t>
            </a:r>
          </a:p>
        </p:txBody>
      </p:sp>
      <p:sp>
        <p:nvSpPr>
          <p:cNvPr id="37" name="Oval 27"/>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11</a:t>
            </a:r>
          </a:p>
        </p:txBody>
      </p:sp>
      <p:sp>
        <p:nvSpPr>
          <p:cNvPr id="38" name="Oval 26"/>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12</a:t>
            </a:r>
          </a:p>
        </p:txBody>
      </p:sp>
      <p:sp>
        <p:nvSpPr>
          <p:cNvPr id="39" name="Oval 25"/>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13</a:t>
            </a:r>
          </a:p>
        </p:txBody>
      </p:sp>
      <p:sp>
        <p:nvSpPr>
          <p:cNvPr id="40" name="Oval 24"/>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14</a:t>
            </a:r>
          </a:p>
        </p:txBody>
      </p:sp>
      <p:sp>
        <p:nvSpPr>
          <p:cNvPr id="41" name="Oval 19"/>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15</a:t>
            </a:r>
          </a:p>
        </p:txBody>
      </p:sp>
      <p:sp>
        <p:nvSpPr>
          <p:cNvPr id="42" name="Oval 18"/>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16</a:t>
            </a:r>
          </a:p>
        </p:txBody>
      </p:sp>
      <p:sp>
        <p:nvSpPr>
          <p:cNvPr id="43" name="Oval 17"/>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17</a:t>
            </a:r>
          </a:p>
        </p:txBody>
      </p:sp>
      <p:sp>
        <p:nvSpPr>
          <p:cNvPr id="44" name="Oval 16"/>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18</a:t>
            </a:r>
          </a:p>
        </p:txBody>
      </p:sp>
      <p:sp>
        <p:nvSpPr>
          <p:cNvPr id="45" name="Oval 15"/>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19</a:t>
            </a:r>
          </a:p>
        </p:txBody>
      </p:sp>
      <p:sp>
        <p:nvSpPr>
          <p:cNvPr id="46" name="Oval 14"/>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20</a:t>
            </a:r>
          </a:p>
        </p:txBody>
      </p:sp>
      <p:sp>
        <p:nvSpPr>
          <p:cNvPr id="47" name="Oval 13"/>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21</a:t>
            </a:r>
          </a:p>
        </p:txBody>
      </p:sp>
      <p:sp>
        <p:nvSpPr>
          <p:cNvPr id="48" name="Oval 12"/>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22</a:t>
            </a:r>
          </a:p>
        </p:txBody>
      </p:sp>
      <p:sp>
        <p:nvSpPr>
          <p:cNvPr id="49" name="Oval 11"/>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23</a:t>
            </a:r>
          </a:p>
        </p:txBody>
      </p:sp>
      <p:sp>
        <p:nvSpPr>
          <p:cNvPr id="50" name="Oval 10"/>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24</a:t>
            </a:r>
          </a:p>
        </p:txBody>
      </p:sp>
      <p:sp>
        <p:nvSpPr>
          <p:cNvPr id="51" name="Oval 9"/>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25</a:t>
            </a:r>
          </a:p>
        </p:txBody>
      </p:sp>
      <p:sp>
        <p:nvSpPr>
          <p:cNvPr id="52" name="Oval 8"/>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26</a:t>
            </a:r>
          </a:p>
        </p:txBody>
      </p:sp>
      <p:sp>
        <p:nvSpPr>
          <p:cNvPr id="53" name="Oval 7"/>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27</a:t>
            </a:r>
          </a:p>
        </p:txBody>
      </p:sp>
      <p:sp>
        <p:nvSpPr>
          <p:cNvPr id="54" name="Oval 6"/>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28</a:t>
            </a:r>
          </a:p>
        </p:txBody>
      </p:sp>
      <p:sp>
        <p:nvSpPr>
          <p:cNvPr id="55" name="Oval 5"/>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29</a:t>
            </a:r>
          </a:p>
        </p:txBody>
      </p:sp>
      <p:sp>
        <p:nvSpPr>
          <p:cNvPr id="56" name="Oval 4"/>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dirty="0">
                <a:ln>
                  <a:noFill/>
                </a:ln>
                <a:solidFill>
                  <a:srgbClr val="0000FF"/>
                </a:solidFill>
                <a:effectLst/>
                <a:uLnTx/>
                <a:uFillTx/>
                <a:latin typeface="Arial" panose="020B0604020202020204" pitchFamily="34" charset="0"/>
                <a:ea typeface="+mn-ea"/>
                <a:cs typeface="+mn-cs"/>
              </a:rPr>
              <a:t>30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1000"/>
                                        <p:tgtEl>
                                          <p:spTgt spid="56"/>
                                        </p:tgtEl>
                                      </p:cBhvr>
                                    </p:animEffect>
                                    <p:set>
                                      <p:cBhvr>
                                        <p:cTn id="7" dur="1" fill="hold">
                                          <p:stCondLst>
                                            <p:cond delay="999"/>
                                          </p:stCondLst>
                                        </p:cTn>
                                        <p:tgtEl>
                                          <p:spTgt spid="5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1000"/>
                            </p:stCondLst>
                            <p:childTnLst>
                              <p:par>
                                <p:cTn id="9" presetID="21" presetClass="exit" presetSubtype="1" fill="hold" grpId="0" nodeType="afterEffect">
                                  <p:stCondLst>
                                    <p:cond delay="0"/>
                                  </p:stCondLst>
                                  <p:childTnLst>
                                    <p:animEffect transition="out" filter="wheel(1)">
                                      <p:cBhvr>
                                        <p:cTn id="10" dur="1000"/>
                                        <p:tgtEl>
                                          <p:spTgt spid="55"/>
                                        </p:tgtEl>
                                      </p:cBhvr>
                                    </p:animEffect>
                                    <p:set>
                                      <p:cBhvr>
                                        <p:cTn id="11" dur="1" fill="hold">
                                          <p:stCondLst>
                                            <p:cond delay="999"/>
                                          </p:stCondLst>
                                        </p:cTn>
                                        <p:tgtEl>
                                          <p:spTgt spid="55"/>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p:stCondLst>
                              <p:cond delay="2000"/>
                            </p:stCondLst>
                            <p:childTnLst>
                              <p:par>
                                <p:cTn id="13" presetID="21" presetClass="exit" presetSubtype="1" fill="hold" grpId="0" nodeType="afterEffect">
                                  <p:stCondLst>
                                    <p:cond delay="0"/>
                                  </p:stCondLst>
                                  <p:childTnLst>
                                    <p:animEffect transition="out" filter="wheel(1)">
                                      <p:cBhvr>
                                        <p:cTn id="14" dur="1000"/>
                                        <p:tgtEl>
                                          <p:spTgt spid="54"/>
                                        </p:tgtEl>
                                      </p:cBhvr>
                                    </p:animEffect>
                                    <p:set>
                                      <p:cBhvr>
                                        <p:cTn id="15" dur="1" fill="hold">
                                          <p:stCondLst>
                                            <p:cond delay="999"/>
                                          </p:stCondLst>
                                        </p:cTn>
                                        <p:tgtEl>
                                          <p:spTgt spid="54"/>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p:stCondLst>
                              <p:cond delay="3000"/>
                            </p:stCondLst>
                            <p:childTnLst>
                              <p:par>
                                <p:cTn id="17" presetID="21" presetClass="exit" presetSubtype="1" fill="hold" grpId="0" nodeType="afterEffect">
                                  <p:stCondLst>
                                    <p:cond delay="0"/>
                                  </p:stCondLst>
                                  <p:childTnLst>
                                    <p:animEffect transition="out" filter="wheel(1)">
                                      <p:cBhvr>
                                        <p:cTn id="18" dur="1000"/>
                                        <p:tgtEl>
                                          <p:spTgt spid="53"/>
                                        </p:tgtEl>
                                      </p:cBhvr>
                                    </p:animEffect>
                                    <p:set>
                                      <p:cBhvr>
                                        <p:cTn id="19" dur="1" fill="hold">
                                          <p:stCondLst>
                                            <p:cond delay="999"/>
                                          </p:stCondLst>
                                        </p:cTn>
                                        <p:tgtEl>
                                          <p:spTgt spid="5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0" fill="hold">
                            <p:stCondLst>
                              <p:cond delay="4000"/>
                            </p:stCondLst>
                            <p:childTnLst>
                              <p:par>
                                <p:cTn id="21" presetID="21" presetClass="exit" presetSubtype="1" fill="hold" grpId="0" nodeType="afterEffect">
                                  <p:stCondLst>
                                    <p:cond delay="0"/>
                                  </p:stCondLst>
                                  <p:childTnLst>
                                    <p:animEffect transition="out" filter="wheel(1)">
                                      <p:cBhvr>
                                        <p:cTn id="22" dur="1000"/>
                                        <p:tgtEl>
                                          <p:spTgt spid="52"/>
                                        </p:tgtEl>
                                      </p:cBhvr>
                                    </p:animEffect>
                                    <p:set>
                                      <p:cBhvr>
                                        <p:cTn id="23" dur="1" fill="hold">
                                          <p:stCondLst>
                                            <p:cond delay="999"/>
                                          </p:stCondLst>
                                        </p:cTn>
                                        <p:tgtEl>
                                          <p:spTgt spid="52"/>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4" fill="hold">
                            <p:stCondLst>
                              <p:cond delay="5000"/>
                            </p:stCondLst>
                            <p:childTnLst>
                              <p:par>
                                <p:cTn id="25" presetID="21" presetClass="exit" presetSubtype="1" fill="hold" grpId="0" nodeType="afterEffect">
                                  <p:stCondLst>
                                    <p:cond delay="0"/>
                                  </p:stCondLst>
                                  <p:childTnLst>
                                    <p:animEffect transition="out" filter="wheel(1)">
                                      <p:cBhvr>
                                        <p:cTn id="26" dur="1000"/>
                                        <p:tgtEl>
                                          <p:spTgt spid="51"/>
                                        </p:tgtEl>
                                      </p:cBhvr>
                                    </p:animEffect>
                                    <p:set>
                                      <p:cBhvr>
                                        <p:cTn id="27" dur="1" fill="hold">
                                          <p:stCondLst>
                                            <p:cond delay="999"/>
                                          </p:stCondLst>
                                        </p:cTn>
                                        <p:tgtEl>
                                          <p:spTgt spid="51"/>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28" fill="hold">
                            <p:stCondLst>
                              <p:cond delay="6000"/>
                            </p:stCondLst>
                            <p:childTnLst>
                              <p:par>
                                <p:cTn id="29" presetID="21" presetClass="exit" presetSubtype="1" fill="hold" grpId="0" nodeType="afterEffect">
                                  <p:stCondLst>
                                    <p:cond delay="0"/>
                                  </p:stCondLst>
                                  <p:childTnLst>
                                    <p:animEffect transition="out" filter="wheel(1)">
                                      <p:cBhvr>
                                        <p:cTn id="30" dur="1000"/>
                                        <p:tgtEl>
                                          <p:spTgt spid="50"/>
                                        </p:tgtEl>
                                      </p:cBhvr>
                                    </p:animEffect>
                                    <p:set>
                                      <p:cBhvr>
                                        <p:cTn id="31" dur="1" fill="hold">
                                          <p:stCondLst>
                                            <p:cond delay="999"/>
                                          </p:stCondLst>
                                        </p:cTn>
                                        <p:tgtEl>
                                          <p:spTgt spid="5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2" fill="hold">
                            <p:stCondLst>
                              <p:cond delay="7000"/>
                            </p:stCondLst>
                            <p:childTnLst>
                              <p:par>
                                <p:cTn id="33" presetID="21" presetClass="exit" presetSubtype="1" fill="hold" grpId="0" nodeType="afterEffect">
                                  <p:stCondLst>
                                    <p:cond delay="0"/>
                                  </p:stCondLst>
                                  <p:childTnLst>
                                    <p:animEffect transition="out" filter="wheel(1)">
                                      <p:cBhvr>
                                        <p:cTn id="34" dur="1000"/>
                                        <p:tgtEl>
                                          <p:spTgt spid="49"/>
                                        </p:tgtEl>
                                      </p:cBhvr>
                                    </p:animEffect>
                                    <p:set>
                                      <p:cBhvr>
                                        <p:cTn id="35" dur="1" fill="hold">
                                          <p:stCondLst>
                                            <p:cond delay="999"/>
                                          </p:stCondLst>
                                        </p:cTn>
                                        <p:tgtEl>
                                          <p:spTgt spid="4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par>
                          <p:cTn id="36" fill="hold">
                            <p:stCondLst>
                              <p:cond delay="8000"/>
                            </p:stCondLst>
                            <p:childTnLst>
                              <p:par>
                                <p:cTn id="37" presetID="21" presetClass="exit" presetSubtype="1" fill="hold" grpId="0" nodeType="afterEffect">
                                  <p:stCondLst>
                                    <p:cond delay="0"/>
                                  </p:stCondLst>
                                  <p:childTnLst>
                                    <p:animEffect transition="out" filter="wheel(1)">
                                      <p:cBhvr>
                                        <p:cTn id="38" dur="1000"/>
                                        <p:tgtEl>
                                          <p:spTgt spid="48"/>
                                        </p:tgtEl>
                                      </p:cBhvr>
                                    </p:animEffect>
                                    <p:set>
                                      <p:cBhvr>
                                        <p:cTn id="39" dur="1" fill="hold">
                                          <p:stCondLst>
                                            <p:cond delay="999"/>
                                          </p:stCondLst>
                                        </p:cTn>
                                        <p:tgtEl>
                                          <p:spTgt spid="4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0" fill="hold">
                            <p:stCondLst>
                              <p:cond delay="9000"/>
                            </p:stCondLst>
                            <p:childTnLst>
                              <p:par>
                                <p:cTn id="41" presetID="21" presetClass="exit" presetSubtype="1" fill="hold" grpId="0" nodeType="afterEffect">
                                  <p:stCondLst>
                                    <p:cond delay="0"/>
                                  </p:stCondLst>
                                  <p:childTnLst>
                                    <p:animEffect transition="out" filter="wheel(1)">
                                      <p:cBhvr>
                                        <p:cTn id="42" dur="1000"/>
                                        <p:tgtEl>
                                          <p:spTgt spid="47"/>
                                        </p:tgtEl>
                                      </p:cBhvr>
                                    </p:animEffect>
                                    <p:set>
                                      <p:cBhvr>
                                        <p:cTn id="43" dur="1" fill="hold">
                                          <p:stCondLst>
                                            <p:cond delay="999"/>
                                          </p:stCondLst>
                                        </p:cTn>
                                        <p:tgtEl>
                                          <p:spTgt spid="47"/>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4" fill="hold">
                            <p:stCondLst>
                              <p:cond delay="10000"/>
                            </p:stCondLst>
                            <p:childTnLst>
                              <p:par>
                                <p:cTn id="45" presetID="21" presetClass="exit" presetSubtype="1" fill="hold" grpId="0" nodeType="afterEffect">
                                  <p:stCondLst>
                                    <p:cond delay="0"/>
                                  </p:stCondLst>
                                  <p:childTnLst>
                                    <p:animEffect transition="out" filter="wheel(1)">
                                      <p:cBhvr>
                                        <p:cTn id="46" dur="1000"/>
                                        <p:tgtEl>
                                          <p:spTgt spid="46"/>
                                        </p:tgtEl>
                                      </p:cBhvr>
                                    </p:animEffect>
                                    <p:set>
                                      <p:cBhvr>
                                        <p:cTn id="47" dur="1" fill="hold">
                                          <p:stCondLst>
                                            <p:cond delay="999"/>
                                          </p:stCondLst>
                                        </p:cTn>
                                        <p:tgtEl>
                                          <p:spTgt spid="46"/>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par>
                          <p:cTn id="48" fill="hold">
                            <p:stCondLst>
                              <p:cond delay="11000"/>
                            </p:stCondLst>
                            <p:childTnLst>
                              <p:par>
                                <p:cTn id="49" presetID="21" presetClass="exit" presetSubtype="1" fill="hold" grpId="0" nodeType="afterEffect">
                                  <p:stCondLst>
                                    <p:cond delay="0"/>
                                  </p:stCondLst>
                                  <p:childTnLst>
                                    <p:animEffect transition="out" filter="wheel(1)">
                                      <p:cBhvr>
                                        <p:cTn id="50" dur="1000"/>
                                        <p:tgtEl>
                                          <p:spTgt spid="45"/>
                                        </p:tgtEl>
                                      </p:cBhvr>
                                    </p:animEffect>
                                    <p:set>
                                      <p:cBhvr>
                                        <p:cTn id="51"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par>
                          <p:cTn id="52" fill="hold">
                            <p:stCondLst>
                              <p:cond delay="12000"/>
                            </p:stCondLst>
                            <p:childTnLst>
                              <p:par>
                                <p:cTn id="53" presetID="21" presetClass="exit" presetSubtype="1" fill="hold" grpId="0" nodeType="afterEffect">
                                  <p:stCondLst>
                                    <p:cond delay="0"/>
                                  </p:stCondLst>
                                  <p:childTnLst>
                                    <p:animEffect transition="out" filter="wheel(1)">
                                      <p:cBhvr>
                                        <p:cTn id="54" dur="1000"/>
                                        <p:tgtEl>
                                          <p:spTgt spid="44"/>
                                        </p:tgtEl>
                                      </p:cBhvr>
                                    </p:animEffect>
                                    <p:set>
                                      <p:cBhvr>
                                        <p:cTn id="55"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56" fill="hold">
                            <p:stCondLst>
                              <p:cond delay="13000"/>
                            </p:stCondLst>
                            <p:childTnLst>
                              <p:par>
                                <p:cTn id="57" presetID="21" presetClass="exit" presetSubtype="1" fill="hold" grpId="0" nodeType="afterEffect">
                                  <p:stCondLst>
                                    <p:cond delay="0"/>
                                  </p:stCondLst>
                                  <p:childTnLst>
                                    <p:animEffect transition="out" filter="wheel(1)">
                                      <p:cBhvr>
                                        <p:cTn id="58" dur="1000"/>
                                        <p:tgtEl>
                                          <p:spTgt spid="43"/>
                                        </p:tgtEl>
                                      </p:cBhvr>
                                    </p:animEffect>
                                    <p:set>
                                      <p:cBhvr>
                                        <p:cTn id="59"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0" fill="hold">
                            <p:stCondLst>
                              <p:cond delay="14000"/>
                            </p:stCondLst>
                            <p:childTnLst>
                              <p:par>
                                <p:cTn id="61" presetID="21" presetClass="exit" presetSubtype="1" fill="hold" grpId="0" nodeType="afterEffect">
                                  <p:stCondLst>
                                    <p:cond delay="0"/>
                                  </p:stCondLst>
                                  <p:childTnLst>
                                    <p:animEffect transition="out" filter="wheel(1)">
                                      <p:cBhvr>
                                        <p:cTn id="62" dur="1000"/>
                                        <p:tgtEl>
                                          <p:spTgt spid="42"/>
                                        </p:tgtEl>
                                      </p:cBhvr>
                                    </p:animEffect>
                                    <p:set>
                                      <p:cBhvr>
                                        <p:cTn id="63"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childTnLst>
                          </p:cTn>
                        </p:par>
                        <p:par>
                          <p:cTn id="64" fill="hold">
                            <p:stCondLst>
                              <p:cond delay="15000"/>
                            </p:stCondLst>
                            <p:childTnLst>
                              <p:par>
                                <p:cTn id="65" presetID="21" presetClass="exit" presetSubtype="1" fill="hold" grpId="0" nodeType="afterEffect">
                                  <p:stCondLst>
                                    <p:cond delay="0"/>
                                  </p:stCondLst>
                                  <p:childTnLst>
                                    <p:animEffect transition="out" filter="wheel(1)">
                                      <p:cBhvr>
                                        <p:cTn id="66" dur="1000"/>
                                        <p:tgtEl>
                                          <p:spTgt spid="41"/>
                                        </p:tgtEl>
                                      </p:cBhvr>
                                    </p:animEffect>
                                    <p:set>
                                      <p:cBhvr>
                                        <p:cTn id="67"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lick.wav"/>
                                        </p:tgtEl>
                                      </p:cMediaNode>
                                    </p:audio>
                                  </p:subTnLst>
                                </p:cTn>
                              </p:par>
                            </p:childTnLst>
                          </p:cTn>
                        </p:par>
                        <p:par>
                          <p:cTn id="68" fill="hold">
                            <p:stCondLst>
                              <p:cond delay="16000"/>
                            </p:stCondLst>
                            <p:childTnLst>
                              <p:par>
                                <p:cTn id="69" presetID="21" presetClass="exit" presetSubtype="1" fill="hold" grpId="0" nodeType="afterEffect">
                                  <p:stCondLst>
                                    <p:cond delay="0"/>
                                  </p:stCondLst>
                                  <p:childTnLst>
                                    <p:animEffect transition="out" filter="wheel(1)">
                                      <p:cBhvr>
                                        <p:cTn id="70" dur="1000"/>
                                        <p:tgtEl>
                                          <p:spTgt spid="40"/>
                                        </p:tgtEl>
                                      </p:cBhvr>
                                    </p:animEffect>
                                    <p:set>
                                      <p:cBhvr>
                                        <p:cTn id="71"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childTnLst>
                          </p:cTn>
                        </p:par>
                        <p:par>
                          <p:cTn id="72" fill="hold">
                            <p:stCondLst>
                              <p:cond delay="17000"/>
                            </p:stCondLst>
                            <p:childTnLst>
                              <p:par>
                                <p:cTn id="73" presetID="21" presetClass="exit" presetSubtype="1" fill="hold" grpId="0" nodeType="afterEffect">
                                  <p:stCondLst>
                                    <p:cond delay="0"/>
                                  </p:stCondLst>
                                  <p:childTnLst>
                                    <p:animEffect transition="out" filter="wheel(1)">
                                      <p:cBhvr>
                                        <p:cTn id="74" dur="1000"/>
                                        <p:tgtEl>
                                          <p:spTgt spid="39"/>
                                        </p:tgtEl>
                                      </p:cBhvr>
                                    </p:animEffect>
                                    <p:set>
                                      <p:cBhvr>
                                        <p:cTn id="7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childTnLst>
                          </p:cTn>
                        </p:par>
                        <p:par>
                          <p:cTn id="76" fill="hold">
                            <p:stCondLst>
                              <p:cond delay="18000"/>
                            </p:stCondLst>
                            <p:childTnLst>
                              <p:par>
                                <p:cTn id="77" presetID="21" presetClass="exit" presetSubtype="1" fill="hold" grpId="0" nodeType="afterEffect">
                                  <p:stCondLst>
                                    <p:cond delay="0"/>
                                  </p:stCondLst>
                                  <p:childTnLst>
                                    <p:animEffect transition="out" filter="wheel(1)">
                                      <p:cBhvr>
                                        <p:cTn id="78" dur="1000"/>
                                        <p:tgtEl>
                                          <p:spTgt spid="38"/>
                                        </p:tgtEl>
                                      </p:cBhvr>
                                    </p:animEffect>
                                    <p:set>
                                      <p:cBhvr>
                                        <p:cTn id="79"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0" fill="hold">
                            <p:stCondLst>
                              <p:cond delay="19000"/>
                            </p:stCondLst>
                            <p:childTnLst>
                              <p:par>
                                <p:cTn id="81" presetID="21" presetClass="exit" presetSubtype="1" fill="hold" grpId="0" nodeType="afterEffect">
                                  <p:stCondLst>
                                    <p:cond delay="0"/>
                                  </p:stCondLst>
                                  <p:childTnLst>
                                    <p:animEffect transition="out" filter="wheel(1)">
                                      <p:cBhvr>
                                        <p:cTn id="82" dur="1000"/>
                                        <p:tgtEl>
                                          <p:spTgt spid="37"/>
                                        </p:tgtEl>
                                      </p:cBhvr>
                                    </p:animEffect>
                                    <p:set>
                                      <p:cBhvr>
                                        <p:cTn id="83"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click.wav"/>
                                        </p:tgtEl>
                                      </p:cMediaNode>
                                    </p:audio>
                                  </p:subTnLst>
                                </p:cTn>
                              </p:par>
                            </p:childTnLst>
                          </p:cTn>
                        </p:par>
                        <p:par>
                          <p:cTn id="84" fill="hold">
                            <p:stCondLst>
                              <p:cond delay="20000"/>
                            </p:stCondLst>
                            <p:childTnLst>
                              <p:par>
                                <p:cTn id="85" presetID="21" presetClass="exit" presetSubtype="1" fill="hold" grpId="0" nodeType="afterEffect">
                                  <p:stCondLst>
                                    <p:cond delay="0"/>
                                  </p:stCondLst>
                                  <p:childTnLst>
                                    <p:animEffect transition="out" filter="wheel(1)">
                                      <p:cBhvr>
                                        <p:cTn id="86" dur="1000"/>
                                        <p:tgtEl>
                                          <p:spTgt spid="36"/>
                                        </p:tgtEl>
                                      </p:cBhvr>
                                    </p:animEffect>
                                    <p:set>
                                      <p:cBhvr>
                                        <p:cTn id="87"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3" name="click.wav"/>
                                        </p:tgtEl>
                                      </p:cMediaNode>
                                    </p:audio>
                                  </p:subTnLst>
                                </p:cTn>
                              </p:par>
                            </p:childTnLst>
                          </p:cTn>
                        </p:par>
                        <p:par>
                          <p:cTn id="88" fill="hold">
                            <p:stCondLst>
                              <p:cond delay="21000"/>
                            </p:stCondLst>
                            <p:childTnLst>
                              <p:par>
                                <p:cTn id="89" presetID="21" presetClass="exit" presetSubtype="1" fill="hold" grpId="0" nodeType="afterEffect">
                                  <p:stCondLst>
                                    <p:cond delay="0"/>
                                  </p:stCondLst>
                                  <p:childTnLst>
                                    <p:animEffect transition="out" filter="wheel(1)">
                                      <p:cBhvr>
                                        <p:cTn id="90" dur="1000"/>
                                        <p:tgtEl>
                                          <p:spTgt spid="35"/>
                                        </p:tgtEl>
                                      </p:cBhvr>
                                    </p:animEffect>
                                    <p:set>
                                      <p:cBhvr>
                                        <p:cTn id="91"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lick.wav"/>
                                        </p:tgtEl>
                                      </p:cMediaNode>
                                    </p:audio>
                                  </p:subTnLst>
                                </p:cTn>
                              </p:par>
                            </p:childTnLst>
                          </p:cTn>
                        </p:par>
                        <p:par>
                          <p:cTn id="92" fill="hold">
                            <p:stCondLst>
                              <p:cond delay="22000"/>
                            </p:stCondLst>
                            <p:childTnLst>
                              <p:par>
                                <p:cTn id="93" presetID="21" presetClass="exit" presetSubtype="1" fill="hold" grpId="0" nodeType="afterEffect">
                                  <p:stCondLst>
                                    <p:cond delay="0"/>
                                  </p:stCondLst>
                                  <p:childTnLst>
                                    <p:animEffect transition="out" filter="wheel(1)">
                                      <p:cBhvr>
                                        <p:cTn id="94" dur="1000"/>
                                        <p:tgtEl>
                                          <p:spTgt spid="34"/>
                                        </p:tgtEl>
                                      </p:cBhvr>
                                    </p:animEffect>
                                    <p:set>
                                      <p:cBhvr>
                                        <p:cTn id="95"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click.wav"/>
                                        </p:tgtEl>
                                      </p:cMediaNode>
                                    </p:audio>
                                  </p:subTnLst>
                                </p:cTn>
                              </p:par>
                            </p:childTnLst>
                          </p:cTn>
                        </p:par>
                        <p:par>
                          <p:cTn id="96" fill="hold">
                            <p:stCondLst>
                              <p:cond delay="23000"/>
                            </p:stCondLst>
                            <p:childTnLst>
                              <p:par>
                                <p:cTn id="97" presetID="21" presetClass="exit" presetSubtype="1" fill="hold" grpId="0" nodeType="afterEffect">
                                  <p:stCondLst>
                                    <p:cond delay="0"/>
                                  </p:stCondLst>
                                  <p:childTnLst>
                                    <p:animEffect transition="out" filter="wheel(1)">
                                      <p:cBhvr>
                                        <p:cTn id="98" dur="1000"/>
                                        <p:tgtEl>
                                          <p:spTgt spid="33"/>
                                        </p:tgtEl>
                                      </p:cBhvr>
                                    </p:animEffect>
                                    <p:set>
                                      <p:cBhvr>
                                        <p:cTn id="99"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3" name="click.wav"/>
                                        </p:tgtEl>
                                      </p:cMediaNode>
                                    </p:audio>
                                  </p:subTnLst>
                                </p:cTn>
                              </p:par>
                            </p:childTnLst>
                          </p:cTn>
                        </p:par>
                        <p:par>
                          <p:cTn id="100" fill="hold">
                            <p:stCondLst>
                              <p:cond delay="24000"/>
                            </p:stCondLst>
                            <p:childTnLst>
                              <p:par>
                                <p:cTn id="101" presetID="21" presetClass="exit" presetSubtype="1" fill="hold" grpId="0" nodeType="afterEffect">
                                  <p:stCondLst>
                                    <p:cond delay="0"/>
                                  </p:stCondLst>
                                  <p:childTnLst>
                                    <p:animEffect transition="out" filter="wheel(1)">
                                      <p:cBhvr>
                                        <p:cTn id="102" dur="1000"/>
                                        <p:tgtEl>
                                          <p:spTgt spid="32"/>
                                        </p:tgtEl>
                                      </p:cBhvr>
                                    </p:animEffect>
                                    <p:set>
                                      <p:cBhvr>
                                        <p:cTn id="103"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3" name="click.wav"/>
                                        </p:tgtEl>
                                      </p:cMediaNode>
                                    </p:audio>
                                  </p:subTnLst>
                                </p:cTn>
                              </p:par>
                            </p:childTnLst>
                          </p:cTn>
                        </p:par>
                        <p:par>
                          <p:cTn id="104" fill="hold">
                            <p:stCondLst>
                              <p:cond delay="25000"/>
                            </p:stCondLst>
                            <p:childTnLst>
                              <p:par>
                                <p:cTn id="105" presetID="21" presetClass="exit" presetSubtype="1" fill="hold" grpId="0" nodeType="afterEffect">
                                  <p:stCondLst>
                                    <p:cond delay="0"/>
                                  </p:stCondLst>
                                  <p:childTnLst>
                                    <p:animEffect transition="out" filter="wheel(1)">
                                      <p:cBhvr>
                                        <p:cTn id="106" dur="1000"/>
                                        <p:tgtEl>
                                          <p:spTgt spid="31"/>
                                        </p:tgtEl>
                                      </p:cBhvr>
                                    </p:animEffect>
                                    <p:set>
                                      <p:cBhvr>
                                        <p:cTn id="107"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3" name="click.wav"/>
                                        </p:tgtEl>
                                      </p:cMediaNode>
                                    </p:audio>
                                  </p:subTnLst>
                                </p:cTn>
                              </p:par>
                            </p:childTnLst>
                          </p:cTn>
                        </p:par>
                        <p:par>
                          <p:cTn id="108" fill="hold">
                            <p:stCondLst>
                              <p:cond delay="26000"/>
                            </p:stCondLst>
                            <p:childTnLst>
                              <p:par>
                                <p:cTn id="109" presetID="21" presetClass="exit" presetSubtype="1" fill="hold" grpId="0" nodeType="afterEffect">
                                  <p:stCondLst>
                                    <p:cond delay="0"/>
                                  </p:stCondLst>
                                  <p:childTnLst>
                                    <p:animEffect transition="out" filter="wheel(1)">
                                      <p:cBhvr>
                                        <p:cTn id="110" dur="1000"/>
                                        <p:tgtEl>
                                          <p:spTgt spid="30"/>
                                        </p:tgtEl>
                                      </p:cBhvr>
                                    </p:animEffect>
                                    <p:set>
                                      <p:cBhvr>
                                        <p:cTn id="111"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3" name="click.wav"/>
                                        </p:tgtEl>
                                      </p:cMediaNode>
                                    </p:audio>
                                  </p:subTnLst>
                                </p:cTn>
                              </p:par>
                            </p:childTnLst>
                          </p:cTn>
                        </p:par>
                        <p:par>
                          <p:cTn id="112" fill="hold">
                            <p:stCondLst>
                              <p:cond delay="27000"/>
                            </p:stCondLst>
                            <p:childTnLst>
                              <p:par>
                                <p:cTn id="113" presetID="21" presetClass="exit" presetSubtype="1" fill="hold" grpId="0" nodeType="afterEffect">
                                  <p:stCondLst>
                                    <p:cond delay="0"/>
                                  </p:stCondLst>
                                  <p:childTnLst>
                                    <p:animEffect transition="out" filter="wheel(1)">
                                      <p:cBhvr>
                                        <p:cTn id="114" dur="1000"/>
                                        <p:tgtEl>
                                          <p:spTgt spid="24"/>
                                        </p:tgtEl>
                                      </p:cBhvr>
                                    </p:animEffect>
                                    <p:set>
                                      <p:cBhvr>
                                        <p:cTn id="115"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3" name="click.wav"/>
                                        </p:tgtEl>
                                      </p:cMediaNode>
                                    </p:audio>
                                  </p:subTnLst>
                                </p:cTn>
                              </p:par>
                            </p:childTnLst>
                          </p:cTn>
                        </p:par>
                        <p:par>
                          <p:cTn id="116" fill="hold">
                            <p:stCondLst>
                              <p:cond delay="28000"/>
                            </p:stCondLst>
                            <p:childTnLst>
                              <p:par>
                                <p:cTn id="117" presetID="21" presetClass="exit" presetSubtype="1" fill="hold" grpId="0" nodeType="afterEffect">
                                  <p:stCondLst>
                                    <p:cond delay="0"/>
                                  </p:stCondLst>
                                  <p:childTnLst>
                                    <p:animEffect transition="out" filter="wheel(1)">
                                      <p:cBhvr>
                                        <p:cTn id="118" dur="1000"/>
                                        <p:tgtEl>
                                          <p:spTgt spid="18"/>
                                        </p:tgtEl>
                                      </p:cBhvr>
                                    </p:animEffect>
                                    <p:set>
                                      <p:cBhvr>
                                        <p:cTn id="119"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3" name="click.wav"/>
                                        </p:tgtEl>
                                      </p:cMediaNode>
                                    </p:audio>
                                  </p:subTnLst>
                                </p:cTn>
                              </p:par>
                            </p:childTnLst>
                          </p:cTn>
                        </p:par>
                        <p:par>
                          <p:cTn id="120" fill="hold">
                            <p:stCondLst>
                              <p:cond delay="29000"/>
                            </p:stCondLst>
                            <p:childTnLst>
                              <p:par>
                                <p:cTn id="121" presetID="21" presetClass="exit" presetSubtype="1" fill="hold" grpId="0" nodeType="afterEffect">
                                  <p:stCondLst>
                                    <p:cond delay="0"/>
                                  </p:stCondLst>
                                  <p:childTnLst>
                                    <p:animEffect transition="out" filter="wheel(1)">
                                      <p:cBhvr>
                                        <p:cTn id="122" dur="1000"/>
                                        <p:tgtEl>
                                          <p:spTgt spid="16"/>
                                        </p:tgtEl>
                                      </p:cBhvr>
                                    </p:animEffect>
                                    <p:set>
                                      <p:cBhvr>
                                        <p:cTn id="123"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3" name="click.wav"/>
                                        </p:tgtEl>
                                      </p:cMediaNode>
                                    </p:audio>
                                  </p:subTnLst>
                                </p:cTn>
                              </p:par>
                              <p:par>
                                <p:cTn id="124" presetID="1" presetClass="entr" presetSubtype="0" fill="hold" grpId="0" nodeType="withEffect">
                                  <p:stCondLst>
                                    <p:cond delay="0"/>
                                  </p:stCondLst>
                                  <p:childTnLst>
                                    <p:set>
                                      <p:cBhvr>
                                        <p:cTn id="12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4"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26" restart="whenNotActive" fill="hold" evtFilter="cancelBubble" nodeType="interactiveSeq">
                <p:stCondLst>
                  <p:cond evt="onClick" delay="0">
                    <p:tgtEl>
                      <p:spTgt spid="17"/>
                    </p:tgtEl>
                  </p:cond>
                </p:stCondLst>
                <p:endSync evt="end" delay="0">
                  <p:rtn val="all"/>
                </p:endSync>
                <p:childTnLst>
                  <p:par>
                    <p:cTn id="127" fill="hold">
                      <p:stCondLst>
                        <p:cond delay="0"/>
                      </p:stCondLst>
                      <p:childTnLst>
                        <p:par>
                          <p:cTn id="128" fill="hold">
                            <p:stCondLst>
                              <p:cond delay="0"/>
                            </p:stCondLst>
                            <p:childTnLst>
                              <p:par>
                                <p:cTn id="129" presetID="10" presetClass="entr" presetSubtype="0" fill="hold" grpId="0" nodeType="withEffect">
                                  <p:stCondLst>
                                    <p:cond delay="0"/>
                                  </p:stCondLst>
                                  <p:childTnLst>
                                    <p:set>
                                      <p:cBhvr>
                                        <p:cTn id="130" dur="1" fill="hold">
                                          <p:stCondLst>
                                            <p:cond delay="0"/>
                                          </p:stCondLst>
                                        </p:cTn>
                                        <p:tgtEl>
                                          <p:spTgt spid="20"/>
                                        </p:tgtEl>
                                        <p:attrNameLst>
                                          <p:attrName>style.visibility</p:attrName>
                                        </p:attrNameLst>
                                      </p:cBhvr>
                                      <p:to>
                                        <p:strVal val="visible"/>
                                      </p:to>
                                    </p:set>
                                    <p:animEffect transition="in" filter="fade">
                                      <p:cBhvr>
                                        <p:cTn id="131" dur="500"/>
                                        <p:tgtEl>
                                          <p:spTgt spid="20"/>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21"/>
                                        </p:tgtEl>
                                        <p:attrNameLst>
                                          <p:attrName>style.visibility</p:attrName>
                                        </p:attrNameLst>
                                      </p:cBhvr>
                                      <p:to>
                                        <p:strVal val="visible"/>
                                      </p:to>
                                    </p:set>
                                    <p:animEffect transition="in" filter="fade">
                                      <p:cBhvr>
                                        <p:cTn id="134" dur="500"/>
                                        <p:tgtEl>
                                          <p:spTgt spid="21"/>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22"/>
                                        </p:tgtEl>
                                        <p:attrNameLst>
                                          <p:attrName>style.visibility</p:attrName>
                                        </p:attrNameLst>
                                      </p:cBhvr>
                                      <p:to>
                                        <p:strVal val="visible"/>
                                      </p:to>
                                    </p:set>
                                    <p:animEffect transition="in" filter="fade">
                                      <p:cBhvr>
                                        <p:cTn id="137" dur="500"/>
                                        <p:tgtEl>
                                          <p:spTgt spid="22"/>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23"/>
                                        </p:tgtEl>
                                        <p:attrNameLst>
                                          <p:attrName>style.visibility</p:attrName>
                                        </p:attrNameLst>
                                      </p:cBhvr>
                                      <p:to>
                                        <p:strVal val="visible"/>
                                      </p:to>
                                    </p:set>
                                    <p:animEffect transition="in" filter="fade">
                                      <p:cBhvr>
                                        <p:cTn id="140" dur="500"/>
                                        <p:tgtEl>
                                          <p:spTgt spid="23"/>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25"/>
                                        </p:tgtEl>
                                        <p:attrNameLst>
                                          <p:attrName>style.visibility</p:attrName>
                                        </p:attrNameLst>
                                      </p:cBhvr>
                                      <p:to>
                                        <p:strVal val="visible"/>
                                      </p:to>
                                    </p:set>
                                    <p:animEffect transition="in" filter="fade">
                                      <p:cBhvr>
                                        <p:cTn id="143" dur="500"/>
                                        <p:tgtEl>
                                          <p:spTgt spid="25"/>
                                        </p:tgtEl>
                                      </p:cBhvr>
                                    </p:animEffect>
                                  </p:childTnLst>
                                </p:cTn>
                              </p:par>
                            </p:childTnLst>
                          </p:cTn>
                        </p:par>
                      </p:childTnLst>
                    </p:cTn>
                  </p:par>
                </p:childTnLst>
              </p:cTn>
              <p:nextCondLst>
                <p:cond evt="onClick" delay="0">
                  <p:tgtEl>
                    <p:spTgt spid="17"/>
                  </p:tgtEl>
                </p:cond>
              </p:nextCondLst>
            </p:seq>
          </p:childTnLst>
        </p:cTn>
      </p:par>
    </p:tnLst>
    <p:bldLst>
      <p:bldP spid="20" grpId="0"/>
      <p:bldP spid="21" grpId="0"/>
      <p:bldP spid="22" grpId="0"/>
      <p:bldP spid="23" grpId="0"/>
      <p:bldP spid="25" grpId="0"/>
      <p:bldP spid="15" grpId="0" animBg="1"/>
      <p:bldP spid="16" grpId="0" animBg="1"/>
      <p:bldP spid="18" grpId="0" animBg="1"/>
      <p:bldP spid="24"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49154" name="TextBox 9"/>
          <p:cNvSpPr txBox="1"/>
          <p:nvPr/>
        </p:nvSpPr>
        <p:spPr>
          <a:xfrm>
            <a:off x="0" y="0"/>
            <a:ext cx="9144000" cy="523875"/>
          </a:xfrm>
          <a:prstGeom prst="rect">
            <a:avLst/>
          </a:prstGeom>
          <a:blipFill rotWithShape="1">
            <a:blip r:embed="rId3"/>
          </a:blipFill>
          <a:ln w="9525">
            <a:noFill/>
          </a:ln>
        </p:spPr>
        <p:txBody>
          <a:bodyPr>
            <a:spAutoFit/>
          </a:bodyPr>
          <a:lstStyle/>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49155" name="Title 1"/>
          <p:cNvSpPr txBox="1"/>
          <p:nvPr/>
        </p:nvSpPr>
        <p:spPr>
          <a:xfrm>
            <a:off x="3629025" y="342900"/>
            <a:ext cx="2162175" cy="639763"/>
          </a:xfrm>
          <a:prstGeom prst="rect">
            <a:avLst/>
          </a:prstGeom>
          <a:noFill/>
          <a:ln w="9525">
            <a:noFill/>
          </a:ln>
        </p:spPr>
        <p:txBody>
          <a:bodyPr lIns="91436" tIns="45718" rIns="91436" bIns="45718" anchor="b" anchorCtr="0"/>
          <a:lstStyle/>
          <a:p>
            <a:pPr algn="ctr"/>
            <a:r>
              <a:rPr lang="en-US" altLang="en-US" sz="2400" b="1" dirty="0">
                <a:solidFill>
                  <a:srgbClr val="FF0000"/>
                </a:solidFill>
                <a:latin typeface="Arial" panose="020B0604020202020204" pitchFamily="34" charset="0"/>
              </a:rPr>
              <a:t>CÂY THUỐC</a:t>
            </a:r>
          </a:p>
        </p:txBody>
      </p:sp>
      <p:pic>
        <p:nvPicPr>
          <p:cNvPr id="49156" name="Picture 1"/>
          <p:cNvPicPr>
            <a:picLocks noChangeAspect="1"/>
          </p:cNvPicPr>
          <p:nvPr/>
        </p:nvPicPr>
        <p:blipFill>
          <a:blip r:embed="rId4"/>
          <a:stretch>
            <a:fillRect/>
          </a:stretch>
        </p:blipFill>
        <p:spPr>
          <a:xfrm>
            <a:off x="504825" y="1017588"/>
            <a:ext cx="3927475" cy="2679700"/>
          </a:xfrm>
          <a:prstGeom prst="rect">
            <a:avLst/>
          </a:prstGeom>
          <a:noFill/>
          <a:ln w="9525">
            <a:noFill/>
          </a:ln>
        </p:spPr>
      </p:pic>
      <p:pic>
        <p:nvPicPr>
          <p:cNvPr id="49157" name="Picture 6"/>
          <p:cNvPicPr>
            <a:picLocks noChangeAspect="1"/>
          </p:cNvPicPr>
          <p:nvPr/>
        </p:nvPicPr>
        <p:blipFill>
          <a:blip r:embed="rId5"/>
          <a:stretch>
            <a:fillRect/>
          </a:stretch>
        </p:blipFill>
        <p:spPr>
          <a:xfrm>
            <a:off x="4633913" y="1017588"/>
            <a:ext cx="3927475" cy="2679700"/>
          </a:xfrm>
          <a:prstGeom prst="rect">
            <a:avLst/>
          </a:prstGeom>
          <a:noFill/>
          <a:ln w="9525">
            <a:noFill/>
          </a:ln>
        </p:spPr>
      </p:pic>
      <p:pic>
        <p:nvPicPr>
          <p:cNvPr id="49158" name="Picture 7"/>
          <p:cNvPicPr>
            <a:picLocks noChangeAspect="1"/>
          </p:cNvPicPr>
          <p:nvPr/>
        </p:nvPicPr>
        <p:blipFill>
          <a:blip r:embed="rId6"/>
          <a:stretch>
            <a:fillRect/>
          </a:stretch>
        </p:blipFill>
        <p:spPr>
          <a:xfrm>
            <a:off x="504825" y="3886200"/>
            <a:ext cx="3914775" cy="2679700"/>
          </a:xfrm>
          <a:prstGeom prst="rect">
            <a:avLst/>
          </a:prstGeom>
          <a:noFill/>
          <a:ln w="9525">
            <a:noFill/>
          </a:ln>
        </p:spPr>
      </p:pic>
      <p:pic>
        <p:nvPicPr>
          <p:cNvPr id="49159" name="Picture 8"/>
          <p:cNvPicPr>
            <a:picLocks noChangeAspect="1"/>
          </p:cNvPicPr>
          <p:nvPr/>
        </p:nvPicPr>
        <p:blipFill>
          <a:blip r:embed="rId7"/>
          <a:stretch>
            <a:fillRect/>
          </a:stretch>
        </p:blipFill>
        <p:spPr>
          <a:xfrm>
            <a:off x="4633913" y="3886200"/>
            <a:ext cx="3913187" cy="2679700"/>
          </a:xfrm>
          <a:prstGeom prst="rect">
            <a:avLst/>
          </a:prstGeom>
          <a:noFill/>
          <a:ln w="9525">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p:nvPr/>
        </p:nvSpPr>
        <p:spPr>
          <a:xfrm>
            <a:off x="0" y="723900"/>
            <a:ext cx="5562600" cy="533400"/>
          </a:xfrm>
          <a:prstGeom prst="rect">
            <a:avLst/>
          </a:prstGeom>
          <a:solidFill>
            <a:srgbClr val="EDF9A5"/>
          </a:solidFill>
          <a:ln w="9525">
            <a:noFill/>
          </a:ln>
        </p:spPr>
        <p:txBody>
          <a:bodyPr wrap="none" anchor="ctr" anchorCtr="0"/>
          <a:lstStyle/>
          <a:p>
            <a:pPr eaLnBrk="1" hangingPunct="1"/>
            <a:r>
              <a:rPr lang="en-US" altLang="en-US" sz="2400" b="1" dirty="0">
                <a:solidFill>
                  <a:srgbClr val="0070C0"/>
                </a:solidFill>
                <a:latin typeface="Arial" panose="020B0604020202020204" pitchFamily="34" charset="0"/>
              </a:rPr>
              <a:t>I. Vai trò và triển vọng của trồng trọt</a:t>
            </a:r>
          </a:p>
        </p:txBody>
      </p:sp>
      <p:sp>
        <p:nvSpPr>
          <p:cNvPr id="50179" name="TextBox 8"/>
          <p:cNvSpPr txBox="1"/>
          <p:nvPr/>
        </p:nvSpPr>
        <p:spPr>
          <a:xfrm>
            <a:off x="0" y="0"/>
            <a:ext cx="9144000" cy="523875"/>
          </a:xfrm>
          <a:prstGeom prst="rect">
            <a:avLst/>
          </a:prstGeom>
          <a:blipFill rotWithShape="1">
            <a:blip r:embed="rId2"/>
          </a:blipFill>
          <a:ln w="9525">
            <a:noFill/>
          </a:ln>
        </p:spPr>
        <p:txBody>
          <a:bodyPr>
            <a:spAutoFit/>
          </a:bodyPr>
          <a:lstStyle/>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50180" name="TextBox 1"/>
          <p:cNvSpPr txBox="1"/>
          <p:nvPr/>
        </p:nvSpPr>
        <p:spPr>
          <a:xfrm>
            <a:off x="0" y="1295400"/>
            <a:ext cx="5562600" cy="460375"/>
          </a:xfrm>
          <a:prstGeom prst="rect">
            <a:avLst/>
          </a:prstGeom>
          <a:solidFill>
            <a:srgbClr val="EDF9A5"/>
          </a:solidFill>
          <a:ln w="9525">
            <a:noFill/>
          </a:ln>
        </p:spPr>
        <p:txBody>
          <a:bodyPr>
            <a:spAutoFit/>
          </a:bodyPr>
          <a:lstStyle/>
          <a:p>
            <a:r>
              <a:rPr lang="en-US" altLang="en-US" sz="2400" b="1" dirty="0">
                <a:solidFill>
                  <a:srgbClr val="0070C0"/>
                </a:solidFill>
                <a:latin typeface="Arial" panose="020B0604020202020204" pitchFamily="34" charset="0"/>
              </a:rPr>
              <a:t>II. Các nhóm cây trồng phổ biến</a:t>
            </a:r>
          </a:p>
        </p:txBody>
      </p:sp>
      <p:sp>
        <p:nvSpPr>
          <p:cNvPr id="50181" name="Rectangle 1"/>
          <p:cNvSpPr/>
          <p:nvPr/>
        </p:nvSpPr>
        <p:spPr>
          <a:xfrm>
            <a:off x="609600" y="1981200"/>
            <a:ext cx="3200400" cy="3013075"/>
          </a:xfrm>
          <a:prstGeom prst="rect">
            <a:avLst/>
          </a:prstGeom>
          <a:noFill/>
          <a:ln w="9525">
            <a:noFill/>
          </a:ln>
        </p:spPr>
        <p:txBody>
          <a:bodyPr>
            <a:spAutoFit/>
          </a:bodyPr>
          <a:lstStyle/>
          <a:p>
            <a:pPr defTabSz="914400">
              <a:lnSpc>
                <a:spcPct val="107000"/>
              </a:lnSpc>
              <a:spcBef>
                <a:spcPts val="600"/>
              </a:spcBef>
              <a:spcAft>
                <a:spcPts val="600"/>
              </a:spcAft>
              <a:buNone/>
              <a:tabLst>
                <a:tab pos="290830" algn="l"/>
              </a:tabLst>
            </a:pPr>
            <a:r>
              <a:rPr lang="en-US" altLang="en-US" sz="2800" dirty="0">
                <a:solidFill>
                  <a:srgbClr val="000000"/>
                </a:solidFill>
                <a:latin typeface="Times New Roman" panose="02020603050405020304" pitchFamily="18" charset="0"/>
                <a:cs typeface="Calibri" panose="020F0502020204030204" pitchFamily="34" charset="0"/>
              </a:rPr>
              <a:t>- Cây lương thực</a:t>
            </a:r>
            <a:endParaRPr lang="en-US" altLang="en-US" sz="2800" dirty="0">
              <a:latin typeface="Times New Roman" panose="02020603050405020304" pitchFamily="18" charset="0"/>
              <a:cs typeface="Calibri" panose="020F0502020204030204" pitchFamily="34" charset="0"/>
            </a:endParaRPr>
          </a:p>
          <a:p>
            <a:pPr defTabSz="914400">
              <a:lnSpc>
                <a:spcPct val="107000"/>
              </a:lnSpc>
              <a:spcBef>
                <a:spcPts val="600"/>
              </a:spcBef>
              <a:spcAft>
                <a:spcPts val="600"/>
              </a:spcAft>
              <a:buNone/>
              <a:tabLst>
                <a:tab pos="290830" algn="l"/>
              </a:tabLst>
            </a:pPr>
            <a:r>
              <a:rPr lang="en-US" altLang="en-US" sz="2800" dirty="0">
                <a:solidFill>
                  <a:srgbClr val="000000"/>
                </a:solidFill>
                <a:latin typeface="Times New Roman" panose="02020603050405020304" pitchFamily="18" charset="0"/>
                <a:cs typeface="Calibri" panose="020F0502020204030204" pitchFamily="34" charset="0"/>
              </a:rPr>
              <a:t>- Cây công nghiệp</a:t>
            </a:r>
            <a:endParaRPr lang="en-US" altLang="en-US" sz="2800" dirty="0">
              <a:latin typeface="Times New Roman" panose="02020603050405020304" pitchFamily="18" charset="0"/>
              <a:cs typeface="Calibri" panose="020F0502020204030204" pitchFamily="34" charset="0"/>
            </a:endParaRPr>
          </a:p>
          <a:p>
            <a:pPr defTabSz="914400">
              <a:lnSpc>
                <a:spcPct val="107000"/>
              </a:lnSpc>
              <a:spcBef>
                <a:spcPts val="600"/>
              </a:spcBef>
              <a:spcAft>
                <a:spcPts val="600"/>
              </a:spcAft>
              <a:buNone/>
              <a:tabLst>
                <a:tab pos="290830" algn="l"/>
              </a:tabLst>
            </a:pPr>
            <a:r>
              <a:rPr lang="en-US" altLang="en-US" sz="2800" dirty="0">
                <a:solidFill>
                  <a:srgbClr val="000000"/>
                </a:solidFill>
                <a:latin typeface="Times New Roman" panose="02020603050405020304" pitchFamily="18" charset="0"/>
                <a:cs typeface="Calibri" panose="020F0502020204030204" pitchFamily="34" charset="0"/>
              </a:rPr>
              <a:t>- Cây ăn quả</a:t>
            </a:r>
            <a:endParaRPr lang="en-US" altLang="en-US" sz="2800" dirty="0">
              <a:latin typeface="Times New Roman" panose="02020603050405020304" pitchFamily="18" charset="0"/>
              <a:cs typeface="Calibri" panose="020F0502020204030204" pitchFamily="34" charset="0"/>
            </a:endParaRPr>
          </a:p>
          <a:p>
            <a:pPr defTabSz="914400">
              <a:lnSpc>
                <a:spcPct val="107000"/>
              </a:lnSpc>
              <a:spcBef>
                <a:spcPts val="600"/>
              </a:spcBef>
              <a:spcAft>
                <a:spcPts val="600"/>
              </a:spcAft>
              <a:buNone/>
              <a:tabLst>
                <a:tab pos="290830" algn="l"/>
              </a:tabLst>
            </a:pPr>
            <a:r>
              <a:rPr lang="en-US" altLang="en-US" sz="2800" dirty="0">
                <a:solidFill>
                  <a:srgbClr val="000000"/>
                </a:solidFill>
                <a:latin typeface="Times New Roman" panose="02020603050405020304" pitchFamily="18" charset="0"/>
                <a:cs typeface="Calibri" panose="020F0502020204030204" pitchFamily="34" charset="0"/>
              </a:rPr>
              <a:t>- Cây rau</a:t>
            </a:r>
            <a:endParaRPr lang="en-US" altLang="en-US" sz="2800" dirty="0">
              <a:latin typeface="Times New Roman" panose="02020603050405020304" pitchFamily="18" charset="0"/>
              <a:cs typeface="Calibri" panose="020F0502020204030204" pitchFamily="34" charset="0"/>
            </a:endParaRPr>
          </a:p>
          <a:p>
            <a:pPr defTabSz="914400">
              <a:lnSpc>
                <a:spcPct val="107000"/>
              </a:lnSpc>
              <a:spcBef>
                <a:spcPts val="600"/>
              </a:spcBef>
              <a:spcAft>
                <a:spcPts val="600"/>
              </a:spcAft>
              <a:buNone/>
              <a:tabLst>
                <a:tab pos="290830" algn="l"/>
              </a:tabLst>
            </a:pPr>
            <a:r>
              <a:rPr lang="en-US" altLang="en-US" sz="2800" dirty="0">
                <a:solidFill>
                  <a:srgbClr val="000000"/>
                </a:solidFill>
                <a:latin typeface="Times New Roman" panose="02020603050405020304" pitchFamily="18" charset="0"/>
                <a:cs typeface="Calibri" panose="020F0502020204030204" pitchFamily="34" charset="0"/>
              </a:rPr>
              <a:t>- Cây thuốc</a:t>
            </a:r>
            <a:endParaRPr lang="en-US" altLang="en-US" sz="2800" dirty="0">
              <a:latin typeface="Times New Roman" panose="02020603050405020304" pitchFamily="18" charset="0"/>
              <a:ea typeface="Calibri" panose="020F0502020204030204" pitchFamily="34" charset="0"/>
            </a:endParaRPr>
          </a:p>
        </p:txBody>
      </p:sp>
      <p:sp>
        <p:nvSpPr>
          <p:cNvPr id="50182" name="Rectangle 2"/>
          <p:cNvSpPr/>
          <p:nvPr/>
        </p:nvSpPr>
        <p:spPr>
          <a:xfrm>
            <a:off x="5029200" y="2133600"/>
            <a:ext cx="2667000" cy="2906713"/>
          </a:xfrm>
          <a:prstGeom prst="rect">
            <a:avLst/>
          </a:prstGeom>
          <a:noFill/>
          <a:ln w="9525">
            <a:noFill/>
          </a:ln>
        </p:spPr>
        <p:txBody>
          <a:bodyPr>
            <a:spAutoFit/>
          </a:bodyPr>
          <a:lstStyle/>
          <a:p>
            <a:pPr defTabSz="914400">
              <a:lnSpc>
                <a:spcPct val="107000"/>
              </a:lnSpc>
              <a:spcBef>
                <a:spcPts val="600"/>
              </a:spcBef>
              <a:spcAft>
                <a:spcPts val="600"/>
              </a:spcAft>
              <a:buNone/>
              <a:tabLst>
                <a:tab pos="290830" algn="l"/>
              </a:tabLst>
            </a:pPr>
            <a:r>
              <a:rPr lang="en-US" altLang="en-US" sz="2800" dirty="0">
                <a:solidFill>
                  <a:srgbClr val="000000"/>
                </a:solidFill>
                <a:latin typeface="Times New Roman" panose="02020603050405020304" pitchFamily="18" charset="0"/>
                <a:cs typeface="Calibri" panose="020F0502020204030204" pitchFamily="34" charset="0"/>
              </a:rPr>
              <a:t>- Cây gia vị</a:t>
            </a:r>
            <a:endParaRPr lang="en-US" altLang="en-US" sz="2800" dirty="0">
              <a:latin typeface="Times New Roman" panose="02020603050405020304" pitchFamily="18" charset="0"/>
              <a:cs typeface="Calibri" panose="020F0502020204030204" pitchFamily="34" charset="0"/>
            </a:endParaRPr>
          </a:p>
          <a:p>
            <a:pPr defTabSz="914400">
              <a:lnSpc>
                <a:spcPct val="107000"/>
              </a:lnSpc>
              <a:spcBef>
                <a:spcPts val="600"/>
              </a:spcBef>
              <a:spcAft>
                <a:spcPts val="600"/>
              </a:spcAft>
              <a:buNone/>
              <a:tabLst>
                <a:tab pos="290830" algn="l"/>
              </a:tabLst>
            </a:pPr>
            <a:r>
              <a:rPr lang="en-US" altLang="en-US" sz="2800" dirty="0">
                <a:solidFill>
                  <a:srgbClr val="000000"/>
                </a:solidFill>
                <a:latin typeface="Times New Roman" panose="02020603050405020304" pitchFamily="18" charset="0"/>
                <a:cs typeface="Calibri" panose="020F0502020204030204" pitchFamily="34" charset="0"/>
              </a:rPr>
              <a:t>- Cây hoa</a:t>
            </a:r>
            <a:endParaRPr lang="en-US" altLang="en-US" sz="2800" dirty="0">
              <a:latin typeface="Times New Roman" panose="02020603050405020304" pitchFamily="18" charset="0"/>
              <a:cs typeface="Calibri" panose="020F0502020204030204" pitchFamily="34" charset="0"/>
            </a:endParaRPr>
          </a:p>
          <a:p>
            <a:pPr defTabSz="914400">
              <a:lnSpc>
                <a:spcPct val="107000"/>
              </a:lnSpc>
              <a:spcBef>
                <a:spcPts val="600"/>
              </a:spcBef>
              <a:spcAft>
                <a:spcPts val="600"/>
              </a:spcAft>
              <a:buNone/>
              <a:tabLst>
                <a:tab pos="290830" algn="l"/>
              </a:tabLst>
            </a:pPr>
            <a:r>
              <a:rPr lang="en-US" altLang="en-US" sz="2800" dirty="0">
                <a:solidFill>
                  <a:srgbClr val="000000"/>
                </a:solidFill>
                <a:latin typeface="Times New Roman" panose="02020603050405020304" pitchFamily="18" charset="0"/>
                <a:cs typeface="Calibri" panose="020F0502020204030204" pitchFamily="34" charset="0"/>
              </a:rPr>
              <a:t>- Cây cảnh</a:t>
            </a:r>
            <a:endParaRPr lang="en-US" altLang="en-US" sz="2800" dirty="0">
              <a:latin typeface="Times New Roman" panose="02020603050405020304" pitchFamily="18" charset="0"/>
              <a:cs typeface="Calibri" panose="020F0502020204030204" pitchFamily="34" charset="0"/>
            </a:endParaRPr>
          </a:p>
          <a:p>
            <a:pPr defTabSz="914400">
              <a:lnSpc>
                <a:spcPct val="107000"/>
              </a:lnSpc>
              <a:spcBef>
                <a:spcPts val="600"/>
              </a:spcBef>
              <a:spcAft>
                <a:spcPts val="600"/>
              </a:spcAft>
              <a:buNone/>
              <a:tabLst>
                <a:tab pos="290830" algn="l"/>
              </a:tabLst>
            </a:pPr>
            <a:r>
              <a:rPr lang="en-US" altLang="en-US" sz="2800" dirty="0">
                <a:solidFill>
                  <a:srgbClr val="000000"/>
                </a:solidFill>
                <a:latin typeface="Times New Roman" panose="02020603050405020304" pitchFamily="18" charset="0"/>
                <a:cs typeface="Calibri" panose="020F0502020204030204" pitchFamily="34" charset="0"/>
              </a:rPr>
              <a:t>- Cây lấy gỗ</a:t>
            </a:r>
            <a:endParaRPr lang="en-US" altLang="en-US" sz="2800" dirty="0">
              <a:latin typeface="Times New Roman" panose="02020603050405020304" pitchFamily="18" charset="0"/>
              <a:cs typeface="Calibri" panose="020F0502020204030204" pitchFamily="34" charset="0"/>
            </a:endParaRPr>
          </a:p>
          <a:p>
            <a:pPr defTabSz="914400">
              <a:buNone/>
              <a:tabLst>
                <a:tab pos="290830" algn="l"/>
              </a:tabLst>
            </a:pPr>
            <a:r>
              <a:rPr lang="en-US" altLang="en-US" sz="2800" dirty="0">
                <a:solidFill>
                  <a:srgbClr val="000000"/>
                </a:solidFill>
                <a:latin typeface="Times New Roman" panose="02020603050405020304" pitchFamily="18" charset="0"/>
                <a:ea typeface="Calibri" panose="020F0502020204030204" pitchFamily="34" charset="0"/>
              </a:rPr>
              <a:t>…</a:t>
            </a:r>
            <a:endParaRPr lang="en-US" altLang="en-US" sz="2800" dirty="0">
              <a:latin typeface="Times New Roman" panose="02020603050405020304" pitchFamily="18" charset="0"/>
              <a:ea typeface="Calibri" panose="020F0502020204030204" pitchFamily="34" charset="0"/>
            </a:endParaRPr>
          </a:p>
        </p:txBody>
      </p:sp>
      <p:sp>
        <p:nvSpPr>
          <p:cNvPr id="50183" name="Rectangle 6"/>
          <p:cNvSpPr/>
          <p:nvPr/>
        </p:nvSpPr>
        <p:spPr>
          <a:xfrm>
            <a:off x="100013" y="1927225"/>
            <a:ext cx="579437" cy="523875"/>
          </a:xfrm>
          <a:prstGeom prst="rect">
            <a:avLst/>
          </a:prstGeom>
          <a:noFill/>
          <a:ln w="9525">
            <a:noFill/>
          </a:ln>
        </p:spPr>
        <p:txBody>
          <a:bodyPr>
            <a:spAutoFit/>
          </a:bodyPr>
          <a:lstStyle/>
          <a:p>
            <a:r>
              <a:rPr lang="en-US" altLang="en-US" sz="2800" b="1"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800" dirty="0">
              <a:latin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p:nvPr/>
        </p:nvSpPr>
        <p:spPr>
          <a:xfrm>
            <a:off x="0" y="723900"/>
            <a:ext cx="5562600" cy="533400"/>
          </a:xfrm>
          <a:prstGeom prst="rect">
            <a:avLst/>
          </a:prstGeom>
          <a:solidFill>
            <a:srgbClr val="EDF9A5"/>
          </a:solidFill>
          <a:ln w="9525">
            <a:noFill/>
          </a:ln>
        </p:spPr>
        <p:txBody>
          <a:bodyPr wrap="none" anchor="ctr" anchorCtr="0"/>
          <a:lstStyle/>
          <a:p>
            <a:pPr eaLnBrk="1" hangingPunct="1"/>
            <a:r>
              <a:rPr lang="en-US" altLang="en-US" sz="2400" b="1" dirty="0">
                <a:solidFill>
                  <a:srgbClr val="0070C0"/>
                </a:solidFill>
                <a:latin typeface="Arial" panose="020B0604020202020204" pitchFamily="34" charset="0"/>
              </a:rPr>
              <a:t>I. Vai trò và triển vọng của trồng trọt</a:t>
            </a:r>
          </a:p>
        </p:txBody>
      </p:sp>
      <p:sp>
        <p:nvSpPr>
          <p:cNvPr id="51203" name="TextBox 8"/>
          <p:cNvSpPr txBox="1"/>
          <p:nvPr/>
        </p:nvSpPr>
        <p:spPr>
          <a:xfrm>
            <a:off x="0" y="0"/>
            <a:ext cx="9144000" cy="523875"/>
          </a:xfrm>
          <a:prstGeom prst="rect">
            <a:avLst/>
          </a:prstGeom>
          <a:blipFill rotWithShape="1">
            <a:blip r:embed="rId2"/>
          </a:blipFill>
          <a:ln w="9525">
            <a:noFill/>
          </a:ln>
        </p:spPr>
        <p:txBody>
          <a:bodyPr>
            <a:spAutoFit/>
          </a:bodyPr>
          <a:lstStyle/>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51204" name="TextBox 1"/>
          <p:cNvSpPr txBox="1"/>
          <p:nvPr/>
        </p:nvSpPr>
        <p:spPr>
          <a:xfrm>
            <a:off x="0" y="1295400"/>
            <a:ext cx="5562600" cy="460375"/>
          </a:xfrm>
          <a:prstGeom prst="rect">
            <a:avLst/>
          </a:prstGeom>
          <a:solidFill>
            <a:srgbClr val="EDF9A5"/>
          </a:solidFill>
          <a:ln w="9525">
            <a:noFill/>
          </a:ln>
        </p:spPr>
        <p:txBody>
          <a:bodyPr>
            <a:spAutoFit/>
          </a:bodyPr>
          <a:lstStyle/>
          <a:p>
            <a:r>
              <a:rPr lang="en-US" altLang="en-US" sz="2400" b="1" dirty="0">
                <a:solidFill>
                  <a:srgbClr val="0070C0"/>
                </a:solidFill>
                <a:latin typeface="Arial" panose="020B0604020202020204" pitchFamily="34" charset="0"/>
              </a:rPr>
              <a:t>II. Các nhóm cây trồng phổ biến</a:t>
            </a:r>
          </a:p>
        </p:txBody>
      </p:sp>
      <p:sp>
        <p:nvSpPr>
          <p:cNvPr id="51205" name="TextBox 1"/>
          <p:cNvSpPr txBox="1"/>
          <p:nvPr/>
        </p:nvSpPr>
        <p:spPr>
          <a:xfrm>
            <a:off x="381000" y="1905000"/>
            <a:ext cx="8153400" cy="830263"/>
          </a:xfrm>
          <a:prstGeom prst="rect">
            <a:avLst/>
          </a:prstGeom>
          <a:noFill/>
          <a:ln w="9525">
            <a:noFill/>
          </a:ln>
        </p:spPr>
        <p:txBody>
          <a:bodyPr>
            <a:spAutoFit/>
          </a:bodyPr>
          <a:lstStyle/>
          <a:p>
            <a:r>
              <a:rPr lang="en-US" altLang="en-US" sz="2400" dirty="0">
                <a:latin typeface="Arial" panose="020B0604020202020204" pitchFamily="34" charset="0"/>
              </a:rPr>
              <a:t>Hoàn thành nội dung  mẫu bảng dưới đây với các loại cây trồng mà em biết.</a:t>
            </a:r>
          </a:p>
        </p:txBody>
      </p:sp>
      <p:graphicFrame>
        <p:nvGraphicFramePr>
          <p:cNvPr id="51206" name="Table 51205"/>
          <p:cNvGraphicFramePr/>
          <p:nvPr/>
        </p:nvGraphicFramePr>
        <p:xfrm>
          <a:off x="387350" y="2722563"/>
          <a:ext cx="8577263" cy="3805237"/>
        </p:xfrm>
        <a:graphic>
          <a:graphicData uri="http://schemas.openxmlformats.org/drawingml/2006/table">
            <a:tbl>
              <a:tblPr/>
              <a:tblGrid>
                <a:gridCol w="2470150">
                  <a:extLst>
                    <a:ext uri="{9D8B030D-6E8A-4147-A177-3AD203B41FA5}">
                      <a16:colId xmlns:a16="http://schemas.microsoft.com/office/drawing/2014/main" val="20000"/>
                    </a:ext>
                  </a:extLst>
                </a:gridCol>
                <a:gridCol w="2897188">
                  <a:extLst>
                    <a:ext uri="{9D8B030D-6E8A-4147-A177-3AD203B41FA5}">
                      <a16:colId xmlns:a16="http://schemas.microsoft.com/office/drawing/2014/main" val="20001"/>
                    </a:ext>
                  </a:extLst>
                </a:gridCol>
                <a:gridCol w="3209925">
                  <a:extLst>
                    <a:ext uri="{9D8B030D-6E8A-4147-A177-3AD203B41FA5}">
                      <a16:colId xmlns:a16="http://schemas.microsoft.com/office/drawing/2014/main" val="20002"/>
                    </a:ext>
                  </a:extLst>
                </a:gridCol>
              </a:tblGrid>
              <a:tr h="76041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defTabSz="685800" eaLnBrk="1" hangingPunct="1">
                        <a:lnSpc>
                          <a:spcPct val="200000"/>
                        </a:lnSpc>
                        <a:buNone/>
                      </a:pPr>
                      <a:r>
                        <a:rPr sz="2000" b="1" dirty="0">
                          <a:latin typeface="Arial" panose="020B0604020202020204" pitchFamily="34" charset="0"/>
                        </a:rPr>
                        <a:t>LOẠI CÂY TRỒNG</a:t>
                      </a:r>
                      <a:endParaRPr lang="en-US" sz="2000" b="1" dirty="0">
                        <a:latin typeface="Arial" panose="020B0604020202020204" pitchFamily="34" charset="0"/>
                      </a:endParaRPr>
                    </a:p>
                  </a:txBody>
                  <a:tcPr marL="91454" marR="91454" marT="45711" marB="4571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defTabSz="685800" eaLnBrk="1" hangingPunct="1">
                        <a:lnSpc>
                          <a:spcPct val="200000"/>
                        </a:lnSpc>
                        <a:buNone/>
                      </a:pPr>
                      <a:r>
                        <a:rPr sz="2000" b="1" dirty="0">
                          <a:latin typeface="Arial" panose="020B0604020202020204" pitchFamily="34" charset="0"/>
                        </a:rPr>
                        <a:t>BỘ PHẬN SỬ DỤNG</a:t>
                      </a:r>
                      <a:endParaRPr lang="en-US" sz="2000" b="1" dirty="0">
                        <a:latin typeface="Arial" panose="020B0604020202020204" pitchFamily="34" charset="0"/>
                      </a:endParaRPr>
                    </a:p>
                  </a:txBody>
                  <a:tcPr marL="91454" marR="91454" marT="45711" marB="4571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defTabSz="685800" eaLnBrk="1" hangingPunct="1">
                        <a:lnSpc>
                          <a:spcPct val="200000"/>
                        </a:lnSpc>
                        <a:buNone/>
                      </a:pPr>
                      <a:r>
                        <a:rPr sz="2000" b="1" dirty="0">
                          <a:latin typeface="Arial" panose="020B0604020202020204" pitchFamily="34" charset="0"/>
                        </a:rPr>
                        <a:t>MỤC ĐÍCH SỬ DỤNG</a:t>
                      </a:r>
                      <a:endParaRPr lang="en-US" sz="2000" b="1" dirty="0">
                        <a:latin typeface="Arial" panose="020B0604020202020204" pitchFamily="34" charset="0"/>
                      </a:endParaRPr>
                    </a:p>
                  </a:txBody>
                  <a:tcPr marL="91454" marR="91454" marT="45711" marB="4571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620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54" marR="91454" marT="45711" marB="4571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54" marR="91454" marT="45711" marB="4571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54" marR="91454" marT="45711" marB="4571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1"/>
                  </a:ext>
                </a:extLst>
              </a:tr>
              <a:tr h="760412">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54" marR="91454" marT="45711" marB="4571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AEFF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54" marR="91454" marT="45711" marB="4571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AEFF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54" marR="91454" marT="45711" marB="4571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2"/>
                  </a:ext>
                </a:extLst>
              </a:tr>
              <a:tr h="7620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54" marR="91454" marT="45711" marB="4571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54" marR="91454" marT="45711" marB="4571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54" marR="91454" marT="45711" marB="4571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3"/>
                  </a:ext>
                </a:extLst>
              </a:tr>
              <a:tr h="76041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54" marR="91454" marT="45711" marB="4571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AEFF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54" marR="91454" marT="45711" marB="4571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AEFF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54" marR="91454" marT="45711" marB="4571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4"/>
                  </a:ext>
                </a:extLst>
              </a:tr>
            </a:tbl>
          </a:graphicData>
        </a:graphic>
      </p:graphicFrame>
      <p:sp>
        <p:nvSpPr>
          <p:cNvPr id="6" name="TextBox 5"/>
          <p:cNvSpPr txBox="1"/>
          <p:nvPr/>
        </p:nvSpPr>
        <p:spPr>
          <a:xfrm>
            <a:off x="544513" y="3608388"/>
            <a:ext cx="2209800" cy="461962"/>
          </a:xfrm>
          <a:prstGeom prst="rect">
            <a:avLst/>
          </a:prstGeom>
          <a:noFill/>
          <a:ln w="9525">
            <a:noFill/>
          </a:ln>
        </p:spPr>
        <p:txBody>
          <a:bodyPr>
            <a:spAutoFit/>
          </a:bodyPr>
          <a:lstStyle/>
          <a:p>
            <a:r>
              <a:rPr lang="en-US" altLang="en-US" sz="2400" dirty="0">
                <a:latin typeface="Arial" panose="020B0604020202020204" pitchFamily="34" charset="0"/>
              </a:rPr>
              <a:t>Cây lúa</a:t>
            </a:r>
          </a:p>
        </p:txBody>
      </p:sp>
      <p:sp>
        <p:nvSpPr>
          <p:cNvPr id="10" name="TextBox 9"/>
          <p:cNvSpPr txBox="1"/>
          <p:nvPr/>
        </p:nvSpPr>
        <p:spPr>
          <a:xfrm>
            <a:off x="544513" y="4416425"/>
            <a:ext cx="2209800" cy="460375"/>
          </a:xfrm>
          <a:prstGeom prst="rect">
            <a:avLst/>
          </a:prstGeom>
          <a:noFill/>
          <a:ln w="9525">
            <a:noFill/>
          </a:ln>
        </p:spPr>
        <p:txBody>
          <a:bodyPr>
            <a:spAutoFit/>
          </a:bodyPr>
          <a:lstStyle/>
          <a:p>
            <a:r>
              <a:rPr lang="en-US" altLang="en-US" sz="2400" dirty="0">
                <a:latin typeface="Arial" panose="020B0604020202020204" pitchFamily="34" charset="0"/>
              </a:rPr>
              <a:t>Cây ngô</a:t>
            </a:r>
          </a:p>
        </p:txBody>
      </p:sp>
      <p:sp>
        <p:nvSpPr>
          <p:cNvPr id="11" name="TextBox 10"/>
          <p:cNvSpPr txBox="1"/>
          <p:nvPr/>
        </p:nvSpPr>
        <p:spPr>
          <a:xfrm>
            <a:off x="565150" y="5230813"/>
            <a:ext cx="2209800" cy="461962"/>
          </a:xfrm>
          <a:prstGeom prst="rect">
            <a:avLst/>
          </a:prstGeom>
          <a:noFill/>
          <a:ln w="9525">
            <a:noFill/>
          </a:ln>
        </p:spPr>
        <p:txBody>
          <a:bodyPr>
            <a:spAutoFit/>
          </a:bodyPr>
          <a:lstStyle/>
          <a:p>
            <a:r>
              <a:rPr lang="en-US" altLang="en-US" sz="2400" dirty="0">
                <a:latin typeface="Arial" panose="020B0604020202020204" pitchFamily="34" charset="0"/>
              </a:rPr>
              <a:t>Cây cà phê</a:t>
            </a:r>
          </a:p>
        </p:txBody>
      </p:sp>
      <p:sp>
        <p:nvSpPr>
          <p:cNvPr id="12" name="TextBox 11"/>
          <p:cNvSpPr txBox="1"/>
          <p:nvPr/>
        </p:nvSpPr>
        <p:spPr>
          <a:xfrm>
            <a:off x="571500" y="5945188"/>
            <a:ext cx="2209800" cy="461962"/>
          </a:xfrm>
          <a:prstGeom prst="rect">
            <a:avLst/>
          </a:prstGeom>
          <a:noFill/>
          <a:ln w="9525">
            <a:noFill/>
          </a:ln>
        </p:spPr>
        <p:txBody>
          <a:bodyPr>
            <a:spAutoFit/>
          </a:bodyPr>
          <a:lstStyle/>
          <a:p>
            <a:r>
              <a:rPr lang="en-US" altLang="en-US" sz="2400" dirty="0">
                <a:latin typeface="Arial" panose="020B0604020202020204" pitchFamily="34" charset="0"/>
              </a:rPr>
              <a:t>Cây vải</a:t>
            </a:r>
          </a:p>
        </p:txBody>
      </p:sp>
      <p:sp>
        <p:nvSpPr>
          <p:cNvPr id="13" name="TextBox 12"/>
          <p:cNvSpPr txBox="1"/>
          <p:nvPr/>
        </p:nvSpPr>
        <p:spPr>
          <a:xfrm>
            <a:off x="2909888" y="3598863"/>
            <a:ext cx="2209800" cy="461962"/>
          </a:xfrm>
          <a:prstGeom prst="rect">
            <a:avLst/>
          </a:prstGeom>
          <a:noFill/>
          <a:ln w="9525">
            <a:noFill/>
          </a:ln>
        </p:spPr>
        <p:txBody>
          <a:bodyPr>
            <a:spAutoFit/>
          </a:bodyPr>
          <a:lstStyle/>
          <a:p>
            <a:r>
              <a:rPr lang="en-US" altLang="en-US" sz="2400" dirty="0">
                <a:latin typeface="Arial" panose="020B0604020202020204" pitchFamily="34" charset="0"/>
              </a:rPr>
              <a:t>Hạt, thân cây</a:t>
            </a:r>
          </a:p>
        </p:txBody>
      </p:sp>
      <p:sp>
        <p:nvSpPr>
          <p:cNvPr id="14" name="TextBox 13"/>
          <p:cNvSpPr txBox="1"/>
          <p:nvPr/>
        </p:nvSpPr>
        <p:spPr>
          <a:xfrm>
            <a:off x="2881313" y="4416425"/>
            <a:ext cx="2751137" cy="460375"/>
          </a:xfrm>
          <a:prstGeom prst="rect">
            <a:avLst/>
          </a:prstGeom>
          <a:noFill/>
          <a:ln w="9525">
            <a:noFill/>
          </a:ln>
        </p:spPr>
        <p:txBody>
          <a:bodyPr>
            <a:spAutoFit/>
          </a:bodyPr>
          <a:lstStyle/>
          <a:p>
            <a:r>
              <a:rPr lang="en-US" altLang="en-US" sz="2400" dirty="0">
                <a:latin typeface="Arial" panose="020B0604020202020204" pitchFamily="34" charset="0"/>
              </a:rPr>
              <a:t>Bắp ngô, thân cây</a:t>
            </a:r>
          </a:p>
        </p:txBody>
      </p:sp>
      <p:sp>
        <p:nvSpPr>
          <p:cNvPr id="15" name="TextBox 14"/>
          <p:cNvSpPr txBox="1"/>
          <p:nvPr/>
        </p:nvSpPr>
        <p:spPr>
          <a:xfrm>
            <a:off x="2951163" y="5135563"/>
            <a:ext cx="2209800" cy="461962"/>
          </a:xfrm>
          <a:prstGeom prst="rect">
            <a:avLst/>
          </a:prstGeom>
          <a:noFill/>
          <a:ln w="9525">
            <a:noFill/>
          </a:ln>
        </p:spPr>
        <p:txBody>
          <a:bodyPr>
            <a:spAutoFit/>
          </a:bodyPr>
          <a:lstStyle/>
          <a:p>
            <a:r>
              <a:rPr lang="en-US" altLang="en-US" sz="2400" dirty="0">
                <a:latin typeface="Arial" panose="020B0604020202020204" pitchFamily="34" charset="0"/>
              </a:rPr>
              <a:t>Hạt</a:t>
            </a:r>
          </a:p>
        </p:txBody>
      </p:sp>
      <p:sp>
        <p:nvSpPr>
          <p:cNvPr id="16" name="TextBox 15"/>
          <p:cNvSpPr txBox="1"/>
          <p:nvPr/>
        </p:nvSpPr>
        <p:spPr>
          <a:xfrm>
            <a:off x="2930525" y="5918200"/>
            <a:ext cx="2209800" cy="461963"/>
          </a:xfrm>
          <a:prstGeom prst="rect">
            <a:avLst/>
          </a:prstGeom>
          <a:noFill/>
          <a:ln w="9525">
            <a:noFill/>
          </a:ln>
        </p:spPr>
        <p:txBody>
          <a:bodyPr>
            <a:spAutoFit/>
          </a:bodyPr>
          <a:lstStyle/>
          <a:p>
            <a:r>
              <a:rPr lang="en-US" altLang="en-US" sz="2400" dirty="0">
                <a:latin typeface="Arial" panose="020B0604020202020204" pitchFamily="34" charset="0"/>
              </a:rPr>
              <a:t>Quả</a:t>
            </a:r>
          </a:p>
        </p:txBody>
      </p:sp>
      <p:sp>
        <p:nvSpPr>
          <p:cNvPr id="17" name="TextBox 16"/>
          <p:cNvSpPr txBox="1"/>
          <p:nvPr/>
        </p:nvSpPr>
        <p:spPr>
          <a:xfrm>
            <a:off x="5740400" y="3424238"/>
            <a:ext cx="3224213" cy="831850"/>
          </a:xfrm>
          <a:prstGeom prst="rect">
            <a:avLst/>
          </a:prstGeom>
          <a:noFill/>
          <a:ln w="9525">
            <a:noFill/>
          </a:ln>
        </p:spPr>
        <p:txBody>
          <a:bodyPr>
            <a:spAutoFit/>
          </a:bodyPr>
          <a:lstStyle/>
          <a:p>
            <a:r>
              <a:rPr lang="en-US" altLang="en-US" sz="1600" dirty="0">
                <a:latin typeface="Arial" panose="020B0604020202020204" pitchFamily="34" charset="0"/>
              </a:rPr>
              <a:t>Làm lương thực, thức ăn trong chăn nuôi, nguyên liệu chế biến thực phẩm, xuất khẩu, … </a:t>
            </a:r>
          </a:p>
        </p:txBody>
      </p:sp>
      <p:sp>
        <p:nvSpPr>
          <p:cNvPr id="18" name="TextBox 17"/>
          <p:cNvSpPr txBox="1"/>
          <p:nvPr/>
        </p:nvSpPr>
        <p:spPr>
          <a:xfrm>
            <a:off x="5795963" y="4332288"/>
            <a:ext cx="3222625" cy="585787"/>
          </a:xfrm>
          <a:prstGeom prst="rect">
            <a:avLst/>
          </a:prstGeom>
          <a:noFill/>
          <a:ln w="9525">
            <a:noFill/>
          </a:ln>
        </p:spPr>
        <p:txBody>
          <a:bodyPr>
            <a:spAutoFit/>
          </a:bodyPr>
          <a:lstStyle/>
          <a:p>
            <a:r>
              <a:rPr lang="en-US" altLang="en-US" sz="1600" dirty="0">
                <a:latin typeface="Arial" panose="020B0604020202020204" pitchFamily="34" charset="0"/>
              </a:rPr>
              <a:t>Làm lương thực, thức ăn trong chăn nuôi, </a:t>
            </a:r>
          </a:p>
        </p:txBody>
      </p:sp>
      <p:sp>
        <p:nvSpPr>
          <p:cNvPr id="19" name="TextBox 18"/>
          <p:cNvSpPr txBox="1"/>
          <p:nvPr/>
        </p:nvSpPr>
        <p:spPr>
          <a:xfrm>
            <a:off x="5795963" y="4976813"/>
            <a:ext cx="3222625" cy="830262"/>
          </a:xfrm>
          <a:prstGeom prst="rect">
            <a:avLst/>
          </a:prstGeom>
          <a:noFill/>
          <a:ln w="9525">
            <a:noFill/>
          </a:ln>
        </p:spPr>
        <p:txBody>
          <a:bodyPr>
            <a:spAutoFit/>
          </a:bodyPr>
          <a:lstStyle/>
          <a:p>
            <a:r>
              <a:rPr lang="en-US" altLang="en-US" sz="1600" dirty="0">
                <a:latin typeface="Arial" panose="020B0604020202020204" pitchFamily="34" charset="0"/>
              </a:rPr>
              <a:t>Làm nguyên liệu cho ngành chế biến thực phẩm, xuất khẩu, phân bón.</a:t>
            </a:r>
          </a:p>
        </p:txBody>
      </p:sp>
      <p:sp>
        <p:nvSpPr>
          <p:cNvPr id="20" name="TextBox 19"/>
          <p:cNvSpPr txBox="1"/>
          <p:nvPr/>
        </p:nvSpPr>
        <p:spPr>
          <a:xfrm>
            <a:off x="5781675" y="5973763"/>
            <a:ext cx="3222625" cy="338137"/>
          </a:xfrm>
          <a:prstGeom prst="rect">
            <a:avLst/>
          </a:prstGeom>
          <a:noFill/>
          <a:ln w="9525">
            <a:noFill/>
          </a:ln>
        </p:spPr>
        <p:txBody>
          <a:bodyPr>
            <a:spAutoFit/>
          </a:bodyPr>
          <a:lstStyle/>
          <a:p>
            <a:r>
              <a:rPr lang="en-US" altLang="en-US" sz="1600" dirty="0">
                <a:latin typeface="Arial" panose="020B0604020202020204" pitchFamily="34" charset="0"/>
              </a:rPr>
              <a:t>Làm thực phẩm, xuất khẩu.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wipe(down)">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wipe(down)">
                                      <p:cBhvr>
                                        <p:cTn id="37" dur="500"/>
                                        <p:tgtEl>
                                          <p:spTgt spid="1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wipe(down)">
                                      <p:cBhvr>
                                        <p:cTn id="42" dur="500"/>
                                        <p:tgtEl>
                                          <p:spTgt spid="1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animEffect transition="in" filter="wipe(down)">
                                      <p:cBhvr>
                                        <p:cTn id="47" dur="500"/>
                                        <p:tgtEl>
                                          <p:spTgt spid="19">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fade">
                                      <p:cBhvr>
                                        <p:cTn id="52" dur="500"/>
                                        <p:tgtEl>
                                          <p:spTgt spid="12">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down)">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3" grpId="0"/>
      <p:bldP spid="14" grpId="0"/>
      <p:bldP spid="16" grpId="0"/>
      <p:bldP spid="17"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8"/>
          <p:cNvSpPr txBox="1"/>
          <p:nvPr/>
        </p:nvSpPr>
        <p:spPr>
          <a:xfrm>
            <a:off x="0" y="0"/>
            <a:ext cx="9144000" cy="523875"/>
          </a:xfrm>
          <a:prstGeom prst="rect">
            <a:avLst/>
          </a:prstGeom>
          <a:blipFill rotWithShape="1">
            <a:blip r:embed="rId2"/>
          </a:blipFill>
          <a:ln w="9525">
            <a:noFill/>
          </a:ln>
        </p:spPr>
        <p:txBody>
          <a:bodyPr>
            <a:spAutoFit/>
          </a:bodyPr>
          <a:lstStyle/>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7" name="TextBox 6"/>
          <p:cNvSpPr txBox="1"/>
          <p:nvPr/>
        </p:nvSpPr>
        <p:spPr>
          <a:xfrm>
            <a:off x="762000" y="3548063"/>
            <a:ext cx="2992438" cy="368300"/>
          </a:xfrm>
          <a:prstGeom prst="rect">
            <a:avLst/>
          </a:prstGeom>
          <a:solidFill>
            <a:schemeClr val="accent3">
              <a:lumMod val="85000"/>
            </a:schemeClr>
          </a:solidFill>
          <a:ln>
            <a:solidFill>
              <a:schemeClr val="accent3">
                <a:lumMod val="65000"/>
              </a:schemeClr>
            </a:solidFill>
          </a:ln>
        </p:spPr>
        <p:txBody>
          <a:bodyPr>
            <a:spAutoFit/>
          </a:bodyPr>
          <a:lstStyle/>
          <a:p>
            <a:pPr eaLnBrk="1" hangingPunct="1">
              <a:buNone/>
            </a:pPr>
            <a:r>
              <a:rPr b="1" dirty="0">
                <a:solidFill>
                  <a:srgbClr val="3333FF"/>
                </a:solidFill>
                <a:latin typeface="Arial" panose="020B0604020202020204" pitchFamily="34" charset="0"/>
              </a:rPr>
              <a:t>Trồng trọt ngoài tự nhiên</a:t>
            </a:r>
          </a:p>
        </p:txBody>
      </p:sp>
      <p:sp>
        <p:nvSpPr>
          <p:cNvPr id="10" name="TextBox 9"/>
          <p:cNvSpPr txBox="1"/>
          <p:nvPr/>
        </p:nvSpPr>
        <p:spPr>
          <a:xfrm>
            <a:off x="4876800" y="3532188"/>
            <a:ext cx="3771900" cy="369888"/>
          </a:xfrm>
          <a:prstGeom prst="rect">
            <a:avLst/>
          </a:prstGeom>
          <a:solidFill>
            <a:schemeClr val="accent3">
              <a:lumMod val="85000"/>
            </a:schemeClr>
          </a:solidFill>
        </p:spPr>
        <p:txBody>
          <a:bodyPr>
            <a:spAutoFit/>
          </a:bodyPr>
          <a:lstStyle/>
          <a:p>
            <a:pPr algn="ctr" eaLnBrk="1" hangingPunct="1">
              <a:buNone/>
            </a:pPr>
            <a:r>
              <a:rPr b="1" dirty="0">
                <a:solidFill>
                  <a:srgbClr val="3333FF"/>
                </a:solidFill>
                <a:latin typeface="Arial" panose="020B0604020202020204" pitchFamily="34" charset="0"/>
              </a:rPr>
              <a:t>Trồng trọt trong nhà có mái che</a:t>
            </a:r>
          </a:p>
        </p:txBody>
      </p:sp>
      <p:pic>
        <p:nvPicPr>
          <p:cNvPr id="5125" name="Picture 1"/>
          <p:cNvPicPr>
            <a:picLocks noChangeAspect="1"/>
          </p:cNvPicPr>
          <p:nvPr/>
        </p:nvPicPr>
        <p:blipFill>
          <a:blip r:embed="rId3"/>
          <a:stretch>
            <a:fillRect/>
          </a:stretch>
        </p:blipFill>
        <p:spPr>
          <a:xfrm>
            <a:off x="304800" y="1022350"/>
            <a:ext cx="3719513" cy="2362200"/>
          </a:xfrm>
          <a:prstGeom prst="rect">
            <a:avLst/>
          </a:prstGeom>
          <a:noFill/>
          <a:ln w="9525">
            <a:noFill/>
          </a:ln>
        </p:spPr>
      </p:pic>
      <p:pic>
        <p:nvPicPr>
          <p:cNvPr id="5126" name="Picture 2"/>
          <p:cNvPicPr>
            <a:picLocks noChangeAspect="1"/>
          </p:cNvPicPr>
          <p:nvPr/>
        </p:nvPicPr>
        <p:blipFill>
          <a:blip r:embed="rId4"/>
          <a:stretch>
            <a:fillRect/>
          </a:stretch>
        </p:blipFill>
        <p:spPr>
          <a:xfrm>
            <a:off x="4856163" y="1041400"/>
            <a:ext cx="3771900" cy="2344738"/>
          </a:xfrm>
          <a:prstGeom prst="rect">
            <a:avLst/>
          </a:prstGeom>
          <a:noFill/>
          <a:ln w="9525">
            <a:noFill/>
          </a:ln>
        </p:spPr>
      </p:pic>
      <p:sp>
        <p:nvSpPr>
          <p:cNvPr id="19463" name="Rectangle 2"/>
          <p:cNvSpPr/>
          <p:nvPr/>
        </p:nvSpPr>
        <p:spPr>
          <a:xfrm>
            <a:off x="2343150" y="593725"/>
            <a:ext cx="4457700" cy="301625"/>
          </a:xfrm>
          <a:prstGeom prst="rect">
            <a:avLst/>
          </a:prstGeom>
          <a:solidFill>
            <a:srgbClr val="EDF9A5"/>
          </a:solidFill>
          <a:ln w="9525">
            <a:noFill/>
          </a:ln>
        </p:spPr>
        <p:txBody>
          <a:bodyPr wrap="none" anchor="ctr" anchorCtr="0"/>
          <a:lstStyle/>
          <a:p>
            <a:pPr algn="ctr" eaLnBrk="1" hangingPunct="1"/>
            <a:r>
              <a:rPr lang="en-US" altLang="en-US" sz="2400" b="1" dirty="0">
                <a:solidFill>
                  <a:srgbClr val="0070C0"/>
                </a:solidFill>
                <a:latin typeface="Arial" panose="020B0604020202020204" pitchFamily="34" charset="0"/>
              </a:rPr>
              <a:t>Các phương thức trồng trọt</a:t>
            </a:r>
          </a:p>
        </p:txBody>
      </p:sp>
      <p:pic>
        <p:nvPicPr>
          <p:cNvPr id="5129" name="Picture 1"/>
          <p:cNvPicPr>
            <a:picLocks noChangeAspect="1"/>
          </p:cNvPicPr>
          <p:nvPr/>
        </p:nvPicPr>
        <p:blipFill>
          <a:blip r:embed="rId5"/>
          <a:stretch>
            <a:fillRect/>
          </a:stretch>
        </p:blipFill>
        <p:spPr>
          <a:xfrm>
            <a:off x="309563" y="4419600"/>
            <a:ext cx="3195637" cy="2286000"/>
          </a:xfrm>
          <a:prstGeom prst="rect">
            <a:avLst/>
          </a:prstGeom>
          <a:noFill/>
          <a:ln w="9525">
            <a:noFill/>
          </a:ln>
        </p:spPr>
      </p:pic>
      <p:pic>
        <p:nvPicPr>
          <p:cNvPr id="5130" name="Picture 2"/>
          <p:cNvPicPr>
            <a:picLocks noChangeAspect="1"/>
          </p:cNvPicPr>
          <p:nvPr/>
        </p:nvPicPr>
        <p:blipFill>
          <a:blip r:embed="rId6"/>
          <a:stretch>
            <a:fillRect/>
          </a:stretch>
        </p:blipFill>
        <p:spPr>
          <a:xfrm>
            <a:off x="5610225" y="4279900"/>
            <a:ext cx="3027363" cy="2425700"/>
          </a:xfrm>
          <a:prstGeom prst="rect">
            <a:avLst/>
          </a:prstGeom>
          <a:noFill/>
          <a:ln w="9525">
            <a:noFill/>
          </a:ln>
        </p:spPr>
      </p:pic>
      <p:sp>
        <p:nvSpPr>
          <p:cNvPr id="4" name="Right Arrow 3"/>
          <p:cNvSpPr/>
          <p:nvPr/>
        </p:nvSpPr>
        <p:spPr>
          <a:xfrm>
            <a:off x="3519488" y="5026025"/>
            <a:ext cx="2105025" cy="847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TextBox 8"/>
          <p:cNvSpPr txBox="1"/>
          <p:nvPr/>
        </p:nvSpPr>
        <p:spPr>
          <a:xfrm>
            <a:off x="3414713" y="5264150"/>
            <a:ext cx="2286000" cy="369888"/>
          </a:xfrm>
          <a:prstGeom prst="rect">
            <a:avLst/>
          </a:prstGeom>
          <a:noFill/>
          <a:ln w="9525">
            <a:noFill/>
          </a:ln>
        </p:spPr>
        <p:txBody>
          <a:bodyPr>
            <a:spAutoFit/>
          </a:bodyPr>
          <a:lstStyle/>
          <a:p>
            <a:pPr eaLnBrk="1" hangingPunct="1"/>
            <a:r>
              <a:rPr lang="en-US" altLang="en-US" b="1" dirty="0">
                <a:solidFill>
                  <a:srgbClr val="3333FF"/>
                </a:solidFill>
                <a:latin typeface="Arial" panose="020B0604020202020204" pitchFamily="34" charset="0"/>
              </a:rPr>
              <a:t>Trồng trọt kết hợp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wipe(down)">
                                      <p:cBhvr>
                                        <p:cTn id="7" dur="500"/>
                                        <p:tgtEl>
                                          <p:spTgt spid="5125"/>
                                        </p:tgtEl>
                                      </p:cBhvr>
                                    </p:animEffect>
                                  </p:childTnLst>
                                </p:cTn>
                              </p:par>
                              <p:par>
                                <p:cTn id="8" presetID="22" presetClass="entr" presetSubtype="4" fill="hold" nodeType="withEffect">
                                  <p:stCondLst>
                                    <p:cond delay="0"/>
                                  </p:stCondLst>
                                  <p:childTnLst>
                                    <p:set>
                                      <p:cBhvr>
                                        <p:cTn id="9" dur="1" fill="hold">
                                          <p:stCondLst>
                                            <p:cond delay="0"/>
                                          </p:stCondLst>
                                        </p:cTn>
                                        <p:tgtEl>
                                          <p:spTgt spid="5126"/>
                                        </p:tgtEl>
                                        <p:attrNameLst>
                                          <p:attrName>style.visibility</p:attrName>
                                        </p:attrNameLst>
                                      </p:cBhvr>
                                      <p:to>
                                        <p:strVal val="visible"/>
                                      </p:to>
                                    </p:set>
                                    <p:animEffect transition="in" filter="wipe(down)">
                                      <p:cBhvr>
                                        <p:cTn id="10" dur="500"/>
                                        <p:tgtEl>
                                          <p:spTgt spid="51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129"/>
                                        </p:tgtEl>
                                        <p:attrNameLst>
                                          <p:attrName>style.visibility</p:attrName>
                                        </p:attrNameLst>
                                      </p:cBhvr>
                                      <p:to>
                                        <p:strVal val="visible"/>
                                      </p:to>
                                    </p:set>
                                    <p:animEffect transition="in" filter="wipe(down)">
                                      <p:cBhvr>
                                        <p:cTn id="15" dur="500"/>
                                        <p:tgtEl>
                                          <p:spTgt spid="512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par>
                                <p:cTn id="19" presetID="22" presetClass="entr" presetSubtype="4" fill="hold" nodeType="withEffect">
                                  <p:stCondLst>
                                    <p:cond delay="0"/>
                                  </p:stCondLst>
                                  <p:childTnLst>
                                    <p:set>
                                      <p:cBhvr>
                                        <p:cTn id="20" dur="1" fill="hold">
                                          <p:stCondLst>
                                            <p:cond delay="0"/>
                                          </p:stCondLst>
                                        </p:cTn>
                                        <p:tgtEl>
                                          <p:spTgt spid="5130"/>
                                        </p:tgtEl>
                                        <p:attrNameLst>
                                          <p:attrName>style.visibility</p:attrName>
                                        </p:attrNameLst>
                                      </p:cBhvr>
                                      <p:to>
                                        <p:strVal val="visible"/>
                                      </p:to>
                                    </p:set>
                                    <p:animEffect transition="in" filter="wipe(down)">
                                      <p:cBhvr>
                                        <p:cTn id="21" dur="500"/>
                                        <p:tgtEl>
                                          <p:spTgt spid="513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4"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p:nvPr/>
        </p:nvSpPr>
        <p:spPr>
          <a:xfrm>
            <a:off x="0" y="723900"/>
            <a:ext cx="5562600" cy="533400"/>
          </a:xfrm>
          <a:prstGeom prst="rect">
            <a:avLst/>
          </a:prstGeom>
          <a:solidFill>
            <a:srgbClr val="EDF9A5"/>
          </a:solidFill>
          <a:ln w="9525">
            <a:noFill/>
          </a:ln>
        </p:spPr>
        <p:txBody>
          <a:bodyPr wrap="none" anchor="ctr" anchorCtr="0"/>
          <a:lstStyle/>
          <a:p>
            <a:pPr eaLnBrk="1" hangingPunct="1"/>
            <a:r>
              <a:rPr lang="en-US" altLang="en-US" sz="2400" b="1" dirty="0">
                <a:solidFill>
                  <a:srgbClr val="0070C0"/>
                </a:solidFill>
                <a:latin typeface="Arial" panose="020B0604020202020204" pitchFamily="34" charset="0"/>
              </a:rPr>
              <a:t>I. Vai trò và triển vọng của trồng trọt</a:t>
            </a:r>
          </a:p>
        </p:txBody>
      </p:sp>
      <p:sp>
        <p:nvSpPr>
          <p:cNvPr id="52227" name="TextBox 8"/>
          <p:cNvSpPr txBox="1"/>
          <p:nvPr/>
        </p:nvSpPr>
        <p:spPr>
          <a:xfrm>
            <a:off x="0" y="0"/>
            <a:ext cx="9144000" cy="523875"/>
          </a:xfrm>
          <a:prstGeom prst="rect">
            <a:avLst/>
          </a:prstGeom>
          <a:blipFill rotWithShape="1">
            <a:blip r:embed="rId2"/>
          </a:blipFill>
          <a:ln w="9525">
            <a:noFill/>
          </a:ln>
        </p:spPr>
        <p:txBody>
          <a:bodyPr>
            <a:spAutoFit/>
          </a:bodyPr>
          <a:lstStyle/>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52228" name="Rectangle 2"/>
          <p:cNvSpPr/>
          <p:nvPr/>
        </p:nvSpPr>
        <p:spPr>
          <a:xfrm>
            <a:off x="14288" y="1457325"/>
            <a:ext cx="5562600" cy="533400"/>
          </a:xfrm>
          <a:prstGeom prst="rect">
            <a:avLst/>
          </a:prstGeom>
          <a:solidFill>
            <a:srgbClr val="EDF9A5"/>
          </a:solidFill>
          <a:ln w="9525">
            <a:noFill/>
          </a:ln>
        </p:spPr>
        <p:txBody>
          <a:bodyPr wrap="none" anchor="ctr" anchorCtr="0"/>
          <a:lstStyle/>
          <a:p>
            <a:pPr eaLnBrk="1" hangingPunct="1"/>
            <a:r>
              <a:rPr lang="en-US" altLang="en-US" sz="2400" b="1" dirty="0">
                <a:solidFill>
                  <a:srgbClr val="0070C0"/>
                </a:solidFill>
                <a:latin typeface="Arial" panose="020B0604020202020204" pitchFamily="34" charset="0"/>
              </a:rPr>
              <a:t>II. Các nhóm cây trồng phổ biến.</a:t>
            </a:r>
          </a:p>
        </p:txBody>
      </p:sp>
      <p:sp>
        <p:nvSpPr>
          <p:cNvPr id="52229" name="Rectangle 2"/>
          <p:cNvSpPr/>
          <p:nvPr/>
        </p:nvSpPr>
        <p:spPr>
          <a:xfrm>
            <a:off x="14288" y="2170113"/>
            <a:ext cx="8139112" cy="533400"/>
          </a:xfrm>
          <a:prstGeom prst="rect">
            <a:avLst/>
          </a:prstGeom>
          <a:solidFill>
            <a:srgbClr val="EDF9A5"/>
          </a:solidFill>
          <a:ln w="9525">
            <a:noFill/>
          </a:ln>
        </p:spPr>
        <p:txBody>
          <a:bodyPr wrap="none" anchor="ctr" anchorCtr="0"/>
          <a:lstStyle/>
          <a:p>
            <a:pPr eaLnBrk="1" hangingPunct="1"/>
            <a:r>
              <a:rPr lang="en-US" altLang="en-US" sz="2400" b="1" dirty="0">
                <a:solidFill>
                  <a:srgbClr val="0070C0"/>
                </a:solidFill>
                <a:latin typeface="Arial" panose="020B0604020202020204" pitchFamily="34" charset="0"/>
              </a:rPr>
              <a:t>III. Một số phương thức trồng trọt phổ biến ở Việt Nam</a:t>
            </a:r>
          </a:p>
        </p:txBody>
      </p:sp>
      <p:sp>
        <p:nvSpPr>
          <p:cNvPr id="52230" name="TextBox 1"/>
          <p:cNvSpPr txBox="1"/>
          <p:nvPr/>
        </p:nvSpPr>
        <p:spPr>
          <a:xfrm>
            <a:off x="381000" y="2895600"/>
            <a:ext cx="8001000" cy="461963"/>
          </a:xfrm>
          <a:prstGeom prst="rect">
            <a:avLst/>
          </a:prstGeom>
          <a:noFill/>
          <a:ln w="9525">
            <a:noFill/>
          </a:ln>
        </p:spPr>
        <p:txBody>
          <a:bodyPr>
            <a:spAutoFit/>
          </a:bodyPr>
          <a:lstStyle/>
          <a:p>
            <a:r>
              <a:rPr lang="en-US" altLang="en-US" sz="2400" b="1" dirty="0">
                <a:latin typeface="Arial" panose="020B0604020202020204" pitchFamily="34" charset="0"/>
              </a:rPr>
              <a:t>Em hãy đọc mục III.1; III.2; III.3, hoàn thành bảng sau:</a:t>
            </a:r>
          </a:p>
        </p:txBody>
      </p:sp>
      <p:graphicFrame>
        <p:nvGraphicFramePr>
          <p:cNvPr id="52231" name="Table 52230"/>
          <p:cNvGraphicFramePr/>
          <p:nvPr/>
        </p:nvGraphicFramePr>
        <p:xfrm>
          <a:off x="14288" y="3357563"/>
          <a:ext cx="9129712" cy="3195637"/>
        </p:xfrm>
        <a:graphic>
          <a:graphicData uri="http://schemas.openxmlformats.org/drawingml/2006/table">
            <a:tbl>
              <a:tblPr/>
              <a:tblGrid>
                <a:gridCol w="1357313">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gridCol w="2971800">
                  <a:extLst>
                    <a:ext uri="{9D8B030D-6E8A-4147-A177-3AD203B41FA5}">
                      <a16:colId xmlns:a16="http://schemas.microsoft.com/office/drawing/2014/main" val="20003"/>
                    </a:ext>
                  </a:extLst>
                </a:gridCol>
              </a:tblGrid>
              <a:tr h="79851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r>
                        <a:rPr b="1" dirty="0">
                          <a:solidFill>
                            <a:srgbClr val="FFFFFF"/>
                          </a:solidFill>
                          <a:latin typeface="Arial" panose="020B0604020202020204" pitchFamily="34" charset="0"/>
                        </a:rPr>
                        <a:t>NỘI DUNG</a:t>
                      </a:r>
                      <a:endParaRPr lang="en-US" b="1" dirty="0">
                        <a:solidFill>
                          <a:srgbClr val="FFFFFF"/>
                        </a:solidFill>
                        <a:latin typeface="Arial" panose="020B0604020202020204" pitchFamily="34" charset="0"/>
                      </a:endParaRPr>
                    </a:p>
                  </a:txBody>
                  <a:tcPr marL="91436" marR="91436" marT="45716" marB="4571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r>
                        <a:rPr b="1" dirty="0">
                          <a:solidFill>
                            <a:srgbClr val="FFFFFF"/>
                          </a:solidFill>
                          <a:latin typeface="Arial" panose="020B0604020202020204" pitchFamily="34" charset="0"/>
                        </a:rPr>
                        <a:t>TRỒNG TRỌT NGOÀI TỰ NHIÊN</a:t>
                      </a:r>
                      <a:endParaRPr lang="en-US" b="1" dirty="0">
                        <a:solidFill>
                          <a:srgbClr val="FFFFFF"/>
                        </a:solidFill>
                        <a:latin typeface="Arial" panose="020B0604020202020204" pitchFamily="34" charset="0"/>
                      </a:endParaRPr>
                    </a:p>
                  </a:txBody>
                  <a:tcPr marL="91436" marR="91436" marT="45716" marB="4571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r>
                        <a:rPr b="1" dirty="0">
                          <a:solidFill>
                            <a:srgbClr val="FFFFFF"/>
                          </a:solidFill>
                          <a:latin typeface="Arial" panose="020B0604020202020204" pitchFamily="34" charset="0"/>
                        </a:rPr>
                        <a:t>TRỒNG TRỌT TRONG NHÀ CÓ MÁI CHE</a:t>
                      </a:r>
                      <a:endParaRPr lang="en-US" b="1" dirty="0">
                        <a:solidFill>
                          <a:srgbClr val="FFFFFF"/>
                        </a:solidFill>
                        <a:latin typeface="Arial" panose="020B0604020202020204" pitchFamily="34" charset="0"/>
                      </a:endParaRPr>
                    </a:p>
                  </a:txBody>
                  <a:tcPr marL="91436" marR="91436" marT="45716" marB="4571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r>
                        <a:rPr b="1" dirty="0">
                          <a:solidFill>
                            <a:srgbClr val="FFFFFF"/>
                          </a:solidFill>
                          <a:latin typeface="Arial" panose="020B0604020202020204" pitchFamily="34" charset="0"/>
                        </a:rPr>
                        <a:t>PHƯƠNG THỨC TRỒNG TRỌT KẾT HỢP</a:t>
                      </a:r>
                      <a:endParaRPr lang="en-US" b="1" dirty="0">
                        <a:solidFill>
                          <a:srgbClr val="FFFFFF"/>
                        </a:solidFill>
                        <a:latin typeface="Arial" panose="020B0604020202020204" pitchFamily="34" charset="0"/>
                      </a:endParaRPr>
                    </a:p>
                  </a:txBody>
                  <a:tcPr marL="91436" marR="91436" marT="45716" marB="4571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98512">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defTabSz="685800" eaLnBrk="1" hangingPunct="1">
                        <a:buNone/>
                      </a:pPr>
                      <a:r>
                        <a:rPr sz="1400" b="1" dirty="0">
                          <a:solidFill>
                            <a:srgbClr val="000000"/>
                          </a:solidFill>
                          <a:latin typeface="Arial" panose="020B0604020202020204" pitchFamily="34" charset="0"/>
                        </a:rPr>
                        <a:t>KHÁI NIỆM</a:t>
                      </a:r>
                      <a:endParaRPr lang="en-US" sz="1400" b="1" dirty="0">
                        <a:solidFill>
                          <a:srgbClr val="000000"/>
                        </a:solidFill>
                        <a:latin typeface="Arial" panose="020B0604020202020204" pitchFamily="34" charset="0"/>
                      </a:endParaRPr>
                    </a:p>
                  </a:txBody>
                  <a:tcPr marL="91436" marR="91436" marT="45716" marB="4571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marT="45716" marB="4571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marT="45716" marB="4571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marT="45716" marB="4571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1"/>
                  </a:ext>
                </a:extLst>
              </a:tr>
              <a:tr h="8001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defTabSz="685800" eaLnBrk="1" hangingPunct="1">
                        <a:buNone/>
                      </a:pPr>
                      <a:r>
                        <a:rPr sz="1400" b="1" dirty="0">
                          <a:solidFill>
                            <a:srgbClr val="000000"/>
                          </a:solidFill>
                          <a:latin typeface="Arial" panose="020B0604020202020204" pitchFamily="34" charset="0"/>
                        </a:rPr>
                        <a:t>ƯU ĐIỂM</a:t>
                      </a:r>
                      <a:endParaRPr lang="en-US" sz="1400" b="1" dirty="0">
                        <a:solidFill>
                          <a:srgbClr val="000000"/>
                        </a:solidFill>
                        <a:latin typeface="Arial" panose="020B0604020202020204" pitchFamily="34" charset="0"/>
                      </a:endParaRPr>
                    </a:p>
                  </a:txBody>
                  <a:tcPr marL="91436" marR="91436" marT="45716" marB="4571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AEFF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marT="45716" marB="4571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AEFF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marT="45716" marB="4571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AEFF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marT="45716" marB="4571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2"/>
                  </a:ext>
                </a:extLst>
              </a:tr>
              <a:tr h="79851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defTabSz="685800" eaLnBrk="1" hangingPunct="1">
                        <a:buNone/>
                      </a:pPr>
                      <a:r>
                        <a:rPr sz="1400" b="1" dirty="0">
                          <a:solidFill>
                            <a:srgbClr val="000000"/>
                          </a:solidFill>
                          <a:latin typeface="Arial" panose="020B0604020202020204" pitchFamily="34" charset="0"/>
                        </a:rPr>
                        <a:t>NHƯỢC ĐIỂM</a:t>
                      </a:r>
                      <a:endParaRPr lang="en-US" sz="1400" b="1" dirty="0">
                        <a:solidFill>
                          <a:srgbClr val="000000"/>
                        </a:solidFill>
                        <a:latin typeface="Arial" panose="020B0604020202020204" pitchFamily="34" charset="0"/>
                      </a:endParaRPr>
                    </a:p>
                  </a:txBody>
                  <a:tcPr marL="91436" marR="91436" marT="45716" marB="4571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marT="45716" marB="4571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marT="45716" marB="4571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marT="45716" marB="4571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50" name="Table 53249"/>
          <p:cNvGraphicFramePr/>
          <p:nvPr/>
        </p:nvGraphicFramePr>
        <p:xfrm>
          <a:off x="14288" y="508000"/>
          <a:ext cx="9129712" cy="6324600"/>
        </p:xfrm>
        <a:graphic>
          <a:graphicData uri="http://schemas.openxmlformats.org/drawingml/2006/table">
            <a:tbl>
              <a:tblPr/>
              <a:tblGrid>
                <a:gridCol w="1357313">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gridCol w="2971800">
                  <a:extLst>
                    <a:ext uri="{9D8B030D-6E8A-4147-A177-3AD203B41FA5}">
                      <a16:colId xmlns:a16="http://schemas.microsoft.com/office/drawing/2014/main" val="20003"/>
                    </a:ext>
                  </a:extLst>
                </a:gridCol>
              </a:tblGrid>
              <a:tr h="8382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r>
                        <a:rPr b="1" dirty="0">
                          <a:solidFill>
                            <a:srgbClr val="FFFFFF"/>
                          </a:solidFill>
                          <a:latin typeface="Arial" panose="020B0604020202020204" pitchFamily="34" charset="0"/>
                        </a:rPr>
                        <a:t>NỘI DUNG</a:t>
                      </a:r>
                      <a:endParaRPr lang="en-US" b="1" dirty="0">
                        <a:solidFill>
                          <a:srgbClr val="FFFFFF"/>
                        </a:solidFill>
                        <a:latin typeface="Arial" panose="020B0604020202020204" pitchFamily="34" charset="0"/>
                      </a:endParaRPr>
                    </a:p>
                  </a:txBody>
                  <a:tcPr marL="91436" marR="9143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r>
                        <a:rPr b="1" dirty="0">
                          <a:solidFill>
                            <a:srgbClr val="FFFFFF"/>
                          </a:solidFill>
                          <a:latin typeface="Arial" panose="020B0604020202020204" pitchFamily="34" charset="0"/>
                        </a:rPr>
                        <a:t>TRỒNG TRỌT NGOÀI TỰ NHIÊN</a:t>
                      </a:r>
                      <a:endParaRPr lang="en-US" b="1" dirty="0">
                        <a:solidFill>
                          <a:srgbClr val="FFFFFF"/>
                        </a:solidFill>
                        <a:latin typeface="Arial" panose="020B0604020202020204" pitchFamily="34" charset="0"/>
                      </a:endParaRPr>
                    </a:p>
                  </a:txBody>
                  <a:tcPr marL="91436" marR="9143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r>
                        <a:rPr b="1" dirty="0">
                          <a:solidFill>
                            <a:srgbClr val="FFFFFF"/>
                          </a:solidFill>
                          <a:latin typeface="Arial" panose="020B0604020202020204" pitchFamily="34" charset="0"/>
                        </a:rPr>
                        <a:t>TRỒNG TRỌT TRONG NHÀ CÓ MÁI CHE</a:t>
                      </a:r>
                      <a:endParaRPr lang="en-US" b="1" dirty="0">
                        <a:solidFill>
                          <a:srgbClr val="FFFFFF"/>
                        </a:solidFill>
                        <a:latin typeface="Arial" panose="020B0604020202020204" pitchFamily="34" charset="0"/>
                      </a:endParaRPr>
                    </a:p>
                  </a:txBody>
                  <a:tcPr marL="91436" marR="9143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r>
                        <a:rPr b="1" dirty="0">
                          <a:solidFill>
                            <a:srgbClr val="FFFFFF"/>
                          </a:solidFill>
                          <a:latin typeface="Arial" panose="020B0604020202020204" pitchFamily="34" charset="0"/>
                        </a:rPr>
                        <a:t>PHƯƠNG THỨC TRỒNG TRỌT KẾT HỢP</a:t>
                      </a:r>
                      <a:endParaRPr lang="en-US" b="1" dirty="0">
                        <a:solidFill>
                          <a:srgbClr val="FFFFFF"/>
                        </a:solidFill>
                        <a:latin typeface="Arial" panose="020B0604020202020204" pitchFamily="34" charset="0"/>
                      </a:endParaRPr>
                    </a:p>
                  </a:txBody>
                  <a:tcPr marL="91436" marR="9143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2098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defTabSz="685800" eaLnBrk="1" hangingPunct="1">
                        <a:buNone/>
                      </a:pPr>
                      <a:r>
                        <a:rPr sz="1400" b="1" dirty="0">
                          <a:solidFill>
                            <a:srgbClr val="000000"/>
                          </a:solidFill>
                          <a:latin typeface="Arial" panose="020B0604020202020204" pitchFamily="34" charset="0"/>
                        </a:rPr>
                        <a:t>KHÁI NIỆM</a:t>
                      </a:r>
                      <a:endParaRPr lang="en-US" sz="1400" b="1" dirty="0">
                        <a:solidFill>
                          <a:srgbClr val="000000"/>
                        </a:solidFill>
                        <a:latin typeface="Arial" panose="020B0604020202020204" pitchFamily="34" charset="0"/>
                      </a:endParaRPr>
                    </a:p>
                  </a:txBody>
                  <a:tcPr marL="91436" marR="9143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1"/>
                  </a:ext>
                </a:extLst>
              </a:tr>
              <a:tr h="16383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defTabSz="685800" eaLnBrk="1" hangingPunct="1">
                        <a:buNone/>
                      </a:pPr>
                      <a:r>
                        <a:rPr sz="1400" b="1" dirty="0">
                          <a:solidFill>
                            <a:srgbClr val="000000"/>
                          </a:solidFill>
                          <a:latin typeface="Arial" panose="020B0604020202020204" pitchFamily="34" charset="0"/>
                        </a:rPr>
                        <a:t>ƯU ĐIỂM</a:t>
                      </a:r>
                      <a:endParaRPr lang="en-US" sz="1400" b="1" dirty="0">
                        <a:solidFill>
                          <a:srgbClr val="000000"/>
                        </a:solidFill>
                        <a:latin typeface="Arial" panose="020B0604020202020204" pitchFamily="34" charset="0"/>
                      </a:endParaRPr>
                    </a:p>
                  </a:txBody>
                  <a:tcPr marL="91436" marR="9143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AEFF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AEFF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AEFF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2"/>
                  </a:ext>
                </a:extLst>
              </a:tr>
              <a:tr h="16383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defTabSz="685800" eaLnBrk="1" hangingPunct="1">
                        <a:buNone/>
                      </a:pPr>
                      <a:r>
                        <a:rPr sz="1400" b="1" dirty="0">
                          <a:solidFill>
                            <a:srgbClr val="000000"/>
                          </a:solidFill>
                          <a:latin typeface="Arial" panose="020B0604020202020204" pitchFamily="34" charset="0"/>
                        </a:rPr>
                        <a:t>NHƯỢC ĐIỂM</a:t>
                      </a:r>
                      <a:endParaRPr lang="en-US" sz="1400" b="1" dirty="0">
                        <a:solidFill>
                          <a:srgbClr val="000000"/>
                        </a:solidFill>
                        <a:latin typeface="Arial" panose="020B0604020202020204" pitchFamily="34" charset="0"/>
                      </a:endParaRPr>
                    </a:p>
                  </a:txBody>
                  <a:tcPr marL="91436" marR="9143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3"/>
                  </a:ext>
                </a:extLst>
              </a:tr>
            </a:tbl>
          </a:graphicData>
        </a:graphic>
      </p:graphicFrame>
      <p:sp>
        <p:nvSpPr>
          <p:cNvPr id="5" name="TextBox 4"/>
          <p:cNvSpPr txBox="1"/>
          <p:nvPr/>
        </p:nvSpPr>
        <p:spPr>
          <a:xfrm>
            <a:off x="1339850" y="1447800"/>
            <a:ext cx="2133600" cy="1477963"/>
          </a:xfrm>
          <a:prstGeom prst="rect">
            <a:avLst/>
          </a:prstGeom>
          <a:noFill/>
          <a:ln w="9525">
            <a:noFill/>
          </a:ln>
        </p:spPr>
        <p:txBody>
          <a:bodyPr>
            <a:spAutoFit/>
          </a:bodyPr>
          <a:lstStyle/>
          <a:p>
            <a:r>
              <a:rPr lang="en-US" altLang="en-US" dirty="0">
                <a:latin typeface="Arial" panose="020B0604020202020204" pitchFamily="34" charset="0"/>
              </a:rPr>
              <a:t>Là phương thức trồng trọt phổ biến và được áp dụng cho hầu hết các loại cây trồng.</a:t>
            </a:r>
          </a:p>
        </p:txBody>
      </p:sp>
      <p:sp>
        <p:nvSpPr>
          <p:cNvPr id="6" name="TextBox 5"/>
          <p:cNvSpPr txBox="1"/>
          <p:nvPr/>
        </p:nvSpPr>
        <p:spPr>
          <a:xfrm>
            <a:off x="3489325" y="1316038"/>
            <a:ext cx="2778125" cy="2308225"/>
          </a:xfrm>
          <a:prstGeom prst="rect">
            <a:avLst/>
          </a:prstGeom>
          <a:noFill/>
          <a:ln w="9525">
            <a:noFill/>
          </a:ln>
        </p:spPr>
        <p:txBody>
          <a:bodyPr>
            <a:spAutoFit/>
          </a:bodyPr>
          <a:lstStyle/>
          <a:p>
            <a:r>
              <a:rPr lang="en-US" altLang="en-US" dirty="0">
                <a:latin typeface="Arial" panose="020B0604020202020204" pitchFamily="34" charset="0"/>
              </a:rPr>
              <a:t>Là phương thức trồng trọt thường được tiến hành ở những nơi có điều kiện tự nhiên không thuận lợi hoặc những cây trồng khó sinh trưởng và phát triển trong điều kiện tự nhiên</a:t>
            </a:r>
          </a:p>
        </p:txBody>
      </p:sp>
      <p:sp>
        <p:nvSpPr>
          <p:cNvPr id="7" name="TextBox 6"/>
          <p:cNvSpPr txBox="1"/>
          <p:nvPr/>
        </p:nvSpPr>
        <p:spPr>
          <a:xfrm>
            <a:off x="6251575" y="1343025"/>
            <a:ext cx="2892425" cy="1755775"/>
          </a:xfrm>
          <a:prstGeom prst="rect">
            <a:avLst/>
          </a:prstGeom>
          <a:noFill/>
          <a:ln w="9525">
            <a:noFill/>
          </a:ln>
        </p:spPr>
        <p:txBody>
          <a:bodyPr>
            <a:spAutoFit/>
          </a:bodyPr>
          <a:lstStyle/>
          <a:p>
            <a:r>
              <a:rPr lang="en-US" altLang="en-US" dirty="0">
                <a:latin typeface="Arial" panose="020B0604020202020204" pitchFamily="34" charset="0"/>
              </a:rPr>
              <a:t>Là phương thức kết hợp giữa phương thức trồng trọt ngoài tự nhiên với phương thức trồng trọt trong nhà có mái che.</a:t>
            </a:r>
          </a:p>
          <a:p>
            <a:endParaRPr lang="en-US" altLang="en-US" dirty="0">
              <a:latin typeface="Arial" panose="020B0604020202020204" pitchFamily="34" charset="0"/>
            </a:endParaRPr>
          </a:p>
        </p:txBody>
      </p:sp>
      <p:sp>
        <p:nvSpPr>
          <p:cNvPr id="8" name="TextBox 7"/>
          <p:cNvSpPr txBox="1"/>
          <p:nvPr/>
        </p:nvSpPr>
        <p:spPr>
          <a:xfrm>
            <a:off x="1387475" y="3621088"/>
            <a:ext cx="2101850" cy="1200150"/>
          </a:xfrm>
          <a:prstGeom prst="rect">
            <a:avLst/>
          </a:prstGeom>
          <a:noFill/>
          <a:ln w="9525">
            <a:noFill/>
          </a:ln>
        </p:spPr>
        <p:txBody>
          <a:bodyPr>
            <a:spAutoFit/>
          </a:bodyPr>
          <a:lstStyle/>
          <a:p>
            <a:r>
              <a:rPr lang="en-US" altLang="en-US" dirty="0">
                <a:latin typeface="Arial" panose="020B0604020202020204" pitchFamily="34" charset="0"/>
              </a:rPr>
              <a:t>Đơn giản, dễ thực hiện. Có thể tiến hành trên diện tích rộng</a:t>
            </a:r>
          </a:p>
        </p:txBody>
      </p:sp>
      <p:sp>
        <p:nvSpPr>
          <p:cNvPr id="9" name="TextBox 8"/>
          <p:cNvSpPr txBox="1"/>
          <p:nvPr/>
        </p:nvSpPr>
        <p:spPr>
          <a:xfrm>
            <a:off x="3505200" y="3613150"/>
            <a:ext cx="2590800" cy="1477963"/>
          </a:xfrm>
          <a:prstGeom prst="rect">
            <a:avLst/>
          </a:prstGeom>
          <a:noFill/>
          <a:ln w="9525">
            <a:noFill/>
          </a:ln>
        </p:spPr>
        <p:txBody>
          <a:bodyPr>
            <a:spAutoFit/>
          </a:bodyPr>
          <a:lstStyle/>
          <a:p>
            <a:r>
              <a:rPr lang="en-US" altLang="en-US" dirty="0">
                <a:latin typeface="Arial" panose="020B0604020202020204" pitchFamily="34" charset="0"/>
              </a:rPr>
              <a:t>Cây trồng ít bị sâu, bệnh, có thể tạo năng suất cao. Chủ động chăm sóc, sản xuất rau quả trái vụ, an toàn.</a:t>
            </a:r>
          </a:p>
        </p:txBody>
      </p:sp>
      <p:sp>
        <p:nvSpPr>
          <p:cNvPr id="10" name="TextBox 9"/>
          <p:cNvSpPr txBox="1"/>
          <p:nvPr/>
        </p:nvSpPr>
        <p:spPr>
          <a:xfrm>
            <a:off x="6211888" y="3706813"/>
            <a:ext cx="2816225" cy="646112"/>
          </a:xfrm>
          <a:prstGeom prst="rect">
            <a:avLst/>
          </a:prstGeom>
          <a:noFill/>
          <a:ln w="9525">
            <a:noFill/>
          </a:ln>
        </p:spPr>
        <p:txBody>
          <a:bodyPr>
            <a:spAutoFit/>
          </a:bodyPr>
          <a:lstStyle/>
          <a:p>
            <a:r>
              <a:rPr lang="en-US" altLang="en-US" dirty="0">
                <a:latin typeface="Arial" panose="020B0604020202020204" pitchFamily="34" charset="0"/>
              </a:rPr>
              <a:t>Tốn ít công lao động, đơn giản, dễ làm.</a:t>
            </a:r>
          </a:p>
        </p:txBody>
      </p:sp>
      <p:sp>
        <p:nvSpPr>
          <p:cNvPr id="11" name="TextBox 10"/>
          <p:cNvSpPr txBox="1"/>
          <p:nvPr/>
        </p:nvSpPr>
        <p:spPr>
          <a:xfrm>
            <a:off x="1403350" y="5372100"/>
            <a:ext cx="2101850" cy="1200150"/>
          </a:xfrm>
          <a:prstGeom prst="rect">
            <a:avLst/>
          </a:prstGeom>
          <a:noFill/>
          <a:ln w="9525">
            <a:noFill/>
          </a:ln>
        </p:spPr>
        <p:txBody>
          <a:bodyPr>
            <a:spAutoFit/>
          </a:bodyPr>
          <a:lstStyle/>
          <a:p>
            <a:r>
              <a:rPr lang="en-US" altLang="en-US" dirty="0">
                <a:latin typeface="Arial" panose="020B0604020202020204" pitchFamily="34" charset="0"/>
              </a:rPr>
              <a:t>Cây trồng dễ bị sâu, bệnh hại và các điều kiện bất lợi của thời tiết.</a:t>
            </a:r>
          </a:p>
        </p:txBody>
      </p:sp>
      <p:sp>
        <p:nvSpPr>
          <p:cNvPr id="12" name="TextBox 11"/>
          <p:cNvSpPr txBox="1"/>
          <p:nvPr/>
        </p:nvSpPr>
        <p:spPr>
          <a:xfrm>
            <a:off x="3598863" y="5459413"/>
            <a:ext cx="2590800" cy="923925"/>
          </a:xfrm>
          <a:prstGeom prst="rect">
            <a:avLst/>
          </a:prstGeom>
          <a:noFill/>
          <a:ln w="9525">
            <a:noFill/>
          </a:ln>
        </p:spPr>
        <p:txBody>
          <a:bodyPr>
            <a:spAutoFit/>
          </a:bodyPr>
          <a:lstStyle/>
          <a:p>
            <a:r>
              <a:rPr lang="en-US" altLang="en-US" dirty="0">
                <a:latin typeface="Arial" panose="020B0604020202020204" pitchFamily="34" charset="0"/>
              </a:rPr>
              <a:t>Đầu tư lớn và kĩ thuật cao hơn so với trồng trọt ngoài tự nhiên</a:t>
            </a:r>
          </a:p>
        </p:txBody>
      </p:sp>
      <p:sp>
        <p:nvSpPr>
          <p:cNvPr id="13" name="TextBox 12"/>
          <p:cNvSpPr txBox="1"/>
          <p:nvPr/>
        </p:nvSpPr>
        <p:spPr>
          <a:xfrm>
            <a:off x="6251575" y="5232400"/>
            <a:ext cx="2816225" cy="1477963"/>
          </a:xfrm>
          <a:prstGeom prst="rect">
            <a:avLst/>
          </a:prstGeom>
          <a:noFill/>
          <a:ln w="9525">
            <a:noFill/>
          </a:ln>
        </p:spPr>
        <p:txBody>
          <a:bodyPr>
            <a:spAutoFit/>
          </a:bodyPr>
          <a:lstStyle/>
          <a:p>
            <a:r>
              <a:rPr lang="en-US" altLang="en-US" dirty="0">
                <a:latin typeface="Arial" panose="020B0604020202020204" pitchFamily="34" charset="0"/>
              </a:rPr>
              <a:t>Không đảm bảo được mật độ khoảng cách giữa các cây với nhau, độ nông sâu của cây so với mặt đất.</a:t>
            </a:r>
          </a:p>
        </p:txBody>
      </p:sp>
      <p:sp>
        <p:nvSpPr>
          <p:cNvPr id="53286" name="Rectangle 13"/>
          <p:cNvSpPr/>
          <p:nvPr/>
        </p:nvSpPr>
        <p:spPr>
          <a:xfrm>
            <a:off x="41275" y="6350"/>
            <a:ext cx="577850" cy="523875"/>
          </a:xfrm>
          <a:prstGeom prst="rect">
            <a:avLst/>
          </a:prstGeom>
          <a:noFill/>
          <a:ln w="9525">
            <a:noFill/>
          </a:ln>
        </p:spPr>
        <p:txBody>
          <a:bodyPr>
            <a:spAutoFit/>
          </a:bodyPr>
          <a:lstStyle/>
          <a:p>
            <a:r>
              <a:rPr lang="en-US" altLang="en-US" sz="2800" b="1"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800"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barn(inVertical)">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wipe(down)">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fade">
                                      <p:cBhvr>
                                        <p:cTn id="37" dur="500"/>
                                        <p:tgtEl>
                                          <p:spTgt spid="1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wipe(down)">
                                      <p:cBhvr>
                                        <p:cTn id="4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TC16 (online-video-cutter.com).mp4">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304800" y="990600"/>
            <a:ext cx="8610600" cy="5715000"/>
          </a:xfrm>
          <a:prstGeom prst="rect">
            <a:avLst/>
          </a:prstGeom>
          <a:noFill/>
          <a:ln w="9525">
            <a:noFill/>
          </a:ln>
        </p:spPr>
      </p:pic>
      <p:sp>
        <p:nvSpPr>
          <p:cNvPr id="54275" name="TextBox 4"/>
          <p:cNvSpPr txBox="1"/>
          <p:nvPr/>
        </p:nvSpPr>
        <p:spPr>
          <a:xfrm>
            <a:off x="609600" y="304800"/>
            <a:ext cx="8001000" cy="400050"/>
          </a:xfrm>
          <a:prstGeom prst="rect">
            <a:avLst/>
          </a:prstGeom>
          <a:noFill/>
          <a:ln w="9525">
            <a:noFill/>
          </a:ln>
        </p:spPr>
        <p:txBody>
          <a:bodyPr>
            <a:spAutoFit/>
          </a:bodyPr>
          <a:lstStyle/>
          <a:p>
            <a:r>
              <a:rPr lang="en-US" altLang="en-US" sz="2000" b="1" dirty="0">
                <a:solidFill>
                  <a:srgbClr val="FF0000"/>
                </a:solidFill>
                <a:latin typeface="Arial" panose="020B0604020202020204" pitchFamily="34" charset="0"/>
              </a:rPr>
              <a:t>HỆ THỐNG PHUN TƯỚI TỰ ĐỘNG DO NÔNG DÂN TỰ CHẾ TẠO.</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p:nvPr/>
        </p:nvSpPr>
        <p:spPr>
          <a:xfrm>
            <a:off x="0" y="723900"/>
            <a:ext cx="5562600" cy="533400"/>
          </a:xfrm>
          <a:prstGeom prst="rect">
            <a:avLst/>
          </a:prstGeom>
          <a:solidFill>
            <a:srgbClr val="EDF9A5"/>
          </a:solidFill>
          <a:ln w="9525">
            <a:noFill/>
          </a:ln>
        </p:spPr>
        <p:txBody>
          <a:bodyPr wrap="none" anchor="ctr" anchorCtr="0"/>
          <a:lstStyle/>
          <a:p>
            <a:pPr eaLnBrk="1" hangingPunct="1"/>
            <a:r>
              <a:rPr lang="en-US" altLang="en-US" sz="2400" b="1" dirty="0">
                <a:solidFill>
                  <a:srgbClr val="0070C0"/>
                </a:solidFill>
                <a:latin typeface="Arial" panose="020B0604020202020204" pitchFamily="34" charset="0"/>
              </a:rPr>
              <a:t>I. Vai trò và triển vọng của trồng trọt</a:t>
            </a:r>
          </a:p>
        </p:txBody>
      </p:sp>
      <p:sp>
        <p:nvSpPr>
          <p:cNvPr id="55299" name="TextBox 8"/>
          <p:cNvSpPr txBox="1"/>
          <p:nvPr/>
        </p:nvSpPr>
        <p:spPr>
          <a:xfrm>
            <a:off x="0" y="0"/>
            <a:ext cx="9144000" cy="523875"/>
          </a:xfrm>
          <a:prstGeom prst="rect">
            <a:avLst/>
          </a:prstGeom>
          <a:blipFill rotWithShape="1">
            <a:blip r:embed="rId2"/>
          </a:blipFill>
          <a:ln w="9525">
            <a:noFill/>
          </a:ln>
        </p:spPr>
        <p:txBody>
          <a:bodyPr>
            <a:spAutoFit/>
          </a:bodyPr>
          <a:lstStyle/>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55300" name="Rectangle 2"/>
          <p:cNvSpPr/>
          <p:nvPr/>
        </p:nvSpPr>
        <p:spPr>
          <a:xfrm>
            <a:off x="14288" y="1457325"/>
            <a:ext cx="5562600" cy="533400"/>
          </a:xfrm>
          <a:prstGeom prst="rect">
            <a:avLst/>
          </a:prstGeom>
          <a:solidFill>
            <a:srgbClr val="EDF9A5"/>
          </a:solidFill>
          <a:ln w="9525">
            <a:noFill/>
          </a:ln>
        </p:spPr>
        <p:txBody>
          <a:bodyPr wrap="none" anchor="ctr" anchorCtr="0"/>
          <a:lstStyle/>
          <a:p>
            <a:pPr eaLnBrk="1" hangingPunct="1"/>
            <a:r>
              <a:rPr lang="en-US" altLang="en-US" sz="2400" b="1" dirty="0">
                <a:solidFill>
                  <a:srgbClr val="0070C0"/>
                </a:solidFill>
                <a:latin typeface="Arial" panose="020B0604020202020204" pitchFamily="34" charset="0"/>
              </a:rPr>
              <a:t>II. Các nhóm cây trồng phổ biến.</a:t>
            </a:r>
          </a:p>
        </p:txBody>
      </p:sp>
      <p:sp>
        <p:nvSpPr>
          <p:cNvPr id="55301" name="Rectangle 2"/>
          <p:cNvSpPr/>
          <p:nvPr/>
        </p:nvSpPr>
        <p:spPr>
          <a:xfrm>
            <a:off x="14288" y="2170113"/>
            <a:ext cx="8139112" cy="533400"/>
          </a:xfrm>
          <a:prstGeom prst="rect">
            <a:avLst/>
          </a:prstGeom>
          <a:solidFill>
            <a:srgbClr val="EDF9A5"/>
          </a:solidFill>
          <a:ln w="9525">
            <a:noFill/>
          </a:ln>
        </p:spPr>
        <p:txBody>
          <a:bodyPr wrap="none" anchor="ctr" anchorCtr="0"/>
          <a:lstStyle/>
          <a:p>
            <a:pPr eaLnBrk="1" hangingPunct="1"/>
            <a:r>
              <a:rPr lang="en-US" altLang="en-US" sz="2400" b="1" dirty="0">
                <a:solidFill>
                  <a:srgbClr val="0070C0"/>
                </a:solidFill>
                <a:latin typeface="Arial" panose="020B0604020202020204" pitchFamily="34" charset="0"/>
              </a:rPr>
              <a:t>III. Một số phương thức trồng trọt phổ biến ở Việt Nam</a:t>
            </a:r>
          </a:p>
        </p:txBody>
      </p:sp>
      <p:sp>
        <p:nvSpPr>
          <p:cNvPr id="55302" name="Rectangle 2"/>
          <p:cNvSpPr/>
          <p:nvPr/>
        </p:nvSpPr>
        <p:spPr>
          <a:xfrm>
            <a:off x="0" y="2874963"/>
            <a:ext cx="8458200" cy="533400"/>
          </a:xfrm>
          <a:prstGeom prst="rect">
            <a:avLst/>
          </a:prstGeom>
          <a:solidFill>
            <a:srgbClr val="EDF9A5"/>
          </a:solidFill>
          <a:ln w="9525">
            <a:noFill/>
          </a:ln>
        </p:spPr>
        <p:txBody>
          <a:bodyPr wrap="none" anchor="ctr" anchorCtr="0"/>
          <a:lstStyle/>
          <a:p>
            <a:pPr eaLnBrk="1" hangingPunct="1"/>
            <a:r>
              <a:rPr lang="en-US" altLang="en-US" sz="2400" b="1" dirty="0">
                <a:solidFill>
                  <a:srgbClr val="0070C0"/>
                </a:solidFill>
                <a:latin typeface="Arial" panose="020B0604020202020204" pitchFamily="34" charset="0"/>
              </a:rPr>
              <a:t>IV. Một số đặc điểm cơ bản của trồng trọt công nghệ cao.</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Box 8"/>
          <p:cNvSpPr txBox="1"/>
          <p:nvPr/>
        </p:nvSpPr>
        <p:spPr>
          <a:xfrm>
            <a:off x="0" y="0"/>
            <a:ext cx="9144000" cy="523875"/>
          </a:xfrm>
          <a:prstGeom prst="rect">
            <a:avLst/>
          </a:prstGeom>
          <a:blipFill rotWithShape="1">
            <a:blip r:embed="rId2"/>
          </a:blipFill>
          <a:ln w="9525">
            <a:noFill/>
          </a:ln>
        </p:spPr>
        <p:txBody>
          <a:bodyPr>
            <a:spAutoFit/>
          </a:bodyPr>
          <a:lstStyle/>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56323" name="Rectangle 2"/>
          <p:cNvSpPr/>
          <p:nvPr/>
        </p:nvSpPr>
        <p:spPr>
          <a:xfrm>
            <a:off x="0" y="550863"/>
            <a:ext cx="8458200" cy="533400"/>
          </a:xfrm>
          <a:prstGeom prst="rect">
            <a:avLst/>
          </a:prstGeom>
          <a:solidFill>
            <a:srgbClr val="EDF9A5"/>
          </a:solidFill>
          <a:ln w="9525">
            <a:noFill/>
          </a:ln>
        </p:spPr>
        <p:txBody>
          <a:bodyPr wrap="none" anchor="ctr" anchorCtr="0"/>
          <a:lstStyle/>
          <a:p>
            <a:pPr eaLnBrk="1" hangingPunct="1"/>
            <a:r>
              <a:rPr lang="en-US" altLang="en-US" sz="2400" b="1" dirty="0">
                <a:solidFill>
                  <a:srgbClr val="0070C0"/>
                </a:solidFill>
                <a:latin typeface="Arial" panose="020B0604020202020204" pitchFamily="34" charset="0"/>
              </a:rPr>
              <a:t>IV. Một số đặc điểm cơ bản của trồng trọt công nghệ cao.</a:t>
            </a:r>
          </a:p>
        </p:txBody>
      </p:sp>
      <p:pic>
        <p:nvPicPr>
          <p:cNvPr id="56324" name="Picture 1"/>
          <p:cNvPicPr>
            <a:picLocks noChangeAspect="1"/>
          </p:cNvPicPr>
          <p:nvPr/>
        </p:nvPicPr>
        <p:blipFill>
          <a:blip r:embed="rId3"/>
          <a:stretch>
            <a:fillRect/>
          </a:stretch>
        </p:blipFill>
        <p:spPr>
          <a:xfrm>
            <a:off x="14288" y="1697038"/>
            <a:ext cx="3727450" cy="2505075"/>
          </a:xfrm>
          <a:prstGeom prst="rect">
            <a:avLst/>
          </a:prstGeom>
          <a:noFill/>
          <a:ln w="9525">
            <a:noFill/>
          </a:ln>
        </p:spPr>
      </p:pic>
      <p:pic>
        <p:nvPicPr>
          <p:cNvPr id="56325" name="Picture 3"/>
          <p:cNvPicPr>
            <a:picLocks noChangeAspect="1"/>
          </p:cNvPicPr>
          <p:nvPr/>
        </p:nvPicPr>
        <p:blipFill>
          <a:blip r:embed="rId4"/>
          <a:stretch>
            <a:fillRect/>
          </a:stretch>
        </p:blipFill>
        <p:spPr>
          <a:xfrm>
            <a:off x="14288" y="4346575"/>
            <a:ext cx="3741737" cy="2505075"/>
          </a:xfrm>
          <a:prstGeom prst="rect">
            <a:avLst/>
          </a:prstGeom>
          <a:noFill/>
          <a:ln w="9525">
            <a:noFill/>
          </a:ln>
        </p:spPr>
      </p:pic>
      <p:pic>
        <p:nvPicPr>
          <p:cNvPr id="56326" name="Picture 6"/>
          <p:cNvPicPr>
            <a:picLocks noChangeAspect="1"/>
          </p:cNvPicPr>
          <p:nvPr/>
        </p:nvPicPr>
        <p:blipFill>
          <a:blip r:embed="rId5"/>
          <a:stretch>
            <a:fillRect/>
          </a:stretch>
        </p:blipFill>
        <p:spPr>
          <a:xfrm>
            <a:off x="5429250" y="4325938"/>
            <a:ext cx="3708400" cy="2505075"/>
          </a:xfrm>
          <a:prstGeom prst="rect">
            <a:avLst/>
          </a:prstGeom>
          <a:noFill/>
          <a:ln w="9525">
            <a:noFill/>
          </a:ln>
        </p:spPr>
      </p:pic>
      <p:pic>
        <p:nvPicPr>
          <p:cNvPr id="56327" name="Picture 8"/>
          <p:cNvPicPr>
            <a:picLocks noChangeAspect="1"/>
          </p:cNvPicPr>
          <p:nvPr/>
        </p:nvPicPr>
        <p:blipFill>
          <a:blip r:embed="rId6"/>
          <a:stretch>
            <a:fillRect/>
          </a:stretch>
        </p:blipFill>
        <p:spPr>
          <a:xfrm>
            <a:off x="5429250" y="1676400"/>
            <a:ext cx="3733800" cy="2525713"/>
          </a:xfrm>
          <a:prstGeom prst="rect">
            <a:avLst/>
          </a:prstGeom>
          <a:noFill/>
          <a:ln w="9525">
            <a:noFill/>
          </a:ln>
        </p:spPr>
      </p:pic>
      <p:pic>
        <p:nvPicPr>
          <p:cNvPr id="56328" name="Picture 9"/>
          <p:cNvPicPr>
            <a:picLocks noChangeAspect="1"/>
          </p:cNvPicPr>
          <p:nvPr/>
        </p:nvPicPr>
        <p:blipFill>
          <a:blip r:embed="rId7"/>
          <a:stretch>
            <a:fillRect/>
          </a:stretch>
        </p:blipFill>
        <p:spPr>
          <a:xfrm>
            <a:off x="3827463" y="3535363"/>
            <a:ext cx="1571625" cy="1333500"/>
          </a:xfrm>
          <a:prstGeom prst="rect">
            <a:avLst/>
          </a:prstGeom>
          <a:noFill/>
          <a:ln w="9525">
            <a:noFill/>
          </a:ln>
        </p:spPr>
      </p:pic>
      <p:sp>
        <p:nvSpPr>
          <p:cNvPr id="56329" name="TextBox 10"/>
          <p:cNvSpPr txBox="1"/>
          <p:nvPr/>
        </p:nvSpPr>
        <p:spPr>
          <a:xfrm>
            <a:off x="14288" y="1084263"/>
            <a:ext cx="9123362" cy="385762"/>
          </a:xfrm>
          <a:prstGeom prst="rect">
            <a:avLst/>
          </a:prstGeom>
          <a:noFill/>
          <a:ln w="9525">
            <a:noFill/>
          </a:ln>
        </p:spPr>
        <p:txBody>
          <a:bodyPr>
            <a:spAutoFit/>
          </a:bodyPr>
          <a:lstStyle/>
          <a:p>
            <a:r>
              <a:rPr lang="en-US" altLang="en-US" sz="1900" b="1" dirty="0">
                <a:latin typeface="Arial" panose="020B0604020202020204" pitchFamily="34" charset="0"/>
              </a:rPr>
              <a:t>Top 5 cây trồng ngắn ngày đem lại năng suất cao </a:t>
            </a:r>
            <a:r>
              <a:rPr lang="en-US" altLang="en-US" sz="1900" i="1" dirty="0">
                <a:latin typeface="Arial" panose="020B0604020202020204" pitchFamily="34" charset="0"/>
              </a:rPr>
              <a:t>(nguồn chephamvisinh.vn)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8"/>
          <p:cNvSpPr txBox="1"/>
          <p:nvPr/>
        </p:nvSpPr>
        <p:spPr>
          <a:xfrm>
            <a:off x="0" y="0"/>
            <a:ext cx="9144000" cy="523875"/>
          </a:xfrm>
          <a:prstGeom prst="rect">
            <a:avLst/>
          </a:prstGeom>
          <a:blipFill rotWithShape="1">
            <a:blip r:embed="rId2"/>
          </a:blipFill>
          <a:ln w="9525">
            <a:noFill/>
          </a:ln>
        </p:spPr>
        <p:txBody>
          <a:bodyPr>
            <a:spAutoFit/>
          </a:bodyPr>
          <a:lstStyle/>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57347" name="Rectangle 2"/>
          <p:cNvSpPr/>
          <p:nvPr/>
        </p:nvSpPr>
        <p:spPr>
          <a:xfrm>
            <a:off x="0" y="550863"/>
            <a:ext cx="8458200" cy="533400"/>
          </a:xfrm>
          <a:prstGeom prst="rect">
            <a:avLst/>
          </a:prstGeom>
          <a:solidFill>
            <a:srgbClr val="EDF9A5"/>
          </a:solidFill>
          <a:ln w="9525">
            <a:noFill/>
          </a:ln>
        </p:spPr>
        <p:txBody>
          <a:bodyPr wrap="none" anchor="ctr" anchorCtr="0"/>
          <a:lstStyle/>
          <a:p>
            <a:pPr eaLnBrk="1" hangingPunct="1"/>
            <a:r>
              <a:rPr lang="en-US" altLang="en-US" sz="2400" b="1" dirty="0">
                <a:solidFill>
                  <a:srgbClr val="0070C0"/>
                </a:solidFill>
                <a:latin typeface="Arial" panose="020B0604020202020204" pitchFamily="34" charset="0"/>
              </a:rPr>
              <a:t>IV. Một số đặc điểm cơ bản của trồng trọt công nghệ cao.</a:t>
            </a:r>
          </a:p>
        </p:txBody>
      </p:sp>
      <p:sp>
        <p:nvSpPr>
          <p:cNvPr id="57348" name="TextBox 10"/>
          <p:cNvSpPr txBox="1"/>
          <p:nvPr/>
        </p:nvSpPr>
        <p:spPr>
          <a:xfrm>
            <a:off x="14288" y="1084263"/>
            <a:ext cx="9123362" cy="385762"/>
          </a:xfrm>
          <a:prstGeom prst="rect">
            <a:avLst/>
          </a:prstGeom>
          <a:noFill/>
          <a:ln w="9525">
            <a:noFill/>
          </a:ln>
        </p:spPr>
        <p:txBody>
          <a:bodyPr>
            <a:spAutoFit/>
          </a:bodyPr>
          <a:lstStyle/>
          <a:p>
            <a:endParaRPr lang="en-US" altLang="en-US" sz="1900" i="1" dirty="0">
              <a:latin typeface="Arial" panose="020B0604020202020204" pitchFamily="34" charset="0"/>
            </a:endParaRPr>
          </a:p>
        </p:txBody>
      </p:sp>
      <p:sp>
        <p:nvSpPr>
          <p:cNvPr id="57349" name="TextBox 11"/>
          <p:cNvSpPr txBox="1"/>
          <p:nvPr/>
        </p:nvSpPr>
        <p:spPr>
          <a:xfrm>
            <a:off x="68263" y="1208088"/>
            <a:ext cx="9123362" cy="384175"/>
          </a:xfrm>
          <a:prstGeom prst="rect">
            <a:avLst/>
          </a:prstGeom>
          <a:noFill/>
          <a:ln w="9525">
            <a:noFill/>
          </a:ln>
        </p:spPr>
        <p:txBody>
          <a:bodyPr>
            <a:spAutoFit/>
          </a:bodyPr>
          <a:lstStyle/>
          <a:p>
            <a:r>
              <a:rPr lang="en-US" altLang="en-US" sz="1900" b="1" dirty="0">
                <a:latin typeface="Arial" panose="020B0604020202020204" pitchFamily="34" charset="0"/>
              </a:rPr>
              <a:t>Top 5 giá thể phổ biến nhất hiện nay </a:t>
            </a:r>
            <a:r>
              <a:rPr lang="en-US" altLang="en-US" sz="1900" i="1" dirty="0">
                <a:latin typeface="Arial" panose="020B0604020202020204" pitchFamily="34" charset="0"/>
              </a:rPr>
              <a:t>(nguồn uphanhuuco.com)</a:t>
            </a:r>
          </a:p>
        </p:txBody>
      </p:sp>
      <p:pic>
        <p:nvPicPr>
          <p:cNvPr id="57350" name="Picture 2"/>
          <p:cNvPicPr>
            <a:picLocks noChangeAspect="1"/>
          </p:cNvPicPr>
          <p:nvPr/>
        </p:nvPicPr>
        <p:blipFill>
          <a:blip r:embed="rId3"/>
          <a:stretch>
            <a:fillRect/>
          </a:stretch>
        </p:blipFill>
        <p:spPr>
          <a:xfrm>
            <a:off x="228600" y="1565275"/>
            <a:ext cx="3276600" cy="2400300"/>
          </a:xfrm>
          <a:prstGeom prst="rect">
            <a:avLst/>
          </a:prstGeom>
          <a:noFill/>
          <a:ln w="9525">
            <a:noFill/>
          </a:ln>
        </p:spPr>
      </p:pic>
      <p:pic>
        <p:nvPicPr>
          <p:cNvPr id="57351" name="Picture 4"/>
          <p:cNvPicPr>
            <a:picLocks noChangeAspect="1"/>
          </p:cNvPicPr>
          <p:nvPr/>
        </p:nvPicPr>
        <p:blipFill>
          <a:blip r:embed="rId4"/>
          <a:stretch>
            <a:fillRect/>
          </a:stretch>
        </p:blipFill>
        <p:spPr>
          <a:xfrm>
            <a:off x="5570538" y="1616075"/>
            <a:ext cx="3276600" cy="2381250"/>
          </a:xfrm>
          <a:prstGeom prst="rect">
            <a:avLst/>
          </a:prstGeom>
          <a:noFill/>
          <a:ln w="9525">
            <a:noFill/>
          </a:ln>
        </p:spPr>
      </p:pic>
      <p:pic>
        <p:nvPicPr>
          <p:cNvPr id="57352" name="Picture 5"/>
          <p:cNvPicPr>
            <a:picLocks noChangeAspect="1"/>
          </p:cNvPicPr>
          <p:nvPr/>
        </p:nvPicPr>
        <p:blipFill>
          <a:blip r:embed="rId5"/>
          <a:stretch>
            <a:fillRect/>
          </a:stretch>
        </p:blipFill>
        <p:spPr>
          <a:xfrm>
            <a:off x="263525" y="4267200"/>
            <a:ext cx="3241675" cy="2401888"/>
          </a:xfrm>
          <a:prstGeom prst="rect">
            <a:avLst/>
          </a:prstGeom>
          <a:noFill/>
          <a:ln w="9525">
            <a:noFill/>
          </a:ln>
        </p:spPr>
      </p:pic>
      <p:pic>
        <p:nvPicPr>
          <p:cNvPr id="57353" name="Picture 12"/>
          <p:cNvPicPr>
            <a:picLocks noChangeAspect="1"/>
          </p:cNvPicPr>
          <p:nvPr/>
        </p:nvPicPr>
        <p:blipFill>
          <a:blip r:embed="rId6"/>
          <a:stretch>
            <a:fillRect/>
          </a:stretch>
        </p:blipFill>
        <p:spPr>
          <a:xfrm>
            <a:off x="5570538" y="4260850"/>
            <a:ext cx="3276600" cy="2416175"/>
          </a:xfrm>
          <a:prstGeom prst="rect">
            <a:avLst/>
          </a:prstGeom>
          <a:noFill/>
          <a:ln w="9525">
            <a:noFill/>
          </a:ln>
        </p:spPr>
      </p:pic>
      <p:pic>
        <p:nvPicPr>
          <p:cNvPr id="57354" name="Picture 13"/>
          <p:cNvPicPr>
            <a:picLocks noChangeAspect="1"/>
          </p:cNvPicPr>
          <p:nvPr/>
        </p:nvPicPr>
        <p:blipFill>
          <a:blip r:embed="rId7"/>
          <a:stretch>
            <a:fillRect/>
          </a:stretch>
        </p:blipFill>
        <p:spPr>
          <a:xfrm>
            <a:off x="3341688" y="3433763"/>
            <a:ext cx="2574925" cy="1730375"/>
          </a:xfrm>
          <a:prstGeom prst="rect">
            <a:avLst/>
          </a:prstGeom>
          <a:noFill/>
          <a:ln w="9525">
            <a:noFill/>
          </a:ln>
        </p:spPr>
      </p:pic>
      <p:sp>
        <p:nvSpPr>
          <p:cNvPr id="57355" name="TextBox 14"/>
          <p:cNvSpPr txBox="1"/>
          <p:nvPr/>
        </p:nvSpPr>
        <p:spPr>
          <a:xfrm>
            <a:off x="2057400" y="1616075"/>
            <a:ext cx="1284288" cy="369888"/>
          </a:xfrm>
          <a:prstGeom prst="rect">
            <a:avLst/>
          </a:prstGeom>
          <a:noFill/>
          <a:ln w="9525">
            <a:noFill/>
          </a:ln>
        </p:spPr>
        <p:txBody>
          <a:bodyPr>
            <a:spAutoFit/>
          </a:bodyPr>
          <a:lstStyle/>
          <a:p>
            <a:r>
              <a:rPr lang="en-US" altLang="en-US" b="1" dirty="0">
                <a:latin typeface="Arial" panose="020B0604020202020204" pitchFamily="34" charset="0"/>
              </a:rPr>
              <a:t>Mùn cưa</a:t>
            </a:r>
          </a:p>
        </p:txBody>
      </p:sp>
      <p:sp>
        <p:nvSpPr>
          <p:cNvPr id="57356" name="TextBox 16"/>
          <p:cNvSpPr txBox="1"/>
          <p:nvPr/>
        </p:nvSpPr>
        <p:spPr>
          <a:xfrm>
            <a:off x="5570538" y="1644650"/>
            <a:ext cx="1135062" cy="369888"/>
          </a:xfrm>
          <a:prstGeom prst="rect">
            <a:avLst/>
          </a:prstGeom>
          <a:noFill/>
          <a:ln w="9525">
            <a:noFill/>
          </a:ln>
        </p:spPr>
        <p:txBody>
          <a:bodyPr>
            <a:spAutoFit/>
          </a:bodyPr>
          <a:lstStyle/>
          <a:p>
            <a:r>
              <a:rPr lang="en-US" altLang="en-US" b="1" dirty="0">
                <a:solidFill>
                  <a:schemeClr val="bg1"/>
                </a:solidFill>
                <a:latin typeface="Arial" panose="020B0604020202020204" pitchFamily="34" charset="0"/>
              </a:rPr>
              <a:t>Sơ dừa</a:t>
            </a:r>
          </a:p>
        </p:txBody>
      </p:sp>
      <p:sp>
        <p:nvSpPr>
          <p:cNvPr id="57357" name="TextBox 17"/>
          <p:cNvSpPr txBox="1"/>
          <p:nvPr/>
        </p:nvSpPr>
        <p:spPr>
          <a:xfrm>
            <a:off x="633413" y="4260850"/>
            <a:ext cx="1285875" cy="368300"/>
          </a:xfrm>
          <a:prstGeom prst="rect">
            <a:avLst/>
          </a:prstGeom>
          <a:noFill/>
          <a:ln w="9525">
            <a:noFill/>
          </a:ln>
        </p:spPr>
        <p:txBody>
          <a:bodyPr>
            <a:spAutoFit/>
          </a:bodyPr>
          <a:lstStyle/>
          <a:p>
            <a:r>
              <a:rPr lang="en-US" altLang="en-US" b="1" dirty="0">
                <a:solidFill>
                  <a:srgbClr val="FF0000"/>
                </a:solidFill>
                <a:latin typeface="Arial" panose="020B0604020202020204" pitchFamily="34" charset="0"/>
              </a:rPr>
              <a:t>Than bùn</a:t>
            </a:r>
          </a:p>
        </p:txBody>
      </p:sp>
      <p:sp>
        <p:nvSpPr>
          <p:cNvPr id="57358" name="TextBox 18"/>
          <p:cNvSpPr txBox="1"/>
          <p:nvPr/>
        </p:nvSpPr>
        <p:spPr>
          <a:xfrm>
            <a:off x="7745413" y="4283075"/>
            <a:ext cx="1284287" cy="369888"/>
          </a:xfrm>
          <a:prstGeom prst="rect">
            <a:avLst/>
          </a:prstGeom>
          <a:noFill/>
          <a:ln w="9525">
            <a:noFill/>
          </a:ln>
        </p:spPr>
        <p:txBody>
          <a:bodyPr>
            <a:spAutoFit/>
          </a:bodyPr>
          <a:lstStyle/>
          <a:p>
            <a:r>
              <a:rPr lang="en-US" altLang="en-US" b="1" dirty="0">
                <a:latin typeface="Arial" panose="020B0604020202020204" pitchFamily="34" charset="0"/>
              </a:rPr>
              <a:t>Trấu hun</a:t>
            </a:r>
          </a:p>
        </p:txBody>
      </p:sp>
      <p:sp>
        <p:nvSpPr>
          <p:cNvPr id="57359" name="TextBox 19"/>
          <p:cNvSpPr txBox="1"/>
          <p:nvPr/>
        </p:nvSpPr>
        <p:spPr>
          <a:xfrm>
            <a:off x="3895725" y="3595688"/>
            <a:ext cx="1284288" cy="369887"/>
          </a:xfrm>
          <a:prstGeom prst="rect">
            <a:avLst/>
          </a:prstGeom>
          <a:noFill/>
          <a:ln w="9525">
            <a:noFill/>
          </a:ln>
        </p:spPr>
        <p:txBody>
          <a:bodyPr>
            <a:spAutoFit/>
          </a:bodyPr>
          <a:lstStyle/>
          <a:p>
            <a:r>
              <a:rPr lang="en-US" altLang="en-US" b="1" dirty="0">
                <a:solidFill>
                  <a:schemeClr val="bg1"/>
                </a:solidFill>
                <a:latin typeface="Arial" panose="020B0604020202020204" pitchFamily="34" charset="0"/>
              </a:rPr>
              <a:t>Vỏ cây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8"/>
          <p:cNvSpPr txBox="1"/>
          <p:nvPr/>
        </p:nvSpPr>
        <p:spPr>
          <a:xfrm>
            <a:off x="0" y="0"/>
            <a:ext cx="9144000" cy="523875"/>
          </a:xfrm>
          <a:prstGeom prst="rect">
            <a:avLst/>
          </a:prstGeom>
          <a:blipFill rotWithShape="1">
            <a:blip r:embed="rId2"/>
          </a:blipFill>
          <a:ln w="9525">
            <a:noFill/>
          </a:ln>
        </p:spPr>
        <p:txBody>
          <a:bodyPr>
            <a:spAutoFit/>
          </a:bodyPr>
          <a:lstStyle/>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58371" name="Rectangle 2"/>
          <p:cNvSpPr/>
          <p:nvPr/>
        </p:nvSpPr>
        <p:spPr>
          <a:xfrm>
            <a:off x="0" y="550863"/>
            <a:ext cx="8458200" cy="533400"/>
          </a:xfrm>
          <a:prstGeom prst="rect">
            <a:avLst/>
          </a:prstGeom>
          <a:solidFill>
            <a:srgbClr val="EDF9A5"/>
          </a:solidFill>
          <a:ln w="9525">
            <a:noFill/>
          </a:ln>
        </p:spPr>
        <p:txBody>
          <a:bodyPr wrap="none" anchor="ctr" anchorCtr="0"/>
          <a:lstStyle/>
          <a:p>
            <a:pPr eaLnBrk="1" hangingPunct="1"/>
            <a:r>
              <a:rPr lang="en-US" altLang="en-US" sz="2400" b="1" dirty="0">
                <a:solidFill>
                  <a:srgbClr val="0070C0"/>
                </a:solidFill>
                <a:latin typeface="Arial" panose="020B0604020202020204" pitchFamily="34" charset="0"/>
              </a:rPr>
              <a:t>IV. Một số đặc điểm cơ bản của trồng trọt công nghệ cao.</a:t>
            </a:r>
          </a:p>
        </p:txBody>
      </p:sp>
      <p:sp>
        <p:nvSpPr>
          <p:cNvPr id="58372" name="TextBox 10"/>
          <p:cNvSpPr txBox="1"/>
          <p:nvPr/>
        </p:nvSpPr>
        <p:spPr>
          <a:xfrm>
            <a:off x="14288" y="1084263"/>
            <a:ext cx="9123362" cy="385762"/>
          </a:xfrm>
          <a:prstGeom prst="rect">
            <a:avLst/>
          </a:prstGeom>
          <a:noFill/>
          <a:ln w="9525">
            <a:noFill/>
          </a:ln>
        </p:spPr>
        <p:txBody>
          <a:bodyPr>
            <a:spAutoFit/>
          </a:bodyPr>
          <a:lstStyle/>
          <a:p>
            <a:endParaRPr lang="en-US" altLang="en-US" sz="1900" i="1" dirty="0">
              <a:latin typeface="Arial" panose="020B0604020202020204" pitchFamily="34" charset="0"/>
            </a:endParaRPr>
          </a:p>
        </p:txBody>
      </p:sp>
      <p:sp>
        <p:nvSpPr>
          <p:cNvPr id="58373" name="TextBox 11"/>
          <p:cNvSpPr txBox="1"/>
          <p:nvPr/>
        </p:nvSpPr>
        <p:spPr>
          <a:xfrm>
            <a:off x="68263" y="1208088"/>
            <a:ext cx="9123362" cy="384175"/>
          </a:xfrm>
          <a:prstGeom prst="rect">
            <a:avLst/>
          </a:prstGeom>
          <a:noFill/>
          <a:ln w="9525">
            <a:noFill/>
          </a:ln>
        </p:spPr>
        <p:txBody>
          <a:bodyPr>
            <a:spAutoFit/>
          </a:bodyPr>
          <a:lstStyle/>
          <a:p>
            <a:r>
              <a:rPr lang="en-US" altLang="en-US" sz="1900" b="1" dirty="0">
                <a:latin typeface="Arial" panose="020B0604020202020204" pitchFamily="34" charset="0"/>
              </a:rPr>
              <a:t>Dung dịch dinh dưỡng trồng cây thủy canh</a:t>
            </a:r>
            <a:endParaRPr lang="en-US" altLang="en-US" sz="1900" i="1" dirty="0">
              <a:latin typeface="Arial" panose="020B0604020202020204" pitchFamily="34" charset="0"/>
            </a:endParaRPr>
          </a:p>
        </p:txBody>
      </p:sp>
      <p:pic>
        <p:nvPicPr>
          <p:cNvPr id="58374" name="Picture 8"/>
          <p:cNvPicPr>
            <a:picLocks noChangeAspect="1"/>
          </p:cNvPicPr>
          <p:nvPr/>
        </p:nvPicPr>
        <p:blipFill>
          <a:blip r:embed="rId3"/>
          <a:stretch>
            <a:fillRect/>
          </a:stretch>
        </p:blipFill>
        <p:spPr>
          <a:xfrm>
            <a:off x="723900" y="1592263"/>
            <a:ext cx="3505200" cy="2419350"/>
          </a:xfrm>
          <a:prstGeom prst="rect">
            <a:avLst/>
          </a:prstGeom>
          <a:noFill/>
          <a:ln w="9525">
            <a:noFill/>
          </a:ln>
        </p:spPr>
      </p:pic>
      <p:pic>
        <p:nvPicPr>
          <p:cNvPr id="58375" name="Picture 9"/>
          <p:cNvPicPr>
            <a:picLocks noChangeAspect="1"/>
          </p:cNvPicPr>
          <p:nvPr/>
        </p:nvPicPr>
        <p:blipFill>
          <a:blip r:embed="rId4"/>
          <a:stretch>
            <a:fillRect/>
          </a:stretch>
        </p:blipFill>
        <p:spPr>
          <a:xfrm>
            <a:off x="5029200" y="1557338"/>
            <a:ext cx="3505200" cy="2419350"/>
          </a:xfrm>
          <a:prstGeom prst="rect">
            <a:avLst/>
          </a:prstGeom>
          <a:noFill/>
          <a:ln w="9525">
            <a:noFill/>
          </a:ln>
        </p:spPr>
      </p:pic>
      <p:pic>
        <p:nvPicPr>
          <p:cNvPr id="58376" name="Picture 15"/>
          <p:cNvPicPr>
            <a:picLocks noChangeAspect="1"/>
          </p:cNvPicPr>
          <p:nvPr/>
        </p:nvPicPr>
        <p:blipFill>
          <a:blip r:embed="rId5"/>
          <a:stretch>
            <a:fillRect/>
          </a:stretch>
        </p:blipFill>
        <p:spPr>
          <a:xfrm>
            <a:off x="5029200" y="4267200"/>
            <a:ext cx="3505200" cy="2432050"/>
          </a:xfrm>
          <a:prstGeom prst="rect">
            <a:avLst/>
          </a:prstGeom>
          <a:noFill/>
          <a:ln w="9525">
            <a:noFill/>
          </a:ln>
        </p:spPr>
      </p:pic>
      <p:pic>
        <p:nvPicPr>
          <p:cNvPr id="58377" name="Picture 20"/>
          <p:cNvPicPr>
            <a:picLocks noChangeAspect="1"/>
          </p:cNvPicPr>
          <p:nvPr/>
        </p:nvPicPr>
        <p:blipFill>
          <a:blip r:embed="rId6"/>
          <a:stretch>
            <a:fillRect/>
          </a:stretch>
        </p:blipFill>
        <p:spPr>
          <a:xfrm>
            <a:off x="723900" y="4267200"/>
            <a:ext cx="3505200" cy="2419350"/>
          </a:xfrm>
          <a:prstGeom prst="rect">
            <a:avLst/>
          </a:prstGeom>
          <a:noFill/>
          <a:ln w="9525">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Box 8"/>
          <p:cNvSpPr txBox="1"/>
          <p:nvPr/>
        </p:nvSpPr>
        <p:spPr>
          <a:xfrm>
            <a:off x="0" y="0"/>
            <a:ext cx="9144000" cy="523875"/>
          </a:xfrm>
          <a:prstGeom prst="rect">
            <a:avLst/>
          </a:prstGeom>
          <a:blipFill rotWithShape="1">
            <a:blip r:embed="rId2"/>
          </a:blipFill>
          <a:ln w="9525">
            <a:noFill/>
          </a:ln>
        </p:spPr>
        <p:txBody>
          <a:bodyPr>
            <a:spAutoFit/>
          </a:bodyPr>
          <a:lstStyle/>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59395" name="Rectangle 2"/>
          <p:cNvSpPr/>
          <p:nvPr/>
        </p:nvSpPr>
        <p:spPr>
          <a:xfrm>
            <a:off x="0" y="550863"/>
            <a:ext cx="8458200" cy="533400"/>
          </a:xfrm>
          <a:prstGeom prst="rect">
            <a:avLst/>
          </a:prstGeom>
          <a:solidFill>
            <a:srgbClr val="EDF9A5"/>
          </a:solidFill>
          <a:ln w="9525">
            <a:noFill/>
          </a:ln>
        </p:spPr>
        <p:txBody>
          <a:bodyPr wrap="none" anchor="ctr" anchorCtr="0"/>
          <a:lstStyle/>
          <a:p>
            <a:pPr eaLnBrk="1" hangingPunct="1"/>
            <a:r>
              <a:rPr lang="en-US" altLang="en-US" sz="2400" b="1" dirty="0">
                <a:solidFill>
                  <a:srgbClr val="0070C0"/>
                </a:solidFill>
                <a:latin typeface="Arial" panose="020B0604020202020204" pitchFamily="34" charset="0"/>
              </a:rPr>
              <a:t>IV. Một số đặc điểm cơ bản của trồng trọt công nghệ cao.</a:t>
            </a:r>
          </a:p>
        </p:txBody>
      </p:sp>
      <p:sp>
        <p:nvSpPr>
          <p:cNvPr id="59396" name="TextBox 10"/>
          <p:cNvSpPr txBox="1"/>
          <p:nvPr/>
        </p:nvSpPr>
        <p:spPr>
          <a:xfrm>
            <a:off x="14288" y="1084263"/>
            <a:ext cx="9123362" cy="385762"/>
          </a:xfrm>
          <a:prstGeom prst="rect">
            <a:avLst/>
          </a:prstGeom>
          <a:noFill/>
          <a:ln w="9525">
            <a:noFill/>
          </a:ln>
        </p:spPr>
        <p:txBody>
          <a:bodyPr>
            <a:spAutoFit/>
          </a:bodyPr>
          <a:lstStyle/>
          <a:p>
            <a:endParaRPr lang="en-US" altLang="en-US" sz="1900" i="1" dirty="0">
              <a:latin typeface="Arial" panose="020B0604020202020204" pitchFamily="34" charset="0"/>
            </a:endParaRPr>
          </a:p>
        </p:txBody>
      </p:sp>
      <p:sp>
        <p:nvSpPr>
          <p:cNvPr id="59397" name="TextBox 11"/>
          <p:cNvSpPr txBox="1"/>
          <p:nvPr/>
        </p:nvSpPr>
        <p:spPr>
          <a:xfrm>
            <a:off x="152400" y="1112838"/>
            <a:ext cx="7932738" cy="384175"/>
          </a:xfrm>
          <a:prstGeom prst="rect">
            <a:avLst/>
          </a:prstGeom>
          <a:noFill/>
          <a:ln w="9525">
            <a:noFill/>
          </a:ln>
        </p:spPr>
        <p:txBody>
          <a:bodyPr>
            <a:spAutoFit/>
          </a:bodyPr>
          <a:lstStyle/>
          <a:p>
            <a:r>
              <a:rPr lang="en-US" altLang="en-US" sz="1900" b="1" dirty="0">
                <a:latin typeface="Arial" panose="020B0604020202020204" pitchFamily="34" charset="0"/>
              </a:rPr>
              <a:t>Ứng dụng thiết bị, công nghệ hiện đại vào nông nghiệp</a:t>
            </a:r>
            <a:endParaRPr lang="en-US" altLang="en-US" sz="1900" i="1" dirty="0">
              <a:latin typeface="Arial" panose="020B0604020202020204" pitchFamily="34" charset="0"/>
            </a:endParaRPr>
          </a:p>
        </p:txBody>
      </p:sp>
      <p:pic>
        <p:nvPicPr>
          <p:cNvPr id="59398" name="Picture 1"/>
          <p:cNvPicPr>
            <a:picLocks noChangeAspect="1"/>
          </p:cNvPicPr>
          <p:nvPr/>
        </p:nvPicPr>
        <p:blipFill>
          <a:blip r:embed="rId3"/>
          <a:stretch>
            <a:fillRect/>
          </a:stretch>
        </p:blipFill>
        <p:spPr>
          <a:xfrm>
            <a:off x="630238" y="1985963"/>
            <a:ext cx="3598862" cy="2414587"/>
          </a:xfrm>
          <a:prstGeom prst="rect">
            <a:avLst/>
          </a:prstGeom>
          <a:noFill/>
          <a:ln w="9525">
            <a:noFill/>
          </a:ln>
        </p:spPr>
      </p:pic>
      <p:pic>
        <p:nvPicPr>
          <p:cNvPr id="59399" name="Picture 2"/>
          <p:cNvPicPr>
            <a:picLocks noChangeAspect="1"/>
          </p:cNvPicPr>
          <p:nvPr/>
        </p:nvPicPr>
        <p:blipFill>
          <a:blip r:embed="rId4"/>
          <a:stretch>
            <a:fillRect/>
          </a:stretch>
        </p:blipFill>
        <p:spPr>
          <a:xfrm>
            <a:off x="5029200" y="1982788"/>
            <a:ext cx="3598863" cy="2386012"/>
          </a:xfrm>
          <a:prstGeom prst="rect">
            <a:avLst/>
          </a:prstGeom>
          <a:noFill/>
          <a:ln w="9525">
            <a:noFill/>
          </a:ln>
        </p:spPr>
      </p:pic>
      <p:sp>
        <p:nvSpPr>
          <p:cNvPr id="13" name="TextBox 12"/>
          <p:cNvSpPr txBox="1"/>
          <p:nvPr/>
        </p:nvSpPr>
        <p:spPr>
          <a:xfrm>
            <a:off x="630238" y="4703763"/>
            <a:ext cx="3598863" cy="706438"/>
          </a:xfrm>
          <a:prstGeom prst="rect">
            <a:avLst/>
          </a:prstGeom>
          <a:solidFill>
            <a:schemeClr val="bg1">
              <a:lumMod val="95000"/>
            </a:schemeClr>
          </a:solidFill>
          <a:ln>
            <a:solidFill>
              <a:schemeClr val="accent3">
                <a:lumMod val="65000"/>
              </a:schemeClr>
            </a:solidFill>
          </a:ln>
        </p:spPr>
        <p:txBody>
          <a:bodyPr>
            <a:spAutoFit/>
          </a:bodyPr>
          <a:lstStyle/>
          <a:p>
            <a:pPr algn="ctr" eaLnBrk="1" hangingPunct="1">
              <a:buNone/>
            </a:pPr>
            <a:r>
              <a:rPr sz="2000" b="1" dirty="0">
                <a:solidFill>
                  <a:srgbClr val="3333FF"/>
                </a:solidFill>
                <a:latin typeface="Arial" panose="020B0604020202020204" pitchFamily="34" charset="0"/>
              </a:rPr>
              <a:t>Đèn xông cao áp để thanh long ra hoa trái vụ</a:t>
            </a:r>
          </a:p>
        </p:txBody>
      </p:sp>
      <p:sp>
        <p:nvSpPr>
          <p:cNvPr id="14" name="TextBox 13"/>
          <p:cNvSpPr txBox="1"/>
          <p:nvPr/>
        </p:nvSpPr>
        <p:spPr>
          <a:xfrm>
            <a:off x="5029200" y="4703763"/>
            <a:ext cx="3598863" cy="706438"/>
          </a:xfrm>
          <a:prstGeom prst="rect">
            <a:avLst/>
          </a:prstGeom>
          <a:solidFill>
            <a:schemeClr val="bg1">
              <a:lumMod val="95000"/>
            </a:schemeClr>
          </a:solidFill>
          <a:ln>
            <a:solidFill>
              <a:schemeClr val="accent3">
                <a:lumMod val="65000"/>
              </a:schemeClr>
            </a:solidFill>
          </a:ln>
        </p:spPr>
        <p:txBody>
          <a:bodyPr>
            <a:spAutoFit/>
          </a:bodyPr>
          <a:lstStyle/>
          <a:p>
            <a:pPr algn="ctr" eaLnBrk="1" hangingPunct="1">
              <a:buNone/>
            </a:pPr>
            <a:r>
              <a:rPr sz="2000" b="1" dirty="0">
                <a:solidFill>
                  <a:srgbClr val="3333FF"/>
                </a:solidFill>
                <a:latin typeface="Arial" panose="020B0604020202020204" pitchFamily="34" charset="0"/>
              </a:rPr>
              <a:t>Dùng Flycam để phun thuốc và giám sát cây trồng</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p:cNvPicPr>
            <a:picLocks noChangeAspect="1"/>
          </p:cNvPicPr>
          <p:nvPr/>
        </p:nvPicPr>
        <p:blipFill>
          <a:blip r:embed="rId2"/>
          <a:stretch>
            <a:fillRect/>
          </a:stretch>
        </p:blipFill>
        <p:spPr>
          <a:xfrm>
            <a:off x="260350" y="1219200"/>
            <a:ext cx="8578850" cy="5611813"/>
          </a:xfrm>
          <a:prstGeom prst="rect">
            <a:avLst/>
          </a:prstGeom>
          <a:noFill/>
          <a:ln w="9525">
            <a:noFill/>
          </a:ln>
        </p:spPr>
      </p:pic>
      <p:sp>
        <p:nvSpPr>
          <p:cNvPr id="60419" name="TextBox 1"/>
          <p:cNvSpPr txBox="1"/>
          <p:nvPr/>
        </p:nvSpPr>
        <p:spPr>
          <a:xfrm>
            <a:off x="260350" y="87313"/>
            <a:ext cx="8502650" cy="1131887"/>
          </a:xfrm>
          <a:prstGeom prst="rect">
            <a:avLst/>
          </a:prstGeom>
          <a:noFill/>
          <a:ln w="9525">
            <a:noFill/>
          </a:ln>
        </p:spPr>
        <p:txBody>
          <a:bodyPr>
            <a:spAutoFit/>
          </a:bodyPr>
          <a:lstStyle/>
          <a:p>
            <a:pPr algn="ctr">
              <a:lnSpc>
                <a:spcPct val="150000"/>
              </a:lnSpc>
            </a:pPr>
            <a:r>
              <a:rPr lang="en-US" altLang="en-US" sz="2400" b="1" dirty="0">
                <a:solidFill>
                  <a:srgbClr val="3333FF"/>
                </a:solidFill>
                <a:latin typeface="Arial" panose="020B0604020202020204" pitchFamily="34" charset="0"/>
              </a:rPr>
              <a:t>MỘT SỐ CÔNG NGHỆ TRỒNG TRỌT TRONG </a:t>
            </a:r>
          </a:p>
          <a:p>
            <a:pPr algn="ctr">
              <a:lnSpc>
                <a:spcPct val="150000"/>
              </a:lnSpc>
            </a:pPr>
            <a:r>
              <a:rPr lang="en-US" altLang="en-US" sz="2400" b="1" dirty="0">
                <a:solidFill>
                  <a:srgbClr val="3333FF"/>
                </a:solidFill>
                <a:latin typeface="Arial" panose="020B0604020202020204" pitchFamily="34" charset="0"/>
              </a:rPr>
              <a:t>BỐI CẢNH CÁCH MẠNG CÔNG NGHIỆP 4.0</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p:nvPr/>
        </p:nvSpPr>
        <p:spPr>
          <a:xfrm>
            <a:off x="0" y="723900"/>
            <a:ext cx="5562600" cy="533400"/>
          </a:xfrm>
          <a:prstGeom prst="rect">
            <a:avLst/>
          </a:prstGeom>
          <a:solidFill>
            <a:srgbClr val="EDF9A5"/>
          </a:solidFill>
          <a:ln w="9525">
            <a:noFill/>
          </a:ln>
        </p:spPr>
        <p:txBody>
          <a:bodyPr wrap="none" anchor="ctr" anchorCtr="0"/>
          <a:lstStyle/>
          <a:p>
            <a:pPr eaLnBrk="1" hangingPunct="1"/>
            <a:r>
              <a:rPr lang="en-US" altLang="en-US" sz="2400" b="1" dirty="0">
                <a:solidFill>
                  <a:srgbClr val="0070C0"/>
                </a:solidFill>
                <a:latin typeface="Arial" panose="020B0604020202020204" pitchFamily="34" charset="0"/>
              </a:rPr>
              <a:t>I. Vai trò và triển vọng của trồng trọt</a:t>
            </a:r>
          </a:p>
        </p:txBody>
      </p:sp>
      <p:sp>
        <p:nvSpPr>
          <p:cNvPr id="61443" name="TextBox 8"/>
          <p:cNvSpPr txBox="1"/>
          <p:nvPr/>
        </p:nvSpPr>
        <p:spPr>
          <a:xfrm>
            <a:off x="0" y="0"/>
            <a:ext cx="9144000" cy="523875"/>
          </a:xfrm>
          <a:prstGeom prst="rect">
            <a:avLst/>
          </a:prstGeom>
          <a:blipFill rotWithShape="1">
            <a:blip r:embed="rId2"/>
          </a:blipFill>
          <a:ln w="9525">
            <a:noFill/>
          </a:ln>
        </p:spPr>
        <p:txBody>
          <a:bodyPr>
            <a:spAutoFit/>
          </a:bodyPr>
          <a:lstStyle/>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61444" name="Rectangle 2"/>
          <p:cNvSpPr/>
          <p:nvPr/>
        </p:nvSpPr>
        <p:spPr>
          <a:xfrm>
            <a:off x="14288" y="1457325"/>
            <a:ext cx="5562600" cy="533400"/>
          </a:xfrm>
          <a:prstGeom prst="rect">
            <a:avLst/>
          </a:prstGeom>
          <a:solidFill>
            <a:srgbClr val="EDF9A5"/>
          </a:solidFill>
          <a:ln w="9525">
            <a:noFill/>
          </a:ln>
        </p:spPr>
        <p:txBody>
          <a:bodyPr wrap="none" anchor="ctr" anchorCtr="0"/>
          <a:lstStyle/>
          <a:p>
            <a:pPr eaLnBrk="1" hangingPunct="1"/>
            <a:r>
              <a:rPr lang="en-US" altLang="en-US" sz="2400" b="1" dirty="0">
                <a:solidFill>
                  <a:srgbClr val="0070C0"/>
                </a:solidFill>
                <a:latin typeface="Arial" panose="020B0604020202020204" pitchFamily="34" charset="0"/>
              </a:rPr>
              <a:t>II. Các nhóm cây trồng phổ biến.</a:t>
            </a:r>
          </a:p>
        </p:txBody>
      </p:sp>
      <p:sp>
        <p:nvSpPr>
          <p:cNvPr id="61445" name="Rectangle 2"/>
          <p:cNvSpPr/>
          <p:nvPr/>
        </p:nvSpPr>
        <p:spPr>
          <a:xfrm>
            <a:off x="14288" y="2170113"/>
            <a:ext cx="8139112" cy="533400"/>
          </a:xfrm>
          <a:prstGeom prst="rect">
            <a:avLst/>
          </a:prstGeom>
          <a:solidFill>
            <a:srgbClr val="EDF9A5"/>
          </a:solidFill>
          <a:ln w="9525">
            <a:noFill/>
          </a:ln>
        </p:spPr>
        <p:txBody>
          <a:bodyPr wrap="none" anchor="ctr" anchorCtr="0"/>
          <a:lstStyle/>
          <a:p>
            <a:pPr eaLnBrk="1" hangingPunct="1"/>
            <a:r>
              <a:rPr lang="en-US" altLang="en-US" sz="2400" b="1" dirty="0">
                <a:solidFill>
                  <a:srgbClr val="0070C0"/>
                </a:solidFill>
                <a:latin typeface="Arial" panose="020B0604020202020204" pitchFamily="34" charset="0"/>
              </a:rPr>
              <a:t>III. Một số phương thức trồng trọt phổ biến ở Việt Nam</a:t>
            </a:r>
          </a:p>
        </p:txBody>
      </p:sp>
      <p:sp>
        <p:nvSpPr>
          <p:cNvPr id="61446" name="Rectangle 2"/>
          <p:cNvSpPr/>
          <p:nvPr/>
        </p:nvSpPr>
        <p:spPr>
          <a:xfrm>
            <a:off x="0" y="2874963"/>
            <a:ext cx="8458200" cy="533400"/>
          </a:xfrm>
          <a:prstGeom prst="rect">
            <a:avLst/>
          </a:prstGeom>
          <a:solidFill>
            <a:srgbClr val="EDF9A5"/>
          </a:solidFill>
          <a:ln w="9525">
            <a:noFill/>
          </a:ln>
        </p:spPr>
        <p:txBody>
          <a:bodyPr wrap="none" anchor="ctr" anchorCtr="0"/>
          <a:lstStyle/>
          <a:p>
            <a:pPr eaLnBrk="1" hangingPunct="1"/>
            <a:r>
              <a:rPr lang="en-US" altLang="en-US" sz="2400" b="1" dirty="0">
                <a:solidFill>
                  <a:srgbClr val="0070C0"/>
                </a:solidFill>
                <a:latin typeface="Arial" panose="020B0604020202020204" pitchFamily="34" charset="0"/>
              </a:rPr>
              <a:t>IV. Một số đặc điểm cơ bản của trồng trọt công nghệ cao.</a:t>
            </a:r>
          </a:p>
        </p:txBody>
      </p:sp>
      <p:sp>
        <p:nvSpPr>
          <p:cNvPr id="61447" name="Rectangle 2"/>
          <p:cNvSpPr/>
          <p:nvPr/>
        </p:nvSpPr>
        <p:spPr>
          <a:xfrm>
            <a:off x="14288" y="3608388"/>
            <a:ext cx="8458200" cy="533400"/>
          </a:xfrm>
          <a:prstGeom prst="rect">
            <a:avLst/>
          </a:prstGeom>
          <a:solidFill>
            <a:srgbClr val="EDF9A5"/>
          </a:solidFill>
          <a:ln w="9525">
            <a:noFill/>
          </a:ln>
        </p:spPr>
        <p:txBody>
          <a:bodyPr wrap="none" anchor="ctr" anchorCtr="0"/>
          <a:lstStyle/>
          <a:p>
            <a:pPr eaLnBrk="1" hangingPunct="1"/>
            <a:r>
              <a:rPr lang="en-US" altLang="en-US" sz="2400" b="1" dirty="0">
                <a:solidFill>
                  <a:srgbClr val="0070C0"/>
                </a:solidFill>
                <a:latin typeface="Arial" panose="020B0604020202020204" pitchFamily="34" charset="0"/>
              </a:rPr>
              <a:t>V. Một số ngành nghề trong trồng trọt.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8"/>
          <p:cNvSpPr txBox="1"/>
          <p:nvPr/>
        </p:nvSpPr>
        <p:spPr>
          <a:xfrm>
            <a:off x="0" y="0"/>
            <a:ext cx="9144000" cy="523875"/>
          </a:xfrm>
          <a:prstGeom prst="rect">
            <a:avLst/>
          </a:prstGeom>
          <a:blipFill rotWithShape="1">
            <a:blip r:embed="rId2"/>
          </a:blipFill>
          <a:ln w="9525">
            <a:noFill/>
          </a:ln>
        </p:spPr>
        <p:txBody>
          <a:bodyPr>
            <a:spAutoFit/>
          </a:bodyPr>
          <a:lstStyle/>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7" name="TextBox 6"/>
          <p:cNvSpPr txBox="1"/>
          <p:nvPr/>
        </p:nvSpPr>
        <p:spPr>
          <a:xfrm>
            <a:off x="1604963" y="3490913"/>
            <a:ext cx="1960563" cy="369888"/>
          </a:xfrm>
          <a:prstGeom prst="rect">
            <a:avLst/>
          </a:prstGeom>
          <a:solidFill>
            <a:schemeClr val="accent3">
              <a:lumMod val="85000"/>
            </a:schemeClr>
          </a:solidFill>
          <a:ln>
            <a:solidFill>
              <a:schemeClr val="accent3">
                <a:lumMod val="65000"/>
              </a:schemeClr>
            </a:solidFill>
          </a:ln>
        </p:spPr>
        <p:txBody>
          <a:bodyPr>
            <a:spAutoFit/>
          </a:bodyPr>
          <a:lstStyle/>
          <a:p>
            <a:pPr eaLnBrk="1" hangingPunct="1">
              <a:buNone/>
            </a:pPr>
            <a:r>
              <a:rPr b="1" dirty="0">
                <a:solidFill>
                  <a:srgbClr val="3333FF"/>
                </a:solidFill>
                <a:latin typeface="Arial" panose="020B0604020202020204" pitchFamily="34" charset="0"/>
              </a:rPr>
              <a:t>Kĩ sư trồng trọt</a:t>
            </a:r>
          </a:p>
        </p:txBody>
      </p:sp>
      <p:sp>
        <p:nvSpPr>
          <p:cNvPr id="10" name="TextBox 9"/>
          <p:cNvSpPr txBox="1"/>
          <p:nvPr/>
        </p:nvSpPr>
        <p:spPr>
          <a:xfrm>
            <a:off x="5181600" y="3563938"/>
            <a:ext cx="3200400" cy="369888"/>
          </a:xfrm>
          <a:prstGeom prst="rect">
            <a:avLst/>
          </a:prstGeom>
          <a:solidFill>
            <a:schemeClr val="accent3">
              <a:lumMod val="85000"/>
            </a:schemeClr>
          </a:solidFill>
        </p:spPr>
        <p:txBody>
          <a:bodyPr>
            <a:spAutoFit/>
          </a:bodyPr>
          <a:lstStyle/>
          <a:p>
            <a:pPr algn="ctr" eaLnBrk="1" hangingPunct="1">
              <a:buNone/>
            </a:pPr>
            <a:r>
              <a:rPr b="1" dirty="0">
                <a:solidFill>
                  <a:srgbClr val="3333FF"/>
                </a:solidFill>
                <a:latin typeface="Arial" panose="020B0604020202020204" pitchFamily="34" charset="0"/>
              </a:rPr>
              <a:t>Kĩ sư chọn giống cây trồng</a:t>
            </a:r>
          </a:p>
        </p:txBody>
      </p:sp>
      <p:sp>
        <p:nvSpPr>
          <p:cNvPr id="20485" name="Rectangle 2"/>
          <p:cNvSpPr/>
          <p:nvPr/>
        </p:nvSpPr>
        <p:spPr>
          <a:xfrm>
            <a:off x="2343150" y="593725"/>
            <a:ext cx="4457700" cy="301625"/>
          </a:xfrm>
          <a:prstGeom prst="rect">
            <a:avLst/>
          </a:prstGeom>
          <a:solidFill>
            <a:srgbClr val="EDF9A5"/>
          </a:solidFill>
          <a:ln w="9525">
            <a:noFill/>
          </a:ln>
        </p:spPr>
        <p:txBody>
          <a:bodyPr wrap="none" anchor="ctr" anchorCtr="0"/>
          <a:lstStyle/>
          <a:p>
            <a:pPr algn="ctr" eaLnBrk="1" hangingPunct="1"/>
            <a:r>
              <a:rPr lang="en-US" altLang="en-US" sz="2400" b="1" dirty="0">
                <a:solidFill>
                  <a:srgbClr val="0070C0"/>
                </a:solidFill>
                <a:latin typeface="Arial" panose="020B0604020202020204" pitchFamily="34" charset="0"/>
              </a:rPr>
              <a:t>Ngành nghề trong trồng trọt</a:t>
            </a:r>
          </a:p>
        </p:txBody>
      </p:sp>
      <p:sp>
        <p:nvSpPr>
          <p:cNvPr id="9" name="TextBox 8"/>
          <p:cNvSpPr txBox="1"/>
          <p:nvPr/>
        </p:nvSpPr>
        <p:spPr>
          <a:xfrm>
            <a:off x="3594100" y="6429375"/>
            <a:ext cx="2738438" cy="368300"/>
          </a:xfrm>
          <a:prstGeom prst="rect">
            <a:avLst/>
          </a:prstGeom>
          <a:solidFill>
            <a:schemeClr val="accent3">
              <a:lumMod val="85000"/>
            </a:schemeClr>
          </a:solidFill>
          <a:ln>
            <a:solidFill>
              <a:schemeClr val="accent3">
                <a:lumMod val="65000"/>
              </a:schemeClr>
            </a:solidFill>
          </a:ln>
        </p:spPr>
        <p:txBody>
          <a:bodyPr>
            <a:spAutoFit/>
          </a:bodyPr>
          <a:lstStyle/>
          <a:p>
            <a:pPr eaLnBrk="1" hangingPunct="1">
              <a:buNone/>
            </a:pPr>
            <a:r>
              <a:rPr b="1" dirty="0">
                <a:solidFill>
                  <a:srgbClr val="3333FF"/>
                </a:solidFill>
                <a:latin typeface="Arial" panose="020B0604020202020204" pitchFamily="34" charset="0"/>
              </a:rPr>
              <a:t>Kĩ sư bảo vệ thực vật</a:t>
            </a:r>
          </a:p>
        </p:txBody>
      </p:sp>
      <p:pic>
        <p:nvPicPr>
          <p:cNvPr id="6151" name="Picture 11"/>
          <p:cNvPicPr>
            <a:picLocks noChangeAspect="1"/>
          </p:cNvPicPr>
          <p:nvPr/>
        </p:nvPicPr>
        <p:blipFill>
          <a:blip r:embed="rId3"/>
          <a:stretch>
            <a:fillRect/>
          </a:stretch>
        </p:blipFill>
        <p:spPr>
          <a:xfrm>
            <a:off x="2819400" y="3951288"/>
            <a:ext cx="3810000" cy="2454275"/>
          </a:xfrm>
          <a:prstGeom prst="rect">
            <a:avLst/>
          </a:prstGeom>
          <a:noFill/>
          <a:ln w="9525">
            <a:noFill/>
          </a:ln>
        </p:spPr>
      </p:pic>
      <p:pic>
        <p:nvPicPr>
          <p:cNvPr id="6152" name="Picture 12"/>
          <p:cNvPicPr>
            <a:picLocks noChangeAspect="1"/>
          </p:cNvPicPr>
          <p:nvPr/>
        </p:nvPicPr>
        <p:blipFill>
          <a:blip r:embed="rId4"/>
          <a:stretch>
            <a:fillRect/>
          </a:stretch>
        </p:blipFill>
        <p:spPr>
          <a:xfrm>
            <a:off x="4895850" y="965200"/>
            <a:ext cx="3771900" cy="2514600"/>
          </a:xfrm>
          <a:prstGeom prst="rect">
            <a:avLst/>
          </a:prstGeom>
          <a:noFill/>
          <a:ln w="9525">
            <a:noFill/>
          </a:ln>
        </p:spPr>
      </p:pic>
      <p:pic>
        <p:nvPicPr>
          <p:cNvPr id="6153" name="Picture 13"/>
          <p:cNvPicPr>
            <a:picLocks noChangeAspect="1"/>
          </p:cNvPicPr>
          <p:nvPr/>
        </p:nvPicPr>
        <p:blipFill>
          <a:blip r:embed="rId5"/>
          <a:stretch>
            <a:fillRect/>
          </a:stretch>
        </p:blipFill>
        <p:spPr>
          <a:xfrm>
            <a:off x="706438" y="965200"/>
            <a:ext cx="3771900" cy="25146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3"/>
                                        </p:tgtEl>
                                        <p:attrNameLst>
                                          <p:attrName>style.visibility</p:attrName>
                                        </p:attrNameLst>
                                      </p:cBhvr>
                                      <p:to>
                                        <p:strVal val="visible"/>
                                      </p:to>
                                    </p:set>
                                    <p:animEffect transition="in" filter="fade">
                                      <p:cBhvr>
                                        <p:cTn id="7" dur="500"/>
                                        <p:tgtEl>
                                          <p:spTgt spid="61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152"/>
                                        </p:tgtEl>
                                        <p:attrNameLst>
                                          <p:attrName>style.visibility</p:attrName>
                                        </p:attrNameLst>
                                      </p:cBhvr>
                                      <p:to>
                                        <p:strVal val="visible"/>
                                      </p:to>
                                    </p:set>
                                    <p:animEffect transition="in" filter="wipe(down)">
                                      <p:cBhvr>
                                        <p:cTn id="15" dur="500"/>
                                        <p:tgtEl>
                                          <p:spTgt spid="615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151"/>
                                        </p:tgtEl>
                                        <p:attrNameLst>
                                          <p:attrName>style.visibility</p:attrName>
                                        </p:attrNameLst>
                                      </p:cBhvr>
                                      <p:to>
                                        <p:strVal val="visible"/>
                                      </p:to>
                                    </p:set>
                                    <p:animEffect transition="in" filter="fade">
                                      <p:cBhvr>
                                        <p:cTn id="23" dur="500"/>
                                        <p:tgtEl>
                                          <p:spTgt spid="615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Box 8"/>
          <p:cNvSpPr txBox="1"/>
          <p:nvPr/>
        </p:nvSpPr>
        <p:spPr>
          <a:xfrm>
            <a:off x="0" y="0"/>
            <a:ext cx="9144000" cy="523875"/>
          </a:xfrm>
          <a:prstGeom prst="rect">
            <a:avLst/>
          </a:prstGeom>
          <a:blipFill rotWithShape="1">
            <a:blip r:embed="rId2"/>
          </a:blipFill>
          <a:ln w="9525">
            <a:noFill/>
          </a:ln>
        </p:spPr>
        <p:txBody>
          <a:bodyPr>
            <a:spAutoFit/>
          </a:bodyPr>
          <a:lstStyle/>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7" name="TextBox 6"/>
          <p:cNvSpPr txBox="1"/>
          <p:nvPr/>
        </p:nvSpPr>
        <p:spPr>
          <a:xfrm>
            <a:off x="1604963" y="3490913"/>
            <a:ext cx="1960563" cy="369888"/>
          </a:xfrm>
          <a:prstGeom prst="rect">
            <a:avLst/>
          </a:prstGeom>
          <a:solidFill>
            <a:schemeClr val="accent3">
              <a:lumMod val="85000"/>
            </a:schemeClr>
          </a:solidFill>
          <a:ln>
            <a:solidFill>
              <a:schemeClr val="accent3">
                <a:lumMod val="65000"/>
              </a:schemeClr>
            </a:solidFill>
          </a:ln>
        </p:spPr>
        <p:txBody>
          <a:bodyPr>
            <a:spAutoFit/>
          </a:bodyPr>
          <a:lstStyle/>
          <a:p>
            <a:pPr eaLnBrk="1" hangingPunct="1">
              <a:buNone/>
            </a:pPr>
            <a:r>
              <a:rPr b="1" dirty="0">
                <a:solidFill>
                  <a:srgbClr val="3333FF"/>
                </a:solidFill>
                <a:latin typeface="Arial" panose="020B0604020202020204" pitchFamily="34" charset="0"/>
              </a:rPr>
              <a:t>Kĩ sư trồng trọt</a:t>
            </a:r>
          </a:p>
        </p:txBody>
      </p:sp>
      <p:sp>
        <p:nvSpPr>
          <p:cNvPr id="10" name="TextBox 9"/>
          <p:cNvSpPr txBox="1"/>
          <p:nvPr/>
        </p:nvSpPr>
        <p:spPr>
          <a:xfrm>
            <a:off x="5181600" y="3563938"/>
            <a:ext cx="3200400" cy="369888"/>
          </a:xfrm>
          <a:prstGeom prst="rect">
            <a:avLst/>
          </a:prstGeom>
          <a:solidFill>
            <a:schemeClr val="accent3">
              <a:lumMod val="85000"/>
            </a:schemeClr>
          </a:solidFill>
        </p:spPr>
        <p:txBody>
          <a:bodyPr>
            <a:spAutoFit/>
          </a:bodyPr>
          <a:lstStyle/>
          <a:p>
            <a:pPr algn="ctr" eaLnBrk="1" hangingPunct="1">
              <a:buNone/>
            </a:pPr>
            <a:r>
              <a:rPr b="1" dirty="0">
                <a:solidFill>
                  <a:srgbClr val="3333FF"/>
                </a:solidFill>
                <a:latin typeface="Arial" panose="020B0604020202020204" pitchFamily="34" charset="0"/>
              </a:rPr>
              <a:t>Kĩ sư chọn giống cây trồng</a:t>
            </a:r>
          </a:p>
        </p:txBody>
      </p:sp>
      <p:sp>
        <p:nvSpPr>
          <p:cNvPr id="62469" name="Rectangle 2"/>
          <p:cNvSpPr/>
          <p:nvPr/>
        </p:nvSpPr>
        <p:spPr>
          <a:xfrm>
            <a:off x="2343150" y="593725"/>
            <a:ext cx="4457700" cy="301625"/>
          </a:xfrm>
          <a:prstGeom prst="rect">
            <a:avLst/>
          </a:prstGeom>
          <a:solidFill>
            <a:srgbClr val="EDF9A5"/>
          </a:solidFill>
          <a:ln w="9525">
            <a:noFill/>
          </a:ln>
        </p:spPr>
        <p:txBody>
          <a:bodyPr wrap="none" anchor="ctr" anchorCtr="0"/>
          <a:lstStyle/>
          <a:p>
            <a:pPr algn="ctr" eaLnBrk="1" hangingPunct="1"/>
            <a:r>
              <a:rPr lang="en-US" altLang="en-US" sz="2400" b="1" dirty="0">
                <a:solidFill>
                  <a:srgbClr val="0070C0"/>
                </a:solidFill>
                <a:latin typeface="Arial" panose="020B0604020202020204" pitchFamily="34" charset="0"/>
              </a:rPr>
              <a:t>Ngành nghề trong trồng trọt</a:t>
            </a:r>
          </a:p>
        </p:txBody>
      </p:sp>
      <p:sp>
        <p:nvSpPr>
          <p:cNvPr id="9" name="TextBox 8"/>
          <p:cNvSpPr txBox="1"/>
          <p:nvPr/>
        </p:nvSpPr>
        <p:spPr>
          <a:xfrm>
            <a:off x="3594100" y="6429375"/>
            <a:ext cx="2738438" cy="368300"/>
          </a:xfrm>
          <a:prstGeom prst="rect">
            <a:avLst/>
          </a:prstGeom>
          <a:solidFill>
            <a:schemeClr val="accent3">
              <a:lumMod val="85000"/>
            </a:schemeClr>
          </a:solidFill>
          <a:ln>
            <a:solidFill>
              <a:schemeClr val="accent3">
                <a:lumMod val="65000"/>
              </a:schemeClr>
            </a:solidFill>
          </a:ln>
        </p:spPr>
        <p:txBody>
          <a:bodyPr>
            <a:spAutoFit/>
          </a:bodyPr>
          <a:lstStyle/>
          <a:p>
            <a:pPr eaLnBrk="1" hangingPunct="1">
              <a:buNone/>
            </a:pPr>
            <a:r>
              <a:rPr b="1" dirty="0">
                <a:solidFill>
                  <a:srgbClr val="3333FF"/>
                </a:solidFill>
                <a:latin typeface="Arial" panose="020B0604020202020204" pitchFamily="34" charset="0"/>
              </a:rPr>
              <a:t>Kĩ sư bảo vệ thực vật</a:t>
            </a:r>
          </a:p>
        </p:txBody>
      </p:sp>
      <p:pic>
        <p:nvPicPr>
          <p:cNvPr id="6151" name="Picture 11"/>
          <p:cNvPicPr>
            <a:picLocks noChangeAspect="1"/>
          </p:cNvPicPr>
          <p:nvPr/>
        </p:nvPicPr>
        <p:blipFill>
          <a:blip r:embed="rId3"/>
          <a:stretch>
            <a:fillRect/>
          </a:stretch>
        </p:blipFill>
        <p:spPr>
          <a:xfrm>
            <a:off x="2819400" y="3951288"/>
            <a:ext cx="3810000" cy="2454275"/>
          </a:xfrm>
          <a:prstGeom prst="rect">
            <a:avLst/>
          </a:prstGeom>
          <a:noFill/>
          <a:ln w="9525">
            <a:noFill/>
          </a:ln>
        </p:spPr>
      </p:pic>
      <p:pic>
        <p:nvPicPr>
          <p:cNvPr id="6152" name="Picture 12"/>
          <p:cNvPicPr>
            <a:picLocks noChangeAspect="1"/>
          </p:cNvPicPr>
          <p:nvPr/>
        </p:nvPicPr>
        <p:blipFill>
          <a:blip r:embed="rId4"/>
          <a:stretch>
            <a:fillRect/>
          </a:stretch>
        </p:blipFill>
        <p:spPr>
          <a:xfrm>
            <a:off x="4895850" y="965200"/>
            <a:ext cx="3771900" cy="2514600"/>
          </a:xfrm>
          <a:prstGeom prst="rect">
            <a:avLst/>
          </a:prstGeom>
          <a:noFill/>
          <a:ln w="9525">
            <a:noFill/>
          </a:ln>
        </p:spPr>
      </p:pic>
      <p:pic>
        <p:nvPicPr>
          <p:cNvPr id="6153" name="Picture 13"/>
          <p:cNvPicPr>
            <a:picLocks noChangeAspect="1"/>
          </p:cNvPicPr>
          <p:nvPr/>
        </p:nvPicPr>
        <p:blipFill>
          <a:blip r:embed="rId5"/>
          <a:stretch>
            <a:fillRect/>
          </a:stretch>
        </p:blipFill>
        <p:spPr>
          <a:xfrm>
            <a:off x="706438" y="965200"/>
            <a:ext cx="3771900" cy="25146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3"/>
                                        </p:tgtEl>
                                        <p:attrNameLst>
                                          <p:attrName>style.visibility</p:attrName>
                                        </p:attrNameLst>
                                      </p:cBhvr>
                                      <p:to>
                                        <p:strVal val="visible"/>
                                      </p:to>
                                    </p:set>
                                    <p:animEffect transition="in" filter="fade">
                                      <p:cBhvr>
                                        <p:cTn id="7" dur="500"/>
                                        <p:tgtEl>
                                          <p:spTgt spid="61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152"/>
                                        </p:tgtEl>
                                        <p:attrNameLst>
                                          <p:attrName>style.visibility</p:attrName>
                                        </p:attrNameLst>
                                      </p:cBhvr>
                                      <p:to>
                                        <p:strVal val="visible"/>
                                      </p:to>
                                    </p:set>
                                    <p:animEffect transition="in" filter="wipe(down)">
                                      <p:cBhvr>
                                        <p:cTn id="15" dur="500"/>
                                        <p:tgtEl>
                                          <p:spTgt spid="615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151"/>
                                        </p:tgtEl>
                                        <p:attrNameLst>
                                          <p:attrName>style.visibility</p:attrName>
                                        </p:attrNameLst>
                                      </p:cBhvr>
                                      <p:to>
                                        <p:strVal val="visible"/>
                                      </p:to>
                                    </p:set>
                                    <p:animEffect transition="in" filter="fade">
                                      <p:cBhvr>
                                        <p:cTn id="23" dur="500"/>
                                        <p:tgtEl>
                                          <p:spTgt spid="615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533400" y="1963738"/>
            <a:ext cx="8229600" cy="3141663"/>
          </a:xfrm>
          <a:prstGeom prst="cloud">
            <a:avLst/>
          </a:prstGeom>
          <a:solidFill>
            <a:schemeClr val="accent3">
              <a:lumMod val="95000"/>
            </a:schemeClr>
          </a:solidFill>
        </p:spPr>
        <p:style>
          <a:lnRef idx="2">
            <a:schemeClr val="accent3"/>
          </a:lnRef>
          <a:fillRef idx="1">
            <a:schemeClr val="lt1"/>
          </a:fillRef>
          <a:effectRef idx="0">
            <a:schemeClr val="accent3"/>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r>
              <a:rPr lang="vi-VN" altLang="en-US" sz="3000" b="1" dirty="0">
                <a:solidFill>
                  <a:srgbClr val="FF0000"/>
                </a:solidFill>
                <a:latin typeface="Times New Roman" panose="02020603050405020304" pitchFamily="18" charset="0"/>
              </a:rPr>
              <a:t>DẶN DÒ</a:t>
            </a:r>
          </a:p>
          <a:p>
            <a:pPr lvl="0" algn="ctr"/>
            <a:r>
              <a:rPr lang="en-US" altLang="en-US" sz="2800" dirty="0">
                <a:solidFill>
                  <a:srgbClr val="002060"/>
                </a:solidFill>
                <a:latin typeface="Times New Roman" panose="02020603050405020304" pitchFamily="18" charset="0"/>
                <a:cs typeface="Times New Roman" panose="02020603050405020304" pitchFamily="18" charset="0"/>
              </a:rPr>
              <a:t>- Đọc trước b</a:t>
            </a:r>
            <a:r>
              <a:rPr lang="en-US" altLang="en-US" sz="2800" dirty="0">
                <a:solidFill>
                  <a:srgbClr val="002060"/>
                </a:solidFill>
                <a:latin typeface="Times New Roman" panose="02020603050405020304" pitchFamily="18" charset="0"/>
                <a:ea typeface="Times New Roman" panose="02020603050405020304" pitchFamily="18" charset="0"/>
              </a:rPr>
              <a:t>à</a:t>
            </a:r>
            <a:r>
              <a:rPr lang="en-US" altLang="en-US" sz="2800" dirty="0">
                <a:solidFill>
                  <a:srgbClr val="002060"/>
                </a:solidFill>
                <a:latin typeface="Times New Roman" panose="02020603050405020304" pitchFamily="18" charset="0"/>
                <a:cs typeface="Times New Roman" panose="02020603050405020304" pitchFamily="18" charset="0"/>
              </a:rPr>
              <a:t>i 2: LÀM ĐẤT TRỒNG CÂY</a:t>
            </a:r>
          </a:p>
          <a:p>
            <a:pPr lvl="0" algn="ctr"/>
            <a:r>
              <a:rPr lang="en-US" altLang="en-US" sz="2800" dirty="0">
                <a:solidFill>
                  <a:srgbClr val="002060"/>
                </a:solidFill>
                <a:latin typeface="Times New Roman" panose="02020603050405020304" pitchFamily="18" charset="0"/>
                <a:cs typeface="Times New Roman" panose="02020603050405020304" pitchFamily="18" charset="0"/>
              </a:rPr>
              <a:t>- Đọc t</a:t>
            </a:r>
            <a:r>
              <a:rPr lang="en-US" altLang="en-US" sz="2800" dirty="0">
                <a:solidFill>
                  <a:srgbClr val="002060"/>
                </a:solidFill>
                <a:latin typeface="Times New Roman" panose="02020603050405020304" pitchFamily="18" charset="0"/>
                <a:ea typeface="Times New Roman" panose="02020603050405020304" pitchFamily="18" charset="0"/>
              </a:rPr>
              <a:t>à</a:t>
            </a:r>
            <a:r>
              <a:rPr lang="en-US" altLang="en-US" sz="2800" dirty="0">
                <a:solidFill>
                  <a:srgbClr val="002060"/>
                </a:solidFill>
                <a:latin typeface="Times New Roman" panose="02020603050405020304" pitchFamily="18" charset="0"/>
                <a:cs typeface="Times New Roman" panose="02020603050405020304" pitchFamily="18" charset="0"/>
              </a:rPr>
              <a:t>i liệu liên quan đến th</a:t>
            </a:r>
            <a:r>
              <a:rPr lang="en-US" altLang="en-US" sz="2800" dirty="0">
                <a:solidFill>
                  <a:srgbClr val="002060"/>
                </a:solidFill>
                <a:latin typeface="Times New Roman" panose="02020603050405020304" pitchFamily="18" charset="0"/>
                <a:ea typeface="Times New Roman" panose="02020603050405020304" pitchFamily="18" charset="0"/>
              </a:rPr>
              <a:t>à</a:t>
            </a:r>
            <a:r>
              <a:rPr lang="en-US" altLang="en-US" sz="2800" dirty="0">
                <a:solidFill>
                  <a:srgbClr val="002060"/>
                </a:solidFill>
                <a:latin typeface="Times New Roman" panose="02020603050405020304" pitchFamily="18" charset="0"/>
                <a:cs typeface="Times New Roman" panose="02020603050405020304" pitchFamily="18" charset="0"/>
              </a:rPr>
              <a:t>nh phần của đất trồng v</a:t>
            </a:r>
            <a:r>
              <a:rPr lang="en-US" altLang="en-US" sz="2800" dirty="0">
                <a:solidFill>
                  <a:srgbClr val="002060"/>
                </a:solidFill>
                <a:latin typeface="Times New Roman" panose="02020603050405020304" pitchFamily="18" charset="0"/>
                <a:ea typeface="Times New Roman" panose="02020603050405020304" pitchFamily="18" charset="0"/>
              </a:rPr>
              <a:t>à</a:t>
            </a:r>
            <a:r>
              <a:rPr lang="en-US" altLang="en-US" sz="2800" dirty="0">
                <a:solidFill>
                  <a:srgbClr val="002060"/>
                </a:solidFill>
                <a:latin typeface="Times New Roman" panose="02020603050405020304" pitchFamily="18" charset="0"/>
                <a:cs typeface="Times New Roman" panose="02020603050405020304" pitchFamily="18" charset="0"/>
              </a:rPr>
              <a:t> kĩ thuật l</a:t>
            </a:r>
            <a:r>
              <a:rPr lang="en-US" altLang="en-US" sz="2800" dirty="0">
                <a:solidFill>
                  <a:srgbClr val="002060"/>
                </a:solidFill>
                <a:latin typeface="Times New Roman" panose="02020603050405020304" pitchFamily="18" charset="0"/>
                <a:ea typeface="Times New Roman" panose="02020603050405020304" pitchFamily="18" charset="0"/>
              </a:rPr>
              <a:t>à</a:t>
            </a:r>
            <a:r>
              <a:rPr lang="en-US" altLang="en-US" sz="2800" dirty="0">
                <a:solidFill>
                  <a:srgbClr val="002060"/>
                </a:solidFill>
                <a:latin typeface="Times New Roman" panose="02020603050405020304" pitchFamily="18" charset="0"/>
                <a:cs typeface="Times New Roman" panose="02020603050405020304" pitchFamily="18" charset="0"/>
              </a:rPr>
              <a:t>m đất cây trồng</a:t>
            </a:r>
            <a:endParaRPr lang="vi-VN" altLang="en-US" sz="2800" dirty="0">
              <a:solidFill>
                <a:srgbClr val="002060"/>
              </a:solidFill>
              <a:latin typeface="Arial" panose="020B0604020202020204" pitchFamily="34" charset="0"/>
            </a:endParaRPr>
          </a:p>
        </p:txBody>
      </p:sp>
      <p:pic>
        <p:nvPicPr>
          <p:cNvPr id="63491" name="Picture 2"/>
          <p:cNvPicPr>
            <a:picLocks noChangeAspect="1"/>
          </p:cNvPicPr>
          <p:nvPr/>
        </p:nvPicPr>
        <p:blipFill>
          <a:blip r:embed="rId3"/>
          <a:stretch>
            <a:fillRect/>
          </a:stretch>
        </p:blipFill>
        <p:spPr>
          <a:xfrm>
            <a:off x="5815013" y="0"/>
            <a:ext cx="3328987" cy="2095500"/>
          </a:xfrm>
          <a:prstGeom prst="rect">
            <a:avLst/>
          </a:prstGeom>
          <a:noFill/>
          <a:ln w="9525">
            <a:noFill/>
          </a:ln>
        </p:spPr>
      </p:pic>
      <p:sp>
        <p:nvSpPr>
          <p:cNvPr id="63492" name="Slide Number Placeholder 1"/>
          <p:cNvSpPr txBox="1">
            <a:spLocks noGrp="1"/>
          </p:cNvSpPr>
          <p:nvPr>
            <p:ph type="sldNum" sz="quarter" idx="4"/>
          </p:nvPr>
        </p:nvSpPr>
        <p:spPr>
          <a:noFill/>
          <a:ln>
            <a:noFill/>
          </a:ln>
        </p:spPr>
        <p:txBody>
          <a:bodyPr/>
          <a:lstStyle/>
          <a:p>
            <a:pPr defTabSz="914400">
              <a:buNone/>
            </a:pPr>
            <a:fld id="{9A0DB2DC-4C9A-4742-B13C-FB6460FD3503}" type="slidenum">
              <a:rPr lang="vi-VN" altLang="en-US" sz="1400" kern="1200" baseline="0" dirty="0">
                <a:latin typeface="Arial" panose="020B0604020202020204" pitchFamily="34" charset="0"/>
                <a:ea typeface="+mn-ea"/>
              </a:rPr>
              <a:t>41</a:t>
            </a:fld>
            <a:endParaRPr lang="vi-VN" altLang="en-US" sz="1400" kern="1200" baseline="0" dirty="0">
              <a:latin typeface="Arial" panose="020B0604020202020204" pitchFamily="34" charset="0"/>
              <a:ea typeface="+mn-ea"/>
            </a:endParaRPr>
          </a:p>
        </p:txBody>
      </p:sp>
      <p:pic>
        <p:nvPicPr>
          <p:cNvPr id="63493" name="Picture 2"/>
          <p:cNvPicPr>
            <a:picLocks noChangeAspect="1"/>
          </p:cNvPicPr>
          <p:nvPr/>
        </p:nvPicPr>
        <p:blipFill>
          <a:blip r:embed="rId4"/>
          <a:stretch>
            <a:fillRect/>
          </a:stretch>
        </p:blipFill>
        <p:spPr>
          <a:xfrm>
            <a:off x="5794375" y="4762500"/>
            <a:ext cx="3349625" cy="2095500"/>
          </a:xfrm>
          <a:prstGeom prst="rect">
            <a:avLst/>
          </a:prstGeom>
          <a:noFill/>
          <a:ln w="9525">
            <a:noFill/>
          </a:ln>
        </p:spPr>
      </p:pic>
      <p:pic>
        <p:nvPicPr>
          <p:cNvPr id="63494" name="Picture 4"/>
          <p:cNvPicPr>
            <a:picLocks noChangeAspect="1"/>
          </p:cNvPicPr>
          <p:nvPr/>
        </p:nvPicPr>
        <p:blipFill>
          <a:blip r:embed="rId5"/>
          <a:stretch>
            <a:fillRect/>
          </a:stretch>
        </p:blipFill>
        <p:spPr>
          <a:xfrm>
            <a:off x="0" y="0"/>
            <a:ext cx="3349625" cy="2124075"/>
          </a:xfrm>
          <a:prstGeom prst="rect">
            <a:avLst/>
          </a:prstGeom>
          <a:noFill/>
          <a:ln w="9525">
            <a:noFill/>
          </a:ln>
        </p:spPr>
      </p:pic>
      <p:pic>
        <p:nvPicPr>
          <p:cNvPr id="63495" name="Picture 5"/>
          <p:cNvPicPr>
            <a:picLocks noChangeAspect="1"/>
          </p:cNvPicPr>
          <p:nvPr/>
        </p:nvPicPr>
        <p:blipFill>
          <a:blip r:embed="rId6"/>
          <a:stretch>
            <a:fillRect/>
          </a:stretch>
        </p:blipFill>
        <p:spPr>
          <a:xfrm>
            <a:off x="14288" y="4762500"/>
            <a:ext cx="3349625" cy="2095500"/>
          </a:xfrm>
          <a:prstGeom prst="rect">
            <a:avLst/>
          </a:prstGeom>
          <a:noFill/>
          <a:ln w="9525">
            <a:noFill/>
          </a:ln>
        </p:spPr>
      </p:pic>
    </p:spTree>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p:cNvPicPr>
            <a:picLocks noChangeAspect="1"/>
          </p:cNvPicPr>
          <p:nvPr/>
        </p:nvPicPr>
        <p:blipFill>
          <a:blip r:embed="rId3"/>
          <a:stretch>
            <a:fillRect/>
          </a:stretch>
        </p:blipFill>
        <p:spPr>
          <a:xfrm>
            <a:off x="0" y="857250"/>
            <a:ext cx="9244013" cy="5143500"/>
          </a:xfrm>
          <a:prstGeom prst="rect">
            <a:avLst/>
          </a:prstGeom>
          <a:noFill/>
          <a:ln w="9525">
            <a:noFill/>
          </a:ln>
        </p:spPr>
      </p:pic>
      <p:sp>
        <p:nvSpPr>
          <p:cNvPr id="65539" name="Slide Number Placeholder 1"/>
          <p:cNvSpPr txBox="1">
            <a:spLocks noGrp="1"/>
          </p:cNvSpPr>
          <p:nvPr>
            <p:ph type="sldNum" sz="quarter" idx="4"/>
          </p:nvPr>
        </p:nvSpPr>
        <p:spPr>
          <a:noFill/>
          <a:ln>
            <a:noFill/>
          </a:ln>
        </p:spPr>
        <p:txBody>
          <a:bodyPr/>
          <a:lstStyle/>
          <a:p>
            <a:pPr defTabSz="914400">
              <a:buNone/>
            </a:pPr>
            <a:fld id="{9A0DB2DC-4C9A-4742-B13C-FB6460FD3503}" type="slidenum">
              <a:rPr lang="vi-VN" altLang="en-US" sz="1400" kern="1200" baseline="0" dirty="0">
                <a:latin typeface="Arial" panose="020B0604020202020204" pitchFamily="34" charset="0"/>
                <a:ea typeface="+mn-ea"/>
              </a:rPr>
              <a:t>42</a:t>
            </a:fld>
            <a:endParaRPr lang="vi-VN" altLang="en-US" sz="1400" kern="1200" baseline="0" dirty="0">
              <a:latin typeface="Arial" panose="020B0604020202020204" pitchFamily="34" charset="0"/>
              <a:ea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p:cNvPicPr>
          <p:nvPr/>
        </p:nvPicPr>
        <p:blipFill>
          <a:blip r:embed="rId2"/>
          <a:stretch>
            <a:fillRect/>
          </a:stretch>
        </p:blipFill>
        <p:spPr>
          <a:xfrm>
            <a:off x="457200" y="0"/>
            <a:ext cx="8229600" cy="6858000"/>
          </a:xfrm>
          <a:prstGeom prst="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5029200" y="1992313"/>
            <a:ext cx="4114800" cy="2503488"/>
          </a:xfrm>
          <a:prstGeom prst="cloudCallout">
            <a:avLst>
              <a:gd name="adj1" fmla="val -58652"/>
              <a:gd name="adj2" fmla="val 3757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r>
              <a:rPr lang="en-US" altLang="en-US" sz="2800" dirty="0">
                <a:solidFill>
                  <a:srgbClr val="3333FF"/>
                </a:solidFill>
                <a:latin typeface="Arial" panose="020B0604020202020204" pitchFamily="34" charset="0"/>
                <a:cs typeface="Times New Roman" panose="02020603050405020304" pitchFamily="18" charset="0"/>
              </a:rPr>
              <a:t>Vai trò của trồng trọt</a:t>
            </a:r>
            <a:r>
              <a:rPr lang="vi-VN" altLang="en-US" sz="2800" dirty="0">
                <a:solidFill>
                  <a:srgbClr val="3333FF"/>
                </a:solidFill>
                <a:latin typeface="Arial" panose="020B0604020202020204" pitchFamily="34" charset="0"/>
                <a:cs typeface="Times New Roman" panose="02020603050405020304" pitchFamily="18" charset="0"/>
              </a:rPr>
              <a:t>? </a:t>
            </a:r>
            <a:endParaRPr lang="en-US" altLang="en-US" sz="2800" dirty="0">
              <a:solidFill>
                <a:srgbClr val="3333FF"/>
              </a:solidFill>
              <a:latin typeface="Arial" panose="020B0604020202020204" pitchFamily="34" charset="0"/>
            </a:endParaRPr>
          </a:p>
        </p:txBody>
      </p:sp>
      <p:sp>
        <p:nvSpPr>
          <p:cNvPr id="22531" name="Rectangle 2"/>
          <p:cNvSpPr/>
          <p:nvPr/>
        </p:nvSpPr>
        <p:spPr>
          <a:xfrm>
            <a:off x="0" y="723900"/>
            <a:ext cx="5562600" cy="533400"/>
          </a:xfrm>
          <a:prstGeom prst="rect">
            <a:avLst/>
          </a:prstGeom>
          <a:solidFill>
            <a:srgbClr val="EDF9A5"/>
          </a:solidFill>
          <a:ln w="9525">
            <a:noFill/>
          </a:ln>
        </p:spPr>
        <p:txBody>
          <a:bodyPr wrap="none" anchor="ctr" anchorCtr="0"/>
          <a:lstStyle/>
          <a:p>
            <a:pPr eaLnBrk="1" hangingPunct="1"/>
            <a:r>
              <a:rPr lang="en-US" altLang="en-US" sz="2400" b="1" dirty="0">
                <a:solidFill>
                  <a:srgbClr val="0070C0"/>
                </a:solidFill>
                <a:latin typeface="Arial" panose="020B0604020202020204" pitchFamily="34" charset="0"/>
              </a:rPr>
              <a:t>I. Vai trò và triển vọng của trồng trọt</a:t>
            </a:r>
          </a:p>
        </p:txBody>
      </p:sp>
      <p:sp>
        <p:nvSpPr>
          <p:cNvPr id="22532" name="TextBox 8"/>
          <p:cNvSpPr txBox="1"/>
          <p:nvPr/>
        </p:nvSpPr>
        <p:spPr>
          <a:xfrm>
            <a:off x="0" y="0"/>
            <a:ext cx="9144000" cy="523875"/>
          </a:xfrm>
          <a:prstGeom prst="rect">
            <a:avLst/>
          </a:prstGeom>
          <a:blipFill rotWithShape="1">
            <a:blip r:embed="rId2"/>
          </a:blipFill>
          <a:ln w="9525">
            <a:noFill/>
          </a:ln>
        </p:spPr>
        <p:txBody>
          <a:bodyPr>
            <a:spAutoFit/>
          </a:bodyPr>
          <a:lstStyle/>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pic>
        <p:nvPicPr>
          <p:cNvPr id="8197" name="Picture 1"/>
          <p:cNvPicPr>
            <a:picLocks noChangeAspect="1"/>
          </p:cNvPicPr>
          <p:nvPr/>
        </p:nvPicPr>
        <p:blipFill>
          <a:blip r:embed="rId3"/>
          <a:stretch>
            <a:fillRect/>
          </a:stretch>
        </p:blipFill>
        <p:spPr>
          <a:xfrm>
            <a:off x="152400" y="1971675"/>
            <a:ext cx="4572000" cy="4260850"/>
          </a:xfrm>
          <a:prstGeom prst="rect">
            <a:avLst/>
          </a:prstGeom>
          <a:noFill/>
          <a:ln w="9525">
            <a:noFill/>
          </a:ln>
        </p:spPr>
      </p:pic>
      <p:sp>
        <p:nvSpPr>
          <p:cNvPr id="22534" name="TextBox 1"/>
          <p:cNvSpPr txBox="1"/>
          <p:nvPr/>
        </p:nvSpPr>
        <p:spPr>
          <a:xfrm>
            <a:off x="304800" y="1273175"/>
            <a:ext cx="1600200" cy="460375"/>
          </a:xfrm>
          <a:prstGeom prst="rect">
            <a:avLst/>
          </a:prstGeom>
          <a:solidFill>
            <a:srgbClr val="EDF9A5"/>
          </a:solidFill>
          <a:ln w="9525">
            <a:noFill/>
          </a:ln>
        </p:spPr>
        <p:txBody>
          <a:bodyPr>
            <a:spAutoFit/>
          </a:bodyPr>
          <a:lstStyle/>
          <a:p>
            <a:r>
              <a:rPr lang="en-US" altLang="en-US" sz="2400" b="1" dirty="0">
                <a:solidFill>
                  <a:srgbClr val="0070C0"/>
                </a:solidFill>
                <a:latin typeface="Arial" panose="020B0604020202020204" pitchFamily="34" charset="0"/>
              </a:rPr>
              <a:t>1. Vai trò</a:t>
            </a:r>
          </a:p>
        </p:txBody>
      </p:sp>
      <p:sp>
        <p:nvSpPr>
          <p:cNvPr id="2" name="Text Box 1"/>
          <p:cNvSpPr txBox="1"/>
          <p:nvPr/>
        </p:nvSpPr>
        <p:spPr>
          <a:xfrm>
            <a:off x="4425315" y="6661150"/>
            <a:ext cx="309880" cy="368300"/>
          </a:xfrm>
          <a:prstGeom prst="rect">
            <a:avLst/>
          </a:prstGeom>
          <a:noFill/>
        </p:spPr>
        <p:txBody>
          <a:bodyPr wrap="none" rtlCol="0">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barn(inVertical)">
                                      <p:cBhvr>
                                        <p:cTn id="7" dur="500"/>
                                        <p:tgtEl>
                                          <p:spTgt spid="81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5029200" y="1992313"/>
            <a:ext cx="4114800" cy="2503488"/>
          </a:xfrm>
          <a:prstGeom prst="cloudCallout">
            <a:avLst>
              <a:gd name="adj1" fmla="val -58652"/>
              <a:gd name="adj2" fmla="val 3757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r>
              <a:rPr lang="en-US" altLang="en-US" sz="2800" dirty="0">
                <a:solidFill>
                  <a:srgbClr val="3333FF"/>
                </a:solidFill>
                <a:latin typeface="Arial" panose="020B0604020202020204" pitchFamily="34" charset="0"/>
                <a:cs typeface="Times New Roman" panose="02020603050405020304" pitchFamily="18" charset="0"/>
              </a:rPr>
              <a:t>Nêu vai trò của trồng trọt tương ứng với các ảnh trong hình?</a:t>
            </a:r>
            <a:endParaRPr lang="en-US" altLang="en-US" sz="2800" dirty="0">
              <a:solidFill>
                <a:srgbClr val="3333FF"/>
              </a:solidFill>
              <a:latin typeface="Arial" panose="020B0604020202020204" pitchFamily="34" charset="0"/>
            </a:endParaRPr>
          </a:p>
        </p:txBody>
      </p:sp>
      <p:sp>
        <p:nvSpPr>
          <p:cNvPr id="23555" name="Rectangle 2"/>
          <p:cNvSpPr/>
          <p:nvPr/>
        </p:nvSpPr>
        <p:spPr>
          <a:xfrm>
            <a:off x="0" y="723900"/>
            <a:ext cx="5562600" cy="533400"/>
          </a:xfrm>
          <a:prstGeom prst="rect">
            <a:avLst/>
          </a:prstGeom>
          <a:solidFill>
            <a:srgbClr val="EDF9A5"/>
          </a:solidFill>
          <a:ln w="9525">
            <a:noFill/>
          </a:ln>
        </p:spPr>
        <p:txBody>
          <a:bodyPr wrap="none" anchor="ctr" anchorCtr="0"/>
          <a:lstStyle/>
          <a:p>
            <a:pPr eaLnBrk="1" hangingPunct="1"/>
            <a:r>
              <a:rPr lang="en-US" altLang="en-US" sz="2400" b="1" dirty="0">
                <a:solidFill>
                  <a:srgbClr val="0070C0"/>
                </a:solidFill>
                <a:latin typeface="Arial" panose="020B0604020202020204" pitchFamily="34" charset="0"/>
              </a:rPr>
              <a:t>I. Vai trò và triển vọng của trồng trọt</a:t>
            </a:r>
          </a:p>
        </p:txBody>
      </p:sp>
      <p:sp>
        <p:nvSpPr>
          <p:cNvPr id="23556" name="TextBox 8"/>
          <p:cNvSpPr txBox="1"/>
          <p:nvPr/>
        </p:nvSpPr>
        <p:spPr>
          <a:xfrm>
            <a:off x="0" y="0"/>
            <a:ext cx="9144000" cy="523875"/>
          </a:xfrm>
          <a:prstGeom prst="rect">
            <a:avLst/>
          </a:prstGeom>
          <a:blipFill rotWithShape="1">
            <a:blip r:embed="rId2"/>
          </a:blipFill>
          <a:ln w="9525">
            <a:noFill/>
          </a:ln>
        </p:spPr>
        <p:txBody>
          <a:bodyPr>
            <a:spAutoFit/>
          </a:bodyPr>
          <a:lstStyle/>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pic>
        <p:nvPicPr>
          <p:cNvPr id="10245" name="Picture 1"/>
          <p:cNvPicPr>
            <a:picLocks noChangeAspect="1"/>
          </p:cNvPicPr>
          <p:nvPr/>
        </p:nvPicPr>
        <p:blipFill>
          <a:blip r:embed="rId3"/>
          <a:stretch>
            <a:fillRect/>
          </a:stretch>
        </p:blipFill>
        <p:spPr>
          <a:xfrm>
            <a:off x="152400" y="1971675"/>
            <a:ext cx="4572000" cy="4260850"/>
          </a:xfrm>
          <a:prstGeom prst="rect">
            <a:avLst/>
          </a:prstGeom>
          <a:noFill/>
          <a:ln w="9525">
            <a:noFill/>
          </a:ln>
        </p:spPr>
      </p:pic>
      <p:sp>
        <p:nvSpPr>
          <p:cNvPr id="23558" name="TextBox 1"/>
          <p:cNvSpPr txBox="1"/>
          <p:nvPr/>
        </p:nvSpPr>
        <p:spPr>
          <a:xfrm>
            <a:off x="304800" y="1273175"/>
            <a:ext cx="1600200" cy="460375"/>
          </a:xfrm>
          <a:prstGeom prst="rect">
            <a:avLst/>
          </a:prstGeom>
          <a:solidFill>
            <a:srgbClr val="EDF9A5"/>
          </a:solidFill>
          <a:ln w="9525">
            <a:noFill/>
          </a:ln>
        </p:spPr>
        <p:txBody>
          <a:bodyPr>
            <a:spAutoFit/>
          </a:bodyPr>
          <a:lstStyle/>
          <a:p>
            <a:r>
              <a:rPr lang="en-US" altLang="en-US" sz="2400" b="1" dirty="0">
                <a:solidFill>
                  <a:srgbClr val="0070C0"/>
                </a:solidFill>
                <a:latin typeface="Arial" panose="020B0604020202020204" pitchFamily="34" charset="0"/>
              </a:rPr>
              <a:t>1. Vai trò</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fade">
                                      <p:cBhvr>
                                        <p:cTn id="7" dur="500"/>
                                        <p:tgtEl>
                                          <p:spTgt spid="102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p:nvPr/>
        </p:nvSpPr>
        <p:spPr>
          <a:xfrm>
            <a:off x="0" y="723900"/>
            <a:ext cx="5562600" cy="533400"/>
          </a:xfrm>
          <a:prstGeom prst="rect">
            <a:avLst/>
          </a:prstGeom>
          <a:solidFill>
            <a:srgbClr val="EDF9A5"/>
          </a:solidFill>
          <a:ln w="9525">
            <a:noFill/>
          </a:ln>
        </p:spPr>
        <p:txBody>
          <a:bodyPr wrap="none" anchor="ctr" anchorCtr="0"/>
          <a:lstStyle/>
          <a:p>
            <a:pPr eaLnBrk="1" hangingPunct="1"/>
            <a:r>
              <a:rPr lang="en-US" altLang="en-US" sz="2400" b="1" dirty="0">
                <a:solidFill>
                  <a:srgbClr val="0070C0"/>
                </a:solidFill>
                <a:latin typeface="Arial" panose="020B0604020202020204" pitchFamily="34" charset="0"/>
              </a:rPr>
              <a:t>I. Vai trò và triển vọng của trồng trọt</a:t>
            </a:r>
          </a:p>
        </p:txBody>
      </p:sp>
      <p:sp>
        <p:nvSpPr>
          <p:cNvPr id="24579" name="TextBox 8"/>
          <p:cNvSpPr txBox="1"/>
          <p:nvPr/>
        </p:nvSpPr>
        <p:spPr>
          <a:xfrm>
            <a:off x="0" y="0"/>
            <a:ext cx="9144000" cy="523875"/>
          </a:xfrm>
          <a:prstGeom prst="rect">
            <a:avLst/>
          </a:prstGeom>
          <a:blipFill rotWithShape="1">
            <a:blip r:embed="rId2"/>
          </a:blipFill>
          <a:ln w="9525">
            <a:noFill/>
          </a:ln>
        </p:spPr>
        <p:txBody>
          <a:bodyPr>
            <a:spAutoFit/>
          </a:bodyPr>
          <a:lstStyle/>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pic>
        <p:nvPicPr>
          <p:cNvPr id="9220" name="Picture 3"/>
          <p:cNvPicPr>
            <a:picLocks noChangeAspect="1"/>
          </p:cNvPicPr>
          <p:nvPr/>
        </p:nvPicPr>
        <p:blipFill>
          <a:blip r:embed="rId3"/>
          <a:stretch>
            <a:fillRect/>
          </a:stretch>
        </p:blipFill>
        <p:spPr>
          <a:xfrm>
            <a:off x="381000" y="1733550"/>
            <a:ext cx="8361363" cy="4895850"/>
          </a:xfrm>
          <a:prstGeom prst="rect">
            <a:avLst/>
          </a:prstGeom>
          <a:noFill/>
          <a:ln w="9525">
            <a:noFill/>
          </a:ln>
        </p:spPr>
      </p:pic>
      <p:sp>
        <p:nvSpPr>
          <p:cNvPr id="24581" name="TextBox 6"/>
          <p:cNvSpPr txBox="1"/>
          <p:nvPr/>
        </p:nvSpPr>
        <p:spPr>
          <a:xfrm>
            <a:off x="304800" y="1273175"/>
            <a:ext cx="1600200" cy="460375"/>
          </a:xfrm>
          <a:prstGeom prst="rect">
            <a:avLst/>
          </a:prstGeom>
          <a:solidFill>
            <a:srgbClr val="EDF9A5"/>
          </a:solidFill>
          <a:ln w="9525">
            <a:noFill/>
          </a:ln>
        </p:spPr>
        <p:txBody>
          <a:bodyPr>
            <a:spAutoFit/>
          </a:bodyPr>
          <a:lstStyle/>
          <a:p>
            <a:r>
              <a:rPr lang="en-US" altLang="en-US" sz="2400" b="1" dirty="0">
                <a:solidFill>
                  <a:srgbClr val="0070C0"/>
                </a:solidFill>
                <a:latin typeface="Arial" panose="020B0604020202020204" pitchFamily="34" charset="0"/>
              </a:rPr>
              <a:t>1. Vai trò</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p:nvPr/>
        </p:nvSpPr>
        <p:spPr>
          <a:xfrm>
            <a:off x="0" y="723900"/>
            <a:ext cx="5562600" cy="533400"/>
          </a:xfrm>
          <a:prstGeom prst="rect">
            <a:avLst/>
          </a:prstGeom>
          <a:solidFill>
            <a:srgbClr val="EDF9A5"/>
          </a:solidFill>
          <a:ln w="9525">
            <a:noFill/>
          </a:ln>
        </p:spPr>
        <p:txBody>
          <a:bodyPr wrap="none" anchor="ctr" anchorCtr="0"/>
          <a:lstStyle/>
          <a:p>
            <a:pPr eaLnBrk="1" hangingPunct="1"/>
            <a:r>
              <a:rPr lang="en-US" altLang="en-US" sz="2400" b="1" dirty="0">
                <a:solidFill>
                  <a:srgbClr val="0070C0"/>
                </a:solidFill>
                <a:latin typeface="Arial" panose="020B0604020202020204" pitchFamily="34" charset="0"/>
              </a:rPr>
              <a:t>I. Vai trò và triển vọng của trồng trọt</a:t>
            </a:r>
          </a:p>
        </p:txBody>
      </p:sp>
      <p:sp>
        <p:nvSpPr>
          <p:cNvPr id="25603" name="TextBox 8"/>
          <p:cNvSpPr txBox="1"/>
          <p:nvPr/>
        </p:nvSpPr>
        <p:spPr>
          <a:xfrm>
            <a:off x="0" y="0"/>
            <a:ext cx="9144000" cy="523875"/>
          </a:xfrm>
          <a:prstGeom prst="rect">
            <a:avLst/>
          </a:prstGeom>
          <a:blipFill rotWithShape="1">
            <a:blip r:embed="rId2"/>
          </a:blipFill>
          <a:ln w="9525">
            <a:noFill/>
          </a:ln>
        </p:spPr>
        <p:txBody>
          <a:bodyPr>
            <a:spAutoFit/>
          </a:bodyPr>
          <a:lstStyle/>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25604" name="TextBox 1"/>
          <p:cNvSpPr txBox="1"/>
          <p:nvPr/>
        </p:nvSpPr>
        <p:spPr>
          <a:xfrm>
            <a:off x="304800" y="1273175"/>
            <a:ext cx="1600200" cy="460375"/>
          </a:xfrm>
          <a:prstGeom prst="rect">
            <a:avLst/>
          </a:prstGeom>
          <a:solidFill>
            <a:srgbClr val="EDF9A5"/>
          </a:solidFill>
          <a:ln w="9525">
            <a:noFill/>
          </a:ln>
        </p:spPr>
        <p:txBody>
          <a:bodyPr>
            <a:spAutoFit/>
          </a:bodyPr>
          <a:lstStyle/>
          <a:p>
            <a:r>
              <a:rPr lang="en-US" altLang="en-US" sz="2400" b="1" dirty="0">
                <a:solidFill>
                  <a:srgbClr val="0070C0"/>
                </a:solidFill>
                <a:latin typeface="Arial" panose="020B0604020202020204" pitchFamily="34" charset="0"/>
              </a:rPr>
              <a:t>1. Vai trò</a:t>
            </a:r>
          </a:p>
        </p:txBody>
      </p:sp>
      <p:sp>
        <p:nvSpPr>
          <p:cNvPr id="25605" name="TextBox 2"/>
          <p:cNvSpPr txBox="1"/>
          <p:nvPr/>
        </p:nvSpPr>
        <p:spPr>
          <a:xfrm>
            <a:off x="914400" y="1905000"/>
            <a:ext cx="6781800" cy="2308225"/>
          </a:xfrm>
          <a:prstGeom prst="rect">
            <a:avLst/>
          </a:prstGeom>
          <a:noFill/>
          <a:ln w="9525">
            <a:noFill/>
          </a:ln>
        </p:spPr>
        <p:txBody>
          <a:bodyPr>
            <a:spAutoFit/>
          </a:bodyPr>
          <a:lstStyle/>
          <a:p>
            <a:pPr marL="285750" indent="-285750">
              <a:lnSpc>
                <a:spcPct val="150000"/>
              </a:lnSpc>
              <a:buChar char="-"/>
            </a:pPr>
            <a:r>
              <a:rPr lang="en-US" altLang="en-US" sz="2400" dirty="0">
                <a:latin typeface="Arial" panose="020B0604020202020204" pitchFamily="34" charset="0"/>
              </a:rPr>
              <a:t>Cung cấp lương thực, thực phẩm.</a:t>
            </a:r>
          </a:p>
          <a:p>
            <a:pPr marL="285750" indent="-285750">
              <a:lnSpc>
                <a:spcPct val="150000"/>
              </a:lnSpc>
              <a:buChar char="-"/>
            </a:pPr>
            <a:r>
              <a:rPr lang="en-US" altLang="en-US" sz="2400" dirty="0">
                <a:latin typeface="Arial" panose="020B0604020202020204" pitchFamily="34" charset="0"/>
              </a:rPr>
              <a:t>Cung cấp thức ăn cho chăn nuôi.</a:t>
            </a:r>
          </a:p>
          <a:p>
            <a:pPr marL="285750" indent="-285750">
              <a:lnSpc>
                <a:spcPct val="150000"/>
              </a:lnSpc>
              <a:buChar char="-"/>
            </a:pPr>
            <a:r>
              <a:rPr lang="en-US" altLang="en-US" sz="2400" dirty="0">
                <a:latin typeface="Arial" panose="020B0604020202020204" pitchFamily="34" charset="0"/>
              </a:rPr>
              <a:t>Cung cấp nguyên liệu cho ngành công nghiệp</a:t>
            </a:r>
          </a:p>
          <a:p>
            <a:pPr marL="285750" indent="-285750">
              <a:lnSpc>
                <a:spcPct val="150000"/>
              </a:lnSpc>
              <a:buChar char="-"/>
            </a:pPr>
            <a:r>
              <a:rPr lang="en-US" altLang="en-US" sz="2400" dirty="0">
                <a:latin typeface="Arial" panose="020B0604020202020204" pitchFamily="34" charset="0"/>
              </a:rPr>
              <a:t>Cung cấp nông sản cho xuất khẩu.</a:t>
            </a:r>
          </a:p>
        </p:txBody>
      </p:sp>
      <p:sp>
        <p:nvSpPr>
          <p:cNvPr id="25606" name="Rectangle 1"/>
          <p:cNvSpPr/>
          <p:nvPr/>
        </p:nvSpPr>
        <p:spPr>
          <a:xfrm>
            <a:off x="304800" y="1919288"/>
            <a:ext cx="577850" cy="522287"/>
          </a:xfrm>
          <a:prstGeom prst="rect">
            <a:avLst/>
          </a:prstGeom>
          <a:noFill/>
          <a:ln w="9525">
            <a:noFill/>
          </a:ln>
        </p:spPr>
        <p:txBody>
          <a:bodyPr>
            <a:spAutoFit/>
          </a:bodyPr>
          <a:lstStyle/>
          <a:p>
            <a:r>
              <a:rPr lang="en-US" altLang="en-US" sz="2800" b="1"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800" dirty="0">
              <a:latin typeface="Arial" panose="020B0604020202020204" pitchFamily="34" charset="0"/>
            </a:endParaRP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1961</Words>
  <Application>Microsoft Office PowerPoint</Application>
  <PresentationFormat>On-screen Show (4:3)</PresentationFormat>
  <Paragraphs>472</Paragraphs>
  <Slides>42</Slides>
  <Notes>7</Notes>
  <HiddenSlides>1</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42</vt:i4>
      </vt:variant>
    </vt:vector>
  </HeadingPairs>
  <TitlesOfParts>
    <vt:vector size="53" baseType="lpstr">
      <vt:lpstr>Antique</vt:lpstr>
      <vt:lpstr>Arial</vt:lpstr>
      <vt:lpstr>BigApple</vt:lpstr>
      <vt:lpstr>Calibri</vt:lpstr>
      <vt:lpstr>Calibri Light</vt:lpstr>
      <vt:lpstr>Tahoma</vt:lpstr>
      <vt:lpstr>Times New Roman</vt:lpstr>
      <vt:lpstr>Wingdings</vt:lpstr>
      <vt:lpstr>Default Design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vt:lpstr>
      <vt:lpstr>PowerPoint Presentation</vt:lpstr>
      <vt:lpstr>PowerPoint Presentation</vt:lpstr>
      <vt:lpstr>Câu 2</vt:lpstr>
      <vt:lpstr>PowerPoint Presentation</vt:lpstr>
      <vt:lpstr>PowerPoint Presentation</vt:lpstr>
      <vt:lpstr>Câu 3</vt:lpstr>
      <vt:lpstr>PowerPoint Presentation</vt:lpstr>
      <vt:lpstr>PowerPoint Presentation</vt:lpstr>
      <vt:lpstr>Câu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hoang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cp:revision>
  <dcterms:created xsi:type="dcterms:W3CDTF">2011-08-08T08:10:27Z</dcterms:created>
  <dcterms:modified xsi:type="dcterms:W3CDTF">2024-09-06T00:07:06Z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E6F3A752A0694F7180D6CDC018F64B28</vt:lpwstr>
  </property>
  <property fmtid="{D5CDD505-2E9C-101B-9397-08002B2CF9AE}" pid="3" name="KSOProductBuildVer">
    <vt:lpwstr>1033-11.2.0.11191</vt:lpwstr>
  </property>
</Properties>
</file>