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12B1-4101-4EA0-BCDE-34D2AE013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D7E4F-627C-4434-9CD7-585A43D81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7A730-71E4-45CB-B83D-A4709B37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39BE3-6EBA-4AA7-A263-14256FA3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8F7A8-BF24-443F-84A4-C6318D22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9936-7672-41FA-92A3-64B70A09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7E483-F3C1-4C69-BC67-1830BBB5E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7185-C362-4B6D-ACD4-3474DFC7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5571-6938-4218-906A-85BBD8DA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F220-CFDD-455D-9244-9B941BBB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738AE-40C9-467B-8BA8-E95A143D3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2EB5D-1787-420A-80E0-F54DE1580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124E-5C4A-47B1-A5A1-7BD30096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2EB2-CD18-4594-83A3-89DE8D8C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C1C3F-AF53-478C-9F66-878F8B83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A270-695E-4B10-AD6E-84064141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D518C-25C1-4198-9954-6C0AF84B4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0954B-EFA1-4A46-8CE0-32FDB296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212C9-1D33-4A0E-BB68-AF586A40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0BE0-2F1E-468F-9017-B52C0987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26DA-E0B5-49EA-81AF-33448A3A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F17D-E712-4101-8D50-DEBF9D0BE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DAB18-E057-47CD-A22B-4DBA4BD7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1D767-F39F-4424-AA73-1014AEF0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A598D-290D-4B6D-864F-13B12119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7038-6E72-4CB1-B38D-23592AD8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D0705-88AE-4FB8-A3C1-F98817477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6D9CA-F44C-49D9-B2D6-1885D8E25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A40F4-6E57-4918-B62C-40D6A96F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94624-4E30-4553-A89A-3B42A980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C1EAE-969E-4F5B-99D4-36CF6503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67C3-89CF-4CD8-A32D-64926087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59014-E4E4-4A3B-A2F7-C79CDFE2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EB105-64CA-479D-BE79-5BF77AC71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223AC-71B6-4E6F-87E8-A17A3C4C4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71BE8-61CE-4696-A243-A0E5CB18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FE4F7-96DC-4A0A-9404-EB71D666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43DFF-9169-4C2A-95E2-109EBEA0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177A7C-0DF4-47DC-A1C4-C6D83C53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8EBD-7380-4A4A-BE19-D849519E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85372-414F-4E31-B5B0-F6A04A4F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7F227-561B-4E35-BB86-B7FA0A94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E4FAC-64E7-45D8-951A-0AFA93B0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7B7EE-5950-44DD-8601-26BDED53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25E63-FEE9-4540-8C1F-3E608AE8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2BD4-856C-464E-AF60-C21AB36C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9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AC8D-B1CB-4330-8DA5-A8C7FD63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C3314-10C2-4D13-885E-684A6E57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213BC-C0F7-48CE-953E-FD1035CE1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DAB08-8D9A-41D3-94DA-9D36DEE5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477DA-6F57-4D7A-8C9B-6B91E13B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9110C-6260-4988-B5EA-E1462676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A067-AE01-42C5-890C-46E3ED4D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DF2B9-4B29-4094-B9F9-D16D8FB14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7B8F8-DF6A-4C32-B158-7FF00BEC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AAFB0-46F6-4A9B-9C8D-DE7A85A3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F57D3-B16E-473F-982C-0E2D5BAB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572B4-73D2-45B7-87AC-C109FCBD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D06E7-863D-43AE-94E9-F3892098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BD2A-020D-4251-9676-2DF3A5B3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C2B31-2769-43FC-BE54-BC2D616E6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78CB-6362-4CA2-8DAA-82E6FAEB4C0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8BE9-98E4-4554-A68B-95AE12C63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AB47A-27E7-4123-B306-E49536C49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E882-9AD0-49CF-8CCD-D5A6FF829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7369-1350-426C-A12F-90DBFA8E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F13B-2699-4662-A9E4-BAA584A5F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D811B-58AB-4F2D-8729-3DC3F207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8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8062-9451-450E-BF99-989C7D5E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DDDB4-2116-40F5-A0FE-137D9AC26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ED1D2-9C68-4B2B-9CD7-B2A658E1A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799" cy="58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3B94-AF7C-438F-8153-69EA4C54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OÀ TẤU SỐ 2 (Chủ đề 2 - SGK Âm nhạc 8 - Cánh diều)">
            <a:hlinkClick r:id="" action="ppaction://media"/>
            <a:extLst>
              <a:ext uri="{FF2B5EF4-FFF2-40B4-BE49-F238E27FC236}">
                <a16:creationId xmlns:a16="http://schemas.microsoft.com/office/drawing/2014/main" id="{73A25BC4-D888-42F7-B0E3-90DD160C8C0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247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371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484C-81BD-4612-BDC2-BD1AD89E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37228-7606-4809-AFAD-1D39D800E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F2365-8EAD-4D3C-BF44-F255801A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3688"/>
            <a:ext cx="10515600" cy="5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CC45-D672-4D23-AE74-37B192B6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DDD3-A640-43FD-BF29-CEF8EB55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B6241-36F1-4707-8150-2986327B7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286871"/>
            <a:ext cx="10515600" cy="58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2DC8-9528-4907-B91D-3673C66C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đọc nhạc số 2 SGK Âm nhạc 8 Cánh diều (Cao độ đã hạ xuống 2,5 cung = Gdur)">
            <a:hlinkClick r:id="" action="ppaction://media"/>
            <a:extLst>
              <a:ext uri="{FF2B5EF4-FFF2-40B4-BE49-F238E27FC236}">
                <a16:creationId xmlns:a16="http://schemas.microsoft.com/office/drawing/2014/main" id="{BB03A0B7-A176-4439-B5B1-35074492BBC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4990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EF68-C333-4CA2-B7B2-671C7401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ọc gam Đô trưởng và các nốt trục - SGK Âm nhạc 6 Cánh diều">
            <a:hlinkClick r:id="" action="ppaction://media"/>
            <a:extLst>
              <a:ext uri="{FF2B5EF4-FFF2-40B4-BE49-F238E27FC236}">
                <a16:creationId xmlns:a16="http://schemas.microsoft.com/office/drawing/2014/main" id="{A6EC6777-7F50-4DFA-8350-B8720564E3D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4986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7CC6-2C22-4780-B8C8-BE9BC426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E018-6BC5-41EF-8626-F468C6BFA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664AD-E700-4B10-97BC-B050586C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063"/>
            <a:ext cx="10515599" cy="59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99F1-1867-4B0B-BE7E-32BE7A05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0B8F-71D9-4BE8-82FD-57B07722F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DC5A4-FC5F-4026-96CA-C3D82AA6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2DC8-9528-4907-B91D-3673C66C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đọc nhạc số 2 SGK Âm nhạc 8 Cánh diều (Cao độ đã hạ xuống 2,5 cung = Gdur)">
            <a:hlinkClick r:id="" action="ppaction://media"/>
            <a:extLst>
              <a:ext uri="{FF2B5EF4-FFF2-40B4-BE49-F238E27FC236}">
                <a16:creationId xmlns:a16="http://schemas.microsoft.com/office/drawing/2014/main" id="{BB03A0B7-A176-4439-B5B1-35074492BBC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6997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E5F9-8975-4FFC-B57A-ED831DA9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350E5-01AB-4E91-A410-01BACF86D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EC739-886C-44F3-8F8C-23E43408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48235"/>
            <a:ext cx="10515599" cy="56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5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2DC8-9528-4907-B91D-3673C66C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đọc nhạc số 2 SGK Âm nhạc 8 Cánh diều (Cao độ đã hạ xuống 2,5 cung = Gdur)">
            <a:hlinkClick r:id="" action="ppaction://media"/>
            <a:extLst>
              <a:ext uri="{FF2B5EF4-FFF2-40B4-BE49-F238E27FC236}">
                <a16:creationId xmlns:a16="http://schemas.microsoft.com/office/drawing/2014/main" id="{BB03A0B7-A176-4439-B5B1-35074492BBC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0094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phamthaonb2001@gmail.com</dc:creator>
  <cp:lastModifiedBy>phamthaonb2001@gmail.com</cp:lastModifiedBy>
  <cp:revision>1</cp:revision>
  <dcterms:created xsi:type="dcterms:W3CDTF">2024-10-20T17:29:27Z</dcterms:created>
  <dcterms:modified xsi:type="dcterms:W3CDTF">2024-10-20T17:45:30Z</dcterms:modified>
</cp:coreProperties>
</file>