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6"/>
  </p:notesMasterIdLst>
  <p:sldIdLst>
    <p:sldId id="256" r:id="rId2"/>
    <p:sldId id="258" r:id="rId3"/>
    <p:sldId id="293" r:id="rId4"/>
    <p:sldId id="294" r:id="rId5"/>
  </p:sldIdLst>
  <p:sldSz cx="10691813" cy="7559675"/>
  <p:notesSz cx="7559675" cy="10691813"/>
  <p:embeddedFontLst>
    <p:embeddedFont>
      <p:font typeface="Bowlby One SC" panose="020B0604020202020204" charset="0"/>
      <p:regular r:id="rId7"/>
    </p:embeddedFont>
    <p:embeddedFont>
      <p:font typeface="Asap" panose="020B0604020202020204" charset="0"/>
      <p:regular r:id="rId8"/>
      <p:bold r:id="rId9"/>
      <p:italic r:id="rId10"/>
      <p:boldItalic r:id="rId11"/>
    </p:embeddedFont>
    <p:embeddedFont>
      <p:font typeface="Londrina Solid" panose="020B0604020202020204" charset="0"/>
      <p:regular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9890"/>
    <a:srgbClr val="000000"/>
    <a:srgbClr val="FEE8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A54FBF3-A2DB-4F26-B351-56CFFE3BA2B4}">
  <a:tblStyle styleId="{0A54FBF3-A2DB-4F26-B351-56CFFE3BA2B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36"/>
    <p:restoredTop sz="94646"/>
  </p:normalViewPr>
  <p:slideViewPr>
    <p:cSldViewPr snapToGrid="0" snapToObjects="1">
      <p:cViewPr varScale="1">
        <p:scale>
          <a:sx n="88" d="100"/>
          <a:sy n="8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14" y="685800"/>
            <a:ext cx="48498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af367116ba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af367116ba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a5b27112e8_0_6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3" name="Google Shape;483;ga5b27112e8_0_6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374542" y="-1131660"/>
            <a:ext cx="10056203" cy="9516636"/>
            <a:chOff x="365800" y="-1132000"/>
            <a:chExt cx="9821470" cy="9519492"/>
          </a:xfrm>
        </p:grpSpPr>
        <p:sp>
          <p:nvSpPr>
            <p:cNvPr id="11" name="Google Shape;11;p2"/>
            <p:cNvSpPr/>
            <p:nvPr/>
          </p:nvSpPr>
          <p:spPr>
            <a:xfrm rot="2700000">
              <a:off x="5972017" y="626179"/>
              <a:ext cx="3459366" cy="3570887"/>
            </a:xfrm>
            <a:custGeom>
              <a:avLst/>
              <a:gdLst/>
              <a:ahLst/>
              <a:cxnLst/>
              <a:rect l="l" t="t" r="r" b="b"/>
              <a:pathLst>
                <a:path w="25157" h="25968" extrusionOk="0">
                  <a:moveTo>
                    <a:pt x="13603" y="0"/>
                  </a:moveTo>
                  <a:cubicBezTo>
                    <a:pt x="12500" y="0"/>
                    <a:pt x="11390" y="179"/>
                    <a:pt x="10309" y="561"/>
                  </a:cubicBezTo>
                  <a:cubicBezTo>
                    <a:pt x="7407" y="1588"/>
                    <a:pt x="4803" y="3116"/>
                    <a:pt x="2906" y="5642"/>
                  </a:cubicBezTo>
                  <a:cubicBezTo>
                    <a:pt x="1847" y="7057"/>
                    <a:pt x="1040" y="8588"/>
                    <a:pt x="664" y="10335"/>
                  </a:cubicBezTo>
                  <a:cubicBezTo>
                    <a:pt x="0" y="13430"/>
                    <a:pt x="306" y="16509"/>
                    <a:pt x="854" y="19575"/>
                  </a:cubicBezTo>
                  <a:cubicBezTo>
                    <a:pt x="1236" y="21720"/>
                    <a:pt x="2461" y="23291"/>
                    <a:pt x="4341" y="24353"/>
                  </a:cubicBezTo>
                  <a:cubicBezTo>
                    <a:pt x="6193" y="25401"/>
                    <a:pt x="8177" y="25968"/>
                    <a:pt x="10566" y="25968"/>
                  </a:cubicBezTo>
                  <a:cubicBezTo>
                    <a:pt x="10615" y="25968"/>
                    <a:pt x="10665" y="25967"/>
                    <a:pt x="10714" y="25967"/>
                  </a:cubicBezTo>
                  <a:cubicBezTo>
                    <a:pt x="11305" y="25934"/>
                    <a:pt x="12172" y="25921"/>
                    <a:pt x="13022" y="25748"/>
                  </a:cubicBezTo>
                  <a:cubicBezTo>
                    <a:pt x="13630" y="25625"/>
                    <a:pt x="14237" y="25496"/>
                    <a:pt x="14829" y="25306"/>
                  </a:cubicBezTo>
                  <a:cubicBezTo>
                    <a:pt x="21056" y="23297"/>
                    <a:pt x="25157" y="17319"/>
                    <a:pt x="24934" y="10601"/>
                  </a:cubicBezTo>
                  <a:cubicBezTo>
                    <a:pt x="24737" y="4708"/>
                    <a:pt x="19271" y="0"/>
                    <a:pt x="1360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rot="2700000">
              <a:off x="1798093" y="291940"/>
              <a:ext cx="6790983" cy="6671612"/>
            </a:xfrm>
            <a:custGeom>
              <a:avLst/>
              <a:gdLst/>
              <a:ahLst/>
              <a:cxnLst/>
              <a:rect l="l" t="t" r="r" b="b"/>
              <a:pathLst>
                <a:path w="49385" h="43570" extrusionOk="0">
                  <a:moveTo>
                    <a:pt x="39467" y="1"/>
                  </a:moveTo>
                  <a:cubicBezTo>
                    <a:pt x="37216" y="1"/>
                    <a:pt x="35049" y="462"/>
                    <a:pt x="32886" y="989"/>
                  </a:cubicBezTo>
                  <a:cubicBezTo>
                    <a:pt x="30056" y="1680"/>
                    <a:pt x="27233" y="2367"/>
                    <a:pt x="24304" y="2517"/>
                  </a:cubicBezTo>
                  <a:cubicBezTo>
                    <a:pt x="22006" y="2636"/>
                    <a:pt x="19704" y="2696"/>
                    <a:pt x="17420" y="3038"/>
                  </a:cubicBezTo>
                  <a:cubicBezTo>
                    <a:pt x="10296" y="4107"/>
                    <a:pt x="5152" y="8009"/>
                    <a:pt x="1509" y="14060"/>
                  </a:cubicBezTo>
                  <a:cubicBezTo>
                    <a:pt x="526" y="15694"/>
                    <a:pt x="1" y="17481"/>
                    <a:pt x="300" y="19434"/>
                  </a:cubicBezTo>
                  <a:cubicBezTo>
                    <a:pt x="582" y="21273"/>
                    <a:pt x="559" y="23123"/>
                    <a:pt x="413" y="24966"/>
                  </a:cubicBezTo>
                  <a:cubicBezTo>
                    <a:pt x="270" y="26727"/>
                    <a:pt x="366" y="28453"/>
                    <a:pt x="725" y="30174"/>
                  </a:cubicBezTo>
                  <a:cubicBezTo>
                    <a:pt x="1246" y="32681"/>
                    <a:pt x="2558" y="34809"/>
                    <a:pt x="3873" y="36952"/>
                  </a:cubicBezTo>
                  <a:cubicBezTo>
                    <a:pt x="4976" y="38752"/>
                    <a:pt x="6421" y="40140"/>
                    <a:pt x="8303" y="41096"/>
                  </a:cubicBezTo>
                  <a:cubicBezTo>
                    <a:pt x="11574" y="42760"/>
                    <a:pt x="15028" y="43569"/>
                    <a:pt x="18163" y="43569"/>
                  </a:cubicBezTo>
                  <a:cubicBezTo>
                    <a:pt x="18346" y="43569"/>
                    <a:pt x="18528" y="43566"/>
                    <a:pt x="18708" y="43561"/>
                  </a:cubicBezTo>
                  <a:cubicBezTo>
                    <a:pt x="18874" y="43564"/>
                    <a:pt x="19039" y="43565"/>
                    <a:pt x="19203" y="43565"/>
                  </a:cubicBezTo>
                  <a:cubicBezTo>
                    <a:pt x="23825" y="43565"/>
                    <a:pt x="27699" y="42455"/>
                    <a:pt x="31560" y="41253"/>
                  </a:cubicBezTo>
                  <a:cubicBezTo>
                    <a:pt x="35217" y="40107"/>
                    <a:pt x="38243" y="38037"/>
                    <a:pt x="40703" y="35112"/>
                  </a:cubicBezTo>
                  <a:cubicBezTo>
                    <a:pt x="44147" y="31011"/>
                    <a:pt x="46581" y="26425"/>
                    <a:pt x="47747" y="21151"/>
                  </a:cubicBezTo>
                  <a:cubicBezTo>
                    <a:pt x="48670" y="16983"/>
                    <a:pt x="49384" y="12825"/>
                    <a:pt x="48986" y="8534"/>
                  </a:cubicBezTo>
                  <a:cubicBezTo>
                    <a:pt x="48554" y="3931"/>
                    <a:pt x="44333" y="62"/>
                    <a:pt x="39700" y="3"/>
                  </a:cubicBezTo>
                  <a:cubicBezTo>
                    <a:pt x="39622" y="2"/>
                    <a:pt x="39545" y="1"/>
                    <a:pt x="39467" y="1"/>
                  </a:cubicBezTo>
                  <a:close/>
                </a:path>
              </a:pathLst>
            </a:custGeom>
            <a:solidFill>
              <a:srgbClr val="9FCC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" name="Google Shape;13;p2"/>
            <p:cNvGrpSpPr/>
            <p:nvPr/>
          </p:nvGrpSpPr>
          <p:grpSpPr>
            <a:xfrm rot="-6905180" flipH="1">
              <a:off x="5976363" y="1588528"/>
              <a:ext cx="4785579" cy="1774564"/>
              <a:chOff x="-1628405" y="4147758"/>
              <a:chExt cx="1801320" cy="667956"/>
            </a:xfrm>
          </p:grpSpPr>
          <p:sp>
            <p:nvSpPr>
              <p:cNvPr id="14" name="Google Shape;14;p2"/>
              <p:cNvSpPr/>
              <p:nvPr/>
            </p:nvSpPr>
            <p:spPr>
              <a:xfrm>
                <a:off x="-280501" y="4741411"/>
                <a:ext cx="64298" cy="74303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-53231" y="4623807"/>
                <a:ext cx="46469" cy="59130"/>
              </a:xfrm>
              <a:custGeom>
                <a:avLst/>
                <a:gdLst/>
                <a:ahLst/>
                <a:cxnLst/>
                <a:rect l="l" t="t" r="r" b="b"/>
                <a:pathLst>
                  <a:path w="980" h="1247" extrusionOk="0">
                    <a:moveTo>
                      <a:pt x="543" y="1"/>
                    </a:moveTo>
                    <a:cubicBezTo>
                      <a:pt x="216" y="1"/>
                      <a:pt x="55" y="205"/>
                      <a:pt x="0" y="533"/>
                    </a:cubicBezTo>
                    <a:cubicBezTo>
                      <a:pt x="83" y="809"/>
                      <a:pt x="60" y="1157"/>
                      <a:pt x="446" y="1243"/>
                    </a:cubicBezTo>
                    <a:cubicBezTo>
                      <a:pt x="455" y="1245"/>
                      <a:pt x="465" y="1246"/>
                      <a:pt x="474" y="1246"/>
                    </a:cubicBezTo>
                    <a:cubicBezTo>
                      <a:pt x="683" y="1246"/>
                      <a:pt x="980" y="776"/>
                      <a:pt x="977" y="443"/>
                    </a:cubicBezTo>
                    <a:cubicBezTo>
                      <a:pt x="977" y="180"/>
                      <a:pt x="844" y="15"/>
                      <a:pt x="575" y="1"/>
                    </a:cubicBezTo>
                    <a:cubicBezTo>
                      <a:pt x="564" y="1"/>
                      <a:pt x="553" y="1"/>
                      <a:pt x="5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-1628405" y="4147758"/>
                <a:ext cx="43387" cy="44620"/>
              </a:xfrm>
              <a:custGeom>
                <a:avLst/>
                <a:gdLst/>
                <a:ahLst/>
                <a:cxnLst/>
                <a:rect l="l" t="t" r="r" b="b"/>
                <a:pathLst>
                  <a:path w="915" h="941" extrusionOk="0">
                    <a:moveTo>
                      <a:pt x="412" y="1"/>
                    </a:moveTo>
                    <a:cubicBezTo>
                      <a:pt x="136" y="1"/>
                      <a:pt x="4" y="186"/>
                      <a:pt x="1" y="489"/>
                    </a:cubicBezTo>
                    <a:cubicBezTo>
                      <a:pt x="17" y="765"/>
                      <a:pt x="174" y="938"/>
                      <a:pt x="476" y="941"/>
                    </a:cubicBezTo>
                    <a:cubicBezTo>
                      <a:pt x="768" y="941"/>
                      <a:pt x="914" y="775"/>
                      <a:pt x="905" y="486"/>
                    </a:cubicBezTo>
                    <a:cubicBezTo>
                      <a:pt x="894" y="187"/>
                      <a:pt x="721" y="7"/>
                      <a:pt x="426" y="1"/>
                    </a:cubicBezTo>
                    <a:cubicBezTo>
                      <a:pt x="422" y="1"/>
                      <a:pt x="417" y="1"/>
                      <a:pt x="41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-97649" y="4726328"/>
                <a:ext cx="35468" cy="28498"/>
              </a:xfrm>
              <a:custGeom>
                <a:avLst/>
                <a:gdLst/>
                <a:ahLst/>
                <a:cxnLst/>
                <a:rect l="l" t="t" r="r" b="b"/>
                <a:pathLst>
                  <a:path w="748" h="601" extrusionOk="0">
                    <a:moveTo>
                      <a:pt x="305" y="0"/>
                    </a:moveTo>
                    <a:cubicBezTo>
                      <a:pt x="279" y="0"/>
                      <a:pt x="250" y="5"/>
                      <a:pt x="219" y="15"/>
                    </a:cubicBezTo>
                    <a:cubicBezTo>
                      <a:pt x="0" y="84"/>
                      <a:pt x="20" y="263"/>
                      <a:pt x="53" y="496"/>
                    </a:cubicBezTo>
                    <a:cubicBezTo>
                      <a:pt x="73" y="489"/>
                      <a:pt x="94" y="486"/>
                      <a:pt x="114" y="486"/>
                    </a:cubicBezTo>
                    <a:cubicBezTo>
                      <a:pt x="239" y="486"/>
                      <a:pt x="352" y="600"/>
                      <a:pt x="479" y="600"/>
                    </a:cubicBezTo>
                    <a:cubicBezTo>
                      <a:pt x="531" y="600"/>
                      <a:pt x="586" y="581"/>
                      <a:pt x="644" y="526"/>
                    </a:cubicBezTo>
                    <a:cubicBezTo>
                      <a:pt x="747" y="430"/>
                      <a:pt x="647" y="320"/>
                      <a:pt x="591" y="231"/>
                    </a:cubicBezTo>
                    <a:cubicBezTo>
                      <a:pt x="519" y="117"/>
                      <a:pt x="440" y="0"/>
                      <a:pt x="3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148922" y="4571245"/>
                <a:ext cx="23993" cy="31438"/>
              </a:xfrm>
              <a:custGeom>
                <a:avLst/>
                <a:gdLst/>
                <a:ahLst/>
                <a:cxnLst/>
                <a:rect l="l" t="t" r="r" b="b"/>
                <a:pathLst>
                  <a:path w="506" h="663" extrusionOk="0">
                    <a:moveTo>
                      <a:pt x="323" y="0"/>
                    </a:moveTo>
                    <a:cubicBezTo>
                      <a:pt x="283" y="0"/>
                      <a:pt x="241" y="13"/>
                      <a:pt x="207" y="41"/>
                    </a:cubicBezTo>
                    <a:cubicBezTo>
                      <a:pt x="1" y="197"/>
                      <a:pt x="4" y="403"/>
                      <a:pt x="124" y="662"/>
                    </a:cubicBezTo>
                    <a:cubicBezTo>
                      <a:pt x="416" y="549"/>
                      <a:pt x="505" y="353"/>
                      <a:pt x="472" y="124"/>
                    </a:cubicBezTo>
                    <a:cubicBezTo>
                      <a:pt x="462" y="43"/>
                      <a:pt x="395" y="0"/>
                      <a:pt x="32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" name="Google Shape;19;p2"/>
            <p:cNvSpPr/>
            <p:nvPr/>
          </p:nvSpPr>
          <p:spPr>
            <a:xfrm rot="1513416">
              <a:off x="6916134" y="231762"/>
              <a:ext cx="277754" cy="320980"/>
            </a:xfrm>
            <a:custGeom>
              <a:avLst/>
              <a:gdLst/>
              <a:ahLst/>
              <a:cxnLst/>
              <a:rect l="l" t="t" r="r" b="b"/>
              <a:pathLst>
                <a:path w="1356" h="1567" extrusionOk="0">
                  <a:moveTo>
                    <a:pt x="685" y="1"/>
                  </a:moveTo>
                  <a:cubicBezTo>
                    <a:pt x="353" y="1"/>
                    <a:pt x="71" y="270"/>
                    <a:pt x="37" y="635"/>
                  </a:cubicBezTo>
                  <a:cubicBezTo>
                    <a:pt x="0" y="1040"/>
                    <a:pt x="362" y="1542"/>
                    <a:pt x="707" y="1565"/>
                  </a:cubicBezTo>
                  <a:cubicBezTo>
                    <a:pt x="715" y="1566"/>
                    <a:pt x="723" y="1566"/>
                    <a:pt x="731" y="1566"/>
                  </a:cubicBezTo>
                  <a:cubicBezTo>
                    <a:pt x="1017" y="1566"/>
                    <a:pt x="1274" y="1217"/>
                    <a:pt x="1315" y="765"/>
                  </a:cubicBezTo>
                  <a:cubicBezTo>
                    <a:pt x="1355" y="363"/>
                    <a:pt x="1116" y="44"/>
                    <a:pt x="747" y="4"/>
                  </a:cubicBezTo>
                  <a:cubicBezTo>
                    <a:pt x="726" y="2"/>
                    <a:pt x="706" y="1"/>
                    <a:pt x="6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1513411">
              <a:off x="7260686" y="204362"/>
              <a:ext cx="94230" cy="75712"/>
            </a:xfrm>
            <a:custGeom>
              <a:avLst/>
              <a:gdLst/>
              <a:ahLst/>
              <a:cxnLst/>
              <a:rect l="l" t="t" r="r" b="b"/>
              <a:pathLst>
                <a:path w="748" h="601" extrusionOk="0">
                  <a:moveTo>
                    <a:pt x="305" y="0"/>
                  </a:moveTo>
                  <a:cubicBezTo>
                    <a:pt x="279" y="0"/>
                    <a:pt x="250" y="5"/>
                    <a:pt x="219" y="15"/>
                  </a:cubicBezTo>
                  <a:cubicBezTo>
                    <a:pt x="0" y="84"/>
                    <a:pt x="20" y="263"/>
                    <a:pt x="53" y="496"/>
                  </a:cubicBezTo>
                  <a:cubicBezTo>
                    <a:pt x="73" y="489"/>
                    <a:pt x="94" y="486"/>
                    <a:pt x="114" y="486"/>
                  </a:cubicBezTo>
                  <a:cubicBezTo>
                    <a:pt x="239" y="486"/>
                    <a:pt x="352" y="600"/>
                    <a:pt x="479" y="600"/>
                  </a:cubicBezTo>
                  <a:cubicBezTo>
                    <a:pt x="531" y="600"/>
                    <a:pt x="586" y="581"/>
                    <a:pt x="644" y="526"/>
                  </a:cubicBezTo>
                  <a:cubicBezTo>
                    <a:pt x="747" y="430"/>
                    <a:pt x="647" y="320"/>
                    <a:pt x="591" y="231"/>
                  </a:cubicBezTo>
                  <a:cubicBezTo>
                    <a:pt x="519" y="117"/>
                    <a:pt x="440" y="0"/>
                    <a:pt x="3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" name="Google Shape;21;p2"/>
            <p:cNvGrpSpPr/>
            <p:nvPr/>
          </p:nvGrpSpPr>
          <p:grpSpPr>
            <a:xfrm>
              <a:off x="365800" y="4214437"/>
              <a:ext cx="4336883" cy="3281771"/>
              <a:chOff x="365800" y="4214437"/>
              <a:chExt cx="4336883" cy="3281771"/>
            </a:xfrm>
          </p:grpSpPr>
          <p:sp>
            <p:nvSpPr>
              <p:cNvPr id="22" name="Google Shape;22;p2"/>
              <p:cNvSpPr/>
              <p:nvPr/>
            </p:nvSpPr>
            <p:spPr>
              <a:xfrm rot="2700000">
                <a:off x="1094547" y="4463877"/>
                <a:ext cx="1301111" cy="1437882"/>
              </a:xfrm>
              <a:custGeom>
                <a:avLst/>
                <a:gdLst/>
                <a:ahLst/>
                <a:cxnLst/>
                <a:rect l="l" t="t" r="r" b="b"/>
                <a:pathLst>
                  <a:path w="8381" h="9262" extrusionOk="0">
                    <a:moveTo>
                      <a:pt x="4431" y="0"/>
                    </a:moveTo>
                    <a:cubicBezTo>
                      <a:pt x="4060" y="0"/>
                      <a:pt x="3680" y="67"/>
                      <a:pt x="3302" y="203"/>
                    </a:cubicBezTo>
                    <a:cubicBezTo>
                      <a:pt x="2213" y="598"/>
                      <a:pt x="1645" y="1452"/>
                      <a:pt x="1256" y="2468"/>
                    </a:cubicBezTo>
                    <a:cubicBezTo>
                      <a:pt x="1113" y="2843"/>
                      <a:pt x="941" y="3195"/>
                      <a:pt x="705" y="3520"/>
                    </a:cubicBezTo>
                    <a:cubicBezTo>
                      <a:pt x="151" y="4285"/>
                      <a:pt x="1" y="5128"/>
                      <a:pt x="214" y="6044"/>
                    </a:cubicBezTo>
                    <a:cubicBezTo>
                      <a:pt x="609" y="7752"/>
                      <a:pt x="2004" y="8960"/>
                      <a:pt x="3857" y="9219"/>
                    </a:cubicBezTo>
                    <a:cubicBezTo>
                      <a:pt x="4055" y="9247"/>
                      <a:pt x="4251" y="9262"/>
                      <a:pt x="4443" y="9262"/>
                    </a:cubicBezTo>
                    <a:cubicBezTo>
                      <a:pt x="5009" y="9262"/>
                      <a:pt x="5547" y="9133"/>
                      <a:pt x="6065" y="8831"/>
                    </a:cubicBezTo>
                    <a:cubicBezTo>
                      <a:pt x="7675" y="7897"/>
                      <a:pt x="8360" y="6466"/>
                      <a:pt x="8363" y="4909"/>
                    </a:cubicBezTo>
                    <a:cubicBezTo>
                      <a:pt x="8380" y="3919"/>
                      <a:pt x="8253" y="3218"/>
                      <a:pt x="7825" y="2600"/>
                    </a:cubicBezTo>
                    <a:cubicBezTo>
                      <a:pt x="7507" y="2145"/>
                      <a:pt x="7191" y="1691"/>
                      <a:pt x="6859" y="1245"/>
                    </a:cubicBezTo>
                    <a:cubicBezTo>
                      <a:pt x="6249" y="430"/>
                      <a:pt x="5372" y="0"/>
                      <a:pt x="443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3" name="Google Shape;23;p2"/>
              <p:cNvGrpSpPr/>
              <p:nvPr/>
            </p:nvGrpSpPr>
            <p:grpSpPr>
              <a:xfrm rot="1513453">
                <a:off x="639078" y="5031218"/>
                <a:ext cx="3882251" cy="1719749"/>
                <a:chOff x="-1207072" y="4254396"/>
                <a:chExt cx="1379987" cy="611303"/>
              </a:xfrm>
            </p:grpSpPr>
            <p:sp>
              <p:nvSpPr>
                <p:cNvPr id="24" name="Google Shape;24;p2"/>
                <p:cNvSpPr/>
                <p:nvPr/>
              </p:nvSpPr>
              <p:spPr>
                <a:xfrm>
                  <a:off x="-160216" y="4791396"/>
                  <a:ext cx="64298" cy="743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6" h="1567" extrusionOk="0">
                      <a:moveTo>
                        <a:pt x="685" y="1"/>
                      </a:moveTo>
                      <a:cubicBezTo>
                        <a:pt x="353" y="1"/>
                        <a:pt x="71" y="270"/>
                        <a:pt x="37" y="635"/>
                      </a:cubicBezTo>
                      <a:cubicBezTo>
                        <a:pt x="0" y="1040"/>
                        <a:pt x="362" y="1542"/>
                        <a:pt x="707" y="1565"/>
                      </a:cubicBezTo>
                      <a:cubicBezTo>
                        <a:pt x="715" y="1566"/>
                        <a:pt x="723" y="1566"/>
                        <a:pt x="731" y="1566"/>
                      </a:cubicBezTo>
                      <a:cubicBezTo>
                        <a:pt x="1017" y="1566"/>
                        <a:pt x="1274" y="1217"/>
                        <a:pt x="1315" y="765"/>
                      </a:cubicBezTo>
                      <a:cubicBezTo>
                        <a:pt x="1355" y="363"/>
                        <a:pt x="1116" y="44"/>
                        <a:pt x="747" y="4"/>
                      </a:cubicBezTo>
                      <a:cubicBezTo>
                        <a:pt x="726" y="2"/>
                        <a:pt x="706" y="1"/>
                        <a:pt x="6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" name="Google Shape;25;p2"/>
                <p:cNvSpPr/>
                <p:nvPr/>
              </p:nvSpPr>
              <p:spPr>
                <a:xfrm>
                  <a:off x="-551519" y="4545246"/>
                  <a:ext cx="46469" cy="59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0" h="1247" extrusionOk="0">
                      <a:moveTo>
                        <a:pt x="543" y="1"/>
                      </a:moveTo>
                      <a:cubicBezTo>
                        <a:pt x="216" y="1"/>
                        <a:pt x="55" y="205"/>
                        <a:pt x="0" y="533"/>
                      </a:cubicBezTo>
                      <a:cubicBezTo>
                        <a:pt x="83" y="809"/>
                        <a:pt x="60" y="1157"/>
                        <a:pt x="446" y="1243"/>
                      </a:cubicBezTo>
                      <a:cubicBezTo>
                        <a:pt x="455" y="1245"/>
                        <a:pt x="465" y="1246"/>
                        <a:pt x="474" y="1246"/>
                      </a:cubicBezTo>
                      <a:cubicBezTo>
                        <a:pt x="683" y="1246"/>
                        <a:pt x="980" y="776"/>
                        <a:pt x="977" y="443"/>
                      </a:cubicBezTo>
                      <a:cubicBezTo>
                        <a:pt x="977" y="180"/>
                        <a:pt x="844" y="15"/>
                        <a:pt x="575" y="1"/>
                      </a:cubicBezTo>
                      <a:cubicBezTo>
                        <a:pt x="564" y="1"/>
                        <a:pt x="553" y="1"/>
                        <a:pt x="543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" name="Google Shape;26;p2"/>
                <p:cNvSpPr/>
                <p:nvPr/>
              </p:nvSpPr>
              <p:spPr>
                <a:xfrm>
                  <a:off x="-1207072" y="4254396"/>
                  <a:ext cx="43387" cy="446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5" h="941" extrusionOk="0">
                      <a:moveTo>
                        <a:pt x="412" y="1"/>
                      </a:moveTo>
                      <a:cubicBezTo>
                        <a:pt x="136" y="1"/>
                        <a:pt x="4" y="186"/>
                        <a:pt x="1" y="489"/>
                      </a:cubicBezTo>
                      <a:cubicBezTo>
                        <a:pt x="17" y="765"/>
                        <a:pt x="174" y="938"/>
                        <a:pt x="476" y="941"/>
                      </a:cubicBezTo>
                      <a:cubicBezTo>
                        <a:pt x="768" y="941"/>
                        <a:pt x="914" y="775"/>
                        <a:pt x="905" y="486"/>
                      </a:cubicBezTo>
                      <a:cubicBezTo>
                        <a:pt x="894" y="187"/>
                        <a:pt x="721" y="7"/>
                        <a:pt x="426" y="1"/>
                      </a:cubicBezTo>
                      <a:cubicBezTo>
                        <a:pt x="422" y="1"/>
                        <a:pt x="417" y="1"/>
                        <a:pt x="412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" name="Google Shape;27;p2"/>
                <p:cNvSpPr/>
                <p:nvPr/>
              </p:nvSpPr>
              <p:spPr>
                <a:xfrm>
                  <a:off x="-595937" y="4647767"/>
                  <a:ext cx="35468" cy="28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8" h="601" extrusionOk="0">
                      <a:moveTo>
                        <a:pt x="305" y="0"/>
                      </a:moveTo>
                      <a:cubicBezTo>
                        <a:pt x="279" y="0"/>
                        <a:pt x="250" y="5"/>
                        <a:pt x="219" y="15"/>
                      </a:cubicBezTo>
                      <a:cubicBezTo>
                        <a:pt x="0" y="84"/>
                        <a:pt x="20" y="263"/>
                        <a:pt x="53" y="496"/>
                      </a:cubicBezTo>
                      <a:cubicBezTo>
                        <a:pt x="73" y="489"/>
                        <a:pt x="94" y="486"/>
                        <a:pt x="114" y="486"/>
                      </a:cubicBezTo>
                      <a:cubicBezTo>
                        <a:pt x="239" y="486"/>
                        <a:pt x="352" y="600"/>
                        <a:pt x="479" y="600"/>
                      </a:cubicBezTo>
                      <a:cubicBezTo>
                        <a:pt x="531" y="600"/>
                        <a:pt x="586" y="581"/>
                        <a:pt x="644" y="526"/>
                      </a:cubicBezTo>
                      <a:cubicBezTo>
                        <a:pt x="747" y="430"/>
                        <a:pt x="647" y="320"/>
                        <a:pt x="591" y="231"/>
                      </a:cubicBezTo>
                      <a:cubicBezTo>
                        <a:pt x="519" y="117"/>
                        <a:pt x="440" y="0"/>
                        <a:pt x="30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" name="Google Shape;28;p2"/>
                <p:cNvSpPr/>
                <p:nvPr/>
              </p:nvSpPr>
              <p:spPr>
                <a:xfrm>
                  <a:off x="148922" y="4571245"/>
                  <a:ext cx="23993" cy="314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6" h="663" extrusionOk="0">
                      <a:moveTo>
                        <a:pt x="323" y="0"/>
                      </a:moveTo>
                      <a:cubicBezTo>
                        <a:pt x="283" y="0"/>
                        <a:pt x="241" y="13"/>
                        <a:pt x="207" y="41"/>
                      </a:cubicBezTo>
                      <a:cubicBezTo>
                        <a:pt x="1" y="197"/>
                        <a:pt x="4" y="403"/>
                        <a:pt x="124" y="662"/>
                      </a:cubicBezTo>
                      <a:cubicBezTo>
                        <a:pt x="416" y="549"/>
                        <a:pt x="505" y="353"/>
                        <a:pt x="472" y="124"/>
                      </a:cubicBezTo>
                      <a:cubicBezTo>
                        <a:pt x="462" y="43"/>
                        <a:pt x="395" y="0"/>
                        <a:pt x="323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9" name="Google Shape;29;p2"/>
              <p:cNvSpPr/>
              <p:nvPr/>
            </p:nvSpPr>
            <p:spPr>
              <a:xfrm rot="1513411">
                <a:off x="424199" y="4842248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 rot="1513422">
                <a:off x="789050" y="4813234"/>
                <a:ext cx="99781" cy="80171"/>
              </a:xfrm>
              <a:custGeom>
                <a:avLst/>
                <a:gdLst/>
                <a:ahLst/>
                <a:cxnLst/>
                <a:rect l="l" t="t" r="r" b="b"/>
                <a:pathLst>
                  <a:path w="748" h="601" extrusionOk="0">
                    <a:moveTo>
                      <a:pt x="305" y="0"/>
                    </a:moveTo>
                    <a:cubicBezTo>
                      <a:pt x="279" y="0"/>
                      <a:pt x="250" y="5"/>
                      <a:pt x="219" y="15"/>
                    </a:cubicBezTo>
                    <a:cubicBezTo>
                      <a:pt x="0" y="84"/>
                      <a:pt x="20" y="263"/>
                      <a:pt x="53" y="496"/>
                    </a:cubicBezTo>
                    <a:cubicBezTo>
                      <a:pt x="73" y="489"/>
                      <a:pt x="94" y="486"/>
                      <a:pt x="114" y="486"/>
                    </a:cubicBezTo>
                    <a:cubicBezTo>
                      <a:pt x="239" y="486"/>
                      <a:pt x="352" y="600"/>
                      <a:pt x="479" y="600"/>
                    </a:cubicBezTo>
                    <a:cubicBezTo>
                      <a:pt x="531" y="600"/>
                      <a:pt x="586" y="581"/>
                      <a:pt x="644" y="526"/>
                    </a:cubicBezTo>
                    <a:cubicBezTo>
                      <a:pt x="747" y="430"/>
                      <a:pt x="647" y="320"/>
                      <a:pt x="591" y="231"/>
                    </a:cubicBezTo>
                    <a:cubicBezTo>
                      <a:pt x="519" y="117"/>
                      <a:pt x="440" y="0"/>
                      <a:pt x="30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 rot="1513411">
                <a:off x="2771898" y="6061002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2" name="Google Shape;32;p2"/>
          <p:cNvSpPr txBox="1">
            <a:spLocks noGrp="1"/>
          </p:cNvSpPr>
          <p:nvPr>
            <p:ph type="ctrTitle"/>
          </p:nvPr>
        </p:nvSpPr>
        <p:spPr>
          <a:xfrm flipH="1">
            <a:off x="2322960" y="2441672"/>
            <a:ext cx="6046200" cy="2510400"/>
          </a:xfrm>
          <a:prstGeom prst="rect">
            <a:avLst/>
          </a:prstGeom>
        </p:spPr>
        <p:txBody>
          <a:bodyPr spcFirstLastPara="1" wrap="square" lIns="114400" tIns="114400" rIns="114400" bIns="1144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5900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>
            <a:endParaRPr/>
          </a:p>
        </p:txBody>
      </p:sp>
      <p:sp>
        <p:nvSpPr>
          <p:cNvPr id="33" name="Google Shape;33;p2"/>
          <p:cNvSpPr txBox="1">
            <a:spLocks noGrp="1"/>
          </p:cNvSpPr>
          <p:nvPr>
            <p:ph type="subTitle" idx="1"/>
          </p:nvPr>
        </p:nvSpPr>
        <p:spPr>
          <a:xfrm>
            <a:off x="2316236" y="4951924"/>
            <a:ext cx="6059400" cy="499800"/>
          </a:xfrm>
          <a:prstGeom prst="rect">
            <a:avLst/>
          </a:prstGeom>
        </p:spPr>
        <p:txBody>
          <a:bodyPr spcFirstLastPara="1" wrap="square" lIns="114400" tIns="114400" rIns="114400" bIns="1144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18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/>
          <p:nvPr/>
        </p:nvSpPr>
        <p:spPr>
          <a:xfrm>
            <a:off x="264831" y="196995"/>
            <a:ext cx="10353000" cy="7289100"/>
          </a:xfrm>
          <a:prstGeom prst="roundRect">
            <a:avLst>
              <a:gd name="adj" fmla="val 3715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">
    <p:bg>
      <p:bgPr>
        <a:solidFill>
          <a:schemeClr val="accent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">
    <p:bg>
      <p:bgPr>
        <a:solidFill>
          <a:schemeClr val="accent5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">
    <p:bg>
      <p:bgPr>
        <a:solidFill>
          <a:schemeClr val="accent3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"/>
          <p:cNvSpPr txBox="1">
            <a:spLocks noGrp="1"/>
          </p:cNvSpPr>
          <p:nvPr>
            <p:ph type="title"/>
          </p:nvPr>
        </p:nvSpPr>
        <p:spPr>
          <a:xfrm>
            <a:off x="533963" y="3161347"/>
            <a:ext cx="9624300" cy="1237200"/>
          </a:xfrm>
          <a:prstGeom prst="rect">
            <a:avLst/>
          </a:prstGeom>
        </p:spPr>
        <p:txBody>
          <a:bodyPr spcFirstLastPara="1" wrap="square" lIns="114400" tIns="114400" rIns="114400" bIns="1144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"/>
          <p:cNvSpPr txBox="1">
            <a:spLocks noGrp="1"/>
          </p:cNvSpPr>
          <p:nvPr>
            <p:ph type="title"/>
          </p:nvPr>
        </p:nvSpPr>
        <p:spPr>
          <a:xfrm>
            <a:off x="533963" y="482416"/>
            <a:ext cx="9624000" cy="841800"/>
          </a:xfrm>
          <a:prstGeom prst="rect">
            <a:avLst/>
          </a:prstGeom>
        </p:spPr>
        <p:txBody>
          <a:bodyPr spcFirstLastPara="1" wrap="square" lIns="114400" tIns="114400" rIns="114400" bIns="1144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1"/>
          </p:nvPr>
        </p:nvSpPr>
        <p:spPr>
          <a:xfrm>
            <a:off x="533963" y="1693930"/>
            <a:ext cx="9624000" cy="5383500"/>
          </a:xfrm>
          <a:prstGeom prst="rect">
            <a:avLst/>
          </a:prstGeom>
        </p:spPr>
        <p:txBody>
          <a:bodyPr spcFirstLastPara="1" wrap="square" lIns="114400" tIns="114400" rIns="114400" bIns="114400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20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20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20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20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20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20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20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2000"/>
              </a:spcBef>
              <a:spcAft>
                <a:spcPts val="20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533963" y="482416"/>
            <a:ext cx="9624000" cy="841800"/>
          </a:xfrm>
          <a:prstGeom prst="rect">
            <a:avLst/>
          </a:prstGeom>
        </p:spPr>
        <p:txBody>
          <a:bodyPr spcFirstLastPara="1" wrap="square" lIns="114400" tIns="114400" rIns="114400" bIns="1144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533963" y="1693930"/>
            <a:ext cx="4677000" cy="5383800"/>
          </a:xfrm>
          <a:prstGeom prst="rect">
            <a:avLst/>
          </a:prstGeom>
        </p:spPr>
        <p:txBody>
          <a:bodyPr spcFirstLastPara="1" wrap="square" lIns="114400" tIns="114400" rIns="114400" bIns="114400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2"/>
          </p:nvPr>
        </p:nvSpPr>
        <p:spPr>
          <a:xfrm>
            <a:off x="5480919" y="1693930"/>
            <a:ext cx="4677000" cy="5383800"/>
          </a:xfrm>
          <a:prstGeom prst="rect">
            <a:avLst/>
          </a:prstGeom>
        </p:spPr>
        <p:txBody>
          <a:bodyPr spcFirstLastPara="1" wrap="square" lIns="114400" tIns="114400" rIns="114400" bIns="114400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1639158" y="665740"/>
            <a:ext cx="2511300" cy="1266000"/>
          </a:xfrm>
          <a:prstGeom prst="rect">
            <a:avLst/>
          </a:prstGeom>
        </p:spPr>
        <p:txBody>
          <a:bodyPr spcFirstLastPara="1" wrap="square" lIns="114400" tIns="114400" rIns="114400" bIns="114400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8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ubTitle" idx="1"/>
          </p:nvPr>
        </p:nvSpPr>
        <p:spPr>
          <a:xfrm>
            <a:off x="1450991" y="2521361"/>
            <a:ext cx="2887800" cy="499800"/>
          </a:xfrm>
          <a:prstGeom prst="rect">
            <a:avLst/>
          </a:prstGeom>
        </p:spPr>
        <p:txBody>
          <a:bodyPr spcFirstLastPara="1" wrap="square" lIns="114400" tIns="114400" rIns="114400" bIns="11440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ansalva"/>
              <a:buNone/>
              <a:defRPr sz="2400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533963" y="661641"/>
            <a:ext cx="9624300" cy="6012600"/>
          </a:xfrm>
          <a:prstGeom prst="rect">
            <a:avLst/>
          </a:prstGeom>
        </p:spPr>
        <p:txBody>
          <a:bodyPr spcFirstLastPara="1" wrap="square" lIns="114400" tIns="114400" rIns="114400" bIns="1144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4400" tIns="114400" rIns="114400" bIns="1144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534065" y="1812547"/>
            <a:ext cx="4506600" cy="2178600"/>
          </a:xfrm>
          <a:prstGeom prst="rect">
            <a:avLst/>
          </a:prstGeom>
        </p:spPr>
        <p:txBody>
          <a:bodyPr spcFirstLastPara="1" wrap="square" lIns="114400" tIns="114400" rIns="114400" bIns="1144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ubTitle" idx="1"/>
          </p:nvPr>
        </p:nvSpPr>
        <p:spPr>
          <a:xfrm>
            <a:off x="533963" y="4120006"/>
            <a:ext cx="4506600" cy="1815300"/>
          </a:xfrm>
          <a:prstGeom prst="rect">
            <a:avLst/>
          </a:prstGeom>
        </p:spPr>
        <p:txBody>
          <a:bodyPr spcFirstLastPara="1" wrap="square" lIns="114400" tIns="114400" rIns="114400" bIns="1144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2"/>
          </p:nvPr>
        </p:nvSpPr>
        <p:spPr>
          <a:xfrm>
            <a:off x="5775705" y="1064254"/>
            <a:ext cx="4382400" cy="5431200"/>
          </a:xfrm>
          <a:prstGeom prst="rect">
            <a:avLst/>
          </a:prstGeom>
        </p:spPr>
        <p:txBody>
          <a:bodyPr spcFirstLastPara="1" wrap="square" lIns="114400" tIns="114400" rIns="114400" bIns="114400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20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20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20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20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20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20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20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2000"/>
              </a:spcBef>
              <a:spcAft>
                <a:spcPts val="20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33963" y="6218173"/>
            <a:ext cx="6844800" cy="859200"/>
          </a:xfrm>
          <a:prstGeom prst="rect">
            <a:avLst/>
          </a:prstGeom>
        </p:spPr>
        <p:txBody>
          <a:bodyPr spcFirstLastPara="1" wrap="square" lIns="114400" tIns="114400" rIns="114400" bIns="1144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533963" y="1625798"/>
            <a:ext cx="9624000" cy="2886000"/>
          </a:xfrm>
          <a:prstGeom prst="rect">
            <a:avLst/>
          </a:prstGeom>
        </p:spPr>
        <p:txBody>
          <a:bodyPr spcFirstLastPara="1" wrap="square" lIns="114400" tIns="114400" rIns="114400" bIns="1144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533963" y="4633188"/>
            <a:ext cx="9624000" cy="1911900"/>
          </a:xfrm>
          <a:prstGeom prst="rect">
            <a:avLst/>
          </a:prstGeom>
        </p:spPr>
        <p:txBody>
          <a:bodyPr spcFirstLastPara="1" wrap="square" lIns="114400" tIns="114400" rIns="114400" bIns="114400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>
              <a:spcBef>
                <a:spcPts val="20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20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20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20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20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20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20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2000"/>
              </a:spcBef>
              <a:spcAft>
                <a:spcPts val="20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slidesgo.com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33963" y="482416"/>
            <a:ext cx="9624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4400" tIns="114400" rIns="114400" bIns="1144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33963" y="1693930"/>
            <a:ext cx="9624000" cy="53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4400" tIns="114400" rIns="114400" bIns="114400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ap"/>
              <a:buChar char="●"/>
              <a:defRPr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1pPr>
            <a:lvl2pPr marL="914400" lvl="1" indent="-3175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ap"/>
              <a:buChar char="○"/>
              <a:defRPr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2pPr>
            <a:lvl3pPr marL="1371600" lvl="2" indent="-3175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ap"/>
              <a:buChar char="■"/>
              <a:defRPr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3pPr>
            <a:lvl4pPr marL="1828800" lvl="3" indent="-3175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ap"/>
              <a:buChar char="●"/>
              <a:defRPr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4pPr>
            <a:lvl5pPr marL="2286000" lvl="4" indent="-3175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ap"/>
              <a:buChar char="○"/>
              <a:defRPr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5pPr>
            <a:lvl6pPr marL="2743200" lvl="5" indent="-3175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ap"/>
              <a:buChar char="■"/>
              <a:defRPr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6pPr>
            <a:lvl7pPr marL="3200400" lvl="6" indent="-3175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ap"/>
              <a:buChar char="●"/>
              <a:defRPr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7pPr>
            <a:lvl8pPr marL="3657600" lvl="7" indent="-3175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sap"/>
              <a:buChar char="○"/>
              <a:defRPr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8pPr>
            <a:lvl9pPr marL="4114800" lvl="8" indent="-3175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400"/>
              <a:buFont typeface="Asap"/>
              <a:buChar char="■"/>
              <a:defRPr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/>
          <p:nvPr/>
        </p:nvSpPr>
        <p:spPr>
          <a:xfrm>
            <a:off x="3763413" y="7313743"/>
            <a:ext cx="29904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rPr>
              <a:t>This template was made by </a:t>
            </a:r>
            <a:r>
              <a:rPr lang="en" sz="800" b="1" u="sng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  <a:hlinkClick r:id="rId1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Slidesgo</a:t>
            </a:r>
            <a:endParaRPr sz="800" b="1">
              <a:solidFill>
                <a:schemeClr val="dk1"/>
              </a:solidFill>
              <a:latin typeface="Asap"/>
              <a:ea typeface="Asap"/>
              <a:cs typeface="Asap"/>
              <a:sym typeface="Asap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2"/>
          <p:cNvSpPr txBox="1">
            <a:spLocks noGrp="1"/>
          </p:cNvSpPr>
          <p:nvPr>
            <p:ph type="ctrTitle"/>
          </p:nvPr>
        </p:nvSpPr>
        <p:spPr>
          <a:xfrm flipH="1">
            <a:off x="2975767" y="2441672"/>
            <a:ext cx="4740300" cy="2510400"/>
          </a:xfrm>
          <a:prstGeom prst="rect">
            <a:avLst/>
          </a:prstGeom>
        </p:spPr>
        <p:txBody>
          <a:bodyPr spcFirstLastPara="1" wrap="square" lIns="114400" tIns="114400" rIns="114400" bIns="11440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400" dirty="0">
                <a:latin typeface="Londrina Solid"/>
                <a:ea typeface="Londrina Solid"/>
                <a:cs typeface="Londrina Solid"/>
                <a:sym typeface="Londrina Solid"/>
              </a:rPr>
              <a:t>UNIT 5 </a:t>
            </a:r>
            <a:r>
              <a:rPr lang="en" sz="9600" dirty="0">
                <a:solidFill>
                  <a:schemeClr val="lt1"/>
                </a:solidFill>
                <a:latin typeface="Londrina Solid"/>
                <a:ea typeface="Londrina Solid"/>
                <a:cs typeface="Londrina Solid"/>
                <a:sym typeface="Londrina Solid"/>
              </a:rPr>
              <a:t>FOOD AND DRINK</a:t>
            </a:r>
            <a:endParaRPr sz="17400" dirty="0">
              <a:solidFill>
                <a:schemeClr val="lt1"/>
              </a:solidFill>
              <a:latin typeface="Londrina Solid"/>
              <a:ea typeface="Londrina Solid"/>
              <a:cs typeface="Londrina Solid"/>
              <a:sym typeface="Londrina Solid"/>
            </a:endParaRPr>
          </a:p>
        </p:txBody>
      </p:sp>
      <p:sp>
        <p:nvSpPr>
          <p:cNvPr id="82" name="Google Shape;82;p22"/>
          <p:cNvSpPr txBox="1">
            <a:spLocks noGrp="1"/>
          </p:cNvSpPr>
          <p:nvPr>
            <p:ph type="subTitle" idx="1"/>
          </p:nvPr>
        </p:nvSpPr>
        <p:spPr>
          <a:xfrm>
            <a:off x="2316236" y="5126126"/>
            <a:ext cx="6059400" cy="499800"/>
          </a:xfrm>
          <a:prstGeom prst="rect">
            <a:avLst/>
          </a:prstGeom>
        </p:spPr>
        <p:txBody>
          <a:bodyPr spcFirstLastPara="1" wrap="square" lIns="114400" tIns="114400" rIns="114400" bIns="1144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LESSON 1. GETTING STARTED</a:t>
            </a:r>
            <a:endParaRPr sz="2000" dirty="0"/>
          </a:p>
        </p:txBody>
      </p:sp>
      <p:sp>
        <p:nvSpPr>
          <p:cNvPr id="83" name="Google Shape;83;p22"/>
          <p:cNvSpPr/>
          <p:nvPr/>
        </p:nvSpPr>
        <p:spPr>
          <a:xfrm>
            <a:off x="-1223376" y="1934938"/>
            <a:ext cx="49084" cy="51671"/>
          </a:xfrm>
          <a:custGeom>
            <a:avLst/>
            <a:gdLst/>
            <a:ahLst/>
            <a:cxnLst/>
            <a:rect l="l" t="t" r="r" b="b"/>
            <a:pathLst>
              <a:path w="1011" h="1090" extrusionOk="0">
                <a:moveTo>
                  <a:pt x="473" y="0"/>
                </a:moveTo>
                <a:cubicBezTo>
                  <a:pt x="118" y="0"/>
                  <a:pt x="7" y="248"/>
                  <a:pt x="0" y="522"/>
                </a:cubicBezTo>
                <a:cubicBezTo>
                  <a:pt x="0" y="861"/>
                  <a:pt x="80" y="1089"/>
                  <a:pt x="422" y="1089"/>
                </a:cubicBezTo>
                <a:cubicBezTo>
                  <a:pt x="667" y="1089"/>
                  <a:pt x="1010" y="665"/>
                  <a:pt x="974" y="389"/>
                </a:cubicBezTo>
                <a:cubicBezTo>
                  <a:pt x="940" y="130"/>
                  <a:pt x="738" y="4"/>
                  <a:pt x="495" y="1"/>
                </a:cubicBezTo>
                <a:cubicBezTo>
                  <a:pt x="488" y="0"/>
                  <a:pt x="481" y="0"/>
                  <a:pt x="47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22"/>
          <p:cNvSpPr/>
          <p:nvPr/>
        </p:nvSpPr>
        <p:spPr>
          <a:xfrm>
            <a:off x="-1448943" y="2147879"/>
            <a:ext cx="36898" cy="47689"/>
          </a:xfrm>
          <a:custGeom>
            <a:avLst/>
            <a:gdLst/>
            <a:ahLst/>
            <a:cxnLst/>
            <a:rect l="l" t="t" r="r" b="b"/>
            <a:pathLst>
              <a:path w="760" h="1006" extrusionOk="0">
                <a:moveTo>
                  <a:pt x="431" y="0"/>
                </a:moveTo>
                <a:cubicBezTo>
                  <a:pt x="421" y="0"/>
                  <a:pt x="410" y="1"/>
                  <a:pt x="399" y="1"/>
                </a:cubicBezTo>
                <a:cubicBezTo>
                  <a:pt x="133" y="18"/>
                  <a:pt x="4" y="187"/>
                  <a:pt x="24" y="486"/>
                </a:cubicBezTo>
                <a:cubicBezTo>
                  <a:pt x="100" y="653"/>
                  <a:pt x="1" y="1006"/>
                  <a:pt x="302" y="1006"/>
                </a:cubicBezTo>
                <a:cubicBezTo>
                  <a:pt x="313" y="1006"/>
                  <a:pt x="324" y="1005"/>
                  <a:pt x="336" y="1004"/>
                </a:cubicBezTo>
                <a:cubicBezTo>
                  <a:pt x="648" y="981"/>
                  <a:pt x="687" y="630"/>
                  <a:pt x="727" y="371"/>
                </a:cubicBezTo>
                <a:cubicBezTo>
                  <a:pt x="759" y="164"/>
                  <a:pt x="649" y="0"/>
                  <a:pt x="43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5" name="Google Shape;485;p24"/>
          <p:cNvGrpSpPr/>
          <p:nvPr/>
        </p:nvGrpSpPr>
        <p:grpSpPr>
          <a:xfrm>
            <a:off x="836692" y="310343"/>
            <a:ext cx="4130590" cy="799508"/>
            <a:chOff x="754785" y="449351"/>
            <a:chExt cx="4034172" cy="1645845"/>
          </a:xfrm>
        </p:grpSpPr>
        <p:sp>
          <p:nvSpPr>
            <p:cNvPr id="486" name="Google Shape;486;p24"/>
            <p:cNvSpPr/>
            <p:nvPr/>
          </p:nvSpPr>
          <p:spPr>
            <a:xfrm>
              <a:off x="1195956" y="502920"/>
              <a:ext cx="3238216" cy="1592276"/>
            </a:xfrm>
            <a:custGeom>
              <a:avLst/>
              <a:gdLst/>
              <a:ahLst/>
              <a:cxnLst/>
              <a:rect l="l" t="t" r="r" b="b"/>
              <a:pathLst>
                <a:path w="261674" h="177363" extrusionOk="0">
                  <a:moveTo>
                    <a:pt x="1300" y="102929"/>
                  </a:moveTo>
                  <a:cubicBezTo>
                    <a:pt x="-270" y="86533"/>
                    <a:pt x="-1110" y="65092"/>
                    <a:pt x="2927" y="51033"/>
                  </a:cubicBezTo>
                  <a:cubicBezTo>
                    <a:pt x="6964" y="36974"/>
                    <a:pt x="12851" y="26574"/>
                    <a:pt x="25524" y="18573"/>
                  </a:cubicBezTo>
                  <a:cubicBezTo>
                    <a:pt x="38197" y="10572"/>
                    <a:pt x="55473" y="5929"/>
                    <a:pt x="78966" y="3027"/>
                  </a:cubicBezTo>
                  <a:cubicBezTo>
                    <a:pt x="102459" y="125"/>
                    <a:pt x="140692" y="-1076"/>
                    <a:pt x="166483" y="1160"/>
                  </a:cubicBezTo>
                  <a:cubicBezTo>
                    <a:pt x="192274" y="3396"/>
                    <a:pt x="218505" y="8117"/>
                    <a:pt x="233710" y="16442"/>
                  </a:cubicBezTo>
                  <a:cubicBezTo>
                    <a:pt x="248915" y="24768"/>
                    <a:pt x="253136" y="38172"/>
                    <a:pt x="257713" y="51113"/>
                  </a:cubicBezTo>
                  <a:cubicBezTo>
                    <a:pt x="262290" y="64054"/>
                    <a:pt x="262031" y="79426"/>
                    <a:pt x="261173" y="94086"/>
                  </a:cubicBezTo>
                  <a:cubicBezTo>
                    <a:pt x="260315" y="108747"/>
                    <a:pt x="257840" y="127442"/>
                    <a:pt x="252564" y="139076"/>
                  </a:cubicBezTo>
                  <a:cubicBezTo>
                    <a:pt x="247288" y="150710"/>
                    <a:pt x="241252" y="157796"/>
                    <a:pt x="229519" y="163889"/>
                  </a:cubicBezTo>
                  <a:cubicBezTo>
                    <a:pt x="217786" y="169983"/>
                    <a:pt x="201711" y="173485"/>
                    <a:pt x="182166" y="175637"/>
                  </a:cubicBezTo>
                  <a:cubicBezTo>
                    <a:pt x="162621" y="177789"/>
                    <a:pt x="133946" y="177615"/>
                    <a:pt x="112247" y="176800"/>
                  </a:cubicBezTo>
                  <a:cubicBezTo>
                    <a:pt x="90548" y="175985"/>
                    <a:pt x="68623" y="175312"/>
                    <a:pt x="51973" y="170747"/>
                  </a:cubicBezTo>
                  <a:cubicBezTo>
                    <a:pt x="35323" y="166182"/>
                    <a:pt x="20795" y="160714"/>
                    <a:pt x="12349" y="149411"/>
                  </a:cubicBezTo>
                  <a:cubicBezTo>
                    <a:pt x="3904" y="138108"/>
                    <a:pt x="2870" y="119325"/>
                    <a:pt x="1300" y="1029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</p:sp>
        <p:grpSp>
          <p:nvGrpSpPr>
            <p:cNvPr id="487" name="Google Shape;487;p24"/>
            <p:cNvGrpSpPr/>
            <p:nvPr/>
          </p:nvGrpSpPr>
          <p:grpSpPr>
            <a:xfrm rot="-10471886" flipH="1">
              <a:off x="4006802" y="449351"/>
              <a:ext cx="782155" cy="744639"/>
              <a:chOff x="-280501" y="4517460"/>
              <a:chExt cx="273739" cy="298254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-280501" y="4741411"/>
                <a:ext cx="64298" cy="74303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-53231" y="4623807"/>
                <a:ext cx="46469" cy="59130"/>
              </a:xfrm>
              <a:custGeom>
                <a:avLst/>
                <a:gdLst/>
                <a:ahLst/>
                <a:cxnLst/>
                <a:rect l="l" t="t" r="r" b="b"/>
                <a:pathLst>
                  <a:path w="980" h="1247" extrusionOk="0">
                    <a:moveTo>
                      <a:pt x="543" y="1"/>
                    </a:moveTo>
                    <a:cubicBezTo>
                      <a:pt x="216" y="1"/>
                      <a:pt x="55" y="205"/>
                      <a:pt x="0" y="533"/>
                    </a:cubicBezTo>
                    <a:cubicBezTo>
                      <a:pt x="83" y="809"/>
                      <a:pt x="60" y="1157"/>
                      <a:pt x="446" y="1243"/>
                    </a:cubicBezTo>
                    <a:cubicBezTo>
                      <a:pt x="455" y="1245"/>
                      <a:pt x="465" y="1246"/>
                      <a:pt x="474" y="1246"/>
                    </a:cubicBezTo>
                    <a:cubicBezTo>
                      <a:pt x="683" y="1246"/>
                      <a:pt x="980" y="776"/>
                      <a:pt x="977" y="443"/>
                    </a:cubicBezTo>
                    <a:cubicBezTo>
                      <a:pt x="977" y="180"/>
                      <a:pt x="844" y="15"/>
                      <a:pt x="575" y="1"/>
                    </a:cubicBezTo>
                    <a:cubicBezTo>
                      <a:pt x="564" y="1"/>
                      <a:pt x="553" y="1"/>
                      <a:pt x="54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-97649" y="4726328"/>
                <a:ext cx="35468" cy="28498"/>
              </a:xfrm>
              <a:custGeom>
                <a:avLst/>
                <a:gdLst/>
                <a:ahLst/>
                <a:cxnLst/>
                <a:rect l="l" t="t" r="r" b="b"/>
                <a:pathLst>
                  <a:path w="748" h="601" extrusionOk="0">
                    <a:moveTo>
                      <a:pt x="305" y="0"/>
                    </a:moveTo>
                    <a:cubicBezTo>
                      <a:pt x="279" y="0"/>
                      <a:pt x="250" y="5"/>
                      <a:pt x="219" y="15"/>
                    </a:cubicBezTo>
                    <a:cubicBezTo>
                      <a:pt x="0" y="84"/>
                      <a:pt x="20" y="263"/>
                      <a:pt x="53" y="496"/>
                    </a:cubicBezTo>
                    <a:cubicBezTo>
                      <a:pt x="73" y="489"/>
                      <a:pt x="94" y="486"/>
                      <a:pt x="114" y="486"/>
                    </a:cubicBezTo>
                    <a:cubicBezTo>
                      <a:pt x="239" y="486"/>
                      <a:pt x="352" y="600"/>
                      <a:pt x="479" y="600"/>
                    </a:cubicBezTo>
                    <a:cubicBezTo>
                      <a:pt x="531" y="600"/>
                      <a:pt x="586" y="581"/>
                      <a:pt x="644" y="526"/>
                    </a:cubicBezTo>
                    <a:cubicBezTo>
                      <a:pt x="747" y="430"/>
                      <a:pt x="647" y="320"/>
                      <a:pt x="591" y="231"/>
                    </a:cubicBezTo>
                    <a:cubicBezTo>
                      <a:pt x="519" y="117"/>
                      <a:pt x="440" y="0"/>
                      <a:pt x="30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1" name="Google Shape;491;p24"/>
              <p:cNvSpPr/>
              <p:nvPr/>
            </p:nvSpPr>
            <p:spPr>
              <a:xfrm>
                <a:off x="-60507" y="4517460"/>
                <a:ext cx="23993" cy="31438"/>
              </a:xfrm>
              <a:custGeom>
                <a:avLst/>
                <a:gdLst/>
                <a:ahLst/>
                <a:cxnLst/>
                <a:rect l="l" t="t" r="r" b="b"/>
                <a:pathLst>
                  <a:path w="506" h="663" extrusionOk="0">
                    <a:moveTo>
                      <a:pt x="323" y="0"/>
                    </a:moveTo>
                    <a:cubicBezTo>
                      <a:pt x="283" y="0"/>
                      <a:pt x="241" y="13"/>
                      <a:pt x="207" y="41"/>
                    </a:cubicBezTo>
                    <a:cubicBezTo>
                      <a:pt x="1" y="197"/>
                      <a:pt x="4" y="403"/>
                      <a:pt x="124" y="662"/>
                    </a:cubicBezTo>
                    <a:cubicBezTo>
                      <a:pt x="416" y="549"/>
                      <a:pt x="505" y="353"/>
                      <a:pt x="472" y="124"/>
                    </a:cubicBezTo>
                    <a:cubicBezTo>
                      <a:pt x="462" y="43"/>
                      <a:pt x="395" y="0"/>
                      <a:pt x="32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97" name="Google Shape;497;p24"/>
            <p:cNvSpPr/>
            <p:nvPr/>
          </p:nvSpPr>
          <p:spPr>
            <a:xfrm>
              <a:off x="1380950" y="1111346"/>
              <a:ext cx="200858" cy="181874"/>
            </a:xfrm>
            <a:custGeom>
              <a:avLst/>
              <a:gdLst/>
              <a:ahLst/>
              <a:cxnLst/>
              <a:rect l="l" t="t" r="r" b="b"/>
              <a:pathLst>
                <a:path w="11649" h="10548" extrusionOk="0">
                  <a:moveTo>
                    <a:pt x="4493" y="571"/>
                  </a:moveTo>
                  <a:cubicBezTo>
                    <a:pt x="4532" y="571"/>
                    <a:pt x="4568" y="574"/>
                    <a:pt x="4604" y="580"/>
                  </a:cubicBezTo>
                  <a:cubicBezTo>
                    <a:pt x="5131" y="649"/>
                    <a:pt x="5469" y="1224"/>
                    <a:pt x="5519" y="1726"/>
                  </a:cubicBezTo>
                  <a:cubicBezTo>
                    <a:pt x="5578" y="2326"/>
                    <a:pt x="5352" y="2954"/>
                    <a:pt x="5154" y="3509"/>
                  </a:cubicBezTo>
                  <a:cubicBezTo>
                    <a:pt x="5106" y="3635"/>
                    <a:pt x="5156" y="3777"/>
                    <a:pt x="5268" y="3847"/>
                  </a:cubicBezTo>
                  <a:cubicBezTo>
                    <a:pt x="5316" y="3878"/>
                    <a:pt x="5369" y="3893"/>
                    <a:pt x="5422" y="3893"/>
                  </a:cubicBezTo>
                  <a:cubicBezTo>
                    <a:pt x="5496" y="3893"/>
                    <a:pt x="5569" y="3864"/>
                    <a:pt x="5622" y="3810"/>
                  </a:cubicBezTo>
                  <a:cubicBezTo>
                    <a:pt x="6384" y="3046"/>
                    <a:pt x="7333" y="2095"/>
                    <a:pt x="8490" y="1832"/>
                  </a:cubicBezTo>
                  <a:cubicBezTo>
                    <a:pt x="8643" y="1798"/>
                    <a:pt x="8803" y="1781"/>
                    <a:pt x="8964" y="1781"/>
                  </a:cubicBezTo>
                  <a:cubicBezTo>
                    <a:pt x="9453" y="1781"/>
                    <a:pt x="9957" y="1935"/>
                    <a:pt x="10337" y="2212"/>
                  </a:cubicBezTo>
                  <a:cubicBezTo>
                    <a:pt x="10597" y="2401"/>
                    <a:pt x="10915" y="2728"/>
                    <a:pt x="10959" y="3227"/>
                  </a:cubicBezTo>
                  <a:cubicBezTo>
                    <a:pt x="11054" y="4268"/>
                    <a:pt x="9983" y="5068"/>
                    <a:pt x="9065" y="5557"/>
                  </a:cubicBezTo>
                  <a:cubicBezTo>
                    <a:pt x="6752" y="6790"/>
                    <a:pt x="4186" y="7540"/>
                    <a:pt x="1574" y="7761"/>
                  </a:cubicBezTo>
                  <a:cubicBezTo>
                    <a:pt x="1276" y="5559"/>
                    <a:pt x="1834" y="3230"/>
                    <a:pt x="3179" y="1464"/>
                  </a:cubicBezTo>
                  <a:cubicBezTo>
                    <a:pt x="3497" y="1048"/>
                    <a:pt x="3974" y="571"/>
                    <a:pt x="4493" y="571"/>
                  </a:cubicBezTo>
                  <a:close/>
                  <a:moveTo>
                    <a:pt x="4491" y="0"/>
                  </a:moveTo>
                  <a:cubicBezTo>
                    <a:pt x="3888" y="0"/>
                    <a:pt x="3286" y="385"/>
                    <a:pt x="2724" y="1118"/>
                  </a:cubicBezTo>
                  <a:cubicBezTo>
                    <a:pt x="1295" y="2993"/>
                    <a:pt x="696" y="5462"/>
                    <a:pt x="1005" y="7800"/>
                  </a:cubicBezTo>
                  <a:cubicBezTo>
                    <a:pt x="765" y="7814"/>
                    <a:pt x="528" y="7819"/>
                    <a:pt x="288" y="7825"/>
                  </a:cubicBezTo>
                  <a:cubicBezTo>
                    <a:pt x="126" y="7825"/>
                    <a:pt x="1" y="7956"/>
                    <a:pt x="4" y="8112"/>
                  </a:cubicBezTo>
                  <a:cubicBezTo>
                    <a:pt x="4" y="8272"/>
                    <a:pt x="137" y="8397"/>
                    <a:pt x="289" y="8397"/>
                  </a:cubicBezTo>
                  <a:cubicBezTo>
                    <a:pt x="291" y="8397"/>
                    <a:pt x="292" y="8397"/>
                    <a:pt x="294" y="8397"/>
                  </a:cubicBezTo>
                  <a:cubicBezTo>
                    <a:pt x="562" y="8391"/>
                    <a:pt x="830" y="8383"/>
                    <a:pt x="1097" y="8369"/>
                  </a:cubicBezTo>
                  <a:cubicBezTo>
                    <a:pt x="1234" y="9066"/>
                    <a:pt x="1457" y="9741"/>
                    <a:pt x="1759" y="10383"/>
                  </a:cubicBezTo>
                  <a:cubicBezTo>
                    <a:pt x="1809" y="10489"/>
                    <a:pt x="1909" y="10548"/>
                    <a:pt x="2018" y="10548"/>
                  </a:cubicBezTo>
                  <a:cubicBezTo>
                    <a:pt x="2060" y="10548"/>
                    <a:pt x="2102" y="10536"/>
                    <a:pt x="2143" y="10517"/>
                  </a:cubicBezTo>
                  <a:cubicBezTo>
                    <a:pt x="2286" y="10450"/>
                    <a:pt x="2344" y="10280"/>
                    <a:pt x="2277" y="10135"/>
                  </a:cubicBezTo>
                  <a:cubicBezTo>
                    <a:pt x="2004" y="9560"/>
                    <a:pt x="1800" y="8949"/>
                    <a:pt x="1672" y="8327"/>
                  </a:cubicBezTo>
                  <a:cubicBezTo>
                    <a:pt x="4342" y="8095"/>
                    <a:pt x="6964" y="7325"/>
                    <a:pt x="9333" y="6062"/>
                  </a:cubicBezTo>
                  <a:cubicBezTo>
                    <a:pt x="10401" y="5490"/>
                    <a:pt x="11648" y="4527"/>
                    <a:pt x="11526" y="3174"/>
                  </a:cubicBezTo>
                  <a:cubicBezTo>
                    <a:pt x="11478" y="2622"/>
                    <a:pt x="11174" y="2111"/>
                    <a:pt x="10675" y="1749"/>
                  </a:cubicBezTo>
                  <a:cubicBezTo>
                    <a:pt x="10193" y="1396"/>
                    <a:pt x="9579" y="1204"/>
                    <a:pt x="8974" y="1204"/>
                  </a:cubicBezTo>
                  <a:cubicBezTo>
                    <a:pt x="8769" y="1204"/>
                    <a:pt x="8565" y="1226"/>
                    <a:pt x="8368" y="1272"/>
                  </a:cubicBezTo>
                  <a:cubicBezTo>
                    <a:pt x="7450" y="1478"/>
                    <a:pt x="6680" y="2030"/>
                    <a:pt x="6024" y="2625"/>
                  </a:cubicBezTo>
                  <a:cubicBezTo>
                    <a:pt x="6091" y="2318"/>
                    <a:pt x="6122" y="1997"/>
                    <a:pt x="6091" y="1668"/>
                  </a:cubicBezTo>
                  <a:cubicBezTo>
                    <a:pt x="6016" y="928"/>
                    <a:pt x="5511" y="125"/>
                    <a:pt x="4685" y="13"/>
                  </a:cubicBezTo>
                  <a:cubicBezTo>
                    <a:pt x="4620" y="4"/>
                    <a:pt x="4556" y="0"/>
                    <a:pt x="4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98" name="Google Shape;498;p24"/>
            <p:cNvGrpSpPr/>
            <p:nvPr/>
          </p:nvGrpSpPr>
          <p:grpSpPr>
            <a:xfrm>
              <a:off x="3827839" y="1036672"/>
              <a:ext cx="380192" cy="524805"/>
              <a:chOff x="4722551" y="1837735"/>
              <a:chExt cx="380192" cy="524805"/>
            </a:xfrm>
          </p:grpSpPr>
          <p:grpSp>
            <p:nvGrpSpPr>
              <p:cNvPr id="499" name="Google Shape;499;p24"/>
              <p:cNvGrpSpPr/>
              <p:nvPr/>
            </p:nvGrpSpPr>
            <p:grpSpPr>
              <a:xfrm rot="-9899934">
                <a:off x="4746719" y="2095290"/>
                <a:ext cx="323291" cy="229318"/>
                <a:chOff x="699313" y="5902250"/>
                <a:chExt cx="171475" cy="121625"/>
              </a:xfrm>
            </p:grpSpPr>
            <p:sp>
              <p:nvSpPr>
                <p:cNvPr id="500" name="Google Shape;500;p24"/>
                <p:cNvSpPr/>
                <p:nvPr/>
              </p:nvSpPr>
              <p:spPr>
                <a:xfrm>
                  <a:off x="699313" y="5902250"/>
                  <a:ext cx="14475" cy="1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9" h="566" extrusionOk="0">
                      <a:moveTo>
                        <a:pt x="290" y="0"/>
                      </a:moveTo>
                      <a:cubicBezTo>
                        <a:pt x="216" y="0"/>
                        <a:pt x="142" y="27"/>
                        <a:pt x="90" y="80"/>
                      </a:cubicBezTo>
                      <a:cubicBezTo>
                        <a:pt x="34" y="130"/>
                        <a:pt x="1" y="205"/>
                        <a:pt x="1" y="281"/>
                      </a:cubicBezTo>
                      <a:cubicBezTo>
                        <a:pt x="1" y="322"/>
                        <a:pt x="12" y="356"/>
                        <a:pt x="26" y="392"/>
                      </a:cubicBezTo>
                      <a:cubicBezTo>
                        <a:pt x="40" y="426"/>
                        <a:pt x="62" y="456"/>
                        <a:pt x="90" y="482"/>
                      </a:cubicBezTo>
                      <a:cubicBezTo>
                        <a:pt x="112" y="509"/>
                        <a:pt x="146" y="532"/>
                        <a:pt x="179" y="546"/>
                      </a:cubicBezTo>
                      <a:cubicBezTo>
                        <a:pt x="216" y="560"/>
                        <a:pt x="249" y="565"/>
                        <a:pt x="288" y="565"/>
                      </a:cubicBezTo>
                      <a:cubicBezTo>
                        <a:pt x="363" y="565"/>
                        <a:pt x="439" y="537"/>
                        <a:pt x="495" y="482"/>
                      </a:cubicBezTo>
                      <a:cubicBezTo>
                        <a:pt x="550" y="429"/>
                        <a:pt x="578" y="356"/>
                        <a:pt x="578" y="281"/>
                      </a:cubicBezTo>
                      <a:cubicBezTo>
                        <a:pt x="578" y="205"/>
                        <a:pt x="545" y="133"/>
                        <a:pt x="495" y="80"/>
                      </a:cubicBezTo>
                      <a:cubicBezTo>
                        <a:pt x="440" y="27"/>
                        <a:pt x="365" y="0"/>
                        <a:pt x="29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1" name="Google Shape;501;p24"/>
                <p:cNvSpPr/>
                <p:nvPr/>
              </p:nvSpPr>
              <p:spPr>
                <a:xfrm>
                  <a:off x="713888" y="5917000"/>
                  <a:ext cx="138550" cy="98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42" h="3921" extrusionOk="0">
                      <a:moveTo>
                        <a:pt x="313" y="1"/>
                      </a:moveTo>
                      <a:cubicBezTo>
                        <a:pt x="237" y="1"/>
                        <a:pt x="162" y="30"/>
                        <a:pt x="107" y="90"/>
                      </a:cubicBezTo>
                      <a:cubicBezTo>
                        <a:pt x="1" y="207"/>
                        <a:pt x="4" y="388"/>
                        <a:pt x="121" y="494"/>
                      </a:cubicBezTo>
                      <a:cubicBezTo>
                        <a:pt x="171" y="544"/>
                        <a:pt x="246" y="569"/>
                        <a:pt x="310" y="569"/>
                      </a:cubicBezTo>
                      <a:cubicBezTo>
                        <a:pt x="389" y="569"/>
                        <a:pt x="464" y="542"/>
                        <a:pt x="520" y="480"/>
                      </a:cubicBezTo>
                      <a:cubicBezTo>
                        <a:pt x="629" y="366"/>
                        <a:pt x="626" y="184"/>
                        <a:pt x="511" y="76"/>
                      </a:cubicBezTo>
                      <a:cubicBezTo>
                        <a:pt x="455" y="26"/>
                        <a:pt x="384" y="1"/>
                        <a:pt x="313" y="1"/>
                      </a:cubicBezTo>
                      <a:close/>
                      <a:moveTo>
                        <a:pt x="953" y="566"/>
                      </a:moveTo>
                      <a:cubicBezTo>
                        <a:pt x="871" y="566"/>
                        <a:pt x="790" y="600"/>
                        <a:pt x="735" y="667"/>
                      </a:cubicBezTo>
                      <a:cubicBezTo>
                        <a:pt x="631" y="787"/>
                        <a:pt x="642" y="966"/>
                        <a:pt x="765" y="1072"/>
                      </a:cubicBezTo>
                      <a:cubicBezTo>
                        <a:pt x="818" y="1116"/>
                        <a:pt x="882" y="1141"/>
                        <a:pt x="952" y="1141"/>
                      </a:cubicBezTo>
                      <a:cubicBezTo>
                        <a:pt x="1030" y="1141"/>
                        <a:pt x="1111" y="1105"/>
                        <a:pt x="1167" y="1038"/>
                      </a:cubicBezTo>
                      <a:cubicBezTo>
                        <a:pt x="1270" y="918"/>
                        <a:pt x="1256" y="740"/>
                        <a:pt x="1139" y="634"/>
                      </a:cubicBezTo>
                      <a:cubicBezTo>
                        <a:pt x="1085" y="588"/>
                        <a:pt x="1018" y="566"/>
                        <a:pt x="953" y="566"/>
                      </a:cubicBezTo>
                      <a:close/>
                      <a:moveTo>
                        <a:pt x="1608" y="1103"/>
                      </a:moveTo>
                      <a:cubicBezTo>
                        <a:pt x="1522" y="1103"/>
                        <a:pt x="1438" y="1141"/>
                        <a:pt x="1382" y="1214"/>
                      </a:cubicBezTo>
                      <a:cubicBezTo>
                        <a:pt x="1284" y="1339"/>
                        <a:pt x="1309" y="1518"/>
                        <a:pt x="1432" y="1616"/>
                      </a:cubicBezTo>
                      <a:cubicBezTo>
                        <a:pt x="1484" y="1657"/>
                        <a:pt x="1538" y="1674"/>
                        <a:pt x="1595" y="1674"/>
                      </a:cubicBezTo>
                      <a:cubicBezTo>
                        <a:pt x="1599" y="1674"/>
                        <a:pt x="1603" y="1674"/>
                        <a:pt x="1608" y="1674"/>
                      </a:cubicBezTo>
                      <a:cubicBezTo>
                        <a:pt x="1697" y="1674"/>
                        <a:pt x="1781" y="1635"/>
                        <a:pt x="1836" y="1565"/>
                      </a:cubicBezTo>
                      <a:cubicBezTo>
                        <a:pt x="1931" y="1440"/>
                        <a:pt x="1909" y="1261"/>
                        <a:pt x="1786" y="1164"/>
                      </a:cubicBezTo>
                      <a:cubicBezTo>
                        <a:pt x="1732" y="1123"/>
                        <a:pt x="1670" y="1103"/>
                        <a:pt x="1608" y="1103"/>
                      </a:cubicBezTo>
                      <a:close/>
                      <a:moveTo>
                        <a:pt x="2287" y="1617"/>
                      </a:moveTo>
                      <a:cubicBezTo>
                        <a:pt x="2198" y="1617"/>
                        <a:pt x="2110" y="1658"/>
                        <a:pt x="2054" y="1736"/>
                      </a:cubicBezTo>
                      <a:cubicBezTo>
                        <a:pt x="1965" y="1867"/>
                        <a:pt x="1993" y="2042"/>
                        <a:pt x="2121" y="2134"/>
                      </a:cubicBezTo>
                      <a:cubicBezTo>
                        <a:pt x="2174" y="2168"/>
                        <a:pt x="2230" y="2188"/>
                        <a:pt x="2288" y="2190"/>
                      </a:cubicBezTo>
                      <a:cubicBezTo>
                        <a:pt x="2380" y="2190"/>
                        <a:pt x="2467" y="2148"/>
                        <a:pt x="2523" y="2070"/>
                      </a:cubicBezTo>
                      <a:cubicBezTo>
                        <a:pt x="2612" y="1942"/>
                        <a:pt x="2584" y="1761"/>
                        <a:pt x="2456" y="1671"/>
                      </a:cubicBezTo>
                      <a:cubicBezTo>
                        <a:pt x="2405" y="1635"/>
                        <a:pt x="2346" y="1617"/>
                        <a:pt x="2287" y="1617"/>
                      </a:cubicBezTo>
                      <a:close/>
                      <a:moveTo>
                        <a:pt x="2990" y="2097"/>
                      </a:moveTo>
                      <a:cubicBezTo>
                        <a:pt x="2897" y="2097"/>
                        <a:pt x="2808" y="2143"/>
                        <a:pt x="2752" y="2229"/>
                      </a:cubicBezTo>
                      <a:cubicBezTo>
                        <a:pt x="2665" y="2360"/>
                        <a:pt x="2704" y="2536"/>
                        <a:pt x="2835" y="2623"/>
                      </a:cubicBezTo>
                      <a:cubicBezTo>
                        <a:pt x="2883" y="2653"/>
                        <a:pt x="2938" y="2667"/>
                        <a:pt x="2989" y="2667"/>
                      </a:cubicBezTo>
                      <a:cubicBezTo>
                        <a:pt x="3084" y="2667"/>
                        <a:pt x="3176" y="2623"/>
                        <a:pt x="3231" y="2539"/>
                      </a:cubicBezTo>
                      <a:cubicBezTo>
                        <a:pt x="3315" y="2405"/>
                        <a:pt x="3279" y="2232"/>
                        <a:pt x="3148" y="2146"/>
                      </a:cubicBezTo>
                      <a:cubicBezTo>
                        <a:pt x="3098" y="2113"/>
                        <a:pt x="3043" y="2097"/>
                        <a:pt x="2990" y="2097"/>
                      </a:cubicBezTo>
                      <a:close/>
                      <a:moveTo>
                        <a:pt x="3716" y="2548"/>
                      </a:moveTo>
                      <a:cubicBezTo>
                        <a:pt x="3618" y="2548"/>
                        <a:pt x="3521" y="2598"/>
                        <a:pt x="3469" y="2690"/>
                      </a:cubicBezTo>
                      <a:cubicBezTo>
                        <a:pt x="3388" y="2821"/>
                        <a:pt x="3432" y="2999"/>
                        <a:pt x="3569" y="3080"/>
                      </a:cubicBezTo>
                      <a:cubicBezTo>
                        <a:pt x="3608" y="3100"/>
                        <a:pt x="3654" y="3117"/>
                        <a:pt x="3697" y="3117"/>
                      </a:cubicBezTo>
                      <a:cubicBezTo>
                        <a:pt x="3703" y="3117"/>
                        <a:pt x="3708" y="3117"/>
                        <a:pt x="3714" y="3116"/>
                      </a:cubicBezTo>
                      <a:cubicBezTo>
                        <a:pt x="3809" y="3116"/>
                        <a:pt x="3904" y="3066"/>
                        <a:pt x="3960" y="2977"/>
                      </a:cubicBezTo>
                      <a:cubicBezTo>
                        <a:pt x="4038" y="2843"/>
                        <a:pt x="3993" y="2667"/>
                        <a:pt x="3859" y="2586"/>
                      </a:cubicBezTo>
                      <a:cubicBezTo>
                        <a:pt x="3815" y="2561"/>
                        <a:pt x="3765" y="2548"/>
                        <a:pt x="3716" y="2548"/>
                      </a:cubicBezTo>
                      <a:close/>
                      <a:moveTo>
                        <a:pt x="4455" y="2966"/>
                      </a:moveTo>
                      <a:cubicBezTo>
                        <a:pt x="4353" y="2966"/>
                        <a:pt x="4254" y="3020"/>
                        <a:pt x="4202" y="3116"/>
                      </a:cubicBezTo>
                      <a:cubicBezTo>
                        <a:pt x="4130" y="3256"/>
                        <a:pt x="4183" y="3429"/>
                        <a:pt x="4322" y="3504"/>
                      </a:cubicBezTo>
                      <a:cubicBezTo>
                        <a:pt x="4364" y="3529"/>
                        <a:pt x="4411" y="3535"/>
                        <a:pt x="4453" y="3535"/>
                      </a:cubicBezTo>
                      <a:cubicBezTo>
                        <a:pt x="4559" y="3535"/>
                        <a:pt x="4657" y="3479"/>
                        <a:pt x="4710" y="3387"/>
                      </a:cubicBezTo>
                      <a:cubicBezTo>
                        <a:pt x="4783" y="3248"/>
                        <a:pt x="4729" y="3072"/>
                        <a:pt x="4590" y="2999"/>
                      </a:cubicBezTo>
                      <a:cubicBezTo>
                        <a:pt x="4547" y="2977"/>
                        <a:pt x="4501" y="2966"/>
                        <a:pt x="4455" y="2966"/>
                      </a:cubicBezTo>
                      <a:close/>
                      <a:moveTo>
                        <a:pt x="5220" y="3348"/>
                      </a:moveTo>
                      <a:cubicBezTo>
                        <a:pt x="5113" y="3348"/>
                        <a:pt x="5009" y="3408"/>
                        <a:pt x="4958" y="3513"/>
                      </a:cubicBezTo>
                      <a:cubicBezTo>
                        <a:pt x="4889" y="3655"/>
                        <a:pt x="4950" y="3825"/>
                        <a:pt x="5092" y="3895"/>
                      </a:cubicBezTo>
                      <a:cubicBezTo>
                        <a:pt x="5127" y="3910"/>
                        <a:pt x="5164" y="3920"/>
                        <a:pt x="5204" y="3920"/>
                      </a:cubicBezTo>
                      <a:cubicBezTo>
                        <a:pt x="5209" y="3920"/>
                        <a:pt x="5213" y="3920"/>
                        <a:pt x="5218" y="3920"/>
                      </a:cubicBezTo>
                      <a:cubicBezTo>
                        <a:pt x="5327" y="3920"/>
                        <a:pt x="5427" y="3861"/>
                        <a:pt x="5477" y="3758"/>
                      </a:cubicBezTo>
                      <a:cubicBezTo>
                        <a:pt x="5541" y="3616"/>
                        <a:pt x="5483" y="3446"/>
                        <a:pt x="5343" y="3376"/>
                      </a:cubicBezTo>
                      <a:cubicBezTo>
                        <a:pt x="5304" y="3357"/>
                        <a:pt x="5262" y="3348"/>
                        <a:pt x="5220" y="334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2" name="Google Shape;502;p24"/>
                <p:cNvSpPr/>
                <p:nvPr/>
              </p:nvSpPr>
              <p:spPr>
                <a:xfrm>
                  <a:off x="856463" y="6009625"/>
                  <a:ext cx="14325" cy="14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3" h="570" extrusionOk="0">
                      <a:moveTo>
                        <a:pt x="290" y="0"/>
                      </a:moveTo>
                      <a:cubicBezTo>
                        <a:pt x="252" y="0"/>
                        <a:pt x="214" y="8"/>
                        <a:pt x="179" y="22"/>
                      </a:cubicBezTo>
                      <a:cubicBezTo>
                        <a:pt x="142" y="36"/>
                        <a:pt x="112" y="59"/>
                        <a:pt x="87" y="81"/>
                      </a:cubicBezTo>
                      <a:cubicBezTo>
                        <a:pt x="31" y="134"/>
                        <a:pt x="0" y="207"/>
                        <a:pt x="0" y="285"/>
                      </a:cubicBezTo>
                      <a:cubicBezTo>
                        <a:pt x="0" y="360"/>
                        <a:pt x="31" y="430"/>
                        <a:pt x="87" y="486"/>
                      </a:cubicBezTo>
                      <a:cubicBezTo>
                        <a:pt x="140" y="539"/>
                        <a:pt x="212" y="569"/>
                        <a:pt x="285" y="569"/>
                      </a:cubicBezTo>
                      <a:cubicBezTo>
                        <a:pt x="363" y="569"/>
                        <a:pt x="435" y="539"/>
                        <a:pt x="488" y="486"/>
                      </a:cubicBezTo>
                      <a:cubicBezTo>
                        <a:pt x="544" y="435"/>
                        <a:pt x="572" y="360"/>
                        <a:pt x="572" y="285"/>
                      </a:cubicBezTo>
                      <a:cubicBezTo>
                        <a:pt x="572" y="207"/>
                        <a:pt x="544" y="137"/>
                        <a:pt x="488" y="81"/>
                      </a:cubicBezTo>
                      <a:cubicBezTo>
                        <a:pt x="463" y="59"/>
                        <a:pt x="433" y="36"/>
                        <a:pt x="396" y="22"/>
                      </a:cubicBezTo>
                      <a:cubicBezTo>
                        <a:pt x="362" y="7"/>
                        <a:pt x="326" y="0"/>
                        <a:pt x="29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03" name="Google Shape;503;p24"/>
              <p:cNvGrpSpPr/>
              <p:nvPr/>
            </p:nvGrpSpPr>
            <p:grpSpPr>
              <a:xfrm rot="8493853">
                <a:off x="4942544" y="1869411"/>
                <a:ext cx="140788" cy="111526"/>
                <a:chOff x="671688" y="5984525"/>
                <a:chExt cx="74675" cy="59150"/>
              </a:xfrm>
            </p:grpSpPr>
            <p:sp>
              <p:nvSpPr>
                <p:cNvPr id="504" name="Google Shape;504;p24"/>
                <p:cNvSpPr/>
                <p:nvPr/>
              </p:nvSpPr>
              <p:spPr>
                <a:xfrm>
                  <a:off x="671688" y="5984525"/>
                  <a:ext cx="14400" cy="14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6" h="564" extrusionOk="0">
                      <a:moveTo>
                        <a:pt x="286" y="1"/>
                      </a:moveTo>
                      <a:cubicBezTo>
                        <a:pt x="212" y="1"/>
                        <a:pt x="138" y="26"/>
                        <a:pt x="85" y="78"/>
                      </a:cubicBezTo>
                      <a:cubicBezTo>
                        <a:pt x="57" y="103"/>
                        <a:pt x="37" y="134"/>
                        <a:pt x="23" y="170"/>
                      </a:cubicBezTo>
                      <a:cubicBezTo>
                        <a:pt x="9" y="206"/>
                        <a:pt x="1" y="243"/>
                        <a:pt x="1" y="282"/>
                      </a:cubicBezTo>
                      <a:cubicBezTo>
                        <a:pt x="1" y="354"/>
                        <a:pt x="29" y="424"/>
                        <a:pt x="85" y="480"/>
                      </a:cubicBezTo>
                      <a:cubicBezTo>
                        <a:pt x="110" y="508"/>
                        <a:pt x="140" y="527"/>
                        <a:pt x="177" y="541"/>
                      </a:cubicBezTo>
                      <a:cubicBezTo>
                        <a:pt x="210" y="555"/>
                        <a:pt x="249" y="563"/>
                        <a:pt x="288" y="563"/>
                      </a:cubicBezTo>
                      <a:cubicBezTo>
                        <a:pt x="322" y="563"/>
                        <a:pt x="361" y="561"/>
                        <a:pt x="400" y="541"/>
                      </a:cubicBezTo>
                      <a:cubicBezTo>
                        <a:pt x="433" y="527"/>
                        <a:pt x="464" y="508"/>
                        <a:pt x="489" y="480"/>
                      </a:cubicBezTo>
                      <a:cubicBezTo>
                        <a:pt x="545" y="427"/>
                        <a:pt x="576" y="354"/>
                        <a:pt x="576" y="282"/>
                      </a:cubicBezTo>
                      <a:cubicBezTo>
                        <a:pt x="576" y="240"/>
                        <a:pt x="567" y="203"/>
                        <a:pt x="553" y="170"/>
                      </a:cubicBezTo>
                      <a:cubicBezTo>
                        <a:pt x="539" y="134"/>
                        <a:pt x="517" y="103"/>
                        <a:pt x="489" y="78"/>
                      </a:cubicBezTo>
                      <a:cubicBezTo>
                        <a:pt x="435" y="26"/>
                        <a:pt x="360" y="1"/>
                        <a:pt x="286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5" name="Google Shape;505;p24"/>
                <p:cNvSpPr/>
                <p:nvPr/>
              </p:nvSpPr>
              <p:spPr>
                <a:xfrm>
                  <a:off x="684613" y="5997150"/>
                  <a:ext cx="46400" cy="36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6" h="1479" extrusionOk="0">
                      <a:moveTo>
                        <a:pt x="321" y="1"/>
                      </a:moveTo>
                      <a:cubicBezTo>
                        <a:pt x="241" y="1"/>
                        <a:pt x="162" y="35"/>
                        <a:pt x="106" y="100"/>
                      </a:cubicBezTo>
                      <a:cubicBezTo>
                        <a:pt x="0" y="223"/>
                        <a:pt x="14" y="404"/>
                        <a:pt x="134" y="505"/>
                      </a:cubicBezTo>
                      <a:cubicBezTo>
                        <a:pt x="184" y="552"/>
                        <a:pt x="251" y="577"/>
                        <a:pt x="324" y="577"/>
                      </a:cubicBezTo>
                      <a:cubicBezTo>
                        <a:pt x="402" y="577"/>
                        <a:pt x="483" y="544"/>
                        <a:pt x="539" y="477"/>
                      </a:cubicBezTo>
                      <a:cubicBezTo>
                        <a:pt x="642" y="357"/>
                        <a:pt x="628" y="176"/>
                        <a:pt x="511" y="72"/>
                      </a:cubicBezTo>
                      <a:cubicBezTo>
                        <a:pt x="455" y="24"/>
                        <a:pt x="388" y="1"/>
                        <a:pt x="321" y="1"/>
                      </a:cubicBezTo>
                      <a:close/>
                      <a:moveTo>
                        <a:pt x="911" y="475"/>
                      </a:moveTo>
                      <a:cubicBezTo>
                        <a:pt x="824" y="475"/>
                        <a:pt x="737" y="515"/>
                        <a:pt x="681" y="591"/>
                      </a:cubicBezTo>
                      <a:cubicBezTo>
                        <a:pt x="586" y="717"/>
                        <a:pt x="611" y="895"/>
                        <a:pt x="737" y="993"/>
                      </a:cubicBezTo>
                      <a:cubicBezTo>
                        <a:pt x="790" y="1032"/>
                        <a:pt x="848" y="1049"/>
                        <a:pt x="910" y="1049"/>
                      </a:cubicBezTo>
                      <a:cubicBezTo>
                        <a:pt x="999" y="1049"/>
                        <a:pt x="1085" y="1007"/>
                        <a:pt x="1141" y="934"/>
                      </a:cubicBezTo>
                      <a:cubicBezTo>
                        <a:pt x="1236" y="809"/>
                        <a:pt x="1208" y="627"/>
                        <a:pt x="1083" y="533"/>
                      </a:cubicBezTo>
                      <a:cubicBezTo>
                        <a:pt x="1031" y="494"/>
                        <a:pt x="971" y="475"/>
                        <a:pt x="911" y="475"/>
                      </a:cubicBezTo>
                      <a:close/>
                      <a:moveTo>
                        <a:pt x="1530" y="906"/>
                      </a:moveTo>
                      <a:cubicBezTo>
                        <a:pt x="1436" y="906"/>
                        <a:pt x="1344" y="953"/>
                        <a:pt x="1286" y="1038"/>
                      </a:cubicBezTo>
                      <a:cubicBezTo>
                        <a:pt x="1202" y="1171"/>
                        <a:pt x="1242" y="1344"/>
                        <a:pt x="1375" y="1431"/>
                      </a:cubicBezTo>
                      <a:cubicBezTo>
                        <a:pt x="1423" y="1464"/>
                        <a:pt x="1476" y="1478"/>
                        <a:pt x="1529" y="1478"/>
                      </a:cubicBezTo>
                      <a:cubicBezTo>
                        <a:pt x="1621" y="1478"/>
                        <a:pt x="1713" y="1431"/>
                        <a:pt x="1769" y="1344"/>
                      </a:cubicBezTo>
                      <a:cubicBezTo>
                        <a:pt x="1855" y="1213"/>
                        <a:pt x="1816" y="1038"/>
                        <a:pt x="1682" y="951"/>
                      </a:cubicBezTo>
                      <a:cubicBezTo>
                        <a:pt x="1635" y="920"/>
                        <a:pt x="1582" y="906"/>
                        <a:pt x="1530" y="906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31963" y="6029350"/>
                  <a:ext cx="14400" cy="14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6" h="573" extrusionOk="0">
                      <a:moveTo>
                        <a:pt x="285" y="0"/>
                      </a:moveTo>
                      <a:cubicBezTo>
                        <a:pt x="211" y="0"/>
                        <a:pt x="138" y="31"/>
                        <a:pt x="84" y="87"/>
                      </a:cubicBezTo>
                      <a:cubicBezTo>
                        <a:pt x="28" y="137"/>
                        <a:pt x="0" y="213"/>
                        <a:pt x="0" y="285"/>
                      </a:cubicBezTo>
                      <a:cubicBezTo>
                        <a:pt x="0" y="363"/>
                        <a:pt x="28" y="433"/>
                        <a:pt x="84" y="489"/>
                      </a:cubicBezTo>
                      <a:cubicBezTo>
                        <a:pt x="109" y="514"/>
                        <a:pt x="140" y="539"/>
                        <a:pt x="173" y="553"/>
                      </a:cubicBezTo>
                      <a:cubicBezTo>
                        <a:pt x="210" y="567"/>
                        <a:pt x="243" y="573"/>
                        <a:pt x="285" y="573"/>
                      </a:cubicBezTo>
                      <a:cubicBezTo>
                        <a:pt x="363" y="573"/>
                        <a:pt x="433" y="542"/>
                        <a:pt x="489" y="492"/>
                      </a:cubicBezTo>
                      <a:cubicBezTo>
                        <a:pt x="516" y="464"/>
                        <a:pt x="536" y="436"/>
                        <a:pt x="550" y="397"/>
                      </a:cubicBezTo>
                      <a:cubicBezTo>
                        <a:pt x="569" y="363"/>
                        <a:pt x="575" y="327"/>
                        <a:pt x="575" y="291"/>
                      </a:cubicBezTo>
                      <a:cubicBezTo>
                        <a:pt x="575" y="271"/>
                        <a:pt x="572" y="252"/>
                        <a:pt x="569" y="235"/>
                      </a:cubicBezTo>
                      <a:cubicBezTo>
                        <a:pt x="561" y="213"/>
                        <a:pt x="558" y="196"/>
                        <a:pt x="550" y="179"/>
                      </a:cubicBezTo>
                      <a:cubicBezTo>
                        <a:pt x="544" y="160"/>
                        <a:pt x="533" y="143"/>
                        <a:pt x="528" y="129"/>
                      </a:cubicBezTo>
                      <a:cubicBezTo>
                        <a:pt x="514" y="112"/>
                        <a:pt x="503" y="98"/>
                        <a:pt x="489" y="87"/>
                      </a:cubicBezTo>
                      <a:cubicBezTo>
                        <a:pt x="477" y="73"/>
                        <a:pt x="461" y="59"/>
                        <a:pt x="447" y="48"/>
                      </a:cubicBezTo>
                      <a:cubicBezTo>
                        <a:pt x="433" y="40"/>
                        <a:pt x="416" y="31"/>
                        <a:pt x="397" y="26"/>
                      </a:cubicBezTo>
                      <a:cubicBezTo>
                        <a:pt x="380" y="15"/>
                        <a:pt x="360" y="12"/>
                        <a:pt x="341" y="6"/>
                      </a:cubicBezTo>
                      <a:cubicBezTo>
                        <a:pt x="322" y="2"/>
                        <a:pt x="304" y="0"/>
                        <a:pt x="285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07" name="Google Shape;507;p24"/>
              <p:cNvGrpSpPr/>
              <p:nvPr/>
            </p:nvGrpSpPr>
            <p:grpSpPr>
              <a:xfrm rot="-9899934">
                <a:off x="4884599" y="2003637"/>
                <a:ext cx="140364" cy="65991"/>
                <a:chOff x="805263" y="5860200"/>
                <a:chExt cx="74450" cy="35000"/>
              </a:xfrm>
            </p:grpSpPr>
            <p:sp>
              <p:nvSpPr>
                <p:cNvPr id="508" name="Google Shape;508;p24"/>
                <p:cNvSpPr/>
                <p:nvPr/>
              </p:nvSpPr>
              <p:spPr>
                <a:xfrm>
                  <a:off x="805263" y="5860200"/>
                  <a:ext cx="14400" cy="1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6" h="571" extrusionOk="0">
                      <a:moveTo>
                        <a:pt x="291" y="0"/>
                      </a:moveTo>
                      <a:cubicBezTo>
                        <a:pt x="272" y="0"/>
                        <a:pt x="254" y="1"/>
                        <a:pt x="235" y="4"/>
                      </a:cubicBezTo>
                      <a:cubicBezTo>
                        <a:pt x="212" y="13"/>
                        <a:pt x="196" y="15"/>
                        <a:pt x="179" y="24"/>
                      </a:cubicBezTo>
                      <a:cubicBezTo>
                        <a:pt x="162" y="29"/>
                        <a:pt x="143" y="40"/>
                        <a:pt x="129" y="46"/>
                      </a:cubicBezTo>
                      <a:cubicBezTo>
                        <a:pt x="112" y="60"/>
                        <a:pt x="98" y="71"/>
                        <a:pt x="87" y="85"/>
                      </a:cubicBezTo>
                      <a:cubicBezTo>
                        <a:pt x="59" y="110"/>
                        <a:pt x="39" y="141"/>
                        <a:pt x="26" y="177"/>
                      </a:cubicBezTo>
                      <a:cubicBezTo>
                        <a:pt x="9" y="211"/>
                        <a:pt x="0" y="250"/>
                        <a:pt x="0" y="289"/>
                      </a:cubicBezTo>
                      <a:cubicBezTo>
                        <a:pt x="0" y="325"/>
                        <a:pt x="12" y="361"/>
                        <a:pt x="26" y="395"/>
                      </a:cubicBezTo>
                      <a:cubicBezTo>
                        <a:pt x="39" y="431"/>
                        <a:pt x="59" y="462"/>
                        <a:pt x="87" y="487"/>
                      </a:cubicBezTo>
                      <a:cubicBezTo>
                        <a:pt x="137" y="543"/>
                        <a:pt x="210" y="571"/>
                        <a:pt x="288" y="571"/>
                      </a:cubicBezTo>
                      <a:cubicBezTo>
                        <a:pt x="363" y="571"/>
                        <a:pt x="433" y="543"/>
                        <a:pt x="491" y="487"/>
                      </a:cubicBezTo>
                      <a:cubicBezTo>
                        <a:pt x="517" y="462"/>
                        <a:pt x="542" y="431"/>
                        <a:pt x="556" y="395"/>
                      </a:cubicBezTo>
                      <a:cubicBezTo>
                        <a:pt x="570" y="361"/>
                        <a:pt x="575" y="325"/>
                        <a:pt x="575" y="289"/>
                      </a:cubicBezTo>
                      <a:cubicBezTo>
                        <a:pt x="575" y="247"/>
                        <a:pt x="570" y="211"/>
                        <a:pt x="556" y="177"/>
                      </a:cubicBezTo>
                      <a:cubicBezTo>
                        <a:pt x="542" y="141"/>
                        <a:pt x="517" y="110"/>
                        <a:pt x="491" y="85"/>
                      </a:cubicBezTo>
                      <a:cubicBezTo>
                        <a:pt x="477" y="71"/>
                        <a:pt x="464" y="57"/>
                        <a:pt x="450" y="46"/>
                      </a:cubicBezTo>
                      <a:cubicBezTo>
                        <a:pt x="433" y="40"/>
                        <a:pt x="416" y="29"/>
                        <a:pt x="397" y="24"/>
                      </a:cubicBezTo>
                      <a:cubicBezTo>
                        <a:pt x="380" y="15"/>
                        <a:pt x="363" y="13"/>
                        <a:pt x="346" y="4"/>
                      </a:cubicBezTo>
                      <a:cubicBezTo>
                        <a:pt x="327" y="1"/>
                        <a:pt x="309" y="0"/>
                        <a:pt x="291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9" name="Google Shape;509;p24"/>
                <p:cNvSpPr/>
                <p:nvPr/>
              </p:nvSpPr>
              <p:spPr>
                <a:xfrm>
                  <a:off x="825338" y="5864425"/>
                  <a:ext cx="36225" cy="21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9" h="849" extrusionOk="0">
                      <a:moveTo>
                        <a:pt x="319" y="1"/>
                      </a:moveTo>
                      <a:cubicBezTo>
                        <a:pt x="194" y="1"/>
                        <a:pt x="78" y="84"/>
                        <a:pt x="46" y="212"/>
                      </a:cubicBezTo>
                      <a:cubicBezTo>
                        <a:pt x="1" y="365"/>
                        <a:pt x="93" y="524"/>
                        <a:pt x="244" y="561"/>
                      </a:cubicBezTo>
                      <a:cubicBezTo>
                        <a:pt x="271" y="569"/>
                        <a:pt x="294" y="572"/>
                        <a:pt x="322" y="575"/>
                      </a:cubicBezTo>
                      <a:cubicBezTo>
                        <a:pt x="447" y="575"/>
                        <a:pt x="559" y="491"/>
                        <a:pt x="595" y="362"/>
                      </a:cubicBezTo>
                      <a:cubicBezTo>
                        <a:pt x="637" y="212"/>
                        <a:pt x="548" y="53"/>
                        <a:pt x="397" y="14"/>
                      </a:cubicBezTo>
                      <a:lnTo>
                        <a:pt x="394" y="11"/>
                      </a:lnTo>
                      <a:cubicBezTo>
                        <a:pt x="369" y="4"/>
                        <a:pt x="344" y="1"/>
                        <a:pt x="319" y="1"/>
                      </a:cubicBezTo>
                      <a:close/>
                      <a:moveTo>
                        <a:pt x="1127" y="278"/>
                      </a:moveTo>
                      <a:cubicBezTo>
                        <a:pt x="1016" y="278"/>
                        <a:pt x="910" y="344"/>
                        <a:pt x="866" y="455"/>
                      </a:cubicBezTo>
                      <a:cubicBezTo>
                        <a:pt x="804" y="600"/>
                        <a:pt x="871" y="767"/>
                        <a:pt x="1019" y="826"/>
                      </a:cubicBezTo>
                      <a:cubicBezTo>
                        <a:pt x="1047" y="842"/>
                        <a:pt x="1077" y="849"/>
                        <a:pt x="1108" y="849"/>
                      </a:cubicBezTo>
                      <a:cubicBezTo>
                        <a:pt x="1114" y="849"/>
                        <a:pt x="1119" y="848"/>
                        <a:pt x="1125" y="848"/>
                      </a:cubicBezTo>
                      <a:cubicBezTo>
                        <a:pt x="1237" y="848"/>
                        <a:pt x="1346" y="781"/>
                        <a:pt x="1390" y="672"/>
                      </a:cubicBezTo>
                      <a:cubicBezTo>
                        <a:pt x="1449" y="530"/>
                        <a:pt x="1385" y="360"/>
                        <a:pt x="1237" y="301"/>
                      </a:cubicBezTo>
                      <a:cubicBezTo>
                        <a:pt x="1201" y="286"/>
                        <a:pt x="1164" y="278"/>
                        <a:pt x="1127" y="27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10" name="Google Shape;510;p24"/>
                <p:cNvSpPr/>
                <p:nvPr/>
              </p:nvSpPr>
              <p:spPr>
                <a:xfrm>
                  <a:off x="865388" y="5880900"/>
                  <a:ext cx="14325" cy="14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3" h="572" extrusionOk="0">
                      <a:moveTo>
                        <a:pt x="289" y="1"/>
                      </a:moveTo>
                      <a:cubicBezTo>
                        <a:pt x="251" y="1"/>
                        <a:pt x="214" y="8"/>
                        <a:pt x="179" y="22"/>
                      </a:cubicBezTo>
                      <a:cubicBezTo>
                        <a:pt x="145" y="35"/>
                        <a:pt x="115" y="61"/>
                        <a:pt x="84" y="83"/>
                      </a:cubicBezTo>
                      <a:cubicBezTo>
                        <a:pt x="34" y="136"/>
                        <a:pt x="0" y="208"/>
                        <a:pt x="0" y="287"/>
                      </a:cubicBezTo>
                      <a:cubicBezTo>
                        <a:pt x="0" y="359"/>
                        <a:pt x="31" y="429"/>
                        <a:pt x="84" y="485"/>
                      </a:cubicBezTo>
                      <a:cubicBezTo>
                        <a:pt x="137" y="540"/>
                        <a:pt x="212" y="571"/>
                        <a:pt x="288" y="571"/>
                      </a:cubicBezTo>
                      <a:cubicBezTo>
                        <a:pt x="327" y="571"/>
                        <a:pt x="366" y="566"/>
                        <a:pt x="396" y="549"/>
                      </a:cubicBezTo>
                      <a:cubicBezTo>
                        <a:pt x="430" y="535"/>
                        <a:pt x="461" y="513"/>
                        <a:pt x="488" y="485"/>
                      </a:cubicBezTo>
                      <a:cubicBezTo>
                        <a:pt x="544" y="437"/>
                        <a:pt x="572" y="362"/>
                        <a:pt x="572" y="287"/>
                      </a:cubicBezTo>
                      <a:cubicBezTo>
                        <a:pt x="572" y="208"/>
                        <a:pt x="541" y="136"/>
                        <a:pt x="488" y="83"/>
                      </a:cubicBezTo>
                      <a:cubicBezTo>
                        <a:pt x="461" y="61"/>
                        <a:pt x="430" y="35"/>
                        <a:pt x="396" y="22"/>
                      </a:cubicBezTo>
                      <a:cubicBezTo>
                        <a:pt x="363" y="8"/>
                        <a:pt x="326" y="1"/>
                        <a:pt x="289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511" name="Google Shape;511;p24"/>
            <p:cNvGrpSpPr/>
            <p:nvPr/>
          </p:nvGrpSpPr>
          <p:grpSpPr>
            <a:xfrm rot="10471886">
              <a:off x="754785" y="449351"/>
              <a:ext cx="782155" cy="744639"/>
              <a:chOff x="-280501" y="4517460"/>
              <a:chExt cx="273739" cy="298254"/>
            </a:xfrm>
          </p:grpSpPr>
          <p:sp>
            <p:nvSpPr>
              <p:cNvPr id="512" name="Google Shape;512;p24"/>
              <p:cNvSpPr/>
              <p:nvPr/>
            </p:nvSpPr>
            <p:spPr>
              <a:xfrm>
                <a:off x="-280501" y="4741411"/>
                <a:ext cx="64298" cy="74303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24"/>
              <p:cNvSpPr/>
              <p:nvPr/>
            </p:nvSpPr>
            <p:spPr>
              <a:xfrm>
                <a:off x="-53231" y="4623807"/>
                <a:ext cx="46469" cy="59130"/>
              </a:xfrm>
              <a:custGeom>
                <a:avLst/>
                <a:gdLst/>
                <a:ahLst/>
                <a:cxnLst/>
                <a:rect l="l" t="t" r="r" b="b"/>
                <a:pathLst>
                  <a:path w="980" h="1247" extrusionOk="0">
                    <a:moveTo>
                      <a:pt x="543" y="1"/>
                    </a:moveTo>
                    <a:cubicBezTo>
                      <a:pt x="216" y="1"/>
                      <a:pt x="55" y="205"/>
                      <a:pt x="0" y="533"/>
                    </a:cubicBezTo>
                    <a:cubicBezTo>
                      <a:pt x="83" y="809"/>
                      <a:pt x="60" y="1157"/>
                      <a:pt x="446" y="1243"/>
                    </a:cubicBezTo>
                    <a:cubicBezTo>
                      <a:pt x="455" y="1245"/>
                      <a:pt x="465" y="1246"/>
                      <a:pt x="474" y="1246"/>
                    </a:cubicBezTo>
                    <a:cubicBezTo>
                      <a:pt x="683" y="1246"/>
                      <a:pt x="980" y="776"/>
                      <a:pt x="977" y="443"/>
                    </a:cubicBezTo>
                    <a:cubicBezTo>
                      <a:pt x="977" y="180"/>
                      <a:pt x="844" y="15"/>
                      <a:pt x="575" y="1"/>
                    </a:cubicBezTo>
                    <a:cubicBezTo>
                      <a:pt x="564" y="1"/>
                      <a:pt x="553" y="1"/>
                      <a:pt x="54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24"/>
              <p:cNvSpPr/>
              <p:nvPr/>
            </p:nvSpPr>
            <p:spPr>
              <a:xfrm>
                <a:off x="-97649" y="4726328"/>
                <a:ext cx="35468" cy="28498"/>
              </a:xfrm>
              <a:custGeom>
                <a:avLst/>
                <a:gdLst/>
                <a:ahLst/>
                <a:cxnLst/>
                <a:rect l="l" t="t" r="r" b="b"/>
                <a:pathLst>
                  <a:path w="748" h="601" extrusionOk="0">
                    <a:moveTo>
                      <a:pt x="305" y="0"/>
                    </a:moveTo>
                    <a:cubicBezTo>
                      <a:pt x="279" y="0"/>
                      <a:pt x="250" y="5"/>
                      <a:pt x="219" y="15"/>
                    </a:cubicBezTo>
                    <a:cubicBezTo>
                      <a:pt x="0" y="84"/>
                      <a:pt x="20" y="263"/>
                      <a:pt x="53" y="496"/>
                    </a:cubicBezTo>
                    <a:cubicBezTo>
                      <a:pt x="73" y="489"/>
                      <a:pt x="94" y="486"/>
                      <a:pt x="114" y="486"/>
                    </a:cubicBezTo>
                    <a:cubicBezTo>
                      <a:pt x="239" y="486"/>
                      <a:pt x="352" y="600"/>
                      <a:pt x="479" y="600"/>
                    </a:cubicBezTo>
                    <a:cubicBezTo>
                      <a:pt x="531" y="600"/>
                      <a:pt x="586" y="581"/>
                      <a:pt x="644" y="526"/>
                    </a:cubicBezTo>
                    <a:cubicBezTo>
                      <a:pt x="747" y="430"/>
                      <a:pt x="647" y="320"/>
                      <a:pt x="591" y="231"/>
                    </a:cubicBezTo>
                    <a:cubicBezTo>
                      <a:pt x="519" y="117"/>
                      <a:pt x="440" y="0"/>
                      <a:pt x="30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24"/>
              <p:cNvSpPr/>
              <p:nvPr/>
            </p:nvSpPr>
            <p:spPr>
              <a:xfrm>
                <a:off x="-60507" y="4517460"/>
                <a:ext cx="23993" cy="31438"/>
              </a:xfrm>
              <a:custGeom>
                <a:avLst/>
                <a:gdLst/>
                <a:ahLst/>
                <a:cxnLst/>
                <a:rect l="l" t="t" r="r" b="b"/>
                <a:pathLst>
                  <a:path w="506" h="663" extrusionOk="0">
                    <a:moveTo>
                      <a:pt x="323" y="0"/>
                    </a:moveTo>
                    <a:cubicBezTo>
                      <a:pt x="283" y="0"/>
                      <a:pt x="241" y="13"/>
                      <a:pt x="207" y="41"/>
                    </a:cubicBezTo>
                    <a:cubicBezTo>
                      <a:pt x="1" y="197"/>
                      <a:pt x="4" y="403"/>
                      <a:pt x="124" y="662"/>
                    </a:cubicBezTo>
                    <a:cubicBezTo>
                      <a:pt x="416" y="549"/>
                      <a:pt x="505" y="353"/>
                      <a:pt x="472" y="124"/>
                    </a:cubicBezTo>
                    <a:cubicBezTo>
                      <a:pt x="462" y="43"/>
                      <a:pt x="395" y="0"/>
                      <a:pt x="32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75" name="Google Shape;575;p24"/>
          <p:cNvSpPr txBox="1">
            <a:spLocks noGrp="1"/>
          </p:cNvSpPr>
          <p:nvPr>
            <p:ph type="title"/>
          </p:nvPr>
        </p:nvSpPr>
        <p:spPr>
          <a:xfrm>
            <a:off x="483022" y="1225349"/>
            <a:ext cx="4879111" cy="6008000"/>
          </a:xfrm>
          <a:prstGeom prst="rect">
            <a:avLst/>
          </a:prstGeom>
        </p:spPr>
        <p:txBody>
          <a:bodyPr spcFirstLastPara="1" wrap="square" lIns="114400" tIns="114400" rIns="114400" bIns="114400" anchor="ctr" anchorCtr="0">
            <a:noAutofit/>
          </a:bodyPr>
          <a:lstStyle/>
          <a:p>
            <a:pPr algn="l">
              <a:lnSpc>
                <a:spcPts val="2200"/>
              </a:lnSpc>
            </a:pPr>
            <a:r>
              <a:rPr lang="en-US" sz="1400" b="1" dirty="0">
                <a:latin typeface="Asap"/>
              </a:rPr>
              <a:t>Waiter: </a:t>
            </a:r>
            <a:r>
              <a:rPr lang="en-US" sz="1400" dirty="0">
                <a:latin typeface="Asap"/>
              </a:rPr>
              <a:t>Good evening. What can I get you today?</a:t>
            </a:r>
            <a:br>
              <a:rPr lang="en-US" sz="1400" dirty="0">
                <a:latin typeface="Asap"/>
              </a:rPr>
            </a:br>
            <a:r>
              <a:rPr lang="en-US" sz="1400" b="1" dirty="0">
                <a:latin typeface="Asap"/>
              </a:rPr>
              <a:t>Mark's mum: </a:t>
            </a:r>
            <a:r>
              <a:rPr lang="en-US" sz="1400" dirty="0">
                <a:latin typeface="Asap"/>
              </a:rPr>
              <a:t>We'd like rice with some pork cooked in fish sauce. Oh, could we also have an order of roast chicken and fried vegetables?</a:t>
            </a:r>
            <a:br>
              <a:rPr lang="en-US" sz="1400" dirty="0">
                <a:latin typeface="Asap"/>
              </a:rPr>
            </a:br>
            <a:r>
              <a:rPr lang="en-US" sz="1400" b="1" dirty="0">
                <a:latin typeface="Asap"/>
              </a:rPr>
              <a:t>Mark: </a:t>
            </a:r>
            <a:r>
              <a:rPr lang="en-US" sz="1400" dirty="0">
                <a:latin typeface="Asap"/>
              </a:rPr>
              <a:t>And I'd like some fried tofu and spring rolls too.</a:t>
            </a:r>
            <a:br>
              <a:rPr lang="en-US" sz="1400" dirty="0">
                <a:latin typeface="Asap"/>
              </a:rPr>
            </a:br>
            <a:r>
              <a:rPr lang="en-US" sz="1400" b="1" dirty="0">
                <a:latin typeface="Asap"/>
              </a:rPr>
              <a:t>Waiter: </a:t>
            </a:r>
            <a:r>
              <a:rPr lang="en-US" sz="1400" dirty="0">
                <a:latin typeface="Asap"/>
              </a:rPr>
              <a:t>OK. Would you like any </a:t>
            </a:r>
            <a:r>
              <a:rPr lang="en-US" sz="1400" i="1" dirty="0" err="1">
                <a:latin typeface="Asap"/>
              </a:rPr>
              <a:t>canh</a:t>
            </a:r>
            <a:r>
              <a:rPr lang="en-US" sz="1400" dirty="0">
                <a:latin typeface="Asap"/>
              </a:rPr>
              <a:t>? It's a kind of Vietnamese soup. We often have it with rice.</a:t>
            </a:r>
            <a:br>
              <a:rPr lang="en-US" sz="1400" dirty="0">
                <a:latin typeface="Asap"/>
              </a:rPr>
            </a:br>
            <a:r>
              <a:rPr lang="en-US" sz="1400" b="1" dirty="0">
                <a:latin typeface="Asap"/>
              </a:rPr>
              <a:t>Mark's dad: </a:t>
            </a:r>
            <a:r>
              <a:rPr lang="en-US" sz="1400" dirty="0">
                <a:latin typeface="Asap"/>
              </a:rPr>
              <a:t>Let me see ... I think we'll try some </a:t>
            </a:r>
            <a:r>
              <a:rPr lang="en-US" sz="1400" i="1" dirty="0" err="1">
                <a:latin typeface="Asap"/>
              </a:rPr>
              <a:t>canh</a:t>
            </a:r>
            <a:r>
              <a:rPr lang="en-US" sz="1400" dirty="0">
                <a:latin typeface="Asap"/>
              </a:rPr>
              <a:t>.</a:t>
            </a:r>
            <a:br>
              <a:rPr lang="en-US" sz="1400" dirty="0">
                <a:latin typeface="Asap"/>
              </a:rPr>
            </a:br>
            <a:r>
              <a:rPr lang="en-US" sz="1400" b="1" dirty="0">
                <a:latin typeface="Asap"/>
              </a:rPr>
              <a:t>Waiter: </a:t>
            </a:r>
            <a:r>
              <a:rPr lang="en-US" sz="1400" dirty="0">
                <a:latin typeface="Asap"/>
              </a:rPr>
              <a:t>With shrimp or fish?</a:t>
            </a:r>
            <a:br>
              <a:rPr lang="en-US" sz="1400" dirty="0">
                <a:latin typeface="Asap"/>
              </a:rPr>
            </a:br>
            <a:r>
              <a:rPr lang="en-US" sz="1400" b="1" dirty="0">
                <a:latin typeface="Asap"/>
              </a:rPr>
              <a:t>Mark's dad: </a:t>
            </a:r>
            <a:r>
              <a:rPr lang="en-US" sz="1400" dirty="0">
                <a:latin typeface="Asap"/>
              </a:rPr>
              <a:t>With shrimp, please.</a:t>
            </a:r>
            <a:br>
              <a:rPr lang="en-US" sz="1400" dirty="0">
                <a:latin typeface="Asap"/>
              </a:rPr>
            </a:br>
            <a:r>
              <a:rPr lang="en-US" sz="1400" b="1" dirty="0">
                <a:latin typeface="Asap"/>
              </a:rPr>
              <a:t>Waiter: </a:t>
            </a:r>
            <a:r>
              <a:rPr lang="en-US" sz="1400" dirty="0">
                <a:latin typeface="Asap"/>
              </a:rPr>
              <a:t>Would you like anything to drink? We have a lot of drinks: juice, lemonade, green tea, mineral water, ...</a:t>
            </a:r>
            <a:br>
              <a:rPr lang="en-US" sz="1400" dirty="0">
                <a:latin typeface="Asap"/>
              </a:rPr>
            </a:br>
            <a:r>
              <a:rPr lang="en-US" sz="1400" b="1" dirty="0">
                <a:latin typeface="Asap"/>
              </a:rPr>
              <a:t>Mark's mum: </a:t>
            </a:r>
            <a:r>
              <a:rPr lang="en-US" sz="1400" dirty="0">
                <a:latin typeface="Asap"/>
              </a:rPr>
              <a:t>Mineral water for me, green tea for my husband, and juice for my children. </a:t>
            </a:r>
            <a:br>
              <a:rPr lang="en-US" sz="1400" dirty="0">
                <a:latin typeface="Asap"/>
              </a:rPr>
            </a:br>
            <a:r>
              <a:rPr lang="en-US" sz="1400" b="1" dirty="0">
                <a:latin typeface="Asap"/>
              </a:rPr>
              <a:t>Waiter: </a:t>
            </a:r>
            <a:r>
              <a:rPr lang="en-US" sz="1400" dirty="0">
                <a:latin typeface="Asap"/>
              </a:rPr>
              <a:t>What kind of juice would you like?</a:t>
            </a:r>
            <a:br>
              <a:rPr lang="en-US" sz="1400" dirty="0">
                <a:latin typeface="Asap"/>
              </a:rPr>
            </a:br>
            <a:r>
              <a:rPr lang="en-US" sz="1400" b="1" dirty="0">
                <a:latin typeface="Asap"/>
              </a:rPr>
              <a:t>Mark's sister: </a:t>
            </a:r>
            <a:r>
              <a:rPr lang="en-US" sz="1400" dirty="0">
                <a:latin typeface="Asap"/>
              </a:rPr>
              <a:t>Do you have winter melon juice?</a:t>
            </a:r>
            <a:br>
              <a:rPr lang="en-US" sz="1400" dirty="0">
                <a:latin typeface="Asap"/>
              </a:rPr>
            </a:br>
            <a:r>
              <a:rPr lang="en-US" sz="1400" b="1" dirty="0">
                <a:latin typeface="Asap"/>
              </a:rPr>
              <a:t>Waiter: </a:t>
            </a:r>
            <a:r>
              <a:rPr lang="en-US" sz="1400" dirty="0">
                <a:latin typeface="Asap"/>
              </a:rPr>
              <a:t>Let me see. Er, yes. How many cans would you like?</a:t>
            </a:r>
            <a:br>
              <a:rPr lang="en-US" sz="1400" dirty="0">
                <a:latin typeface="Asap"/>
              </a:rPr>
            </a:br>
            <a:r>
              <a:rPr lang="en-US" sz="1400" b="1" dirty="0">
                <a:latin typeface="Asap"/>
              </a:rPr>
              <a:t>Mark's sister: </a:t>
            </a:r>
            <a:r>
              <a:rPr lang="en-US" sz="1400" dirty="0">
                <a:latin typeface="Asap"/>
              </a:rPr>
              <a:t>One ... No, wait, two please. By the way, how much is a can of winter melon juice?</a:t>
            </a:r>
            <a:br>
              <a:rPr lang="en-US" sz="1400" dirty="0">
                <a:latin typeface="Asap"/>
              </a:rPr>
            </a:br>
            <a:r>
              <a:rPr lang="en-US" sz="1400" b="1" dirty="0">
                <a:latin typeface="Asap"/>
              </a:rPr>
              <a:t>Mark: </a:t>
            </a:r>
            <a:r>
              <a:rPr lang="en-US" sz="1400" dirty="0">
                <a:latin typeface="Asap"/>
              </a:rPr>
              <a:t>The menu says it's 10,000 dong.</a:t>
            </a:r>
            <a:br>
              <a:rPr lang="en-US" sz="1400" dirty="0">
                <a:latin typeface="Asap"/>
              </a:rPr>
            </a:br>
            <a:r>
              <a:rPr lang="en-US" sz="1400" b="1" dirty="0">
                <a:latin typeface="Asap"/>
              </a:rPr>
              <a:t>Waiter: </a:t>
            </a:r>
            <a:r>
              <a:rPr lang="en-US" sz="1400" dirty="0">
                <a:latin typeface="Asap"/>
              </a:rPr>
              <a:t>That's right. I'll be right back with your order.</a:t>
            </a:r>
            <a:endParaRPr sz="1900" dirty="0">
              <a:latin typeface="Asap"/>
              <a:ea typeface="Asap"/>
              <a:cs typeface="Asap"/>
              <a:sym typeface="Asap"/>
            </a:endParaRPr>
          </a:p>
        </p:txBody>
      </p:sp>
      <p:cxnSp>
        <p:nvCxnSpPr>
          <p:cNvPr id="624" name="Google Shape;624;p24"/>
          <p:cNvCxnSpPr/>
          <p:nvPr/>
        </p:nvCxnSpPr>
        <p:spPr>
          <a:xfrm rot="10800000">
            <a:off x="5257380" y="1049177"/>
            <a:ext cx="0" cy="58506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75" name="Title 474">
            <a:extLst>
              <a:ext uri="{FF2B5EF4-FFF2-40B4-BE49-F238E27FC236}">
                <a16:creationId xmlns:a16="http://schemas.microsoft.com/office/drawing/2014/main" id="{39097D32-AE82-B24B-8EB0-3779E7455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723" y="433114"/>
            <a:ext cx="3461945" cy="1266000"/>
          </a:xfrm>
        </p:spPr>
        <p:txBody>
          <a:bodyPr/>
          <a:lstStyle/>
          <a:p>
            <a:r>
              <a:rPr lang="en-US" sz="3200" dirty="0"/>
              <a:t>L</a:t>
            </a:r>
            <a:r>
              <a:rPr lang="en-VN" sz="3200" dirty="0"/>
              <a:t>isten and read</a:t>
            </a:r>
          </a:p>
        </p:txBody>
      </p:sp>
      <p:sp>
        <p:nvSpPr>
          <p:cNvPr id="111" name="Title 1">
            <a:extLst>
              <a:ext uri="{FF2B5EF4-FFF2-40B4-BE49-F238E27FC236}">
                <a16:creationId xmlns:a16="http://schemas.microsoft.com/office/drawing/2014/main" id="{B9E079B1-6515-B94E-AFD2-6C24AEA65065}"/>
              </a:ext>
            </a:extLst>
          </p:cNvPr>
          <p:cNvSpPr txBox="1">
            <a:spLocks/>
          </p:cNvSpPr>
          <p:nvPr/>
        </p:nvSpPr>
        <p:spPr>
          <a:xfrm>
            <a:off x="4039662" y="18998"/>
            <a:ext cx="8256851" cy="12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4400" tIns="114400" rIns="114400" bIns="1144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8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r>
              <a:rPr lang="vi-VN" sz="2400" dirty="0"/>
              <a:t>Ex 3. (p 51) Find the words and phrases </a:t>
            </a:r>
          </a:p>
          <a:p>
            <a:r>
              <a:rPr lang="vi-VN" sz="2400" dirty="0"/>
              <a:t>about food and drink.</a:t>
            </a:r>
            <a:endParaRPr lang="en-VN" sz="2400" dirty="0"/>
          </a:p>
        </p:txBody>
      </p:sp>
      <p:sp>
        <p:nvSpPr>
          <p:cNvPr id="193" name="Title 474">
            <a:extLst>
              <a:ext uri="{FF2B5EF4-FFF2-40B4-BE49-F238E27FC236}">
                <a16:creationId xmlns:a16="http://schemas.microsoft.com/office/drawing/2014/main" id="{3331BD73-91DB-3848-9071-579F0312AFBA}"/>
              </a:ext>
            </a:extLst>
          </p:cNvPr>
          <p:cNvSpPr txBox="1">
            <a:spLocks/>
          </p:cNvSpPr>
          <p:nvPr/>
        </p:nvSpPr>
        <p:spPr>
          <a:xfrm>
            <a:off x="5450678" y="1177128"/>
            <a:ext cx="1223026" cy="595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4400" tIns="114400" rIns="114400" bIns="114400" anchor="t" anchorCtr="0">
            <a:prstTxWarp prst="textArchUp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8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ondrina Solid"/>
              <a:buNone/>
              <a:defRPr sz="35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r>
              <a:rPr lang="vi-VN" sz="3200" dirty="0"/>
              <a:t>food</a:t>
            </a:r>
            <a:endParaRPr lang="en-VN" sz="3200" dirty="0"/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2ACAC524-63B5-6149-8530-77330CE8AB76}"/>
              </a:ext>
            </a:extLst>
          </p:cNvPr>
          <p:cNvSpPr txBox="1"/>
          <p:nvPr/>
        </p:nvSpPr>
        <p:spPr>
          <a:xfrm>
            <a:off x="6619722" y="1220363"/>
            <a:ext cx="3761350" cy="37866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880"/>
              </a:lnSpc>
            </a:pPr>
            <a:r>
              <a:rPr lang="vi-VN" sz="2400" dirty="0">
                <a:solidFill>
                  <a:schemeClr val="dk1"/>
                </a:solidFill>
                <a:latin typeface="Asap"/>
                <a:sym typeface="Londrina Solid"/>
              </a:rPr>
              <a:t>rice,  </a:t>
            </a:r>
          </a:p>
          <a:p>
            <a:pPr algn="ctr">
              <a:lnSpc>
                <a:spcPts val="2880"/>
              </a:lnSpc>
            </a:pPr>
            <a:r>
              <a:rPr lang="vi-VN" sz="2400" dirty="0">
                <a:solidFill>
                  <a:schemeClr val="dk1"/>
                </a:solidFill>
                <a:latin typeface="Asap"/>
                <a:sym typeface="Londrina Solid"/>
              </a:rPr>
              <a:t>pork,  </a:t>
            </a:r>
          </a:p>
          <a:p>
            <a:pPr algn="ctr">
              <a:lnSpc>
                <a:spcPts val="2880"/>
              </a:lnSpc>
            </a:pPr>
            <a:r>
              <a:rPr lang="vi-VN" sz="2400" dirty="0">
                <a:solidFill>
                  <a:schemeClr val="dk1"/>
                </a:solidFill>
                <a:latin typeface="Asap"/>
                <a:sym typeface="Londrina Solid"/>
              </a:rPr>
              <a:t>fish sauce, </a:t>
            </a:r>
          </a:p>
          <a:p>
            <a:pPr algn="ctr">
              <a:lnSpc>
                <a:spcPts val="2880"/>
              </a:lnSpc>
            </a:pPr>
            <a:r>
              <a:rPr lang="vi-VN" sz="2400" dirty="0">
                <a:solidFill>
                  <a:schemeClr val="dk1"/>
                </a:solidFill>
                <a:latin typeface="Asap"/>
                <a:sym typeface="Londrina Solid"/>
              </a:rPr>
              <a:t>roast chicken, </a:t>
            </a:r>
          </a:p>
          <a:p>
            <a:pPr algn="ctr">
              <a:lnSpc>
                <a:spcPts val="2880"/>
              </a:lnSpc>
            </a:pPr>
            <a:r>
              <a:rPr lang="vi-VN" sz="2400" dirty="0">
                <a:solidFill>
                  <a:schemeClr val="dk1"/>
                </a:solidFill>
                <a:latin typeface="Asap"/>
                <a:sym typeface="Londrina Solid"/>
              </a:rPr>
              <a:t>fried vegetables, </a:t>
            </a:r>
          </a:p>
          <a:p>
            <a:pPr algn="ctr">
              <a:lnSpc>
                <a:spcPts val="2880"/>
              </a:lnSpc>
            </a:pPr>
            <a:r>
              <a:rPr lang="vi-VN" sz="2400" dirty="0">
                <a:solidFill>
                  <a:schemeClr val="dk1"/>
                </a:solidFill>
                <a:latin typeface="Asap"/>
                <a:sym typeface="Londrina Solid"/>
              </a:rPr>
              <a:t>fried tofu,</a:t>
            </a:r>
            <a:r>
              <a:rPr lang="vi-VN" sz="2400" dirty="0">
                <a:solidFill>
                  <a:schemeClr val="dk1"/>
                </a:solidFill>
                <a:latin typeface="Asap"/>
              </a:rPr>
              <a:t> </a:t>
            </a:r>
          </a:p>
          <a:p>
            <a:pPr algn="ctr">
              <a:lnSpc>
                <a:spcPts val="2880"/>
              </a:lnSpc>
            </a:pPr>
            <a:r>
              <a:rPr lang="vi-VN" sz="2400" dirty="0">
                <a:solidFill>
                  <a:schemeClr val="dk1"/>
                </a:solidFill>
                <a:latin typeface="Asap"/>
              </a:rPr>
              <a:t>spring rolls, </a:t>
            </a:r>
          </a:p>
          <a:p>
            <a:pPr algn="ctr">
              <a:lnSpc>
                <a:spcPts val="2880"/>
              </a:lnSpc>
            </a:pPr>
            <a:r>
              <a:rPr lang="vi-VN" sz="2400" dirty="0">
                <a:solidFill>
                  <a:schemeClr val="dk1"/>
                </a:solidFill>
                <a:latin typeface="Asap"/>
              </a:rPr>
              <a:t>soup, </a:t>
            </a:r>
          </a:p>
          <a:p>
            <a:pPr algn="ctr">
              <a:lnSpc>
                <a:spcPts val="2880"/>
              </a:lnSpc>
            </a:pPr>
            <a:r>
              <a:rPr lang="vi-VN" sz="2400" dirty="0">
                <a:solidFill>
                  <a:schemeClr val="dk1"/>
                </a:solidFill>
                <a:latin typeface="Asap"/>
              </a:rPr>
              <a:t>shrimp, </a:t>
            </a:r>
          </a:p>
          <a:p>
            <a:pPr algn="ctr">
              <a:lnSpc>
                <a:spcPts val="2880"/>
              </a:lnSpc>
            </a:pPr>
            <a:r>
              <a:rPr lang="vi-VN" sz="2400" dirty="0">
                <a:solidFill>
                  <a:schemeClr val="dk1"/>
                </a:solidFill>
                <a:latin typeface="Asap"/>
              </a:rPr>
              <a:t>fish.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F390E596-3D1A-BD49-8C2D-CB15B77F6233}"/>
              </a:ext>
            </a:extLst>
          </p:cNvPr>
          <p:cNvSpPr txBox="1"/>
          <p:nvPr/>
        </p:nvSpPr>
        <p:spPr>
          <a:xfrm>
            <a:off x="6884464" y="5331408"/>
            <a:ext cx="344979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2400" dirty="0">
                <a:solidFill>
                  <a:schemeClr val="dk1"/>
                </a:solidFill>
                <a:latin typeface="Asap"/>
              </a:rPr>
              <a:t>juice, </a:t>
            </a:r>
          </a:p>
          <a:p>
            <a:pPr algn="ctr"/>
            <a:r>
              <a:rPr lang="vi-VN" sz="2400" dirty="0">
                <a:solidFill>
                  <a:schemeClr val="dk1"/>
                </a:solidFill>
                <a:latin typeface="Asap"/>
              </a:rPr>
              <a:t>lemonade, </a:t>
            </a:r>
          </a:p>
          <a:p>
            <a:pPr algn="ctr"/>
            <a:r>
              <a:rPr lang="vi-VN" sz="2400" dirty="0">
                <a:solidFill>
                  <a:schemeClr val="dk1"/>
                </a:solidFill>
                <a:latin typeface="Asap"/>
              </a:rPr>
              <a:t>green tea, </a:t>
            </a:r>
          </a:p>
          <a:p>
            <a:pPr algn="ctr"/>
            <a:r>
              <a:rPr lang="vi-VN" sz="2400" dirty="0">
                <a:solidFill>
                  <a:schemeClr val="dk1"/>
                </a:solidFill>
                <a:latin typeface="Asap"/>
              </a:rPr>
              <a:t>mineral water, </a:t>
            </a:r>
          </a:p>
          <a:p>
            <a:pPr algn="ctr"/>
            <a:r>
              <a:rPr lang="vi-VN" sz="2400" dirty="0">
                <a:solidFill>
                  <a:schemeClr val="dk1"/>
                </a:solidFill>
                <a:latin typeface="Asap"/>
              </a:rPr>
              <a:t>winter melon juice.</a:t>
            </a:r>
          </a:p>
        </p:txBody>
      </p:sp>
      <p:cxnSp>
        <p:nvCxnSpPr>
          <p:cNvPr id="199" name="Google Shape;577;p24">
            <a:extLst>
              <a:ext uri="{FF2B5EF4-FFF2-40B4-BE49-F238E27FC236}">
                <a16:creationId xmlns:a16="http://schemas.microsoft.com/office/drawing/2014/main" id="{F9FA4002-3D79-244E-BF30-275E9AEC825D}"/>
              </a:ext>
            </a:extLst>
          </p:cNvPr>
          <p:cNvCxnSpPr>
            <a:cxnSpLocks/>
          </p:cNvCxnSpPr>
          <p:nvPr/>
        </p:nvCxnSpPr>
        <p:spPr>
          <a:xfrm flipH="1">
            <a:off x="6646413" y="1177128"/>
            <a:ext cx="3500408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00" name="Google Shape;581;p24">
            <a:extLst>
              <a:ext uri="{FF2B5EF4-FFF2-40B4-BE49-F238E27FC236}">
                <a16:creationId xmlns:a16="http://schemas.microsoft.com/office/drawing/2014/main" id="{D0216CDF-B5D7-FD4E-8B81-E0790D07A5AB}"/>
              </a:ext>
            </a:extLst>
          </p:cNvPr>
          <p:cNvCxnSpPr>
            <a:cxnSpLocks/>
          </p:cNvCxnSpPr>
          <p:nvPr/>
        </p:nvCxnSpPr>
        <p:spPr>
          <a:xfrm flipH="1">
            <a:off x="6811579" y="5165525"/>
            <a:ext cx="3397041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93" grpId="0"/>
      <p:bldP spid="196" grpId="0"/>
      <p:bldP spid="1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C059C88-12AA-AF4B-A57C-C96338FB173A}"/>
              </a:ext>
            </a:extLst>
          </p:cNvPr>
          <p:cNvSpPr txBox="1">
            <a:spLocks/>
          </p:cNvSpPr>
          <p:nvPr/>
        </p:nvSpPr>
        <p:spPr>
          <a:xfrm>
            <a:off x="279213" y="243988"/>
            <a:ext cx="4111836" cy="4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4400" tIns="114400" rIns="114400" bIns="1144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ansalva"/>
              <a:buNone/>
              <a:defRPr sz="24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sap"/>
              <a:buNone/>
              <a:defRPr sz="35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sap"/>
              <a:buNone/>
              <a:defRPr sz="35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sap"/>
              <a:buNone/>
              <a:defRPr sz="35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sap"/>
              <a:buNone/>
              <a:defRPr sz="35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sap"/>
              <a:buNone/>
              <a:defRPr sz="35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sap"/>
              <a:buNone/>
              <a:defRPr sz="35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sap"/>
              <a:buNone/>
              <a:defRPr sz="35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sap"/>
              <a:buNone/>
              <a:defRPr sz="35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9pPr>
          </a:lstStyle>
          <a:p>
            <a:r>
              <a:rPr lang="en-US" sz="3200" dirty="0"/>
              <a:t>E</a:t>
            </a:r>
            <a:r>
              <a:rPr lang="en-VN" sz="3200" dirty="0"/>
              <a:t>x 4. (p 51) Tick T or F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89A00A3-41B4-D245-971A-88F78720AD15}"/>
              </a:ext>
            </a:extLst>
          </p:cNvPr>
          <p:cNvSpPr/>
          <p:nvPr/>
        </p:nvSpPr>
        <p:spPr>
          <a:xfrm>
            <a:off x="174284" y="1168657"/>
            <a:ext cx="529264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1. Mark’s family is at a Vietnamese restaurant.</a:t>
            </a:r>
            <a:endParaRPr lang="en-VN" sz="2400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A0CAB53-2EF9-3E46-BA92-997C54F3BDF7}"/>
              </a:ext>
            </a:extLst>
          </p:cNvPr>
          <p:cNvSpPr/>
          <p:nvPr/>
        </p:nvSpPr>
        <p:spPr>
          <a:xfrm>
            <a:off x="174284" y="2349800"/>
            <a:ext cx="529264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2. Mark wants fried tofu and beef for dinner.</a:t>
            </a:r>
            <a:endParaRPr lang="en-VN" sz="2400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ECB31A8-40E2-6442-BCD5-A03DF321F43A}"/>
              </a:ext>
            </a:extLst>
          </p:cNvPr>
          <p:cNvSpPr/>
          <p:nvPr/>
        </p:nvSpPr>
        <p:spPr>
          <a:xfrm>
            <a:off x="174283" y="3533696"/>
            <a:ext cx="529264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3. They don’t order </a:t>
            </a:r>
            <a:r>
              <a:rPr lang="en-US" sz="2400" dirty="0" err="1">
                <a:solidFill>
                  <a:schemeClr val="dk1"/>
                </a:solidFill>
                <a:latin typeface="Asap"/>
                <a:ea typeface="Arial"/>
                <a:cs typeface="Arial"/>
              </a:rPr>
              <a:t>canh</a:t>
            </a:r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.</a:t>
            </a:r>
            <a:endParaRPr lang="en-VN" sz="2400" dirty="0">
              <a:solidFill>
                <a:schemeClr val="dk1"/>
              </a:solidFill>
              <a:latin typeface="Asap"/>
              <a:sym typeface="Londrina Solid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98736D5-0F2E-C543-BE27-69A6ABB1D6F2}"/>
              </a:ext>
            </a:extLst>
          </p:cNvPr>
          <p:cNvSpPr/>
          <p:nvPr/>
        </p:nvSpPr>
        <p:spPr>
          <a:xfrm>
            <a:off x="174282" y="4714839"/>
            <a:ext cx="529264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4. Mark’s mum wants mineral water.</a:t>
            </a:r>
            <a:endParaRPr lang="en-VN" sz="2400" dirty="0">
              <a:solidFill>
                <a:schemeClr val="dk1"/>
              </a:solidFill>
              <a:latin typeface="Asap"/>
              <a:sym typeface="Londrina Solid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6B86862-5AD1-284B-8878-9FFBFEA86919}"/>
              </a:ext>
            </a:extLst>
          </p:cNvPr>
          <p:cNvSpPr/>
          <p:nvPr/>
        </p:nvSpPr>
        <p:spPr>
          <a:xfrm>
            <a:off x="174282" y="5895982"/>
            <a:ext cx="529264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5. His mum doesn’t allow her children to drink juice during dinner.</a:t>
            </a:r>
            <a:endParaRPr lang="en-VN" sz="24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712C3C2-B794-F04D-86FB-0E3D83C3DB43}"/>
              </a:ext>
            </a:extLst>
          </p:cNvPr>
          <p:cNvSpPr/>
          <p:nvPr/>
        </p:nvSpPr>
        <p:spPr>
          <a:xfrm>
            <a:off x="8678177" y="47172"/>
            <a:ext cx="914400" cy="9204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VN" sz="3600" b="1" dirty="0">
                <a:solidFill>
                  <a:schemeClr val="dk1"/>
                </a:solidFill>
                <a:latin typeface="Asap"/>
                <a:cs typeface="Arial"/>
              </a:rPr>
              <a:t>T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227C254-F7D2-494D-A340-4C4EBFF94B9E}"/>
              </a:ext>
            </a:extLst>
          </p:cNvPr>
          <p:cNvSpPr/>
          <p:nvPr/>
        </p:nvSpPr>
        <p:spPr>
          <a:xfrm>
            <a:off x="9777413" y="47172"/>
            <a:ext cx="914400" cy="9204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dk1"/>
                </a:solidFill>
                <a:latin typeface="Asap"/>
                <a:cs typeface="Arial"/>
              </a:rPr>
              <a:t>F</a:t>
            </a:r>
            <a:endParaRPr lang="en-VN" sz="3600" b="1" dirty="0">
              <a:solidFill>
                <a:schemeClr val="dk1"/>
              </a:solidFill>
              <a:latin typeface="Asap"/>
              <a:cs typeface="Arial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A3F8A89-FF66-0648-8B75-B1A5E22EF008}"/>
              </a:ext>
            </a:extLst>
          </p:cNvPr>
          <p:cNvSpPr/>
          <p:nvPr/>
        </p:nvSpPr>
        <p:spPr>
          <a:xfrm>
            <a:off x="8678177" y="1171647"/>
            <a:ext cx="914400" cy="9204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VN" sz="3600" b="1" dirty="0">
                <a:solidFill>
                  <a:schemeClr val="dk1"/>
                </a:solidFill>
                <a:latin typeface="Asap"/>
                <a:cs typeface="Arial"/>
              </a:rPr>
              <a:t>T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89E40C0-C7B8-5B43-9DB7-E47CD87D98B4}"/>
              </a:ext>
            </a:extLst>
          </p:cNvPr>
          <p:cNvSpPr/>
          <p:nvPr/>
        </p:nvSpPr>
        <p:spPr>
          <a:xfrm>
            <a:off x="9777413" y="1171647"/>
            <a:ext cx="914400" cy="9204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dk1"/>
                </a:solidFill>
                <a:latin typeface="Asap"/>
                <a:cs typeface="Arial"/>
              </a:rPr>
              <a:t>F</a:t>
            </a:r>
            <a:endParaRPr lang="en-VN" sz="3600" b="1" dirty="0">
              <a:solidFill>
                <a:schemeClr val="dk1"/>
              </a:solidFill>
              <a:latin typeface="Asap"/>
              <a:cs typeface="Arial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23CC5148-6C49-4A44-8450-AD84A0593674}"/>
              </a:ext>
            </a:extLst>
          </p:cNvPr>
          <p:cNvSpPr/>
          <p:nvPr/>
        </p:nvSpPr>
        <p:spPr>
          <a:xfrm>
            <a:off x="8678177" y="2349800"/>
            <a:ext cx="914400" cy="9204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VN" sz="3600" b="1" dirty="0">
                <a:solidFill>
                  <a:schemeClr val="dk1"/>
                </a:solidFill>
                <a:latin typeface="Asap"/>
                <a:cs typeface="Arial"/>
              </a:rPr>
              <a:t>T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B22F5A1-CE0C-F043-8797-DCCB950EB2CA}"/>
              </a:ext>
            </a:extLst>
          </p:cNvPr>
          <p:cNvSpPr/>
          <p:nvPr/>
        </p:nvSpPr>
        <p:spPr>
          <a:xfrm>
            <a:off x="9777413" y="2349800"/>
            <a:ext cx="914400" cy="9204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dk1"/>
                </a:solidFill>
                <a:latin typeface="Asap"/>
                <a:cs typeface="Arial"/>
              </a:rPr>
              <a:t>F</a:t>
            </a:r>
            <a:endParaRPr lang="en-VN" sz="3600" b="1" dirty="0">
              <a:solidFill>
                <a:schemeClr val="dk1"/>
              </a:solidFill>
              <a:latin typeface="Asap"/>
              <a:cs typeface="Arial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5F004A8A-77FB-694B-8AB7-F6E6FBD37793}"/>
              </a:ext>
            </a:extLst>
          </p:cNvPr>
          <p:cNvSpPr/>
          <p:nvPr/>
        </p:nvSpPr>
        <p:spPr>
          <a:xfrm>
            <a:off x="8672610" y="3533696"/>
            <a:ext cx="914400" cy="9204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VN" sz="3600" b="1" dirty="0">
                <a:solidFill>
                  <a:schemeClr val="dk1"/>
                </a:solidFill>
                <a:latin typeface="Asap"/>
                <a:cs typeface="Arial"/>
              </a:rPr>
              <a:t>T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DB5C201-130A-4946-8758-414E3A6F7236}"/>
              </a:ext>
            </a:extLst>
          </p:cNvPr>
          <p:cNvSpPr/>
          <p:nvPr/>
        </p:nvSpPr>
        <p:spPr>
          <a:xfrm>
            <a:off x="9771846" y="3533696"/>
            <a:ext cx="914400" cy="9204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dk1"/>
                </a:solidFill>
                <a:latin typeface="Asap"/>
                <a:cs typeface="Arial"/>
              </a:rPr>
              <a:t>F</a:t>
            </a:r>
            <a:endParaRPr lang="en-VN" sz="3600" b="1" dirty="0">
              <a:solidFill>
                <a:schemeClr val="dk1"/>
              </a:solidFill>
              <a:latin typeface="Asap"/>
              <a:cs typeface="Arial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9E11608-B062-9041-9AC3-4A60F5BB8F32}"/>
              </a:ext>
            </a:extLst>
          </p:cNvPr>
          <p:cNvSpPr/>
          <p:nvPr/>
        </p:nvSpPr>
        <p:spPr>
          <a:xfrm>
            <a:off x="8678177" y="4752675"/>
            <a:ext cx="914400" cy="9204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VN" sz="3600" b="1" dirty="0">
                <a:solidFill>
                  <a:schemeClr val="dk1"/>
                </a:solidFill>
                <a:latin typeface="Asap"/>
                <a:cs typeface="Arial"/>
              </a:rPr>
              <a:t>T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D2EF2DF7-260E-3746-9DFE-6B0C4D47A218}"/>
              </a:ext>
            </a:extLst>
          </p:cNvPr>
          <p:cNvSpPr/>
          <p:nvPr/>
        </p:nvSpPr>
        <p:spPr>
          <a:xfrm>
            <a:off x="9777413" y="4752675"/>
            <a:ext cx="914400" cy="9204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dk1"/>
                </a:solidFill>
                <a:latin typeface="Asap"/>
                <a:cs typeface="Arial"/>
              </a:rPr>
              <a:t>F</a:t>
            </a:r>
            <a:endParaRPr lang="en-VN" sz="3600" b="1" dirty="0">
              <a:solidFill>
                <a:schemeClr val="dk1"/>
              </a:solidFill>
              <a:latin typeface="Asap"/>
              <a:cs typeface="Arial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BEF3C18-623D-4D46-8B64-E88497461630}"/>
              </a:ext>
            </a:extLst>
          </p:cNvPr>
          <p:cNvSpPr/>
          <p:nvPr/>
        </p:nvSpPr>
        <p:spPr>
          <a:xfrm>
            <a:off x="8672610" y="5930793"/>
            <a:ext cx="914400" cy="9204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VN" sz="3600" b="1" dirty="0">
                <a:solidFill>
                  <a:schemeClr val="dk1"/>
                </a:solidFill>
                <a:latin typeface="Asap"/>
                <a:cs typeface="Arial"/>
              </a:rPr>
              <a:t>T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DA7099AA-C1FF-234A-A4FC-00D54F161ED7}"/>
              </a:ext>
            </a:extLst>
          </p:cNvPr>
          <p:cNvSpPr/>
          <p:nvPr/>
        </p:nvSpPr>
        <p:spPr>
          <a:xfrm>
            <a:off x="9771846" y="5930793"/>
            <a:ext cx="914400" cy="9204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dk1"/>
                </a:solidFill>
                <a:latin typeface="Asap"/>
                <a:cs typeface="Arial"/>
              </a:rPr>
              <a:t>F</a:t>
            </a:r>
            <a:endParaRPr lang="en-VN" sz="3600" b="1" dirty="0">
              <a:solidFill>
                <a:schemeClr val="dk1"/>
              </a:solidFill>
              <a:latin typeface="Asap"/>
              <a:cs typeface="Arial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FBB4547-0162-8344-BFD3-CB0E78036803}"/>
              </a:ext>
            </a:extLst>
          </p:cNvPr>
          <p:cNvSpPr txBox="1"/>
          <p:nvPr/>
        </p:nvSpPr>
        <p:spPr>
          <a:xfrm>
            <a:off x="6264840" y="2514611"/>
            <a:ext cx="4252688" cy="64633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+mn-ea"/>
              </a:rPr>
              <a:t>Mark: </a:t>
            </a:r>
            <a:r>
              <a:rPr lang="en-US" sz="1800" dirty="0">
                <a:solidFill>
                  <a:schemeClr val="dk1"/>
                </a:solidFill>
                <a:latin typeface="Asap"/>
                <a:ea typeface="+mn-ea"/>
              </a:rPr>
              <a:t>And </a:t>
            </a:r>
            <a:r>
              <a:rPr lang="en-US" sz="18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+mn-ea"/>
              </a:rPr>
              <a:t>I'd like some fried tofu and spring rolls</a:t>
            </a:r>
            <a:r>
              <a:rPr lang="en-US" sz="1800" dirty="0">
                <a:solidFill>
                  <a:schemeClr val="dk1"/>
                </a:solidFill>
                <a:latin typeface="Asap"/>
                <a:ea typeface="+mn-ea"/>
              </a:rPr>
              <a:t> too. </a:t>
            </a:r>
            <a:endParaRPr lang="en-VN" sz="1800" dirty="0">
              <a:solidFill>
                <a:schemeClr val="dk1"/>
              </a:solidFill>
              <a:latin typeface="Asap"/>
              <a:ea typeface="+mn-ea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36C1DC7-F593-3348-9642-15A619C4437F}"/>
              </a:ext>
            </a:extLst>
          </p:cNvPr>
          <p:cNvSpPr txBox="1"/>
          <p:nvPr/>
        </p:nvSpPr>
        <p:spPr>
          <a:xfrm>
            <a:off x="6264840" y="3698508"/>
            <a:ext cx="4252688" cy="64633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dk1"/>
                </a:solidFill>
                <a:latin typeface="Asap"/>
                <a:ea typeface="+mn-ea"/>
              </a:rPr>
              <a:t>Mark's dad: </a:t>
            </a:r>
            <a:r>
              <a:rPr lang="en-US" sz="1800" dirty="0">
                <a:solidFill>
                  <a:schemeClr val="dk1"/>
                </a:solidFill>
                <a:latin typeface="Asap"/>
                <a:ea typeface="+mn-ea"/>
              </a:rPr>
              <a:t>Let me see ... </a:t>
            </a:r>
            <a:r>
              <a:rPr lang="en-US" sz="18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+mn-ea"/>
              </a:rPr>
              <a:t>I think we'll try some </a:t>
            </a:r>
            <a:r>
              <a:rPr lang="en-US" sz="1800" dirty="0" err="1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+mn-ea"/>
              </a:rPr>
              <a:t>canh</a:t>
            </a:r>
            <a:r>
              <a:rPr lang="en-US" sz="18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+mn-ea"/>
              </a:rPr>
              <a:t>.</a:t>
            </a:r>
            <a:endParaRPr lang="en-VN" sz="1800" dirty="0">
              <a:solidFill>
                <a:schemeClr val="dk1"/>
              </a:solidFill>
              <a:highlight>
                <a:srgbClr val="FFFF00"/>
              </a:highlight>
              <a:latin typeface="Asap"/>
              <a:ea typeface="+mn-ea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D1E415D-CD51-D244-B51B-AC67C7127A1D}"/>
              </a:ext>
            </a:extLst>
          </p:cNvPr>
          <p:cNvSpPr txBox="1"/>
          <p:nvPr/>
        </p:nvSpPr>
        <p:spPr>
          <a:xfrm>
            <a:off x="6264840" y="4999560"/>
            <a:ext cx="4252688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highlight>
                  <a:srgbClr val="FFFF00"/>
                </a:highlight>
                <a:latin typeface="Asap"/>
                <a:ea typeface="+mn-ea"/>
              </a:rPr>
              <a:t>Mark's mum</a:t>
            </a:r>
            <a:r>
              <a:rPr lang="en-US" sz="1800" b="1" dirty="0">
                <a:solidFill>
                  <a:schemeClr val="tx1"/>
                </a:solidFill>
                <a:latin typeface="Asap"/>
                <a:ea typeface="+mn-ea"/>
              </a:rPr>
              <a:t>: </a:t>
            </a:r>
            <a:r>
              <a:rPr lang="en-US" sz="18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+mn-ea"/>
              </a:rPr>
              <a:t>Mineral water for me</a:t>
            </a:r>
            <a:r>
              <a:rPr lang="en-US" sz="1800" dirty="0">
                <a:solidFill>
                  <a:schemeClr val="dk1"/>
                </a:solidFill>
                <a:latin typeface="Asap"/>
                <a:ea typeface="+mn-ea"/>
              </a:rPr>
              <a:t>,…</a:t>
            </a:r>
            <a:endParaRPr lang="en-VN" sz="1600" dirty="0">
              <a:latin typeface="OpenSans"/>
            </a:endParaRPr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3262FA8C-4834-674D-8E17-80A6105EB249}"/>
              </a:ext>
            </a:extLst>
          </p:cNvPr>
          <p:cNvSpPr/>
          <p:nvPr/>
        </p:nvSpPr>
        <p:spPr>
          <a:xfrm>
            <a:off x="174282" y="1171693"/>
            <a:ext cx="529264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1. </a:t>
            </a:r>
            <a:r>
              <a:rPr lang="en-US" sz="24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Arial"/>
                <a:cs typeface="Arial"/>
              </a:rPr>
              <a:t>Mark’s family </a:t>
            </a:r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is </a:t>
            </a:r>
            <a:r>
              <a:rPr lang="en-US" sz="24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Arial"/>
                <a:cs typeface="Arial"/>
              </a:rPr>
              <a:t>at</a:t>
            </a:r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 a </a:t>
            </a:r>
            <a:r>
              <a:rPr lang="en-US" sz="24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Arial"/>
                <a:cs typeface="Arial"/>
              </a:rPr>
              <a:t>Vietnamese restaurant</a:t>
            </a:r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.</a:t>
            </a:r>
            <a:endParaRPr lang="en-VN" sz="2400" dirty="0"/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A6B616D6-1916-CF41-9DBA-D377BDD477DA}"/>
              </a:ext>
            </a:extLst>
          </p:cNvPr>
          <p:cNvSpPr/>
          <p:nvPr/>
        </p:nvSpPr>
        <p:spPr>
          <a:xfrm>
            <a:off x="174282" y="2352553"/>
            <a:ext cx="529264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2. </a:t>
            </a:r>
            <a:r>
              <a:rPr lang="en-US" sz="24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Arial"/>
                <a:cs typeface="Arial"/>
              </a:rPr>
              <a:t>Mark</a:t>
            </a:r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 </a:t>
            </a:r>
            <a:r>
              <a:rPr lang="en-US" sz="24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Arial"/>
                <a:cs typeface="Arial"/>
              </a:rPr>
              <a:t>wants</a:t>
            </a:r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 </a:t>
            </a:r>
            <a:r>
              <a:rPr lang="en-US" sz="24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Arial"/>
                <a:cs typeface="Arial"/>
              </a:rPr>
              <a:t>fried tofu</a:t>
            </a:r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 and </a:t>
            </a:r>
            <a:r>
              <a:rPr lang="en-US" sz="24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Arial"/>
                <a:cs typeface="Arial"/>
              </a:rPr>
              <a:t>beef for dinner</a:t>
            </a:r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.</a:t>
            </a:r>
            <a:endParaRPr lang="en-VN" sz="2400" dirty="0"/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7F399EE3-D5FD-3342-8229-3FA9AA82F6F2}"/>
              </a:ext>
            </a:extLst>
          </p:cNvPr>
          <p:cNvSpPr/>
          <p:nvPr/>
        </p:nvSpPr>
        <p:spPr>
          <a:xfrm>
            <a:off x="174281" y="3535072"/>
            <a:ext cx="529264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3. They </a:t>
            </a:r>
            <a:r>
              <a:rPr lang="en-US" sz="24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Arial"/>
                <a:cs typeface="Arial"/>
              </a:rPr>
              <a:t>don’t order</a:t>
            </a:r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 </a:t>
            </a:r>
            <a:r>
              <a:rPr lang="en-US" sz="2400" dirty="0" err="1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Arial"/>
                <a:cs typeface="Arial"/>
              </a:rPr>
              <a:t>canh</a:t>
            </a:r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.</a:t>
            </a:r>
            <a:endParaRPr lang="en-VN" sz="2400" dirty="0">
              <a:solidFill>
                <a:schemeClr val="dk1"/>
              </a:solidFill>
              <a:latin typeface="Asap"/>
              <a:sym typeface="Londrina Solid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845AF2F-F16E-0348-AFB4-455353C3D87F}"/>
              </a:ext>
            </a:extLst>
          </p:cNvPr>
          <p:cNvSpPr txBox="1"/>
          <p:nvPr/>
        </p:nvSpPr>
        <p:spPr>
          <a:xfrm>
            <a:off x="6264840" y="1168657"/>
            <a:ext cx="4252688" cy="120032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Asap"/>
                <a:ea typeface="+mn-ea"/>
              </a:rPr>
              <a:t>Because they order many delicious foods in Vietnam like fried tofu, spring rolls, pork cooked in fish sauce, rice,... so </a:t>
            </a:r>
            <a:r>
              <a:rPr lang="en-US" sz="18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+mn-ea"/>
              </a:rPr>
              <a:t>they are at a Vietnamese restaurant</a:t>
            </a:r>
            <a:r>
              <a:rPr lang="en-US" sz="1800" dirty="0">
                <a:solidFill>
                  <a:schemeClr val="dk1"/>
                </a:solidFill>
                <a:latin typeface="Asap"/>
                <a:ea typeface="+mn-ea"/>
              </a:rPr>
              <a:t>. </a:t>
            </a:r>
            <a:endParaRPr lang="en-VN" sz="1800" dirty="0">
              <a:solidFill>
                <a:schemeClr val="dk1"/>
              </a:solidFill>
              <a:latin typeface="Asap"/>
              <a:ea typeface="+mn-ea"/>
            </a:endParaRPr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9BF1E58C-5E51-E847-9D06-188EBEA56683}"/>
              </a:ext>
            </a:extLst>
          </p:cNvPr>
          <p:cNvSpPr/>
          <p:nvPr/>
        </p:nvSpPr>
        <p:spPr>
          <a:xfrm>
            <a:off x="174281" y="4718968"/>
            <a:ext cx="529264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4. </a:t>
            </a:r>
            <a:r>
              <a:rPr lang="en-US" sz="24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Arial"/>
                <a:cs typeface="Arial"/>
              </a:rPr>
              <a:t>Mark’s mum</a:t>
            </a:r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 </a:t>
            </a:r>
            <a:r>
              <a:rPr lang="en-US" sz="24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Arial"/>
                <a:cs typeface="Arial"/>
              </a:rPr>
              <a:t>wants</a:t>
            </a:r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 </a:t>
            </a:r>
            <a:r>
              <a:rPr lang="en-US" sz="24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Arial"/>
                <a:cs typeface="Arial"/>
              </a:rPr>
              <a:t>mineral water</a:t>
            </a:r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.</a:t>
            </a:r>
            <a:endParaRPr lang="en-VN" sz="2400" dirty="0">
              <a:solidFill>
                <a:schemeClr val="dk1"/>
              </a:solidFill>
              <a:latin typeface="Asap"/>
              <a:sym typeface="Londrina Solid"/>
            </a:endParaRPr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17036174-122C-7948-943C-0CBEE06CE924}"/>
              </a:ext>
            </a:extLst>
          </p:cNvPr>
          <p:cNvSpPr/>
          <p:nvPr/>
        </p:nvSpPr>
        <p:spPr>
          <a:xfrm>
            <a:off x="174281" y="5901487"/>
            <a:ext cx="529264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5. </a:t>
            </a:r>
            <a:r>
              <a:rPr lang="en-US" sz="24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Arial"/>
                <a:cs typeface="Arial"/>
              </a:rPr>
              <a:t>His mum</a:t>
            </a:r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 </a:t>
            </a:r>
            <a:r>
              <a:rPr lang="en-US" sz="24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Arial"/>
                <a:cs typeface="Arial"/>
              </a:rPr>
              <a:t>doesn’t allow</a:t>
            </a:r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 her </a:t>
            </a:r>
            <a:r>
              <a:rPr lang="en-US" sz="24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Arial"/>
                <a:cs typeface="Arial"/>
              </a:rPr>
              <a:t>children</a:t>
            </a:r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 </a:t>
            </a:r>
            <a:r>
              <a:rPr lang="en-US" sz="24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Arial"/>
                <a:cs typeface="Arial"/>
              </a:rPr>
              <a:t>to drink juice</a:t>
            </a:r>
            <a:r>
              <a:rPr lang="en-US" sz="2400" dirty="0">
                <a:solidFill>
                  <a:schemeClr val="dk1"/>
                </a:solidFill>
                <a:latin typeface="Asap"/>
                <a:ea typeface="Arial"/>
                <a:cs typeface="Arial"/>
              </a:rPr>
              <a:t> during dinner.</a:t>
            </a:r>
            <a:endParaRPr lang="en-VN" sz="2400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0482159-F0B9-9B4F-B5CA-2C4AD1BACF07}"/>
              </a:ext>
            </a:extLst>
          </p:cNvPr>
          <p:cNvSpPr/>
          <p:nvPr/>
        </p:nvSpPr>
        <p:spPr>
          <a:xfrm>
            <a:off x="5204601" y="1200443"/>
            <a:ext cx="914400" cy="9204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VN" sz="3600" b="1" dirty="0">
                <a:solidFill>
                  <a:schemeClr val="dk1"/>
                </a:solidFill>
                <a:latin typeface="Asap"/>
                <a:cs typeface="Arial"/>
              </a:rPr>
              <a:t>T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4FAEA74-E86E-3F4D-8E43-43D47AA64E02}"/>
              </a:ext>
            </a:extLst>
          </p:cNvPr>
          <p:cNvSpPr/>
          <p:nvPr/>
        </p:nvSpPr>
        <p:spPr>
          <a:xfrm>
            <a:off x="5204601" y="2385987"/>
            <a:ext cx="914400" cy="9204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dk1"/>
                </a:solidFill>
                <a:latin typeface="Asap"/>
                <a:cs typeface="Arial"/>
              </a:rPr>
              <a:t>F</a:t>
            </a:r>
            <a:endParaRPr lang="en-VN" sz="3600" b="1" dirty="0">
              <a:solidFill>
                <a:schemeClr val="dk1"/>
              </a:solidFill>
              <a:latin typeface="Asap"/>
              <a:cs typeface="Arial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2738CE0-7082-1348-AA1E-340C2CA15862}"/>
              </a:ext>
            </a:extLst>
          </p:cNvPr>
          <p:cNvSpPr/>
          <p:nvPr/>
        </p:nvSpPr>
        <p:spPr>
          <a:xfrm>
            <a:off x="5204601" y="3575933"/>
            <a:ext cx="914400" cy="9204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dk1"/>
                </a:solidFill>
                <a:latin typeface="Asap"/>
                <a:cs typeface="Arial"/>
              </a:rPr>
              <a:t>F</a:t>
            </a:r>
            <a:endParaRPr lang="en-VN" sz="3600" b="1" dirty="0">
              <a:solidFill>
                <a:schemeClr val="dk1"/>
              </a:solidFill>
              <a:latin typeface="Asap"/>
              <a:cs typeface="Arial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732B7276-280B-C345-B63C-1CCCC80BFA04}"/>
              </a:ext>
            </a:extLst>
          </p:cNvPr>
          <p:cNvSpPr/>
          <p:nvPr/>
        </p:nvSpPr>
        <p:spPr>
          <a:xfrm>
            <a:off x="5204601" y="4752675"/>
            <a:ext cx="914400" cy="9204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VN" sz="3600" b="1" dirty="0">
                <a:solidFill>
                  <a:schemeClr val="dk1"/>
                </a:solidFill>
                <a:latin typeface="Asap"/>
                <a:cs typeface="Arial"/>
              </a:rPr>
              <a:t>T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411A7489-2A13-B84E-BC32-53F2E855EBA3}"/>
              </a:ext>
            </a:extLst>
          </p:cNvPr>
          <p:cNvSpPr txBox="1">
            <a:spLocks/>
          </p:cNvSpPr>
          <p:nvPr/>
        </p:nvSpPr>
        <p:spPr>
          <a:xfrm>
            <a:off x="-380891" y="240645"/>
            <a:ext cx="7536013" cy="4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4400" tIns="114400" rIns="114400" bIns="1144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ansalva"/>
              <a:buNone/>
              <a:defRPr sz="24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sap"/>
              <a:buNone/>
              <a:defRPr sz="35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sap"/>
              <a:buNone/>
              <a:defRPr sz="35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sap"/>
              <a:buNone/>
              <a:defRPr sz="35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sap"/>
              <a:buNone/>
              <a:defRPr sz="35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sap"/>
              <a:buNone/>
              <a:defRPr sz="35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sap"/>
              <a:buNone/>
              <a:defRPr sz="35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sap"/>
              <a:buNone/>
              <a:defRPr sz="35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sap"/>
              <a:buNone/>
              <a:defRPr sz="3500" b="0" i="0" u="none" strike="noStrike" cap="none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9pPr>
          </a:lstStyle>
          <a:p>
            <a:r>
              <a:rPr lang="en-US" sz="3200" dirty="0"/>
              <a:t>E</a:t>
            </a:r>
            <a:r>
              <a:rPr lang="en-VN" sz="3200" dirty="0"/>
              <a:t>x 4. (p 51) Underline the keywords</a:t>
            </a:r>
          </a:p>
        </p:txBody>
      </p:sp>
      <p:grpSp>
        <p:nvGrpSpPr>
          <p:cNvPr id="39" name="Google Shape;2282;p27">
            <a:extLst>
              <a:ext uri="{FF2B5EF4-FFF2-40B4-BE49-F238E27FC236}">
                <a16:creationId xmlns:a16="http://schemas.microsoft.com/office/drawing/2014/main" id="{51E196BE-4A9B-2349-9240-CCBDBC2D8A6F}"/>
              </a:ext>
            </a:extLst>
          </p:cNvPr>
          <p:cNvGrpSpPr/>
          <p:nvPr/>
        </p:nvGrpSpPr>
        <p:grpSpPr>
          <a:xfrm>
            <a:off x="5345906" y="5786875"/>
            <a:ext cx="1333318" cy="1766137"/>
            <a:chOff x="2870857" y="2653910"/>
            <a:chExt cx="1302195" cy="1766667"/>
          </a:xfrm>
        </p:grpSpPr>
        <p:sp>
          <p:nvSpPr>
            <p:cNvPr id="51" name="Google Shape;2283;p27">
              <a:extLst>
                <a:ext uri="{FF2B5EF4-FFF2-40B4-BE49-F238E27FC236}">
                  <a16:creationId xmlns:a16="http://schemas.microsoft.com/office/drawing/2014/main" id="{3239EC16-9C2C-F349-A940-80EDCE731675}"/>
                </a:ext>
              </a:extLst>
            </p:cNvPr>
            <p:cNvSpPr/>
            <p:nvPr/>
          </p:nvSpPr>
          <p:spPr>
            <a:xfrm>
              <a:off x="3247077" y="2694736"/>
              <a:ext cx="49021" cy="133961"/>
            </a:xfrm>
            <a:custGeom>
              <a:avLst/>
              <a:gdLst/>
              <a:ahLst/>
              <a:cxnLst/>
              <a:rect l="l" t="t" r="r" b="b"/>
              <a:pathLst>
                <a:path w="1998" h="5460" extrusionOk="0">
                  <a:moveTo>
                    <a:pt x="65" y="0"/>
                  </a:moveTo>
                  <a:cubicBezTo>
                    <a:pt x="33" y="0"/>
                    <a:pt x="1" y="24"/>
                    <a:pt x="9" y="65"/>
                  </a:cubicBezTo>
                  <a:cubicBezTo>
                    <a:pt x="177" y="950"/>
                    <a:pt x="462" y="1793"/>
                    <a:pt x="802" y="2629"/>
                  </a:cubicBezTo>
                  <a:cubicBezTo>
                    <a:pt x="1174" y="3548"/>
                    <a:pt x="1466" y="4515"/>
                    <a:pt x="1863" y="5420"/>
                  </a:cubicBezTo>
                  <a:cubicBezTo>
                    <a:pt x="1875" y="5448"/>
                    <a:pt x="1898" y="5460"/>
                    <a:pt x="1921" y="5460"/>
                  </a:cubicBezTo>
                  <a:cubicBezTo>
                    <a:pt x="1959" y="5460"/>
                    <a:pt x="1998" y="5428"/>
                    <a:pt x="1993" y="5382"/>
                  </a:cubicBezTo>
                  <a:cubicBezTo>
                    <a:pt x="1789" y="3540"/>
                    <a:pt x="535" y="1861"/>
                    <a:pt x="125" y="47"/>
                  </a:cubicBezTo>
                  <a:cubicBezTo>
                    <a:pt x="117" y="15"/>
                    <a:pt x="91" y="0"/>
                    <a:pt x="65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9" name="Google Shape;2284;p27">
              <a:extLst>
                <a:ext uri="{FF2B5EF4-FFF2-40B4-BE49-F238E27FC236}">
                  <a16:creationId xmlns:a16="http://schemas.microsoft.com/office/drawing/2014/main" id="{E1C41BE6-7D1A-8E4F-A7D1-76D789BED920}"/>
                </a:ext>
              </a:extLst>
            </p:cNvPr>
            <p:cNvGrpSpPr/>
            <p:nvPr/>
          </p:nvGrpSpPr>
          <p:grpSpPr>
            <a:xfrm>
              <a:off x="3623272" y="2653910"/>
              <a:ext cx="549780" cy="490970"/>
              <a:chOff x="3974400" y="2994300"/>
              <a:chExt cx="560200" cy="500275"/>
            </a:xfrm>
          </p:grpSpPr>
          <p:sp>
            <p:nvSpPr>
              <p:cNvPr id="106" name="Google Shape;2285;p27">
                <a:extLst>
                  <a:ext uri="{FF2B5EF4-FFF2-40B4-BE49-F238E27FC236}">
                    <a16:creationId xmlns:a16="http://schemas.microsoft.com/office/drawing/2014/main" id="{C3CB3CD3-6D96-E646-BE80-35A3CF16D2F1}"/>
                  </a:ext>
                </a:extLst>
              </p:cNvPr>
              <p:cNvSpPr/>
              <p:nvPr/>
            </p:nvSpPr>
            <p:spPr>
              <a:xfrm>
                <a:off x="3974400" y="2994300"/>
                <a:ext cx="560200" cy="500275"/>
              </a:xfrm>
              <a:custGeom>
                <a:avLst/>
                <a:gdLst/>
                <a:ahLst/>
                <a:cxnLst/>
                <a:rect l="l" t="t" r="r" b="b"/>
                <a:pathLst>
                  <a:path w="22408" h="20011" extrusionOk="0">
                    <a:moveTo>
                      <a:pt x="4042" y="372"/>
                    </a:moveTo>
                    <a:cubicBezTo>
                      <a:pt x="4072" y="372"/>
                      <a:pt x="4116" y="390"/>
                      <a:pt x="4179" y="429"/>
                    </a:cubicBezTo>
                    <a:cubicBezTo>
                      <a:pt x="4422" y="582"/>
                      <a:pt x="4612" y="805"/>
                      <a:pt x="4788" y="1022"/>
                    </a:cubicBezTo>
                    <a:cubicBezTo>
                      <a:pt x="6047" y="2574"/>
                      <a:pt x="6395" y="5388"/>
                      <a:pt x="5933" y="7435"/>
                    </a:cubicBezTo>
                    <a:cubicBezTo>
                      <a:pt x="5899" y="7126"/>
                      <a:pt x="5829" y="6828"/>
                      <a:pt x="5722" y="6545"/>
                    </a:cubicBezTo>
                    <a:cubicBezTo>
                      <a:pt x="5520" y="5494"/>
                      <a:pt x="5245" y="4462"/>
                      <a:pt x="4935" y="3434"/>
                    </a:cubicBezTo>
                    <a:cubicBezTo>
                      <a:pt x="4689" y="2620"/>
                      <a:pt x="4426" y="1811"/>
                      <a:pt x="4175" y="1002"/>
                    </a:cubicBezTo>
                    <a:cubicBezTo>
                      <a:pt x="4135" y="872"/>
                      <a:pt x="3880" y="372"/>
                      <a:pt x="4042" y="372"/>
                    </a:cubicBezTo>
                    <a:close/>
                    <a:moveTo>
                      <a:pt x="1203" y="2235"/>
                    </a:moveTo>
                    <a:lnTo>
                      <a:pt x="1203" y="2235"/>
                    </a:lnTo>
                    <a:cubicBezTo>
                      <a:pt x="2702" y="3401"/>
                      <a:pt x="4821" y="4775"/>
                      <a:pt x="5516" y="6604"/>
                    </a:cubicBezTo>
                    <a:cubicBezTo>
                      <a:pt x="5600" y="7042"/>
                      <a:pt x="5673" y="7486"/>
                      <a:pt x="5726" y="7930"/>
                    </a:cubicBezTo>
                    <a:cubicBezTo>
                      <a:pt x="5670" y="8031"/>
                      <a:pt x="5619" y="8128"/>
                      <a:pt x="5562" y="8227"/>
                    </a:cubicBezTo>
                    <a:cubicBezTo>
                      <a:pt x="5551" y="8214"/>
                      <a:pt x="5536" y="8202"/>
                      <a:pt x="5516" y="8194"/>
                    </a:cubicBezTo>
                    <a:cubicBezTo>
                      <a:pt x="3091" y="7192"/>
                      <a:pt x="2267" y="4446"/>
                      <a:pt x="1203" y="2235"/>
                    </a:cubicBezTo>
                    <a:close/>
                    <a:moveTo>
                      <a:pt x="4774" y="8334"/>
                    </a:moveTo>
                    <a:cubicBezTo>
                      <a:pt x="4998" y="8334"/>
                      <a:pt x="5220" y="8361"/>
                      <a:pt x="5439" y="8421"/>
                    </a:cubicBezTo>
                    <a:lnTo>
                      <a:pt x="5452" y="8421"/>
                    </a:lnTo>
                    <a:cubicBezTo>
                      <a:pt x="5429" y="8461"/>
                      <a:pt x="5406" y="8500"/>
                      <a:pt x="5386" y="8540"/>
                    </a:cubicBezTo>
                    <a:cubicBezTo>
                      <a:pt x="4630" y="8729"/>
                      <a:pt x="4058" y="9326"/>
                      <a:pt x="3370" y="9677"/>
                    </a:cubicBezTo>
                    <a:cubicBezTo>
                      <a:pt x="2693" y="10020"/>
                      <a:pt x="2021" y="10208"/>
                      <a:pt x="1321" y="10208"/>
                    </a:cubicBezTo>
                    <a:cubicBezTo>
                      <a:pt x="1057" y="10208"/>
                      <a:pt x="790" y="10182"/>
                      <a:pt x="518" y="10127"/>
                    </a:cubicBezTo>
                    <a:cubicBezTo>
                      <a:pt x="1798" y="9488"/>
                      <a:pt x="3317" y="8334"/>
                      <a:pt x="4774" y="8334"/>
                    </a:cubicBezTo>
                    <a:close/>
                    <a:moveTo>
                      <a:pt x="10576" y="4029"/>
                    </a:moveTo>
                    <a:cubicBezTo>
                      <a:pt x="11477" y="4029"/>
                      <a:pt x="12382" y="4361"/>
                      <a:pt x="13189" y="4866"/>
                    </a:cubicBezTo>
                    <a:cubicBezTo>
                      <a:pt x="15842" y="6523"/>
                      <a:pt x="17656" y="9553"/>
                      <a:pt x="19175" y="12203"/>
                    </a:cubicBezTo>
                    <a:cubicBezTo>
                      <a:pt x="20173" y="13947"/>
                      <a:pt x="21213" y="16269"/>
                      <a:pt x="20083" y="18187"/>
                    </a:cubicBezTo>
                    <a:cubicBezTo>
                      <a:pt x="19409" y="19324"/>
                      <a:pt x="18308" y="19686"/>
                      <a:pt x="17127" y="19686"/>
                    </a:cubicBezTo>
                    <a:cubicBezTo>
                      <a:pt x="15991" y="19686"/>
                      <a:pt x="14781" y="19350"/>
                      <a:pt x="13809" y="19047"/>
                    </a:cubicBezTo>
                    <a:cubicBezTo>
                      <a:pt x="11299" y="18261"/>
                      <a:pt x="8856" y="17290"/>
                      <a:pt x="6622" y="15880"/>
                    </a:cubicBezTo>
                    <a:cubicBezTo>
                      <a:pt x="5215" y="14992"/>
                      <a:pt x="3813" y="13303"/>
                      <a:pt x="3862" y="11557"/>
                    </a:cubicBezTo>
                    <a:cubicBezTo>
                      <a:pt x="3872" y="11178"/>
                      <a:pt x="4024" y="10833"/>
                      <a:pt x="4228" y="10527"/>
                    </a:cubicBezTo>
                    <a:cubicBezTo>
                      <a:pt x="4255" y="10549"/>
                      <a:pt x="4286" y="10563"/>
                      <a:pt x="4317" y="10563"/>
                    </a:cubicBezTo>
                    <a:cubicBezTo>
                      <a:pt x="4348" y="10563"/>
                      <a:pt x="4379" y="10550"/>
                      <a:pt x="4408" y="10517"/>
                    </a:cubicBezTo>
                    <a:cubicBezTo>
                      <a:pt x="4987" y="9840"/>
                      <a:pt x="5429" y="9062"/>
                      <a:pt x="5852" y="8280"/>
                    </a:cubicBezTo>
                    <a:cubicBezTo>
                      <a:pt x="5900" y="8280"/>
                      <a:pt x="5946" y="8257"/>
                      <a:pt x="5966" y="8202"/>
                    </a:cubicBezTo>
                    <a:cubicBezTo>
                      <a:pt x="5999" y="8112"/>
                      <a:pt x="6021" y="8016"/>
                      <a:pt x="6047" y="7924"/>
                    </a:cubicBezTo>
                    <a:cubicBezTo>
                      <a:pt x="6734" y="6657"/>
                      <a:pt x="7437" y="5413"/>
                      <a:pt x="8693" y="4591"/>
                    </a:cubicBezTo>
                    <a:cubicBezTo>
                      <a:pt x="9295" y="4197"/>
                      <a:pt x="9935" y="4029"/>
                      <a:pt x="10576" y="4029"/>
                    </a:cubicBezTo>
                    <a:close/>
                    <a:moveTo>
                      <a:pt x="3795" y="1"/>
                    </a:moveTo>
                    <a:cubicBezTo>
                      <a:pt x="3731" y="1"/>
                      <a:pt x="3670" y="68"/>
                      <a:pt x="3689" y="131"/>
                    </a:cubicBezTo>
                    <a:cubicBezTo>
                      <a:pt x="4244" y="2017"/>
                      <a:pt x="4908" y="3881"/>
                      <a:pt x="5345" y="5797"/>
                    </a:cubicBezTo>
                    <a:cubicBezTo>
                      <a:pt x="4335" y="4133"/>
                      <a:pt x="2292" y="2866"/>
                      <a:pt x="944" y="1755"/>
                    </a:cubicBezTo>
                    <a:cubicBezTo>
                      <a:pt x="926" y="1740"/>
                      <a:pt x="906" y="1733"/>
                      <a:pt x="886" y="1733"/>
                    </a:cubicBezTo>
                    <a:cubicBezTo>
                      <a:pt x="815" y="1733"/>
                      <a:pt x="750" y="1824"/>
                      <a:pt x="788" y="1895"/>
                    </a:cubicBezTo>
                    <a:cubicBezTo>
                      <a:pt x="1900" y="4036"/>
                      <a:pt x="2661" y="6794"/>
                      <a:pt x="4819" y="8102"/>
                    </a:cubicBezTo>
                    <a:cubicBezTo>
                      <a:pt x="4808" y="8102"/>
                      <a:pt x="4796" y="8102"/>
                      <a:pt x="4784" y="8102"/>
                    </a:cubicBezTo>
                    <a:cubicBezTo>
                      <a:pt x="3146" y="8102"/>
                      <a:pt x="1494" y="9451"/>
                      <a:pt x="97" y="10061"/>
                    </a:cubicBezTo>
                    <a:cubicBezTo>
                      <a:pt x="0" y="10102"/>
                      <a:pt x="15" y="10255"/>
                      <a:pt x="114" y="10285"/>
                    </a:cubicBezTo>
                    <a:cubicBezTo>
                      <a:pt x="535" y="10400"/>
                      <a:pt x="959" y="10468"/>
                      <a:pt x="1382" y="10468"/>
                    </a:cubicBezTo>
                    <a:cubicBezTo>
                      <a:pt x="1785" y="10468"/>
                      <a:pt x="2187" y="10407"/>
                      <a:pt x="2585" y="10267"/>
                    </a:cubicBezTo>
                    <a:cubicBezTo>
                      <a:pt x="3057" y="10100"/>
                      <a:pt x="3495" y="9884"/>
                      <a:pt x="3931" y="9639"/>
                    </a:cubicBezTo>
                    <a:cubicBezTo>
                      <a:pt x="4416" y="9365"/>
                      <a:pt x="4778" y="8947"/>
                      <a:pt x="5281" y="8731"/>
                    </a:cubicBezTo>
                    <a:lnTo>
                      <a:pt x="5281" y="8731"/>
                    </a:lnTo>
                    <a:cubicBezTo>
                      <a:pt x="4981" y="9252"/>
                      <a:pt x="4661" y="9753"/>
                      <a:pt x="4282" y="10206"/>
                    </a:cubicBezTo>
                    <a:cubicBezTo>
                      <a:pt x="4269" y="10207"/>
                      <a:pt x="4256" y="10209"/>
                      <a:pt x="4244" y="10221"/>
                    </a:cubicBezTo>
                    <a:cubicBezTo>
                      <a:pt x="3218" y="11217"/>
                      <a:pt x="3577" y="12636"/>
                      <a:pt x="4198" y="13760"/>
                    </a:cubicBezTo>
                    <a:cubicBezTo>
                      <a:pt x="5055" y="15320"/>
                      <a:pt x="6485" y="16226"/>
                      <a:pt x="8009" y="17045"/>
                    </a:cubicBezTo>
                    <a:cubicBezTo>
                      <a:pt x="10098" y="18167"/>
                      <a:pt x="12349" y="18972"/>
                      <a:pt x="14624" y="19623"/>
                    </a:cubicBezTo>
                    <a:cubicBezTo>
                      <a:pt x="15377" y="19838"/>
                      <a:pt x="16214" y="20011"/>
                      <a:pt x="17033" y="20011"/>
                    </a:cubicBezTo>
                    <a:cubicBezTo>
                      <a:pt x="17911" y="20011"/>
                      <a:pt x="18769" y="19812"/>
                      <a:pt x="19481" y="19252"/>
                    </a:cubicBezTo>
                    <a:cubicBezTo>
                      <a:pt x="22407" y="16951"/>
                      <a:pt x="19980" y="13002"/>
                      <a:pt x="18486" y="10603"/>
                    </a:cubicBezTo>
                    <a:cubicBezTo>
                      <a:pt x="16960" y="8156"/>
                      <a:pt x="15077" y="5393"/>
                      <a:pt x="12365" y="4167"/>
                    </a:cubicBezTo>
                    <a:cubicBezTo>
                      <a:pt x="11816" y="3919"/>
                      <a:pt x="11249" y="3798"/>
                      <a:pt x="10686" y="3798"/>
                    </a:cubicBezTo>
                    <a:cubicBezTo>
                      <a:pt x="9965" y="3798"/>
                      <a:pt x="9251" y="3997"/>
                      <a:pt x="8589" y="4382"/>
                    </a:cubicBezTo>
                    <a:cubicBezTo>
                      <a:pt x="7523" y="5003"/>
                      <a:pt x="6846" y="5957"/>
                      <a:pt x="6251" y="6985"/>
                    </a:cubicBezTo>
                    <a:cubicBezTo>
                      <a:pt x="6409" y="5805"/>
                      <a:pt x="6274" y="4561"/>
                      <a:pt x="6035" y="3428"/>
                    </a:cubicBezTo>
                    <a:cubicBezTo>
                      <a:pt x="5755" y="2115"/>
                      <a:pt x="5154" y="566"/>
                      <a:pt x="3828" y="7"/>
                    </a:cubicBezTo>
                    <a:cubicBezTo>
                      <a:pt x="3817" y="3"/>
                      <a:pt x="3806" y="1"/>
                      <a:pt x="379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2286;p27">
                <a:extLst>
                  <a:ext uri="{FF2B5EF4-FFF2-40B4-BE49-F238E27FC236}">
                    <a16:creationId xmlns:a16="http://schemas.microsoft.com/office/drawing/2014/main" id="{65198A29-5D3C-AB4A-A53E-B2006ACDBD68}"/>
                  </a:ext>
                </a:extLst>
              </p:cNvPr>
              <p:cNvSpPr/>
              <p:nvPr/>
            </p:nvSpPr>
            <p:spPr>
              <a:xfrm>
                <a:off x="4128400" y="3279550"/>
                <a:ext cx="56050" cy="63875"/>
              </a:xfrm>
              <a:custGeom>
                <a:avLst/>
                <a:gdLst/>
                <a:ahLst/>
                <a:cxnLst/>
                <a:rect l="l" t="t" r="r" b="b"/>
                <a:pathLst>
                  <a:path w="2242" h="2555" extrusionOk="0">
                    <a:moveTo>
                      <a:pt x="172" y="336"/>
                    </a:moveTo>
                    <a:cubicBezTo>
                      <a:pt x="414" y="567"/>
                      <a:pt x="638" y="816"/>
                      <a:pt x="851" y="1074"/>
                    </a:cubicBezTo>
                    <a:cubicBezTo>
                      <a:pt x="1050" y="1316"/>
                      <a:pt x="1602" y="1926"/>
                      <a:pt x="1426" y="2285"/>
                    </a:cubicBezTo>
                    <a:cubicBezTo>
                      <a:pt x="1379" y="2382"/>
                      <a:pt x="1297" y="2418"/>
                      <a:pt x="1206" y="2418"/>
                    </a:cubicBezTo>
                    <a:cubicBezTo>
                      <a:pt x="1045" y="2418"/>
                      <a:pt x="854" y="2305"/>
                      <a:pt x="773" y="2214"/>
                    </a:cubicBezTo>
                    <a:cubicBezTo>
                      <a:pt x="572" y="1990"/>
                      <a:pt x="470" y="1656"/>
                      <a:pt x="383" y="1379"/>
                    </a:cubicBezTo>
                    <a:cubicBezTo>
                      <a:pt x="282" y="1051"/>
                      <a:pt x="198" y="689"/>
                      <a:pt x="172" y="336"/>
                    </a:cubicBezTo>
                    <a:close/>
                    <a:moveTo>
                      <a:pt x="110" y="0"/>
                    </a:moveTo>
                    <a:cubicBezTo>
                      <a:pt x="87" y="0"/>
                      <a:pt x="65" y="15"/>
                      <a:pt x="62" y="45"/>
                    </a:cubicBezTo>
                    <a:cubicBezTo>
                      <a:pt x="0" y="657"/>
                      <a:pt x="280" y="2554"/>
                      <a:pt x="1145" y="2554"/>
                    </a:cubicBezTo>
                    <a:cubicBezTo>
                      <a:pt x="1230" y="2554"/>
                      <a:pt x="1321" y="2536"/>
                      <a:pt x="1417" y="2496"/>
                    </a:cubicBezTo>
                    <a:cubicBezTo>
                      <a:pt x="2241" y="2158"/>
                      <a:pt x="520" y="435"/>
                      <a:pt x="246" y="181"/>
                    </a:cubicBezTo>
                    <a:cubicBezTo>
                      <a:pt x="229" y="168"/>
                      <a:pt x="212" y="163"/>
                      <a:pt x="196" y="163"/>
                    </a:cubicBezTo>
                    <a:cubicBezTo>
                      <a:pt x="186" y="163"/>
                      <a:pt x="176" y="165"/>
                      <a:pt x="167" y="168"/>
                    </a:cubicBezTo>
                    <a:cubicBezTo>
                      <a:pt x="167" y="129"/>
                      <a:pt x="160" y="89"/>
                      <a:pt x="164" y="53"/>
                    </a:cubicBezTo>
                    <a:cubicBezTo>
                      <a:pt x="162" y="18"/>
                      <a:pt x="136" y="0"/>
                      <a:pt x="11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2287;p27">
                <a:extLst>
                  <a:ext uri="{FF2B5EF4-FFF2-40B4-BE49-F238E27FC236}">
                    <a16:creationId xmlns:a16="http://schemas.microsoft.com/office/drawing/2014/main" id="{E5E8B743-DC6D-F04F-B089-064AEBFC3A3E}"/>
                  </a:ext>
                </a:extLst>
              </p:cNvPr>
              <p:cNvSpPr/>
              <p:nvPr/>
            </p:nvSpPr>
            <p:spPr>
              <a:xfrm>
                <a:off x="4196325" y="3287400"/>
                <a:ext cx="98350" cy="72050"/>
              </a:xfrm>
              <a:custGeom>
                <a:avLst/>
                <a:gdLst/>
                <a:ahLst/>
                <a:cxnLst/>
                <a:rect l="l" t="t" r="r" b="b"/>
                <a:pathLst>
                  <a:path w="3934" h="2882" extrusionOk="0">
                    <a:moveTo>
                      <a:pt x="528" y="462"/>
                    </a:moveTo>
                    <a:lnTo>
                      <a:pt x="528" y="462"/>
                    </a:lnTo>
                    <a:cubicBezTo>
                      <a:pt x="948" y="625"/>
                      <a:pt x="1351" y="829"/>
                      <a:pt x="1744" y="1052"/>
                    </a:cubicBezTo>
                    <a:cubicBezTo>
                      <a:pt x="2085" y="1243"/>
                      <a:pt x="2408" y="1470"/>
                      <a:pt x="2688" y="1744"/>
                    </a:cubicBezTo>
                    <a:cubicBezTo>
                      <a:pt x="2931" y="1980"/>
                      <a:pt x="3152" y="2700"/>
                      <a:pt x="2675" y="2700"/>
                    </a:cubicBezTo>
                    <a:cubicBezTo>
                      <a:pt x="2633" y="2700"/>
                      <a:pt x="2584" y="2694"/>
                      <a:pt x="2529" y="2681"/>
                    </a:cubicBezTo>
                    <a:cubicBezTo>
                      <a:pt x="1956" y="2551"/>
                      <a:pt x="1462" y="1790"/>
                      <a:pt x="1134" y="1350"/>
                    </a:cubicBezTo>
                    <a:cubicBezTo>
                      <a:pt x="931" y="1078"/>
                      <a:pt x="709" y="777"/>
                      <a:pt x="528" y="462"/>
                    </a:cubicBezTo>
                    <a:close/>
                    <a:moveTo>
                      <a:pt x="281" y="0"/>
                    </a:moveTo>
                    <a:cubicBezTo>
                      <a:pt x="258" y="0"/>
                      <a:pt x="233" y="19"/>
                      <a:pt x="241" y="45"/>
                    </a:cubicBezTo>
                    <a:cubicBezTo>
                      <a:pt x="256" y="88"/>
                      <a:pt x="280" y="149"/>
                      <a:pt x="310" y="220"/>
                    </a:cubicBezTo>
                    <a:cubicBezTo>
                      <a:pt x="226" y="194"/>
                      <a:pt x="154" y="177"/>
                      <a:pt x="101" y="166"/>
                    </a:cubicBezTo>
                    <a:cubicBezTo>
                      <a:pt x="97" y="165"/>
                      <a:pt x="94" y="165"/>
                      <a:pt x="91" y="165"/>
                    </a:cubicBezTo>
                    <a:cubicBezTo>
                      <a:pt x="17" y="165"/>
                      <a:pt x="0" y="282"/>
                      <a:pt x="75" y="306"/>
                    </a:cubicBezTo>
                    <a:cubicBezTo>
                      <a:pt x="187" y="342"/>
                      <a:pt x="299" y="383"/>
                      <a:pt x="407" y="421"/>
                    </a:cubicBezTo>
                    <a:cubicBezTo>
                      <a:pt x="825" y="1249"/>
                      <a:pt x="1874" y="2881"/>
                      <a:pt x="2604" y="2881"/>
                    </a:cubicBezTo>
                    <a:cubicBezTo>
                      <a:pt x="2712" y="2881"/>
                      <a:pt x="2813" y="2846"/>
                      <a:pt x="2903" y="2767"/>
                    </a:cubicBezTo>
                    <a:cubicBezTo>
                      <a:pt x="3933" y="1874"/>
                      <a:pt x="1468" y="602"/>
                      <a:pt x="417" y="253"/>
                    </a:cubicBezTo>
                    <a:cubicBezTo>
                      <a:pt x="381" y="174"/>
                      <a:pt x="341" y="98"/>
                      <a:pt x="313" y="21"/>
                    </a:cubicBezTo>
                    <a:cubicBezTo>
                      <a:pt x="307" y="6"/>
                      <a:pt x="295" y="0"/>
                      <a:pt x="28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2288;p27">
                <a:extLst>
                  <a:ext uri="{FF2B5EF4-FFF2-40B4-BE49-F238E27FC236}">
                    <a16:creationId xmlns:a16="http://schemas.microsoft.com/office/drawing/2014/main" id="{8D62D6F5-AA84-BD44-9E08-CAA61A45A5B2}"/>
                  </a:ext>
                </a:extLst>
              </p:cNvPr>
              <p:cNvSpPr/>
              <p:nvPr/>
            </p:nvSpPr>
            <p:spPr>
              <a:xfrm>
                <a:off x="4168350" y="3184450"/>
                <a:ext cx="70700" cy="44175"/>
              </a:xfrm>
              <a:custGeom>
                <a:avLst/>
                <a:gdLst/>
                <a:ahLst/>
                <a:cxnLst/>
                <a:rect l="l" t="t" r="r" b="b"/>
                <a:pathLst>
                  <a:path w="2828" h="1767" extrusionOk="0">
                    <a:moveTo>
                      <a:pt x="551" y="272"/>
                    </a:moveTo>
                    <a:cubicBezTo>
                      <a:pt x="1029" y="367"/>
                      <a:pt x="1518" y="402"/>
                      <a:pt x="1961" y="641"/>
                    </a:cubicBezTo>
                    <a:cubicBezTo>
                      <a:pt x="2261" y="802"/>
                      <a:pt x="2401" y="1105"/>
                      <a:pt x="2464" y="1425"/>
                    </a:cubicBezTo>
                    <a:cubicBezTo>
                      <a:pt x="2488" y="1555"/>
                      <a:pt x="2443" y="1597"/>
                      <a:pt x="2374" y="1597"/>
                    </a:cubicBezTo>
                    <a:cubicBezTo>
                      <a:pt x="2293" y="1597"/>
                      <a:pt x="2179" y="1539"/>
                      <a:pt x="2105" y="1501"/>
                    </a:cubicBezTo>
                    <a:cubicBezTo>
                      <a:pt x="1528" y="1196"/>
                      <a:pt x="1034" y="715"/>
                      <a:pt x="551" y="272"/>
                    </a:cubicBezTo>
                    <a:close/>
                    <a:moveTo>
                      <a:pt x="112" y="0"/>
                    </a:moveTo>
                    <a:cubicBezTo>
                      <a:pt x="31" y="0"/>
                      <a:pt x="0" y="120"/>
                      <a:pt x="86" y="150"/>
                    </a:cubicBezTo>
                    <a:cubicBezTo>
                      <a:pt x="165" y="178"/>
                      <a:pt x="243" y="201"/>
                      <a:pt x="324" y="221"/>
                    </a:cubicBezTo>
                    <a:cubicBezTo>
                      <a:pt x="325" y="226"/>
                      <a:pt x="324" y="227"/>
                      <a:pt x="329" y="232"/>
                    </a:cubicBezTo>
                    <a:cubicBezTo>
                      <a:pt x="661" y="540"/>
                      <a:pt x="993" y="845"/>
                      <a:pt x="1342" y="1133"/>
                    </a:cubicBezTo>
                    <a:cubicBezTo>
                      <a:pt x="1565" y="1318"/>
                      <a:pt x="2019" y="1766"/>
                      <a:pt x="2369" y="1766"/>
                    </a:cubicBezTo>
                    <a:cubicBezTo>
                      <a:pt x="2393" y="1766"/>
                      <a:pt x="2417" y="1764"/>
                      <a:pt x="2441" y="1759"/>
                    </a:cubicBezTo>
                    <a:cubicBezTo>
                      <a:pt x="2828" y="1682"/>
                      <a:pt x="2525" y="1035"/>
                      <a:pt x="2419" y="853"/>
                    </a:cubicBezTo>
                    <a:cubicBezTo>
                      <a:pt x="2006" y="146"/>
                      <a:pt x="820" y="183"/>
                      <a:pt x="134" y="3"/>
                    </a:cubicBezTo>
                    <a:cubicBezTo>
                      <a:pt x="126" y="1"/>
                      <a:pt x="119" y="0"/>
                      <a:pt x="11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2289;p27">
                <a:extLst>
                  <a:ext uri="{FF2B5EF4-FFF2-40B4-BE49-F238E27FC236}">
                    <a16:creationId xmlns:a16="http://schemas.microsoft.com/office/drawing/2014/main" id="{4B173D51-119F-D44C-B9D4-F2C83D08590F}"/>
                  </a:ext>
                </a:extLst>
              </p:cNvPr>
              <p:cNvSpPr/>
              <p:nvPr/>
            </p:nvSpPr>
            <p:spPr>
              <a:xfrm>
                <a:off x="4230900" y="3137625"/>
                <a:ext cx="91575" cy="61325"/>
              </a:xfrm>
              <a:custGeom>
                <a:avLst/>
                <a:gdLst/>
                <a:ahLst/>
                <a:cxnLst/>
                <a:rect l="l" t="t" r="r" b="b"/>
                <a:pathLst>
                  <a:path w="3663" h="2453" extrusionOk="0">
                    <a:moveTo>
                      <a:pt x="308" y="222"/>
                    </a:moveTo>
                    <a:cubicBezTo>
                      <a:pt x="875" y="380"/>
                      <a:pt x="1435" y="565"/>
                      <a:pt x="1974" y="797"/>
                    </a:cubicBezTo>
                    <a:cubicBezTo>
                      <a:pt x="2344" y="957"/>
                      <a:pt x="2703" y="1159"/>
                      <a:pt x="3000" y="1433"/>
                    </a:cubicBezTo>
                    <a:cubicBezTo>
                      <a:pt x="3319" y="1731"/>
                      <a:pt x="3321" y="2311"/>
                      <a:pt x="2915" y="2311"/>
                    </a:cubicBezTo>
                    <a:cubicBezTo>
                      <a:pt x="2856" y="2311"/>
                      <a:pt x="2788" y="2299"/>
                      <a:pt x="2712" y="2272"/>
                    </a:cubicBezTo>
                    <a:cubicBezTo>
                      <a:pt x="1758" y="1934"/>
                      <a:pt x="1028" y="949"/>
                      <a:pt x="308" y="222"/>
                    </a:cubicBezTo>
                    <a:close/>
                    <a:moveTo>
                      <a:pt x="65" y="0"/>
                    </a:moveTo>
                    <a:cubicBezTo>
                      <a:pt x="31" y="0"/>
                      <a:pt x="0" y="40"/>
                      <a:pt x="34" y="72"/>
                    </a:cubicBezTo>
                    <a:cubicBezTo>
                      <a:pt x="614" y="621"/>
                      <a:pt x="1138" y="1227"/>
                      <a:pt x="1743" y="1756"/>
                    </a:cubicBezTo>
                    <a:cubicBezTo>
                      <a:pt x="2016" y="1997"/>
                      <a:pt x="2498" y="2452"/>
                      <a:pt x="2933" y="2452"/>
                    </a:cubicBezTo>
                    <a:cubicBezTo>
                      <a:pt x="3009" y="2452"/>
                      <a:pt x="3084" y="2438"/>
                      <a:pt x="3156" y="2407"/>
                    </a:cubicBezTo>
                    <a:cubicBezTo>
                      <a:pt x="3662" y="2186"/>
                      <a:pt x="3239" y="1454"/>
                      <a:pt x="2983" y="1245"/>
                    </a:cubicBezTo>
                    <a:cubicBezTo>
                      <a:pt x="2235" y="642"/>
                      <a:pt x="1257" y="351"/>
                      <a:pt x="347" y="92"/>
                    </a:cubicBezTo>
                    <a:cubicBezTo>
                      <a:pt x="340" y="90"/>
                      <a:pt x="334" y="89"/>
                      <a:pt x="327" y="89"/>
                    </a:cubicBezTo>
                    <a:cubicBezTo>
                      <a:pt x="282" y="89"/>
                      <a:pt x="255" y="137"/>
                      <a:pt x="265" y="178"/>
                    </a:cubicBezTo>
                    <a:cubicBezTo>
                      <a:pt x="209" y="122"/>
                      <a:pt x="153" y="64"/>
                      <a:pt x="95" y="13"/>
                    </a:cubicBezTo>
                    <a:cubicBezTo>
                      <a:pt x="86" y="4"/>
                      <a:pt x="75" y="0"/>
                      <a:pt x="6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2290;p27">
                <a:extLst>
                  <a:ext uri="{FF2B5EF4-FFF2-40B4-BE49-F238E27FC236}">
                    <a16:creationId xmlns:a16="http://schemas.microsoft.com/office/drawing/2014/main" id="{4907B880-4C45-694E-87D7-17E03775F41E}"/>
                  </a:ext>
                </a:extLst>
              </p:cNvPr>
              <p:cNvSpPr/>
              <p:nvPr/>
            </p:nvSpPr>
            <p:spPr>
              <a:xfrm>
                <a:off x="4309950" y="3266875"/>
                <a:ext cx="61450" cy="56975"/>
              </a:xfrm>
              <a:custGeom>
                <a:avLst/>
                <a:gdLst/>
                <a:ahLst/>
                <a:cxnLst/>
                <a:rect l="l" t="t" r="r" b="b"/>
                <a:pathLst>
                  <a:path w="2458" h="2279" extrusionOk="0">
                    <a:moveTo>
                      <a:pt x="291" y="281"/>
                    </a:moveTo>
                    <a:lnTo>
                      <a:pt x="291" y="281"/>
                    </a:lnTo>
                    <a:cubicBezTo>
                      <a:pt x="1037" y="617"/>
                      <a:pt x="1911" y="977"/>
                      <a:pt x="2182" y="1814"/>
                    </a:cubicBezTo>
                    <a:cubicBezTo>
                      <a:pt x="2249" y="2018"/>
                      <a:pt x="2181" y="2082"/>
                      <a:pt x="2068" y="2082"/>
                    </a:cubicBezTo>
                    <a:cubicBezTo>
                      <a:pt x="1929" y="2082"/>
                      <a:pt x="1721" y="1985"/>
                      <a:pt x="1611" y="1929"/>
                    </a:cubicBezTo>
                    <a:cubicBezTo>
                      <a:pt x="1337" y="1789"/>
                      <a:pt x="1125" y="1537"/>
                      <a:pt x="937" y="1305"/>
                    </a:cubicBezTo>
                    <a:cubicBezTo>
                      <a:pt x="683" y="991"/>
                      <a:pt x="489" y="634"/>
                      <a:pt x="291" y="281"/>
                    </a:cubicBezTo>
                    <a:close/>
                    <a:moveTo>
                      <a:pt x="94" y="0"/>
                    </a:moveTo>
                    <a:cubicBezTo>
                      <a:pt x="47" y="0"/>
                      <a:pt x="0" y="46"/>
                      <a:pt x="29" y="100"/>
                    </a:cubicBezTo>
                    <a:cubicBezTo>
                      <a:pt x="523" y="1021"/>
                      <a:pt x="1085" y="2265"/>
                      <a:pt x="2294" y="2278"/>
                    </a:cubicBezTo>
                    <a:cubicBezTo>
                      <a:pt x="2344" y="2278"/>
                      <a:pt x="2387" y="2244"/>
                      <a:pt x="2392" y="2193"/>
                    </a:cubicBezTo>
                    <a:cubicBezTo>
                      <a:pt x="2458" y="1089"/>
                      <a:pt x="1125" y="285"/>
                      <a:pt x="186" y="46"/>
                    </a:cubicBezTo>
                    <a:cubicBezTo>
                      <a:pt x="184" y="46"/>
                      <a:pt x="183" y="45"/>
                      <a:pt x="182" y="45"/>
                    </a:cubicBezTo>
                    <a:cubicBezTo>
                      <a:pt x="174" y="45"/>
                      <a:pt x="170" y="49"/>
                      <a:pt x="163" y="49"/>
                    </a:cubicBezTo>
                    <a:cubicBezTo>
                      <a:pt x="159" y="44"/>
                      <a:pt x="156" y="41"/>
                      <a:pt x="154" y="36"/>
                    </a:cubicBezTo>
                    <a:cubicBezTo>
                      <a:pt x="140" y="11"/>
                      <a:pt x="117" y="0"/>
                      <a:pt x="9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2291;p27">
                <a:extLst>
                  <a:ext uri="{FF2B5EF4-FFF2-40B4-BE49-F238E27FC236}">
                    <a16:creationId xmlns:a16="http://schemas.microsoft.com/office/drawing/2014/main" id="{549AE42F-EB86-8741-9873-4420CD31E116}"/>
                  </a:ext>
                </a:extLst>
              </p:cNvPr>
              <p:cNvSpPr/>
              <p:nvPr/>
            </p:nvSpPr>
            <p:spPr>
              <a:xfrm>
                <a:off x="4319325" y="3394125"/>
                <a:ext cx="52200" cy="47800"/>
              </a:xfrm>
              <a:custGeom>
                <a:avLst/>
                <a:gdLst/>
                <a:ahLst/>
                <a:cxnLst/>
                <a:rect l="l" t="t" r="r" b="b"/>
                <a:pathLst>
                  <a:path w="2088" h="1912" extrusionOk="0">
                    <a:moveTo>
                      <a:pt x="634" y="711"/>
                    </a:moveTo>
                    <a:lnTo>
                      <a:pt x="634" y="711"/>
                    </a:lnTo>
                    <a:cubicBezTo>
                      <a:pt x="972" y="903"/>
                      <a:pt x="1310" y="1106"/>
                      <a:pt x="1618" y="1343"/>
                    </a:cubicBezTo>
                    <a:cubicBezTo>
                      <a:pt x="1658" y="1373"/>
                      <a:pt x="1989" y="1628"/>
                      <a:pt x="1877" y="1698"/>
                    </a:cubicBezTo>
                    <a:cubicBezTo>
                      <a:pt x="1813" y="1735"/>
                      <a:pt x="1747" y="1751"/>
                      <a:pt x="1682" y="1751"/>
                    </a:cubicBezTo>
                    <a:cubicBezTo>
                      <a:pt x="1472" y="1751"/>
                      <a:pt x="1264" y="1585"/>
                      <a:pt x="1130" y="1446"/>
                    </a:cubicBezTo>
                    <a:cubicBezTo>
                      <a:pt x="924" y="1231"/>
                      <a:pt x="774" y="974"/>
                      <a:pt x="634" y="711"/>
                    </a:cubicBezTo>
                    <a:close/>
                    <a:moveTo>
                      <a:pt x="223" y="0"/>
                    </a:moveTo>
                    <a:cubicBezTo>
                      <a:pt x="192" y="0"/>
                      <a:pt x="163" y="31"/>
                      <a:pt x="176" y="70"/>
                    </a:cubicBezTo>
                    <a:cubicBezTo>
                      <a:pt x="208" y="154"/>
                      <a:pt x="241" y="241"/>
                      <a:pt x="275" y="325"/>
                    </a:cubicBezTo>
                    <a:cubicBezTo>
                      <a:pt x="234" y="299"/>
                      <a:pt x="190" y="274"/>
                      <a:pt x="148" y="244"/>
                    </a:cubicBezTo>
                    <a:cubicBezTo>
                      <a:pt x="137" y="237"/>
                      <a:pt x="124" y="233"/>
                      <a:pt x="112" y="233"/>
                    </a:cubicBezTo>
                    <a:cubicBezTo>
                      <a:pt x="54" y="233"/>
                      <a:pt x="1" y="309"/>
                      <a:pt x="51" y="358"/>
                    </a:cubicBezTo>
                    <a:cubicBezTo>
                      <a:pt x="143" y="445"/>
                      <a:pt x="262" y="511"/>
                      <a:pt x="379" y="572"/>
                    </a:cubicBezTo>
                    <a:cubicBezTo>
                      <a:pt x="583" y="1025"/>
                      <a:pt x="849" y="1465"/>
                      <a:pt x="1228" y="1767"/>
                    </a:cubicBezTo>
                    <a:cubicBezTo>
                      <a:pt x="1320" y="1841"/>
                      <a:pt x="1536" y="1912"/>
                      <a:pt x="1727" y="1912"/>
                    </a:cubicBezTo>
                    <a:cubicBezTo>
                      <a:pt x="1908" y="1912"/>
                      <a:pt x="2066" y="1848"/>
                      <a:pt x="2074" y="1665"/>
                    </a:cubicBezTo>
                    <a:cubicBezTo>
                      <a:pt x="2088" y="1357"/>
                      <a:pt x="1494" y="1052"/>
                      <a:pt x="1288" y="918"/>
                    </a:cubicBezTo>
                    <a:cubicBezTo>
                      <a:pt x="1036" y="755"/>
                      <a:pt x="768" y="614"/>
                      <a:pt x="506" y="465"/>
                    </a:cubicBezTo>
                    <a:cubicBezTo>
                      <a:pt x="430" y="315"/>
                      <a:pt x="353" y="167"/>
                      <a:pt x="265" y="27"/>
                    </a:cubicBezTo>
                    <a:cubicBezTo>
                      <a:pt x="254" y="8"/>
                      <a:pt x="238" y="0"/>
                      <a:pt x="22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2292;p27">
                <a:extLst>
                  <a:ext uri="{FF2B5EF4-FFF2-40B4-BE49-F238E27FC236}">
                    <a16:creationId xmlns:a16="http://schemas.microsoft.com/office/drawing/2014/main" id="{85E6A26F-E80E-EA4A-B183-9F7C9BBA4532}"/>
                  </a:ext>
                </a:extLst>
              </p:cNvPr>
              <p:cNvSpPr/>
              <p:nvPr/>
            </p:nvSpPr>
            <p:spPr>
              <a:xfrm>
                <a:off x="4381975" y="3376700"/>
                <a:ext cx="80575" cy="49875"/>
              </a:xfrm>
              <a:custGeom>
                <a:avLst/>
                <a:gdLst/>
                <a:ahLst/>
                <a:cxnLst/>
                <a:rect l="l" t="t" r="r" b="b"/>
                <a:pathLst>
                  <a:path w="3223" h="1995" extrusionOk="0">
                    <a:moveTo>
                      <a:pt x="738" y="495"/>
                    </a:moveTo>
                    <a:lnTo>
                      <a:pt x="738" y="495"/>
                    </a:lnTo>
                    <a:cubicBezTo>
                      <a:pt x="1138" y="592"/>
                      <a:pt x="1545" y="675"/>
                      <a:pt x="1941" y="808"/>
                    </a:cubicBezTo>
                    <a:cubicBezTo>
                      <a:pt x="2312" y="932"/>
                      <a:pt x="2773" y="1119"/>
                      <a:pt x="2852" y="1546"/>
                    </a:cubicBezTo>
                    <a:cubicBezTo>
                      <a:pt x="2891" y="1753"/>
                      <a:pt x="2817" y="1818"/>
                      <a:pt x="2706" y="1818"/>
                    </a:cubicBezTo>
                    <a:cubicBezTo>
                      <a:pt x="2606" y="1818"/>
                      <a:pt x="2477" y="1766"/>
                      <a:pt x="2373" y="1714"/>
                    </a:cubicBezTo>
                    <a:cubicBezTo>
                      <a:pt x="1776" y="1411"/>
                      <a:pt x="1244" y="955"/>
                      <a:pt x="738" y="495"/>
                    </a:cubicBezTo>
                    <a:close/>
                    <a:moveTo>
                      <a:pt x="170" y="1"/>
                    </a:moveTo>
                    <a:cubicBezTo>
                      <a:pt x="126" y="1"/>
                      <a:pt x="86" y="53"/>
                      <a:pt x="125" y="90"/>
                    </a:cubicBezTo>
                    <a:cubicBezTo>
                      <a:pt x="166" y="126"/>
                      <a:pt x="208" y="165"/>
                      <a:pt x="249" y="203"/>
                    </a:cubicBezTo>
                    <a:cubicBezTo>
                      <a:pt x="213" y="190"/>
                      <a:pt x="173" y="182"/>
                      <a:pt x="138" y="170"/>
                    </a:cubicBezTo>
                    <a:cubicBezTo>
                      <a:pt x="129" y="167"/>
                      <a:pt x="120" y="166"/>
                      <a:pt x="112" y="166"/>
                    </a:cubicBezTo>
                    <a:cubicBezTo>
                      <a:pt x="32" y="166"/>
                      <a:pt x="1" y="292"/>
                      <a:pt x="89" y="320"/>
                    </a:cubicBezTo>
                    <a:cubicBezTo>
                      <a:pt x="227" y="363"/>
                      <a:pt x="364" y="403"/>
                      <a:pt x="504" y="436"/>
                    </a:cubicBezTo>
                    <a:cubicBezTo>
                      <a:pt x="801" y="709"/>
                      <a:pt x="1102" y="981"/>
                      <a:pt x="1417" y="1238"/>
                    </a:cubicBezTo>
                    <a:cubicBezTo>
                      <a:pt x="1700" y="1469"/>
                      <a:pt x="2259" y="1994"/>
                      <a:pt x="2706" y="1994"/>
                    </a:cubicBezTo>
                    <a:cubicBezTo>
                      <a:pt x="2753" y="1994"/>
                      <a:pt x="2798" y="1988"/>
                      <a:pt x="2842" y="1976"/>
                    </a:cubicBezTo>
                    <a:cubicBezTo>
                      <a:pt x="3223" y="1869"/>
                      <a:pt x="2949" y="1220"/>
                      <a:pt x="2765" y="1065"/>
                    </a:cubicBezTo>
                    <a:cubicBezTo>
                      <a:pt x="2140" y="544"/>
                      <a:pt x="1270" y="460"/>
                      <a:pt x="491" y="269"/>
                    </a:cubicBezTo>
                    <a:cubicBezTo>
                      <a:pt x="395" y="182"/>
                      <a:pt x="303" y="98"/>
                      <a:pt x="208" y="16"/>
                    </a:cubicBezTo>
                    <a:cubicBezTo>
                      <a:pt x="196" y="5"/>
                      <a:pt x="183" y="1"/>
                      <a:pt x="17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2293;p27">
                <a:extLst>
                  <a:ext uri="{FF2B5EF4-FFF2-40B4-BE49-F238E27FC236}">
                    <a16:creationId xmlns:a16="http://schemas.microsoft.com/office/drawing/2014/main" id="{08238788-5FA2-0043-9F38-A3321A35797A}"/>
                  </a:ext>
                </a:extLst>
              </p:cNvPr>
              <p:cNvSpPr/>
              <p:nvPr/>
            </p:nvSpPr>
            <p:spPr>
              <a:xfrm>
                <a:off x="4369225" y="3244525"/>
                <a:ext cx="52750" cy="57625"/>
              </a:xfrm>
              <a:custGeom>
                <a:avLst/>
                <a:gdLst/>
                <a:ahLst/>
                <a:cxnLst/>
                <a:rect l="l" t="t" r="r" b="b"/>
                <a:pathLst>
                  <a:path w="2110" h="2305" extrusionOk="0">
                    <a:moveTo>
                      <a:pt x="228" y="264"/>
                    </a:moveTo>
                    <a:lnTo>
                      <a:pt x="228" y="264"/>
                    </a:lnTo>
                    <a:cubicBezTo>
                      <a:pt x="742" y="625"/>
                      <a:pt x="1317" y="951"/>
                      <a:pt x="1597" y="1535"/>
                    </a:cubicBezTo>
                    <a:cubicBezTo>
                      <a:pt x="1621" y="1584"/>
                      <a:pt x="1729" y="2107"/>
                      <a:pt x="1606" y="2107"/>
                    </a:cubicBezTo>
                    <a:cubicBezTo>
                      <a:pt x="1598" y="2107"/>
                      <a:pt x="1588" y="2105"/>
                      <a:pt x="1578" y="2100"/>
                    </a:cubicBezTo>
                    <a:cubicBezTo>
                      <a:pt x="1347" y="1986"/>
                      <a:pt x="1158" y="1797"/>
                      <a:pt x="985" y="1612"/>
                    </a:cubicBezTo>
                    <a:cubicBezTo>
                      <a:pt x="634" y="1236"/>
                      <a:pt x="396" y="750"/>
                      <a:pt x="228" y="264"/>
                    </a:cubicBezTo>
                    <a:close/>
                    <a:moveTo>
                      <a:pt x="98" y="1"/>
                    </a:moveTo>
                    <a:cubicBezTo>
                      <a:pt x="40" y="1"/>
                      <a:pt x="0" y="82"/>
                      <a:pt x="50" y="131"/>
                    </a:cubicBezTo>
                    <a:cubicBezTo>
                      <a:pt x="314" y="997"/>
                      <a:pt x="792" y="1876"/>
                      <a:pt x="1629" y="2294"/>
                    </a:cubicBezTo>
                    <a:cubicBezTo>
                      <a:pt x="1643" y="2301"/>
                      <a:pt x="1659" y="2305"/>
                      <a:pt x="1674" y="2305"/>
                    </a:cubicBezTo>
                    <a:cubicBezTo>
                      <a:pt x="1705" y="2305"/>
                      <a:pt x="1733" y="2289"/>
                      <a:pt x="1744" y="2255"/>
                    </a:cubicBezTo>
                    <a:cubicBezTo>
                      <a:pt x="2110" y="1195"/>
                      <a:pt x="869" y="500"/>
                      <a:pt x="139" y="14"/>
                    </a:cubicBezTo>
                    <a:cubicBezTo>
                      <a:pt x="125" y="5"/>
                      <a:pt x="111" y="1"/>
                      <a:pt x="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2294;p27">
                <a:extLst>
                  <a:ext uri="{FF2B5EF4-FFF2-40B4-BE49-F238E27FC236}">
                    <a16:creationId xmlns:a16="http://schemas.microsoft.com/office/drawing/2014/main" id="{6386467D-7B80-C446-9AA9-D9EF04A7B46E}"/>
                  </a:ext>
                </a:extLst>
              </p:cNvPr>
              <p:cNvSpPr/>
              <p:nvPr/>
            </p:nvSpPr>
            <p:spPr>
              <a:xfrm>
                <a:off x="4232950" y="3390425"/>
                <a:ext cx="46475" cy="26125"/>
              </a:xfrm>
              <a:custGeom>
                <a:avLst/>
                <a:gdLst/>
                <a:ahLst/>
                <a:cxnLst/>
                <a:rect l="l" t="t" r="r" b="b"/>
                <a:pathLst>
                  <a:path w="1859" h="1045" extrusionOk="0">
                    <a:moveTo>
                      <a:pt x="586" y="147"/>
                    </a:moveTo>
                    <a:cubicBezTo>
                      <a:pt x="1084" y="147"/>
                      <a:pt x="1607" y="325"/>
                      <a:pt x="1737" y="841"/>
                    </a:cubicBezTo>
                    <a:cubicBezTo>
                      <a:pt x="1759" y="930"/>
                      <a:pt x="1621" y="951"/>
                      <a:pt x="1484" y="951"/>
                    </a:cubicBezTo>
                    <a:cubicBezTo>
                      <a:pt x="1369" y="951"/>
                      <a:pt x="1254" y="936"/>
                      <a:pt x="1239" y="933"/>
                    </a:cubicBezTo>
                    <a:cubicBezTo>
                      <a:pt x="1107" y="906"/>
                      <a:pt x="987" y="834"/>
                      <a:pt x="875" y="762"/>
                    </a:cubicBezTo>
                    <a:cubicBezTo>
                      <a:pt x="648" y="613"/>
                      <a:pt x="471" y="389"/>
                      <a:pt x="333" y="162"/>
                    </a:cubicBezTo>
                    <a:cubicBezTo>
                      <a:pt x="415" y="152"/>
                      <a:pt x="500" y="147"/>
                      <a:pt x="586" y="147"/>
                    </a:cubicBezTo>
                    <a:close/>
                    <a:moveTo>
                      <a:pt x="520" y="0"/>
                    </a:moveTo>
                    <a:cubicBezTo>
                      <a:pt x="370" y="0"/>
                      <a:pt x="223" y="16"/>
                      <a:pt x="89" y="45"/>
                    </a:cubicBezTo>
                    <a:cubicBezTo>
                      <a:pt x="0" y="63"/>
                      <a:pt x="20" y="197"/>
                      <a:pt x="101" y="197"/>
                    </a:cubicBezTo>
                    <a:cubicBezTo>
                      <a:pt x="107" y="197"/>
                      <a:pt x="114" y="196"/>
                      <a:pt x="120" y="195"/>
                    </a:cubicBezTo>
                    <a:cubicBezTo>
                      <a:pt x="167" y="185"/>
                      <a:pt x="216" y="177"/>
                      <a:pt x="265" y="168"/>
                    </a:cubicBezTo>
                    <a:lnTo>
                      <a:pt x="265" y="168"/>
                    </a:lnTo>
                    <a:cubicBezTo>
                      <a:pt x="265" y="177"/>
                      <a:pt x="262" y="183"/>
                      <a:pt x="267" y="188"/>
                    </a:cubicBezTo>
                    <a:cubicBezTo>
                      <a:pt x="524" y="637"/>
                      <a:pt x="954" y="1045"/>
                      <a:pt x="1461" y="1045"/>
                    </a:cubicBezTo>
                    <a:cubicBezTo>
                      <a:pt x="1579" y="1045"/>
                      <a:pt x="1702" y="1023"/>
                      <a:pt x="1827" y="974"/>
                    </a:cubicBezTo>
                    <a:cubicBezTo>
                      <a:pt x="1852" y="966"/>
                      <a:pt x="1859" y="939"/>
                      <a:pt x="1855" y="916"/>
                    </a:cubicBezTo>
                    <a:cubicBezTo>
                      <a:pt x="1787" y="256"/>
                      <a:pt x="1127" y="0"/>
                      <a:pt x="52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" name="Google Shape;2295;p27">
              <a:extLst>
                <a:ext uri="{FF2B5EF4-FFF2-40B4-BE49-F238E27FC236}">
                  <a16:creationId xmlns:a16="http://schemas.microsoft.com/office/drawing/2014/main" id="{7F44362B-702C-A547-9857-A0ABE9914B12}"/>
                </a:ext>
              </a:extLst>
            </p:cNvPr>
            <p:cNvGrpSpPr/>
            <p:nvPr/>
          </p:nvGrpSpPr>
          <p:grpSpPr>
            <a:xfrm>
              <a:off x="2905820" y="3848739"/>
              <a:ext cx="320035" cy="505396"/>
              <a:chOff x="3243350" y="4211775"/>
              <a:chExt cx="326100" cy="514975"/>
            </a:xfrm>
          </p:grpSpPr>
          <p:sp>
            <p:nvSpPr>
              <p:cNvPr id="98" name="Google Shape;2296;p27">
                <a:extLst>
                  <a:ext uri="{FF2B5EF4-FFF2-40B4-BE49-F238E27FC236}">
                    <a16:creationId xmlns:a16="http://schemas.microsoft.com/office/drawing/2014/main" id="{73E2F02A-94F0-6541-B56F-0656AB61FC7E}"/>
                  </a:ext>
                </a:extLst>
              </p:cNvPr>
              <p:cNvSpPr/>
              <p:nvPr/>
            </p:nvSpPr>
            <p:spPr>
              <a:xfrm>
                <a:off x="3243350" y="4211775"/>
                <a:ext cx="326100" cy="514975"/>
              </a:xfrm>
              <a:custGeom>
                <a:avLst/>
                <a:gdLst/>
                <a:ahLst/>
                <a:cxnLst/>
                <a:rect l="l" t="t" r="r" b="b"/>
                <a:pathLst>
                  <a:path w="13044" h="20599" extrusionOk="0">
                    <a:moveTo>
                      <a:pt x="3637" y="493"/>
                    </a:moveTo>
                    <a:cubicBezTo>
                      <a:pt x="3718" y="1351"/>
                      <a:pt x="4133" y="2142"/>
                      <a:pt x="4478" y="2928"/>
                    </a:cubicBezTo>
                    <a:cubicBezTo>
                      <a:pt x="4830" y="3735"/>
                      <a:pt x="4964" y="4637"/>
                      <a:pt x="4939" y="5535"/>
                    </a:cubicBezTo>
                    <a:cubicBezTo>
                      <a:pt x="4797" y="6029"/>
                      <a:pt x="4702" y="6535"/>
                      <a:pt x="4651" y="7035"/>
                    </a:cubicBezTo>
                    <a:cubicBezTo>
                      <a:pt x="4272" y="5950"/>
                      <a:pt x="3627" y="4973"/>
                      <a:pt x="3331" y="3856"/>
                    </a:cubicBezTo>
                    <a:cubicBezTo>
                      <a:pt x="3011" y="2655"/>
                      <a:pt x="3184" y="1590"/>
                      <a:pt x="3637" y="493"/>
                    </a:cubicBezTo>
                    <a:close/>
                    <a:moveTo>
                      <a:pt x="8041" y="2280"/>
                    </a:moveTo>
                    <a:cubicBezTo>
                      <a:pt x="8072" y="2280"/>
                      <a:pt x="8088" y="2290"/>
                      <a:pt x="8081" y="2315"/>
                    </a:cubicBezTo>
                    <a:cubicBezTo>
                      <a:pt x="7733" y="3444"/>
                      <a:pt x="6717" y="4378"/>
                      <a:pt x="6176" y="5421"/>
                    </a:cubicBezTo>
                    <a:cubicBezTo>
                      <a:pt x="5885" y="5988"/>
                      <a:pt x="5634" y="6540"/>
                      <a:pt x="5107" y="6932"/>
                    </a:cubicBezTo>
                    <a:cubicBezTo>
                      <a:pt x="5041" y="6979"/>
                      <a:pt x="4983" y="7026"/>
                      <a:pt x="4931" y="7070"/>
                    </a:cubicBezTo>
                    <a:cubicBezTo>
                      <a:pt x="5044" y="6561"/>
                      <a:pt x="5114" y="6027"/>
                      <a:pt x="5128" y="5492"/>
                    </a:cubicBezTo>
                    <a:cubicBezTo>
                      <a:pt x="5260" y="5058"/>
                      <a:pt x="5432" y="4635"/>
                      <a:pt x="5654" y="4228"/>
                    </a:cubicBezTo>
                    <a:cubicBezTo>
                      <a:pt x="5921" y="3737"/>
                      <a:pt x="6293" y="3315"/>
                      <a:pt x="6718" y="2953"/>
                    </a:cubicBezTo>
                    <a:cubicBezTo>
                      <a:pt x="6931" y="2775"/>
                      <a:pt x="7173" y="2636"/>
                      <a:pt x="7417" y="2505"/>
                    </a:cubicBezTo>
                    <a:cubicBezTo>
                      <a:pt x="7457" y="2483"/>
                      <a:pt x="7901" y="2280"/>
                      <a:pt x="8041" y="2280"/>
                    </a:cubicBezTo>
                    <a:close/>
                    <a:moveTo>
                      <a:pt x="986" y="4409"/>
                    </a:moveTo>
                    <a:cubicBezTo>
                      <a:pt x="1318" y="4607"/>
                      <a:pt x="1680" y="4763"/>
                      <a:pt x="2049" y="4933"/>
                    </a:cubicBezTo>
                    <a:cubicBezTo>
                      <a:pt x="3176" y="5441"/>
                      <a:pt x="4033" y="6360"/>
                      <a:pt x="4578" y="7454"/>
                    </a:cubicBezTo>
                    <a:cubicBezTo>
                      <a:pt x="4562" y="7482"/>
                      <a:pt x="4545" y="7513"/>
                      <a:pt x="4529" y="7546"/>
                    </a:cubicBezTo>
                    <a:cubicBezTo>
                      <a:pt x="3646" y="6195"/>
                      <a:pt x="2131" y="5497"/>
                      <a:pt x="986" y="4409"/>
                    </a:cubicBezTo>
                    <a:close/>
                    <a:moveTo>
                      <a:pt x="2238" y="7053"/>
                    </a:moveTo>
                    <a:cubicBezTo>
                      <a:pt x="2978" y="7053"/>
                      <a:pt x="3699" y="7139"/>
                      <a:pt x="4250" y="7582"/>
                    </a:cubicBezTo>
                    <a:cubicBezTo>
                      <a:pt x="3104" y="7311"/>
                      <a:pt x="1886" y="7515"/>
                      <a:pt x="787" y="7088"/>
                    </a:cubicBezTo>
                    <a:lnTo>
                      <a:pt x="787" y="7088"/>
                    </a:lnTo>
                    <a:cubicBezTo>
                      <a:pt x="803" y="7088"/>
                      <a:pt x="818" y="7088"/>
                      <a:pt x="834" y="7088"/>
                    </a:cubicBezTo>
                    <a:cubicBezTo>
                      <a:pt x="1283" y="7088"/>
                      <a:pt x="1764" y="7053"/>
                      <a:pt x="2238" y="7053"/>
                    </a:cubicBezTo>
                    <a:close/>
                    <a:moveTo>
                      <a:pt x="8009" y="6180"/>
                    </a:moveTo>
                    <a:cubicBezTo>
                      <a:pt x="8207" y="6180"/>
                      <a:pt x="8405" y="6195"/>
                      <a:pt x="8598" y="6222"/>
                    </a:cubicBezTo>
                    <a:cubicBezTo>
                      <a:pt x="10560" y="6497"/>
                      <a:pt x="11618" y="8644"/>
                      <a:pt x="12140" y="10326"/>
                    </a:cubicBezTo>
                    <a:cubicBezTo>
                      <a:pt x="12648" y="11947"/>
                      <a:pt x="12702" y="13683"/>
                      <a:pt x="12608" y="15366"/>
                    </a:cubicBezTo>
                    <a:cubicBezTo>
                      <a:pt x="12516" y="17000"/>
                      <a:pt x="12485" y="18733"/>
                      <a:pt x="11132" y="19852"/>
                    </a:cubicBezTo>
                    <a:cubicBezTo>
                      <a:pt x="10646" y="20253"/>
                      <a:pt x="10158" y="20418"/>
                      <a:pt x="9683" y="20418"/>
                    </a:cubicBezTo>
                    <a:cubicBezTo>
                      <a:pt x="8639" y="20418"/>
                      <a:pt x="7657" y="19619"/>
                      <a:pt x="6891" y="18764"/>
                    </a:cubicBezTo>
                    <a:cubicBezTo>
                      <a:pt x="5843" y="17593"/>
                      <a:pt x="4997" y="16240"/>
                      <a:pt x="4001" y="15023"/>
                    </a:cubicBezTo>
                    <a:cubicBezTo>
                      <a:pt x="3061" y="13875"/>
                      <a:pt x="1753" y="12362"/>
                      <a:pt x="1932" y="10764"/>
                    </a:cubicBezTo>
                    <a:cubicBezTo>
                      <a:pt x="2019" y="10002"/>
                      <a:pt x="2526" y="7954"/>
                      <a:pt x="3531" y="7954"/>
                    </a:cubicBezTo>
                    <a:cubicBezTo>
                      <a:pt x="3649" y="7954"/>
                      <a:pt x="3775" y="7983"/>
                      <a:pt x="3908" y="8045"/>
                    </a:cubicBezTo>
                    <a:cubicBezTo>
                      <a:pt x="3922" y="8084"/>
                      <a:pt x="3964" y="8116"/>
                      <a:pt x="4009" y="8116"/>
                    </a:cubicBezTo>
                    <a:cubicBezTo>
                      <a:pt x="4029" y="8116"/>
                      <a:pt x="4050" y="8110"/>
                      <a:pt x="4069" y="8095"/>
                    </a:cubicBezTo>
                    <a:cubicBezTo>
                      <a:pt x="4209" y="7996"/>
                      <a:pt x="4362" y="7914"/>
                      <a:pt x="4512" y="7838"/>
                    </a:cubicBezTo>
                    <a:cubicBezTo>
                      <a:pt x="4527" y="7844"/>
                      <a:pt x="4544" y="7848"/>
                      <a:pt x="4560" y="7848"/>
                    </a:cubicBezTo>
                    <a:cubicBezTo>
                      <a:pt x="4598" y="7848"/>
                      <a:pt x="4636" y="7828"/>
                      <a:pt x="4652" y="7780"/>
                    </a:cubicBezTo>
                    <a:cubicBezTo>
                      <a:pt x="4654" y="7774"/>
                      <a:pt x="4659" y="7770"/>
                      <a:pt x="4661" y="7764"/>
                    </a:cubicBezTo>
                    <a:cubicBezTo>
                      <a:pt x="4819" y="7688"/>
                      <a:pt x="4980" y="7614"/>
                      <a:pt x="5137" y="7533"/>
                    </a:cubicBezTo>
                    <a:cubicBezTo>
                      <a:pt x="5461" y="7367"/>
                      <a:pt x="5715" y="7093"/>
                      <a:pt x="5992" y="6856"/>
                    </a:cubicBezTo>
                    <a:cubicBezTo>
                      <a:pt x="6549" y="6374"/>
                      <a:pt x="7282" y="6180"/>
                      <a:pt x="8009" y="6180"/>
                    </a:cubicBezTo>
                    <a:close/>
                    <a:moveTo>
                      <a:pt x="3718" y="0"/>
                    </a:moveTo>
                    <a:cubicBezTo>
                      <a:pt x="3683" y="0"/>
                      <a:pt x="3647" y="19"/>
                      <a:pt x="3629" y="58"/>
                    </a:cubicBezTo>
                    <a:cubicBezTo>
                      <a:pt x="3145" y="1096"/>
                      <a:pt x="2855" y="2109"/>
                      <a:pt x="3013" y="3258"/>
                    </a:cubicBezTo>
                    <a:cubicBezTo>
                      <a:pt x="3183" y="4490"/>
                      <a:pt x="3858" y="5533"/>
                      <a:pt x="4319" y="6660"/>
                    </a:cubicBezTo>
                    <a:cubicBezTo>
                      <a:pt x="3929" y="6093"/>
                      <a:pt x="3451" y="5604"/>
                      <a:pt x="2881" y="5187"/>
                    </a:cubicBezTo>
                    <a:cubicBezTo>
                      <a:pt x="1993" y="4539"/>
                      <a:pt x="871" y="4409"/>
                      <a:pt x="187" y="3469"/>
                    </a:cubicBezTo>
                    <a:cubicBezTo>
                      <a:pt x="171" y="3447"/>
                      <a:pt x="149" y="3438"/>
                      <a:pt x="127" y="3438"/>
                    </a:cubicBezTo>
                    <a:cubicBezTo>
                      <a:pt x="66" y="3438"/>
                      <a:pt x="1" y="3505"/>
                      <a:pt x="39" y="3567"/>
                    </a:cubicBezTo>
                    <a:cubicBezTo>
                      <a:pt x="44" y="3572"/>
                      <a:pt x="49" y="3579"/>
                      <a:pt x="54" y="3587"/>
                    </a:cubicBezTo>
                    <a:lnTo>
                      <a:pt x="52" y="3587"/>
                    </a:lnTo>
                    <a:cubicBezTo>
                      <a:pt x="54" y="3589"/>
                      <a:pt x="57" y="3594"/>
                      <a:pt x="59" y="3597"/>
                    </a:cubicBezTo>
                    <a:cubicBezTo>
                      <a:pt x="1102" y="5151"/>
                      <a:pt x="2972" y="5844"/>
                      <a:pt x="4110" y="7271"/>
                    </a:cubicBezTo>
                    <a:cubicBezTo>
                      <a:pt x="3562" y="6946"/>
                      <a:pt x="2903" y="6881"/>
                      <a:pt x="2230" y="6881"/>
                    </a:cubicBezTo>
                    <a:cubicBezTo>
                      <a:pt x="1773" y="6881"/>
                      <a:pt x="1310" y="6911"/>
                      <a:pt x="871" y="6911"/>
                    </a:cubicBezTo>
                    <a:cubicBezTo>
                      <a:pt x="693" y="6911"/>
                      <a:pt x="520" y="6906"/>
                      <a:pt x="352" y="6892"/>
                    </a:cubicBezTo>
                    <a:cubicBezTo>
                      <a:pt x="350" y="6892"/>
                      <a:pt x="349" y="6892"/>
                      <a:pt x="347" y="6892"/>
                    </a:cubicBezTo>
                    <a:cubicBezTo>
                      <a:pt x="266" y="6892"/>
                      <a:pt x="220" y="7012"/>
                      <a:pt x="296" y="7054"/>
                    </a:cubicBezTo>
                    <a:cubicBezTo>
                      <a:pt x="1525" y="7727"/>
                      <a:pt x="2899" y="7423"/>
                      <a:pt x="4216" y="7721"/>
                    </a:cubicBezTo>
                    <a:cubicBezTo>
                      <a:pt x="4222" y="7723"/>
                      <a:pt x="4229" y="7723"/>
                      <a:pt x="4235" y="7723"/>
                    </a:cubicBezTo>
                    <a:cubicBezTo>
                      <a:pt x="4284" y="7723"/>
                      <a:pt x="4316" y="7675"/>
                      <a:pt x="4311" y="7634"/>
                    </a:cubicBezTo>
                    <a:lnTo>
                      <a:pt x="4311" y="7634"/>
                    </a:lnTo>
                    <a:cubicBezTo>
                      <a:pt x="4324" y="7647"/>
                      <a:pt x="4339" y="7663"/>
                      <a:pt x="4354" y="7675"/>
                    </a:cubicBezTo>
                    <a:cubicBezTo>
                      <a:pt x="4221" y="7754"/>
                      <a:pt x="4086" y="7835"/>
                      <a:pt x="3957" y="7927"/>
                    </a:cubicBezTo>
                    <a:cubicBezTo>
                      <a:pt x="3803" y="7847"/>
                      <a:pt x="3657" y="7812"/>
                      <a:pt x="3520" y="7812"/>
                    </a:cubicBezTo>
                    <a:cubicBezTo>
                      <a:pt x="2955" y="7812"/>
                      <a:pt x="2538" y="8411"/>
                      <a:pt x="2276" y="8955"/>
                    </a:cubicBezTo>
                    <a:cubicBezTo>
                      <a:pt x="1818" y="9902"/>
                      <a:pt x="1571" y="11024"/>
                      <a:pt x="1926" y="12039"/>
                    </a:cubicBezTo>
                    <a:cubicBezTo>
                      <a:pt x="2496" y="13680"/>
                      <a:pt x="3748" y="14929"/>
                      <a:pt x="4782" y="16282"/>
                    </a:cubicBezTo>
                    <a:cubicBezTo>
                      <a:pt x="5784" y="17591"/>
                      <a:pt x="6646" y="19041"/>
                      <a:pt x="7990" y="20040"/>
                    </a:cubicBezTo>
                    <a:cubicBezTo>
                      <a:pt x="8499" y="20418"/>
                      <a:pt x="9032" y="20598"/>
                      <a:pt x="9563" y="20598"/>
                    </a:cubicBezTo>
                    <a:cubicBezTo>
                      <a:pt x="10138" y="20598"/>
                      <a:pt x="10710" y="20387"/>
                      <a:pt x="11249" y="19987"/>
                    </a:cubicBezTo>
                    <a:cubicBezTo>
                      <a:pt x="12478" y="19071"/>
                      <a:pt x="12579" y="17674"/>
                      <a:pt x="12722" y="16263"/>
                    </a:cubicBezTo>
                    <a:cubicBezTo>
                      <a:pt x="13043" y="13103"/>
                      <a:pt x="12841" y="8942"/>
                      <a:pt x="10182" y="6747"/>
                    </a:cubicBezTo>
                    <a:cubicBezTo>
                      <a:pt x="9548" y="6224"/>
                      <a:pt x="8778" y="5999"/>
                      <a:pt x="7990" y="5999"/>
                    </a:cubicBezTo>
                    <a:cubicBezTo>
                      <a:pt x="7717" y="5999"/>
                      <a:pt x="7443" y="6026"/>
                      <a:pt x="7171" y="6077"/>
                    </a:cubicBezTo>
                    <a:cubicBezTo>
                      <a:pt x="6598" y="6184"/>
                      <a:pt x="6138" y="6462"/>
                      <a:pt x="5705" y="6834"/>
                    </a:cubicBezTo>
                    <a:cubicBezTo>
                      <a:pt x="5445" y="7057"/>
                      <a:pt x="5170" y="7222"/>
                      <a:pt x="4888" y="7381"/>
                    </a:cubicBezTo>
                    <a:cubicBezTo>
                      <a:pt x="5132" y="7101"/>
                      <a:pt x="5474" y="6900"/>
                      <a:pt x="5717" y="6610"/>
                    </a:cubicBezTo>
                    <a:cubicBezTo>
                      <a:pt x="6084" y="6167"/>
                      <a:pt x="6285" y="5577"/>
                      <a:pt x="6562" y="5077"/>
                    </a:cubicBezTo>
                    <a:cubicBezTo>
                      <a:pt x="7114" y="4073"/>
                      <a:pt x="7788" y="3177"/>
                      <a:pt x="8279" y="2134"/>
                    </a:cubicBezTo>
                    <a:cubicBezTo>
                      <a:pt x="8308" y="2091"/>
                      <a:pt x="8261" y="2043"/>
                      <a:pt x="8215" y="2043"/>
                    </a:cubicBezTo>
                    <a:cubicBezTo>
                      <a:pt x="8211" y="2043"/>
                      <a:pt x="8208" y="2043"/>
                      <a:pt x="8204" y="2043"/>
                    </a:cubicBezTo>
                    <a:cubicBezTo>
                      <a:pt x="6634" y="2376"/>
                      <a:pt x="5657" y="3561"/>
                      <a:pt x="5127" y="4961"/>
                    </a:cubicBezTo>
                    <a:cubicBezTo>
                      <a:pt x="5110" y="4556"/>
                      <a:pt x="5064" y="4154"/>
                      <a:pt x="4974" y="3773"/>
                    </a:cubicBezTo>
                    <a:cubicBezTo>
                      <a:pt x="4677" y="2508"/>
                      <a:pt x="3751" y="1442"/>
                      <a:pt x="3804" y="94"/>
                    </a:cubicBezTo>
                    <a:cubicBezTo>
                      <a:pt x="3807" y="33"/>
                      <a:pt x="3763" y="0"/>
                      <a:pt x="37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2297;p27">
                <a:extLst>
                  <a:ext uri="{FF2B5EF4-FFF2-40B4-BE49-F238E27FC236}">
                    <a16:creationId xmlns:a16="http://schemas.microsoft.com/office/drawing/2014/main" id="{979B3E77-5DAB-9843-8F7B-350EFF7A3CF0}"/>
                  </a:ext>
                </a:extLst>
              </p:cNvPr>
              <p:cNvSpPr/>
              <p:nvPr/>
            </p:nvSpPr>
            <p:spPr>
              <a:xfrm>
                <a:off x="3318825" y="4443850"/>
                <a:ext cx="53875" cy="72575"/>
              </a:xfrm>
              <a:custGeom>
                <a:avLst/>
                <a:gdLst/>
                <a:ahLst/>
                <a:cxnLst/>
                <a:rect l="l" t="t" r="r" b="b"/>
                <a:pathLst>
                  <a:path w="2155" h="2903" extrusionOk="0">
                    <a:moveTo>
                      <a:pt x="1317" y="207"/>
                    </a:moveTo>
                    <a:cubicBezTo>
                      <a:pt x="1320" y="552"/>
                      <a:pt x="1426" y="908"/>
                      <a:pt x="1477" y="1247"/>
                    </a:cubicBezTo>
                    <a:cubicBezTo>
                      <a:pt x="1541" y="1651"/>
                      <a:pt x="1683" y="2275"/>
                      <a:pt x="1450" y="2647"/>
                    </a:cubicBezTo>
                    <a:cubicBezTo>
                      <a:pt x="1407" y="2716"/>
                      <a:pt x="1352" y="2743"/>
                      <a:pt x="1293" y="2743"/>
                    </a:cubicBezTo>
                    <a:cubicBezTo>
                      <a:pt x="1107" y="2743"/>
                      <a:pt x="876" y="2475"/>
                      <a:pt x="823" y="2349"/>
                    </a:cubicBezTo>
                    <a:cubicBezTo>
                      <a:pt x="699" y="2063"/>
                      <a:pt x="770" y="1689"/>
                      <a:pt x="836" y="1400"/>
                    </a:cubicBezTo>
                    <a:cubicBezTo>
                      <a:pt x="935" y="969"/>
                      <a:pt x="1129" y="595"/>
                      <a:pt x="1317" y="207"/>
                    </a:cubicBezTo>
                    <a:close/>
                    <a:moveTo>
                      <a:pt x="1336" y="0"/>
                    </a:moveTo>
                    <a:cubicBezTo>
                      <a:pt x="1325" y="0"/>
                      <a:pt x="1314" y="4"/>
                      <a:pt x="1305" y="13"/>
                    </a:cubicBezTo>
                    <a:cubicBezTo>
                      <a:pt x="788" y="540"/>
                      <a:pt x="1" y="2814"/>
                      <a:pt x="1300" y="2901"/>
                    </a:cubicBezTo>
                    <a:cubicBezTo>
                      <a:pt x="1311" y="2902"/>
                      <a:pt x="1321" y="2902"/>
                      <a:pt x="1331" y="2902"/>
                    </a:cubicBezTo>
                    <a:cubicBezTo>
                      <a:pt x="2155" y="2902"/>
                      <a:pt x="1526" y="586"/>
                      <a:pt x="1472" y="186"/>
                    </a:cubicBezTo>
                    <a:cubicBezTo>
                      <a:pt x="1467" y="146"/>
                      <a:pt x="1435" y="126"/>
                      <a:pt x="1401" y="126"/>
                    </a:cubicBezTo>
                    <a:cubicBezTo>
                      <a:pt x="1384" y="126"/>
                      <a:pt x="1366" y="131"/>
                      <a:pt x="1352" y="141"/>
                    </a:cubicBezTo>
                    <a:cubicBezTo>
                      <a:pt x="1363" y="117"/>
                      <a:pt x="1376" y="92"/>
                      <a:pt x="1386" y="67"/>
                    </a:cubicBezTo>
                    <a:cubicBezTo>
                      <a:pt x="1402" y="32"/>
                      <a:pt x="1368" y="0"/>
                      <a:pt x="13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2298;p27">
                <a:extLst>
                  <a:ext uri="{FF2B5EF4-FFF2-40B4-BE49-F238E27FC236}">
                    <a16:creationId xmlns:a16="http://schemas.microsoft.com/office/drawing/2014/main" id="{1836FC58-5D81-5548-8C61-DEB95F0F9413}"/>
                  </a:ext>
                </a:extLst>
              </p:cNvPr>
              <p:cNvSpPr/>
              <p:nvPr/>
            </p:nvSpPr>
            <p:spPr>
              <a:xfrm>
                <a:off x="3390900" y="4454275"/>
                <a:ext cx="57125" cy="93975"/>
              </a:xfrm>
              <a:custGeom>
                <a:avLst/>
                <a:gdLst/>
                <a:ahLst/>
                <a:cxnLst/>
                <a:rect l="l" t="t" r="r" b="b"/>
                <a:pathLst>
                  <a:path w="2285" h="3759" extrusionOk="0">
                    <a:moveTo>
                      <a:pt x="189" y="214"/>
                    </a:moveTo>
                    <a:cubicBezTo>
                      <a:pt x="930" y="937"/>
                      <a:pt x="1767" y="1858"/>
                      <a:pt x="1930" y="2878"/>
                    </a:cubicBezTo>
                    <a:cubicBezTo>
                      <a:pt x="1987" y="3225"/>
                      <a:pt x="1844" y="3509"/>
                      <a:pt x="1615" y="3509"/>
                    </a:cubicBezTo>
                    <a:cubicBezTo>
                      <a:pt x="1517" y="3509"/>
                      <a:pt x="1404" y="3457"/>
                      <a:pt x="1284" y="3336"/>
                    </a:cubicBezTo>
                    <a:cubicBezTo>
                      <a:pt x="1105" y="3158"/>
                      <a:pt x="958" y="2937"/>
                      <a:pt x="823" y="2723"/>
                    </a:cubicBezTo>
                    <a:cubicBezTo>
                      <a:pt x="373" y="2021"/>
                      <a:pt x="227" y="1054"/>
                      <a:pt x="189" y="214"/>
                    </a:cubicBezTo>
                    <a:close/>
                    <a:moveTo>
                      <a:pt x="148" y="1"/>
                    </a:moveTo>
                    <a:cubicBezTo>
                      <a:pt x="134" y="1"/>
                      <a:pt x="121" y="9"/>
                      <a:pt x="119" y="28"/>
                    </a:cubicBezTo>
                    <a:lnTo>
                      <a:pt x="119" y="54"/>
                    </a:lnTo>
                    <a:cubicBezTo>
                      <a:pt x="106" y="41"/>
                      <a:pt x="90" y="28"/>
                      <a:pt x="75" y="13"/>
                    </a:cubicBezTo>
                    <a:cubicBezTo>
                      <a:pt x="68" y="6"/>
                      <a:pt x="59" y="3"/>
                      <a:pt x="51" y="3"/>
                    </a:cubicBezTo>
                    <a:cubicBezTo>
                      <a:pt x="24" y="3"/>
                      <a:pt x="0" y="34"/>
                      <a:pt x="25" y="56"/>
                    </a:cubicBezTo>
                    <a:cubicBezTo>
                      <a:pt x="58" y="87"/>
                      <a:pt x="90" y="118"/>
                      <a:pt x="123" y="151"/>
                    </a:cubicBezTo>
                    <a:cubicBezTo>
                      <a:pt x="110" y="1079"/>
                      <a:pt x="263" y="2123"/>
                      <a:pt x="787" y="2904"/>
                    </a:cubicBezTo>
                    <a:cubicBezTo>
                      <a:pt x="901" y="3071"/>
                      <a:pt x="1331" y="3758"/>
                      <a:pt x="1679" y="3758"/>
                    </a:cubicBezTo>
                    <a:cubicBezTo>
                      <a:pt x="1733" y="3758"/>
                      <a:pt x="1785" y="3742"/>
                      <a:pt x="1833" y="3705"/>
                    </a:cubicBezTo>
                    <a:cubicBezTo>
                      <a:pt x="2284" y="3359"/>
                      <a:pt x="2022" y="2558"/>
                      <a:pt x="1831" y="2146"/>
                    </a:cubicBezTo>
                    <a:cubicBezTo>
                      <a:pt x="1467" y="1364"/>
                      <a:pt x="816" y="703"/>
                      <a:pt x="189" y="115"/>
                    </a:cubicBezTo>
                    <a:cubicBezTo>
                      <a:pt x="185" y="89"/>
                      <a:pt x="185" y="61"/>
                      <a:pt x="184" y="33"/>
                    </a:cubicBezTo>
                    <a:cubicBezTo>
                      <a:pt x="182" y="12"/>
                      <a:pt x="164" y="1"/>
                      <a:pt x="14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2299;p27">
                <a:extLst>
                  <a:ext uri="{FF2B5EF4-FFF2-40B4-BE49-F238E27FC236}">
                    <a16:creationId xmlns:a16="http://schemas.microsoft.com/office/drawing/2014/main" id="{7D6119DB-6D6A-3343-8F1A-266EC0833DE3}"/>
                  </a:ext>
                </a:extLst>
              </p:cNvPr>
              <p:cNvSpPr/>
              <p:nvPr/>
            </p:nvSpPr>
            <p:spPr>
              <a:xfrm>
                <a:off x="3397575" y="4597325"/>
                <a:ext cx="56675" cy="57675"/>
              </a:xfrm>
              <a:custGeom>
                <a:avLst/>
                <a:gdLst/>
                <a:ahLst/>
                <a:cxnLst/>
                <a:rect l="l" t="t" r="r" b="b"/>
                <a:pathLst>
                  <a:path w="2267" h="2307" extrusionOk="0">
                    <a:moveTo>
                      <a:pt x="309" y="476"/>
                    </a:moveTo>
                    <a:lnTo>
                      <a:pt x="309" y="476"/>
                    </a:lnTo>
                    <a:cubicBezTo>
                      <a:pt x="833" y="909"/>
                      <a:pt x="1841" y="1721"/>
                      <a:pt x="1497" y="2082"/>
                    </a:cubicBezTo>
                    <a:cubicBezTo>
                      <a:pt x="1443" y="2138"/>
                      <a:pt x="1387" y="2163"/>
                      <a:pt x="1330" y="2163"/>
                    </a:cubicBezTo>
                    <a:cubicBezTo>
                      <a:pt x="957" y="2163"/>
                      <a:pt x="513" y="1114"/>
                      <a:pt x="309" y="476"/>
                    </a:cubicBezTo>
                    <a:close/>
                    <a:moveTo>
                      <a:pt x="152" y="0"/>
                    </a:moveTo>
                    <a:cubicBezTo>
                      <a:pt x="123" y="0"/>
                      <a:pt x="93" y="23"/>
                      <a:pt x="95" y="61"/>
                    </a:cubicBezTo>
                    <a:cubicBezTo>
                      <a:pt x="96" y="84"/>
                      <a:pt x="100" y="110"/>
                      <a:pt x="103" y="138"/>
                    </a:cubicBezTo>
                    <a:cubicBezTo>
                      <a:pt x="48" y="138"/>
                      <a:pt x="1" y="206"/>
                      <a:pt x="47" y="250"/>
                    </a:cubicBezTo>
                    <a:cubicBezTo>
                      <a:pt x="67" y="271"/>
                      <a:pt x="98" y="298"/>
                      <a:pt x="132" y="329"/>
                    </a:cubicBezTo>
                    <a:cubicBezTo>
                      <a:pt x="265" y="993"/>
                      <a:pt x="711" y="2307"/>
                      <a:pt x="1305" y="2307"/>
                    </a:cubicBezTo>
                    <a:cubicBezTo>
                      <a:pt x="1376" y="2307"/>
                      <a:pt x="1450" y="2288"/>
                      <a:pt x="1525" y="2247"/>
                    </a:cubicBezTo>
                    <a:cubicBezTo>
                      <a:pt x="2266" y="1837"/>
                      <a:pt x="717" y="601"/>
                      <a:pt x="235" y="222"/>
                    </a:cubicBezTo>
                    <a:cubicBezTo>
                      <a:pt x="213" y="143"/>
                      <a:pt x="198" y="80"/>
                      <a:pt x="197" y="42"/>
                    </a:cubicBezTo>
                    <a:cubicBezTo>
                      <a:pt x="193" y="13"/>
                      <a:pt x="173" y="0"/>
                      <a:pt x="15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2300;p27">
                <a:extLst>
                  <a:ext uri="{FF2B5EF4-FFF2-40B4-BE49-F238E27FC236}">
                    <a16:creationId xmlns:a16="http://schemas.microsoft.com/office/drawing/2014/main" id="{D0168A61-20D8-334A-BB6F-C61ACC30DD7F}"/>
                  </a:ext>
                </a:extLst>
              </p:cNvPr>
              <p:cNvSpPr/>
              <p:nvPr/>
            </p:nvSpPr>
            <p:spPr>
              <a:xfrm>
                <a:off x="3481900" y="4600500"/>
                <a:ext cx="32950" cy="75825"/>
              </a:xfrm>
              <a:custGeom>
                <a:avLst/>
                <a:gdLst/>
                <a:ahLst/>
                <a:cxnLst/>
                <a:rect l="l" t="t" r="r" b="b"/>
                <a:pathLst>
                  <a:path w="1318" h="3033" extrusionOk="0">
                    <a:moveTo>
                      <a:pt x="149" y="469"/>
                    </a:moveTo>
                    <a:lnTo>
                      <a:pt x="149" y="469"/>
                    </a:lnTo>
                    <a:cubicBezTo>
                      <a:pt x="325" y="863"/>
                      <a:pt x="677" y="1219"/>
                      <a:pt x="885" y="1584"/>
                    </a:cubicBezTo>
                    <a:cubicBezTo>
                      <a:pt x="1065" y="1889"/>
                      <a:pt x="1216" y="2248"/>
                      <a:pt x="1114" y="2608"/>
                    </a:cubicBezTo>
                    <a:cubicBezTo>
                      <a:pt x="1066" y="2775"/>
                      <a:pt x="989" y="2845"/>
                      <a:pt x="906" y="2845"/>
                    </a:cubicBezTo>
                    <a:cubicBezTo>
                      <a:pt x="814" y="2845"/>
                      <a:pt x="716" y="2758"/>
                      <a:pt x="646" y="2626"/>
                    </a:cubicBezTo>
                    <a:cubicBezTo>
                      <a:pt x="340" y="2046"/>
                      <a:pt x="175" y="1192"/>
                      <a:pt x="149" y="469"/>
                    </a:cubicBezTo>
                    <a:close/>
                    <a:moveTo>
                      <a:pt x="86" y="1"/>
                    </a:moveTo>
                    <a:cubicBezTo>
                      <a:pt x="58" y="1"/>
                      <a:pt x="31" y="18"/>
                      <a:pt x="28" y="54"/>
                    </a:cubicBezTo>
                    <a:cubicBezTo>
                      <a:pt x="0" y="588"/>
                      <a:pt x="112" y="1149"/>
                      <a:pt x="214" y="1670"/>
                    </a:cubicBezTo>
                    <a:cubicBezTo>
                      <a:pt x="275" y="1996"/>
                      <a:pt x="384" y="2879"/>
                      <a:pt x="783" y="3013"/>
                    </a:cubicBezTo>
                    <a:cubicBezTo>
                      <a:pt x="822" y="3026"/>
                      <a:pt x="858" y="3032"/>
                      <a:pt x="892" y="3032"/>
                    </a:cubicBezTo>
                    <a:cubicBezTo>
                      <a:pt x="1212" y="3032"/>
                      <a:pt x="1318" y="2489"/>
                      <a:pt x="1299" y="2245"/>
                    </a:cubicBezTo>
                    <a:cubicBezTo>
                      <a:pt x="1246" y="1573"/>
                      <a:pt x="597" y="779"/>
                      <a:pt x="193" y="270"/>
                    </a:cubicBezTo>
                    <a:cubicBezTo>
                      <a:pt x="185" y="257"/>
                      <a:pt x="168" y="253"/>
                      <a:pt x="153" y="253"/>
                    </a:cubicBezTo>
                    <a:cubicBezTo>
                      <a:pt x="150" y="253"/>
                      <a:pt x="148" y="253"/>
                      <a:pt x="145" y="253"/>
                    </a:cubicBezTo>
                    <a:cubicBezTo>
                      <a:pt x="145" y="187"/>
                      <a:pt x="145" y="121"/>
                      <a:pt x="149" y="60"/>
                    </a:cubicBezTo>
                    <a:cubicBezTo>
                      <a:pt x="149" y="22"/>
                      <a:pt x="117" y="1"/>
                      <a:pt x="8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2301;p27">
                <a:extLst>
                  <a:ext uri="{FF2B5EF4-FFF2-40B4-BE49-F238E27FC236}">
                    <a16:creationId xmlns:a16="http://schemas.microsoft.com/office/drawing/2014/main" id="{616D7F2D-A4B1-444C-A852-0F9C354501EB}"/>
                  </a:ext>
                </a:extLst>
              </p:cNvPr>
              <p:cNvSpPr/>
              <p:nvPr/>
            </p:nvSpPr>
            <p:spPr>
              <a:xfrm>
                <a:off x="3480900" y="4481100"/>
                <a:ext cx="42825" cy="64500"/>
              </a:xfrm>
              <a:custGeom>
                <a:avLst/>
                <a:gdLst/>
                <a:ahLst/>
                <a:cxnLst/>
                <a:rect l="l" t="t" r="r" b="b"/>
                <a:pathLst>
                  <a:path w="1713" h="2580" extrusionOk="0">
                    <a:moveTo>
                      <a:pt x="126" y="202"/>
                    </a:moveTo>
                    <a:lnTo>
                      <a:pt x="126" y="202"/>
                    </a:lnTo>
                    <a:cubicBezTo>
                      <a:pt x="165" y="241"/>
                      <a:pt x="207" y="281"/>
                      <a:pt x="248" y="317"/>
                    </a:cubicBezTo>
                    <a:cubicBezTo>
                      <a:pt x="436" y="495"/>
                      <a:pt x="628" y="663"/>
                      <a:pt x="816" y="841"/>
                    </a:cubicBezTo>
                    <a:cubicBezTo>
                      <a:pt x="1032" y="1047"/>
                      <a:pt x="1236" y="1269"/>
                      <a:pt x="1386" y="1528"/>
                    </a:cubicBezTo>
                    <a:cubicBezTo>
                      <a:pt x="1470" y="1674"/>
                      <a:pt x="1587" y="2426"/>
                      <a:pt x="1273" y="2426"/>
                    </a:cubicBezTo>
                    <a:cubicBezTo>
                      <a:pt x="1254" y="2426"/>
                      <a:pt x="1235" y="2423"/>
                      <a:pt x="1213" y="2418"/>
                    </a:cubicBezTo>
                    <a:cubicBezTo>
                      <a:pt x="900" y="2342"/>
                      <a:pt x="694" y="1660"/>
                      <a:pt x="589" y="1405"/>
                    </a:cubicBezTo>
                    <a:cubicBezTo>
                      <a:pt x="447" y="1057"/>
                      <a:pt x="320" y="703"/>
                      <a:pt x="208" y="342"/>
                    </a:cubicBezTo>
                    <a:cubicBezTo>
                      <a:pt x="202" y="319"/>
                      <a:pt x="182" y="311"/>
                      <a:pt x="161" y="311"/>
                    </a:cubicBezTo>
                    <a:cubicBezTo>
                      <a:pt x="149" y="274"/>
                      <a:pt x="136" y="240"/>
                      <a:pt x="126" y="202"/>
                    </a:cubicBezTo>
                    <a:close/>
                    <a:moveTo>
                      <a:pt x="54" y="1"/>
                    </a:moveTo>
                    <a:cubicBezTo>
                      <a:pt x="26" y="1"/>
                      <a:pt x="1" y="27"/>
                      <a:pt x="4" y="60"/>
                    </a:cubicBezTo>
                    <a:cubicBezTo>
                      <a:pt x="34" y="317"/>
                      <a:pt x="111" y="549"/>
                      <a:pt x="241" y="775"/>
                    </a:cubicBezTo>
                    <a:cubicBezTo>
                      <a:pt x="243" y="777"/>
                      <a:pt x="246" y="777"/>
                      <a:pt x="246" y="777"/>
                    </a:cubicBezTo>
                    <a:cubicBezTo>
                      <a:pt x="342" y="1096"/>
                      <a:pt x="446" y="1414"/>
                      <a:pt x="577" y="1723"/>
                    </a:cubicBezTo>
                    <a:cubicBezTo>
                      <a:pt x="664" y="1928"/>
                      <a:pt x="908" y="2579"/>
                      <a:pt x="1234" y="2579"/>
                    </a:cubicBezTo>
                    <a:cubicBezTo>
                      <a:pt x="1250" y="2579"/>
                      <a:pt x="1267" y="2578"/>
                      <a:pt x="1284" y="2574"/>
                    </a:cubicBezTo>
                    <a:cubicBezTo>
                      <a:pt x="1713" y="2484"/>
                      <a:pt x="1683" y="1858"/>
                      <a:pt x="1551" y="1559"/>
                    </a:cubicBezTo>
                    <a:cubicBezTo>
                      <a:pt x="1261" y="900"/>
                      <a:pt x="548" y="540"/>
                      <a:pt x="90" y="17"/>
                    </a:cubicBezTo>
                    <a:cubicBezTo>
                      <a:pt x="79" y="6"/>
                      <a:pt x="66" y="1"/>
                      <a:pt x="5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2302;p27">
                <a:extLst>
                  <a:ext uri="{FF2B5EF4-FFF2-40B4-BE49-F238E27FC236}">
                    <a16:creationId xmlns:a16="http://schemas.microsoft.com/office/drawing/2014/main" id="{C90CB5EB-A19A-9E42-B3C2-A68A16FBD7E5}"/>
                  </a:ext>
                </a:extLst>
              </p:cNvPr>
              <p:cNvSpPr/>
              <p:nvPr/>
            </p:nvSpPr>
            <p:spPr>
              <a:xfrm>
                <a:off x="3439050" y="4406475"/>
                <a:ext cx="54525" cy="29825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1193" extrusionOk="0">
                    <a:moveTo>
                      <a:pt x="737" y="215"/>
                    </a:moveTo>
                    <a:cubicBezTo>
                      <a:pt x="981" y="215"/>
                      <a:pt x="1223" y="231"/>
                      <a:pt x="1459" y="310"/>
                    </a:cubicBezTo>
                    <a:cubicBezTo>
                      <a:pt x="1732" y="401"/>
                      <a:pt x="1876" y="651"/>
                      <a:pt x="1917" y="923"/>
                    </a:cubicBezTo>
                    <a:cubicBezTo>
                      <a:pt x="1936" y="1044"/>
                      <a:pt x="1873" y="1078"/>
                      <a:pt x="1794" y="1078"/>
                    </a:cubicBezTo>
                    <a:cubicBezTo>
                      <a:pt x="1740" y="1078"/>
                      <a:pt x="1678" y="1062"/>
                      <a:pt x="1629" y="1047"/>
                    </a:cubicBezTo>
                    <a:cubicBezTo>
                      <a:pt x="1187" y="912"/>
                      <a:pt x="681" y="574"/>
                      <a:pt x="317" y="221"/>
                    </a:cubicBezTo>
                    <a:cubicBezTo>
                      <a:pt x="457" y="220"/>
                      <a:pt x="597" y="215"/>
                      <a:pt x="737" y="215"/>
                    </a:cubicBezTo>
                    <a:close/>
                    <a:moveTo>
                      <a:pt x="92" y="0"/>
                    </a:moveTo>
                    <a:cubicBezTo>
                      <a:pt x="63" y="0"/>
                      <a:pt x="36" y="37"/>
                      <a:pt x="62" y="65"/>
                    </a:cubicBezTo>
                    <a:cubicBezTo>
                      <a:pt x="62" y="66"/>
                      <a:pt x="63" y="66"/>
                      <a:pt x="67" y="70"/>
                    </a:cubicBezTo>
                    <a:cubicBezTo>
                      <a:pt x="1" y="98"/>
                      <a:pt x="2" y="215"/>
                      <a:pt x="88" y="218"/>
                    </a:cubicBezTo>
                    <a:cubicBezTo>
                      <a:pt x="128" y="220"/>
                      <a:pt x="167" y="220"/>
                      <a:pt x="208" y="220"/>
                    </a:cubicBezTo>
                    <a:cubicBezTo>
                      <a:pt x="439" y="450"/>
                      <a:pt x="717" y="646"/>
                      <a:pt x="981" y="823"/>
                    </a:cubicBezTo>
                    <a:cubicBezTo>
                      <a:pt x="1174" y="953"/>
                      <a:pt x="1506" y="1193"/>
                      <a:pt x="1780" y="1193"/>
                    </a:cubicBezTo>
                    <a:cubicBezTo>
                      <a:pt x="1821" y="1193"/>
                      <a:pt x="1861" y="1187"/>
                      <a:pt x="1899" y="1175"/>
                    </a:cubicBezTo>
                    <a:cubicBezTo>
                      <a:pt x="2181" y="1085"/>
                      <a:pt x="1958" y="577"/>
                      <a:pt x="1849" y="444"/>
                    </a:cubicBezTo>
                    <a:cubicBezTo>
                      <a:pt x="1571" y="105"/>
                      <a:pt x="1146" y="58"/>
                      <a:pt x="722" y="58"/>
                    </a:cubicBezTo>
                    <a:cubicBezTo>
                      <a:pt x="559" y="58"/>
                      <a:pt x="396" y="65"/>
                      <a:pt x="242" y="65"/>
                    </a:cubicBezTo>
                    <a:cubicBezTo>
                      <a:pt x="217" y="65"/>
                      <a:pt x="192" y="65"/>
                      <a:pt x="167" y="65"/>
                    </a:cubicBezTo>
                    <a:cubicBezTo>
                      <a:pt x="151" y="48"/>
                      <a:pt x="134" y="32"/>
                      <a:pt x="119" y="14"/>
                    </a:cubicBezTo>
                    <a:cubicBezTo>
                      <a:pt x="111" y="4"/>
                      <a:pt x="102" y="0"/>
                      <a:pt x="9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2303;p27">
                <a:extLst>
                  <a:ext uri="{FF2B5EF4-FFF2-40B4-BE49-F238E27FC236}">
                    <a16:creationId xmlns:a16="http://schemas.microsoft.com/office/drawing/2014/main" id="{098E84A0-E83C-4045-B7F7-9B14DBEFFAED}"/>
                  </a:ext>
                </a:extLst>
              </p:cNvPr>
              <p:cNvSpPr/>
              <p:nvPr/>
            </p:nvSpPr>
            <p:spPr>
              <a:xfrm>
                <a:off x="3360050" y="4548000"/>
                <a:ext cx="23500" cy="35625"/>
              </a:xfrm>
              <a:custGeom>
                <a:avLst/>
                <a:gdLst/>
                <a:ahLst/>
                <a:cxnLst/>
                <a:rect l="l" t="t" r="r" b="b"/>
                <a:pathLst>
                  <a:path w="940" h="1425" extrusionOk="0">
                    <a:moveTo>
                      <a:pt x="172" y="394"/>
                    </a:moveTo>
                    <a:lnTo>
                      <a:pt x="172" y="394"/>
                    </a:lnTo>
                    <a:cubicBezTo>
                      <a:pt x="386" y="658"/>
                      <a:pt x="736" y="826"/>
                      <a:pt x="731" y="1210"/>
                    </a:cubicBezTo>
                    <a:cubicBezTo>
                      <a:pt x="729" y="1253"/>
                      <a:pt x="714" y="1268"/>
                      <a:pt x="692" y="1268"/>
                    </a:cubicBezTo>
                    <a:cubicBezTo>
                      <a:pt x="657" y="1268"/>
                      <a:pt x="607" y="1229"/>
                      <a:pt x="574" y="1208"/>
                    </a:cubicBezTo>
                    <a:cubicBezTo>
                      <a:pt x="437" y="1117"/>
                      <a:pt x="345" y="996"/>
                      <a:pt x="278" y="851"/>
                    </a:cubicBezTo>
                    <a:cubicBezTo>
                      <a:pt x="215" y="714"/>
                      <a:pt x="182" y="556"/>
                      <a:pt x="172" y="394"/>
                    </a:cubicBezTo>
                    <a:close/>
                    <a:moveTo>
                      <a:pt x="148" y="1"/>
                    </a:moveTo>
                    <a:cubicBezTo>
                      <a:pt x="131" y="1"/>
                      <a:pt x="114" y="9"/>
                      <a:pt x="108" y="28"/>
                    </a:cubicBezTo>
                    <a:cubicBezTo>
                      <a:pt x="1" y="351"/>
                      <a:pt x="47" y="712"/>
                      <a:pt x="198" y="1014"/>
                    </a:cubicBezTo>
                    <a:cubicBezTo>
                      <a:pt x="262" y="1142"/>
                      <a:pt x="501" y="1425"/>
                      <a:pt x="695" y="1425"/>
                    </a:cubicBezTo>
                    <a:cubicBezTo>
                      <a:pt x="721" y="1425"/>
                      <a:pt x="747" y="1420"/>
                      <a:pt x="772" y="1407"/>
                    </a:cubicBezTo>
                    <a:cubicBezTo>
                      <a:pt x="940" y="1328"/>
                      <a:pt x="879" y="1076"/>
                      <a:pt x="838" y="941"/>
                    </a:cubicBezTo>
                    <a:cubicBezTo>
                      <a:pt x="747" y="628"/>
                      <a:pt x="395" y="475"/>
                      <a:pt x="220" y="213"/>
                    </a:cubicBezTo>
                    <a:cubicBezTo>
                      <a:pt x="208" y="197"/>
                      <a:pt x="192" y="188"/>
                      <a:pt x="175" y="183"/>
                    </a:cubicBezTo>
                    <a:cubicBezTo>
                      <a:pt x="180" y="136"/>
                      <a:pt x="182" y="88"/>
                      <a:pt x="190" y="45"/>
                    </a:cubicBezTo>
                    <a:cubicBezTo>
                      <a:pt x="195" y="17"/>
                      <a:pt x="171" y="1"/>
                      <a:pt x="14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3" name="Google Shape;2304;p27">
              <a:extLst>
                <a:ext uri="{FF2B5EF4-FFF2-40B4-BE49-F238E27FC236}">
                  <a16:creationId xmlns:a16="http://schemas.microsoft.com/office/drawing/2014/main" id="{C50ED156-A518-8F43-87B4-0630FB913A3B}"/>
                </a:ext>
              </a:extLst>
            </p:cNvPr>
            <p:cNvSpPr/>
            <p:nvPr/>
          </p:nvSpPr>
          <p:spPr>
            <a:xfrm>
              <a:off x="3469978" y="2770181"/>
              <a:ext cx="157441" cy="619386"/>
            </a:xfrm>
            <a:custGeom>
              <a:avLst/>
              <a:gdLst/>
              <a:ahLst/>
              <a:cxnLst/>
              <a:rect l="l" t="t" r="r" b="b"/>
              <a:pathLst>
                <a:path w="6417" h="25245" extrusionOk="0">
                  <a:moveTo>
                    <a:pt x="2345" y="320"/>
                  </a:moveTo>
                  <a:cubicBezTo>
                    <a:pt x="2472" y="333"/>
                    <a:pt x="2589" y="368"/>
                    <a:pt x="2691" y="430"/>
                  </a:cubicBezTo>
                  <a:cubicBezTo>
                    <a:pt x="2710" y="429"/>
                    <a:pt x="2728" y="428"/>
                    <a:pt x="2746" y="428"/>
                  </a:cubicBezTo>
                  <a:cubicBezTo>
                    <a:pt x="2947" y="428"/>
                    <a:pt x="3092" y="499"/>
                    <a:pt x="3092" y="702"/>
                  </a:cubicBezTo>
                  <a:cubicBezTo>
                    <a:pt x="3151" y="765"/>
                    <a:pt x="3166" y="863"/>
                    <a:pt x="3073" y="936"/>
                  </a:cubicBezTo>
                  <a:cubicBezTo>
                    <a:pt x="3092" y="994"/>
                    <a:pt x="3108" y="1056"/>
                    <a:pt x="3120" y="1120"/>
                  </a:cubicBezTo>
                  <a:cubicBezTo>
                    <a:pt x="3123" y="1134"/>
                    <a:pt x="3131" y="1140"/>
                    <a:pt x="3134" y="1150"/>
                  </a:cubicBezTo>
                  <a:cubicBezTo>
                    <a:pt x="2864" y="1471"/>
                    <a:pt x="2144" y="1555"/>
                    <a:pt x="1838" y="1593"/>
                  </a:cubicBezTo>
                  <a:cubicBezTo>
                    <a:pt x="1659" y="1614"/>
                    <a:pt x="1463" y="1630"/>
                    <a:pt x="1264" y="1630"/>
                  </a:cubicBezTo>
                  <a:cubicBezTo>
                    <a:pt x="1106" y="1630"/>
                    <a:pt x="947" y="1620"/>
                    <a:pt x="795" y="1593"/>
                  </a:cubicBezTo>
                  <a:cubicBezTo>
                    <a:pt x="745" y="1597"/>
                    <a:pt x="694" y="1602"/>
                    <a:pt x="645" y="1602"/>
                  </a:cubicBezTo>
                  <a:cubicBezTo>
                    <a:pt x="644" y="1602"/>
                    <a:pt x="644" y="1602"/>
                    <a:pt x="643" y="1602"/>
                  </a:cubicBezTo>
                  <a:cubicBezTo>
                    <a:pt x="472" y="1602"/>
                    <a:pt x="459" y="1399"/>
                    <a:pt x="563" y="1307"/>
                  </a:cubicBezTo>
                  <a:lnTo>
                    <a:pt x="563" y="1307"/>
                  </a:lnTo>
                  <a:cubicBezTo>
                    <a:pt x="505" y="1323"/>
                    <a:pt x="450" y="1343"/>
                    <a:pt x="406" y="1374"/>
                  </a:cubicBezTo>
                  <a:cubicBezTo>
                    <a:pt x="385" y="1389"/>
                    <a:pt x="371" y="1409"/>
                    <a:pt x="350" y="1429"/>
                  </a:cubicBezTo>
                  <a:cubicBezTo>
                    <a:pt x="363" y="1404"/>
                    <a:pt x="378" y="1381"/>
                    <a:pt x="396" y="1356"/>
                  </a:cubicBezTo>
                  <a:cubicBezTo>
                    <a:pt x="754" y="1069"/>
                    <a:pt x="1108" y="811"/>
                    <a:pt x="1525" y="598"/>
                  </a:cubicBezTo>
                  <a:cubicBezTo>
                    <a:pt x="1708" y="506"/>
                    <a:pt x="2031" y="377"/>
                    <a:pt x="2345" y="320"/>
                  </a:cubicBezTo>
                  <a:close/>
                  <a:moveTo>
                    <a:pt x="3220" y="1465"/>
                  </a:moveTo>
                  <a:cubicBezTo>
                    <a:pt x="3228" y="1654"/>
                    <a:pt x="3232" y="1847"/>
                    <a:pt x="3232" y="2033"/>
                  </a:cubicBezTo>
                  <a:cubicBezTo>
                    <a:pt x="3227" y="2837"/>
                    <a:pt x="3243" y="3618"/>
                    <a:pt x="3311" y="4422"/>
                  </a:cubicBezTo>
                  <a:cubicBezTo>
                    <a:pt x="3498" y="6679"/>
                    <a:pt x="3846" y="8923"/>
                    <a:pt x="4159" y="11166"/>
                  </a:cubicBezTo>
                  <a:cubicBezTo>
                    <a:pt x="4476" y="13418"/>
                    <a:pt x="4711" y="15675"/>
                    <a:pt x="5107" y="17919"/>
                  </a:cubicBezTo>
                  <a:cubicBezTo>
                    <a:pt x="5509" y="20206"/>
                    <a:pt x="5744" y="22509"/>
                    <a:pt x="6112" y="24798"/>
                  </a:cubicBezTo>
                  <a:cubicBezTo>
                    <a:pt x="6078" y="24796"/>
                    <a:pt x="6044" y="24796"/>
                    <a:pt x="6011" y="24796"/>
                  </a:cubicBezTo>
                  <a:cubicBezTo>
                    <a:pt x="5350" y="24796"/>
                    <a:pt x="4707" y="25017"/>
                    <a:pt x="4039" y="25025"/>
                  </a:cubicBezTo>
                  <a:cubicBezTo>
                    <a:pt x="4033" y="25025"/>
                    <a:pt x="4027" y="25025"/>
                    <a:pt x="4022" y="25025"/>
                  </a:cubicBezTo>
                  <a:cubicBezTo>
                    <a:pt x="3098" y="25025"/>
                    <a:pt x="2938" y="24370"/>
                    <a:pt x="2952" y="23628"/>
                  </a:cubicBezTo>
                  <a:cubicBezTo>
                    <a:pt x="2960" y="23106"/>
                    <a:pt x="2978" y="22608"/>
                    <a:pt x="2942" y="22084"/>
                  </a:cubicBezTo>
                  <a:cubicBezTo>
                    <a:pt x="2863" y="20964"/>
                    <a:pt x="2737" y="19843"/>
                    <a:pt x="2596" y="18726"/>
                  </a:cubicBezTo>
                  <a:cubicBezTo>
                    <a:pt x="2592" y="18695"/>
                    <a:pt x="2591" y="18669"/>
                    <a:pt x="2589" y="18639"/>
                  </a:cubicBezTo>
                  <a:cubicBezTo>
                    <a:pt x="2513" y="16736"/>
                    <a:pt x="2119" y="14838"/>
                    <a:pt x="1800" y="12953"/>
                  </a:cubicBezTo>
                  <a:cubicBezTo>
                    <a:pt x="1655" y="11892"/>
                    <a:pt x="1498" y="10836"/>
                    <a:pt x="1312" y="9783"/>
                  </a:cubicBezTo>
                  <a:cubicBezTo>
                    <a:pt x="1161" y="8816"/>
                    <a:pt x="1011" y="7846"/>
                    <a:pt x="867" y="6875"/>
                  </a:cubicBezTo>
                  <a:cubicBezTo>
                    <a:pt x="836" y="6526"/>
                    <a:pt x="810" y="6174"/>
                    <a:pt x="782" y="5821"/>
                  </a:cubicBezTo>
                  <a:cubicBezTo>
                    <a:pt x="507" y="4732"/>
                    <a:pt x="268" y="3643"/>
                    <a:pt x="385" y="2493"/>
                  </a:cubicBezTo>
                  <a:cubicBezTo>
                    <a:pt x="385" y="2483"/>
                    <a:pt x="391" y="2475"/>
                    <a:pt x="393" y="2467"/>
                  </a:cubicBezTo>
                  <a:cubicBezTo>
                    <a:pt x="381" y="2394"/>
                    <a:pt x="368" y="2322"/>
                    <a:pt x="358" y="2251"/>
                  </a:cubicBezTo>
                  <a:cubicBezTo>
                    <a:pt x="352" y="2206"/>
                    <a:pt x="362" y="2170"/>
                    <a:pt x="381" y="2139"/>
                  </a:cubicBezTo>
                  <a:lnTo>
                    <a:pt x="381" y="2127"/>
                  </a:lnTo>
                  <a:cubicBezTo>
                    <a:pt x="376" y="1976"/>
                    <a:pt x="424" y="1863"/>
                    <a:pt x="500" y="1768"/>
                  </a:cubicBezTo>
                  <a:cubicBezTo>
                    <a:pt x="766" y="1844"/>
                    <a:pt x="1138" y="1889"/>
                    <a:pt x="1529" y="1889"/>
                  </a:cubicBezTo>
                  <a:cubicBezTo>
                    <a:pt x="2160" y="1889"/>
                    <a:pt x="2844" y="1770"/>
                    <a:pt x="3220" y="1465"/>
                  </a:cubicBezTo>
                  <a:close/>
                  <a:moveTo>
                    <a:pt x="2624" y="1"/>
                  </a:moveTo>
                  <a:cubicBezTo>
                    <a:pt x="1710" y="1"/>
                    <a:pt x="374" y="819"/>
                    <a:pt x="30" y="1318"/>
                  </a:cubicBezTo>
                  <a:cubicBezTo>
                    <a:pt x="1" y="1364"/>
                    <a:pt x="12" y="1415"/>
                    <a:pt x="44" y="1455"/>
                  </a:cubicBezTo>
                  <a:cubicBezTo>
                    <a:pt x="17" y="1570"/>
                    <a:pt x="19" y="1687"/>
                    <a:pt x="35" y="1807"/>
                  </a:cubicBezTo>
                  <a:cubicBezTo>
                    <a:pt x="45" y="1893"/>
                    <a:pt x="62" y="1992"/>
                    <a:pt x="95" y="2081"/>
                  </a:cubicBezTo>
                  <a:cubicBezTo>
                    <a:pt x="83" y="2387"/>
                    <a:pt x="136" y="2715"/>
                    <a:pt x="154" y="2959"/>
                  </a:cubicBezTo>
                  <a:cubicBezTo>
                    <a:pt x="269" y="4633"/>
                    <a:pt x="561" y="6266"/>
                    <a:pt x="836" y="7907"/>
                  </a:cubicBezTo>
                  <a:cubicBezTo>
                    <a:pt x="879" y="8226"/>
                    <a:pt x="928" y="8548"/>
                    <a:pt x="993" y="8867"/>
                  </a:cubicBezTo>
                  <a:cubicBezTo>
                    <a:pt x="994" y="8884"/>
                    <a:pt x="999" y="8899"/>
                    <a:pt x="1001" y="8915"/>
                  </a:cubicBezTo>
                  <a:cubicBezTo>
                    <a:pt x="1073" y="9363"/>
                    <a:pt x="1142" y="9813"/>
                    <a:pt x="1203" y="10266"/>
                  </a:cubicBezTo>
                  <a:cubicBezTo>
                    <a:pt x="1409" y="11802"/>
                    <a:pt x="1660" y="13332"/>
                    <a:pt x="1895" y="14866"/>
                  </a:cubicBezTo>
                  <a:cubicBezTo>
                    <a:pt x="1970" y="15482"/>
                    <a:pt x="2040" y="16095"/>
                    <a:pt x="2113" y="16710"/>
                  </a:cubicBezTo>
                  <a:cubicBezTo>
                    <a:pt x="2212" y="17542"/>
                    <a:pt x="2320" y="18369"/>
                    <a:pt x="2419" y="19198"/>
                  </a:cubicBezTo>
                  <a:cubicBezTo>
                    <a:pt x="2457" y="20011"/>
                    <a:pt x="2469" y="20824"/>
                    <a:pt x="2607" y="21636"/>
                  </a:cubicBezTo>
                  <a:cubicBezTo>
                    <a:pt x="2787" y="22689"/>
                    <a:pt x="2518" y="23763"/>
                    <a:pt x="2798" y="24809"/>
                  </a:cubicBezTo>
                  <a:cubicBezTo>
                    <a:pt x="2812" y="24859"/>
                    <a:pt x="2848" y="24879"/>
                    <a:pt x="2887" y="24879"/>
                  </a:cubicBezTo>
                  <a:cubicBezTo>
                    <a:pt x="2910" y="24879"/>
                    <a:pt x="2935" y="24872"/>
                    <a:pt x="2955" y="24859"/>
                  </a:cubicBezTo>
                  <a:cubicBezTo>
                    <a:pt x="3191" y="25157"/>
                    <a:pt x="3575" y="25244"/>
                    <a:pt x="4016" y="25244"/>
                  </a:cubicBezTo>
                  <a:cubicBezTo>
                    <a:pt x="4647" y="25244"/>
                    <a:pt x="5394" y="25065"/>
                    <a:pt x="5988" y="25065"/>
                  </a:cubicBezTo>
                  <a:cubicBezTo>
                    <a:pt x="6076" y="25065"/>
                    <a:pt x="6160" y="25069"/>
                    <a:pt x="6240" y="25078"/>
                  </a:cubicBezTo>
                  <a:cubicBezTo>
                    <a:pt x="6246" y="25078"/>
                    <a:pt x="6252" y="25079"/>
                    <a:pt x="6258" y="25079"/>
                  </a:cubicBezTo>
                  <a:cubicBezTo>
                    <a:pt x="6333" y="25079"/>
                    <a:pt x="6417" y="25023"/>
                    <a:pt x="6403" y="24934"/>
                  </a:cubicBezTo>
                  <a:cubicBezTo>
                    <a:pt x="6201" y="23657"/>
                    <a:pt x="6098" y="22371"/>
                    <a:pt x="5932" y="21092"/>
                  </a:cubicBezTo>
                  <a:cubicBezTo>
                    <a:pt x="5764" y="19810"/>
                    <a:pt x="5495" y="18538"/>
                    <a:pt x="5275" y="17265"/>
                  </a:cubicBezTo>
                  <a:cubicBezTo>
                    <a:pt x="4828" y="14708"/>
                    <a:pt x="4574" y="12116"/>
                    <a:pt x="4212" y="9546"/>
                  </a:cubicBezTo>
                  <a:cubicBezTo>
                    <a:pt x="3889" y="7253"/>
                    <a:pt x="3390" y="4814"/>
                    <a:pt x="3490" y="2491"/>
                  </a:cubicBezTo>
                  <a:cubicBezTo>
                    <a:pt x="3502" y="2246"/>
                    <a:pt x="3561" y="1587"/>
                    <a:pt x="3480" y="1094"/>
                  </a:cubicBezTo>
                  <a:cubicBezTo>
                    <a:pt x="3495" y="1041"/>
                    <a:pt x="3505" y="985"/>
                    <a:pt x="3507" y="928"/>
                  </a:cubicBezTo>
                  <a:cubicBezTo>
                    <a:pt x="3452" y="682"/>
                    <a:pt x="3373" y="448"/>
                    <a:pt x="3265" y="221"/>
                  </a:cubicBezTo>
                  <a:cubicBezTo>
                    <a:pt x="3106" y="66"/>
                    <a:pt x="2882" y="1"/>
                    <a:pt x="2624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2305;p27">
              <a:extLst>
                <a:ext uri="{FF2B5EF4-FFF2-40B4-BE49-F238E27FC236}">
                  <a16:creationId xmlns:a16="http://schemas.microsoft.com/office/drawing/2014/main" id="{E153D61D-36D4-1347-8FFB-863E24E9A3E3}"/>
                </a:ext>
              </a:extLst>
            </p:cNvPr>
            <p:cNvSpPr/>
            <p:nvPr/>
          </p:nvSpPr>
          <p:spPr>
            <a:xfrm>
              <a:off x="3224456" y="3382427"/>
              <a:ext cx="694929" cy="944058"/>
            </a:xfrm>
            <a:custGeom>
              <a:avLst/>
              <a:gdLst/>
              <a:ahLst/>
              <a:cxnLst/>
              <a:rect l="l" t="t" r="r" b="b"/>
              <a:pathLst>
                <a:path w="28324" h="38478" extrusionOk="0">
                  <a:moveTo>
                    <a:pt x="26781" y="1"/>
                  </a:moveTo>
                  <a:cubicBezTo>
                    <a:pt x="26578" y="1"/>
                    <a:pt x="26360" y="51"/>
                    <a:pt x="26137" y="145"/>
                  </a:cubicBezTo>
                  <a:cubicBezTo>
                    <a:pt x="26100" y="157"/>
                    <a:pt x="26067" y="165"/>
                    <a:pt x="26027" y="175"/>
                  </a:cubicBezTo>
                  <a:cubicBezTo>
                    <a:pt x="25999" y="183"/>
                    <a:pt x="25984" y="201"/>
                    <a:pt x="25974" y="224"/>
                  </a:cubicBezTo>
                  <a:cubicBezTo>
                    <a:pt x="25959" y="232"/>
                    <a:pt x="25943" y="236"/>
                    <a:pt x="25930" y="244"/>
                  </a:cubicBezTo>
                  <a:cubicBezTo>
                    <a:pt x="25345" y="562"/>
                    <a:pt x="24826" y="1033"/>
                    <a:pt x="24302" y="1457"/>
                  </a:cubicBezTo>
                  <a:cubicBezTo>
                    <a:pt x="23322" y="2246"/>
                    <a:pt x="22165" y="2766"/>
                    <a:pt x="20953" y="2766"/>
                  </a:cubicBezTo>
                  <a:cubicBezTo>
                    <a:pt x="19690" y="2766"/>
                    <a:pt x="18741" y="1880"/>
                    <a:pt x="17646" y="1331"/>
                  </a:cubicBezTo>
                  <a:cubicBezTo>
                    <a:pt x="17068" y="1042"/>
                    <a:pt x="16455" y="910"/>
                    <a:pt x="15835" y="910"/>
                  </a:cubicBezTo>
                  <a:cubicBezTo>
                    <a:pt x="15547" y="910"/>
                    <a:pt x="15257" y="939"/>
                    <a:pt x="14969" y="994"/>
                  </a:cubicBezTo>
                  <a:cubicBezTo>
                    <a:pt x="13947" y="1190"/>
                    <a:pt x="13051" y="1807"/>
                    <a:pt x="12122" y="2279"/>
                  </a:cubicBezTo>
                  <a:cubicBezTo>
                    <a:pt x="11579" y="2554"/>
                    <a:pt x="11049" y="2682"/>
                    <a:pt x="10526" y="2682"/>
                  </a:cubicBezTo>
                  <a:cubicBezTo>
                    <a:pt x="9859" y="2682"/>
                    <a:pt x="9202" y="2475"/>
                    <a:pt x="8540" y="2104"/>
                  </a:cubicBezTo>
                  <a:cubicBezTo>
                    <a:pt x="7546" y="1544"/>
                    <a:pt x="6653" y="933"/>
                    <a:pt x="5572" y="562"/>
                  </a:cubicBezTo>
                  <a:cubicBezTo>
                    <a:pt x="4812" y="302"/>
                    <a:pt x="4010" y="166"/>
                    <a:pt x="3212" y="166"/>
                  </a:cubicBezTo>
                  <a:cubicBezTo>
                    <a:pt x="3003" y="166"/>
                    <a:pt x="2795" y="176"/>
                    <a:pt x="2587" y="195"/>
                  </a:cubicBezTo>
                  <a:cubicBezTo>
                    <a:pt x="2551" y="198"/>
                    <a:pt x="2514" y="199"/>
                    <a:pt x="2476" y="199"/>
                  </a:cubicBezTo>
                  <a:cubicBezTo>
                    <a:pt x="2043" y="199"/>
                    <a:pt x="1486" y="2"/>
                    <a:pt x="1040" y="2"/>
                  </a:cubicBezTo>
                  <a:cubicBezTo>
                    <a:pt x="748" y="2"/>
                    <a:pt x="505" y="86"/>
                    <a:pt x="374" y="364"/>
                  </a:cubicBezTo>
                  <a:cubicBezTo>
                    <a:pt x="0" y="1160"/>
                    <a:pt x="5895" y="36322"/>
                    <a:pt x="5895" y="36322"/>
                  </a:cubicBezTo>
                  <a:cubicBezTo>
                    <a:pt x="5882" y="36334"/>
                    <a:pt x="5869" y="36355"/>
                    <a:pt x="5866" y="36380"/>
                  </a:cubicBezTo>
                  <a:cubicBezTo>
                    <a:pt x="5622" y="37642"/>
                    <a:pt x="7828" y="37864"/>
                    <a:pt x="8457" y="37958"/>
                  </a:cubicBezTo>
                  <a:cubicBezTo>
                    <a:pt x="10021" y="38196"/>
                    <a:pt x="11596" y="38172"/>
                    <a:pt x="13173" y="38192"/>
                  </a:cubicBezTo>
                  <a:cubicBezTo>
                    <a:pt x="14303" y="38205"/>
                    <a:pt x="15460" y="38478"/>
                    <a:pt x="16596" y="38478"/>
                  </a:cubicBezTo>
                  <a:cubicBezTo>
                    <a:pt x="16908" y="38478"/>
                    <a:pt x="17219" y="38457"/>
                    <a:pt x="17527" y="38405"/>
                  </a:cubicBezTo>
                  <a:cubicBezTo>
                    <a:pt x="23859" y="37331"/>
                    <a:pt x="23437" y="35838"/>
                    <a:pt x="23442" y="33917"/>
                  </a:cubicBezTo>
                  <a:lnTo>
                    <a:pt x="27485" y="4379"/>
                  </a:lnTo>
                  <a:lnTo>
                    <a:pt x="27447" y="4378"/>
                  </a:lnTo>
                  <a:cubicBezTo>
                    <a:pt x="27914" y="2597"/>
                    <a:pt x="28324" y="540"/>
                    <a:pt x="27266" y="117"/>
                  </a:cubicBezTo>
                  <a:cubicBezTo>
                    <a:pt x="27121" y="38"/>
                    <a:pt x="26957" y="1"/>
                    <a:pt x="2678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306;p27">
              <a:extLst>
                <a:ext uri="{FF2B5EF4-FFF2-40B4-BE49-F238E27FC236}">
                  <a16:creationId xmlns:a16="http://schemas.microsoft.com/office/drawing/2014/main" id="{E0F5CDE1-AA84-F94D-9417-8F1602FDC86B}"/>
                </a:ext>
              </a:extLst>
            </p:cNvPr>
            <p:cNvSpPr/>
            <p:nvPr/>
          </p:nvSpPr>
          <p:spPr>
            <a:xfrm>
              <a:off x="3194425" y="3116541"/>
              <a:ext cx="800871" cy="747949"/>
            </a:xfrm>
            <a:custGeom>
              <a:avLst/>
              <a:gdLst/>
              <a:ahLst/>
              <a:cxnLst/>
              <a:rect l="l" t="t" r="r" b="b"/>
              <a:pathLst>
                <a:path w="32642" h="30485" extrusionOk="0">
                  <a:moveTo>
                    <a:pt x="15748" y="0"/>
                  </a:moveTo>
                  <a:cubicBezTo>
                    <a:pt x="15580" y="0"/>
                    <a:pt x="15410" y="11"/>
                    <a:pt x="15240" y="31"/>
                  </a:cubicBezTo>
                  <a:cubicBezTo>
                    <a:pt x="14151" y="154"/>
                    <a:pt x="13387" y="1163"/>
                    <a:pt x="12327" y="1398"/>
                  </a:cubicBezTo>
                  <a:cubicBezTo>
                    <a:pt x="12209" y="1424"/>
                    <a:pt x="12091" y="1436"/>
                    <a:pt x="11972" y="1436"/>
                  </a:cubicBezTo>
                  <a:cubicBezTo>
                    <a:pt x="11019" y="1436"/>
                    <a:pt x="10045" y="693"/>
                    <a:pt x="9081" y="693"/>
                  </a:cubicBezTo>
                  <a:cubicBezTo>
                    <a:pt x="9071" y="693"/>
                    <a:pt x="9061" y="693"/>
                    <a:pt x="9050" y="693"/>
                  </a:cubicBezTo>
                  <a:cubicBezTo>
                    <a:pt x="8060" y="710"/>
                    <a:pt x="7109" y="1194"/>
                    <a:pt x="6562" y="2024"/>
                  </a:cubicBezTo>
                  <a:cubicBezTo>
                    <a:pt x="6153" y="1783"/>
                    <a:pt x="5734" y="1677"/>
                    <a:pt x="5318" y="1677"/>
                  </a:cubicBezTo>
                  <a:cubicBezTo>
                    <a:pt x="4272" y="1677"/>
                    <a:pt x="3249" y="2345"/>
                    <a:pt x="2460" y="3197"/>
                  </a:cubicBezTo>
                  <a:cubicBezTo>
                    <a:pt x="2015" y="3680"/>
                    <a:pt x="1705" y="4158"/>
                    <a:pt x="1671" y="4825"/>
                  </a:cubicBezTo>
                  <a:cubicBezTo>
                    <a:pt x="1623" y="5774"/>
                    <a:pt x="1860" y="6616"/>
                    <a:pt x="1274" y="7461"/>
                  </a:cubicBezTo>
                  <a:cubicBezTo>
                    <a:pt x="896" y="8003"/>
                    <a:pt x="354" y="8450"/>
                    <a:pt x="186" y="9115"/>
                  </a:cubicBezTo>
                  <a:cubicBezTo>
                    <a:pt x="0" y="9840"/>
                    <a:pt x="96" y="10554"/>
                    <a:pt x="476" y="11200"/>
                  </a:cubicBezTo>
                  <a:cubicBezTo>
                    <a:pt x="1058" y="12182"/>
                    <a:pt x="1495" y="12930"/>
                    <a:pt x="1300" y="14127"/>
                  </a:cubicBezTo>
                  <a:cubicBezTo>
                    <a:pt x="1144" y="15091"/>
                    <a:pt x="985" y="15920"/>
                    <a:pt x="1285" y="16877"/>
                  </a:cubicBezTo>
                  <a:cubicBezTo>
                    <a:pt x="1294" y="16900"/>
                    <a:pt x="1305" y="16918"/>
                    <a:pt x="1313" y="16938"/>
                  </a:cubicBezTo>
                  <a:cubicBezTo>
                    <a:pt x="1417" y="17716"/>
                    <a:pt x="1677" y="18474"/>
                    <a:pt x="1892" y="19223"/>
                  </a:cubicBezTo>
                  <a:cubicBezTo>
                    <a:pt x="2453" y="21162"/>
                    <a:pt x="3126" y="23087"/>
                    <a:pt x="3788" y="24995"/>
                  </a:cubicBezTo>
                  <a:cubicBezTo>
                    <a:pt x="4147" y="26033"/>
                    <a:pt x="4838" y="27424"/>
                    <a:pt x="6106" y="27424"/>
                  </a:cubicBezTo>
                  <a:cubicBezTo>
                    <a:pt x="6139" y="27424"/>
                    <a:pt x="6174" y="27423"/>
                    <a:pt x="6208" y="27421"/>
                  </a:cubicBezTo>
                  <a:cubicBezTo>
                    <a:pt x="7230" y="27364"/>
                    <a:pt x="7170" y="25843"/>
                    <a:pt x="7114" y="25158"/>
                  </a:cubicBezTo>
                  <a:cubicBezTo>
                    <a:pt x="6992" y="23658"/>
                    <a:pt x="6417" y="22324"/>
                    <a:pt x="5780" y="20979"/>
                  </a:cubicBezTo>
                  <a:cubicBezTo>
                    <a:pt x="5337" y="20049"/>
                    <a:pt x="4885" y="19095"/>
                    <a:pt x="4752" y="18063"/>
                  </a:cubicBezTo>
                  <a:cubicBezTo>
                    <a:pt x="4742" y="17976"/>
                    <a:pt x="4737" y="17882"/>
                    <a:pt x="4740" y="17782"/>
                  </a:cubicBezTo>
                  <a:lnTo>
                    <a:pt x="4740" y="17782"/>
                  </a:lnTo>
                  <a:cubicBezTo>
                    <a:pt x="5894" y="17973"/>
                    <a:pt x="6635" y="18844"/>
                    <a:pt x="7320" y="19767"/>
                  </a:cubicBezTo>
                  <a:cubicBezTo>
                    <a:pt x="7480" y="20175"/>
                    <a:pt x="7648" y="20582"/>
                    <a:pt x="7848" y="20975"/>
                  </a:cubicBezTo>
                  <a:cubicBezTo>
                    <a:pt x="8327" y="21917"/>
                    <a:pt x="9124" y="22609"/>
                    <a:pt x="9596" y="23561"/>
                  </a:cubicBezTo>
                  <a:cubicBezTo>
                    <a:pt x="10034" y="24448"/>
                    <a:pt x="10301" y="25413"/>
                    <a:pt x="10663" y="26329"/>
                  </a:cubicBezTo>
                  <a:cubicBezTo>
                    <a:pt x="11027" y="27252"/>
                    <a:pt x="11635" y="28084"/>
                    <a:pt x="12316" y="28796"/>
                  </a:cubicBezTo>
                  <a:cubicBezTo>
                    <a:pt x="12916" y="29422"/>
                    <a:pt x="13639" y="29903"/>
                    <a:pt x="14449" y="30208"/>
                  </a:cubicBezTo>
                  <a:cubicBezTo>
                    <a:pt x="14768" y="30327"/>
                    <a:pt x="15201" y="30484"/>
                    <a:pt x="15598" y="30484"/>
                  </a:cubicBezTo>
                  <a:cubicBezTo>
                    <a:pt x="15805" y="30484"/>
                    <a:pt x="16003" y="30441"/>
                    <a:pt x="16169" y="30328"/>
                  </a:cubicBezTo>
                  <a:cubicBezTo>
                    <a:pt x="16763" y="29924"/>
                    <a:pt x="17010" y="29076"/>
                    <a:pt x="17183" y="28420"/>
                  </a:cubicBezTo>
                  <a:cubicBezTo>
                    <a:pt x="17430" y="27487"/>
                    <a:pt x="17043" y="26604"/>
                    <a:pt x="16720" y="25743"/>
                  </a:cubicBezTo>
                  <a:cubicBezTo>
                    <a:pt x="15939" y="23675"/>
                    <a:pt x="15097" y="21209"/>
                    <a:pt x="17259" y="19680"/>
                  </a:cubicBezTo>
                  <a:cubicBezTo>
                    <a:pt x="17451" y="19544"/>
                    <a:pt x="17674" y="19429"/>
                    <a:pt x="17908" y="19335"/>
                  </a:cubicBezTo>
                  <a:cubicBezTo>
                    <a:pt x="18097" y="19347"/>
                    <a:pt x="18292" y="19383"/>
                    <a:pt x="18493" y="19454"/>
                  </a:cubicBezTo>
                  <a:cubicBezTo>
                    <a:pt x="19379" y="19762"/>
                    <a:pt x="20002" y="20569"/>
                    <a:pt x="20821" y="21003"/>
                  </a:cubicBezTo>
                  <a:cubicBezTo>
                    <a:pt x="20840" y="21012"/>
                    <a:pt x="20858" y="21021"/>
                    <a:pt x="20880" y="21031"/>
                  </a:cubicBezTo>
                  <a:cubicBezTo>
                    <a:pt x="20905" y="21269"/>
                    <a:pt x="20913" y="21502"/>
                    <a:pt x="20913" y="21714"/>
                  </a:cubicBezTo>
                  <a:cubicBezTo>
                    <a:pt x="20919" y="23874"/>
                    <a:pt x="18837" y="27769"/>
                    <a:pt x="21150" y="29324"/>
                  </a:cubicBezTo>
                  <a:cubicBezTo>
                    <a:pt x="21440" y="29520"/>
                    <a:pt x="21706" y="29606"/>
                    <a:pt x="21949" y="29606"/>
                  </a:cubicBezTo>
                  <a:cubicBezTo>
                    <a:pt x="23508" y="29606"/>
                    <a:pt x="24132" y="26055"/>
                    <a:pt x="24330" y="25016"/>
                  </a:cubicBezTo>
                  <a:cubicBezTo>
                    <a:pt x="24594" y="23601"/>
                    <a:pt x="24719" y="22077"/>
                    <a:pt x="25541" y="20851"/>
                  </a:cubicBezTo>
                  <a:cubicBezTo>
                    <a:pt x="25681" y="20640"/>
                    <a:pt x="26364" y="19955"/>
                    <a:pt x="26775" y="19955"/>
                  </a:cubicBezTo>
                  <a:cubicBezTo>
                    <a:pt x="26912" y="19955"/>
                    <a:pt x="27018" y="20031"/>
                    <a:pt x="27065" y="20225"/>
                  </a:cubicBezTo>
                  <a:cubicBezTo>
                    <a:pt x="27177" y="20703"/>
                    <a:pt x="27017" y="21279"/>
                    <a:pt x="26910" y="21746"/>
                  </a:cubicBezTo>
                  <a:cubicBezTo>
                    <a:pt x="26686" y="22737"/>
                    <a:pt x="26286" y="23685"/>
                    <a:pt x="26063" y="24678"/>
                  </a:cubicBezTo>
                  <a:cubicBezTo>
                    <a:pt x="25879" y="25509"/>
                    <a:pt x="25678" y="27225"/>
                    <a:pt x="26496" y="27786"/>
                  </a:cubicBezTo>
                  <a:cubicBezTo>
                    <a:pt x="26603" y="27858"/>
                    <a:pt x="26704" y="27891"/>
                    <a:pt x="26802" y="27891"/>
                  </a:cubicBezTo>
                  <a:cubicBezTo>
                    <a:pt x="27551" y="27891"/>
                    <a:pt x="28022" y="25942"/>
                    <a:pt x="28157" y="25535"/>
                  </a:cubicBezTo>
                  <a:cubicBezTo>
                    <a:pt x="28885" y="23380"/>
                    <a:pt x="29521" y="21143"/>
                    <a:pt x="29933" y="18905"/>
                  </a:cubicBezTo>
                  <a:cubicBezTo>
                    <a:pt x="30110" y="17940"/>
                    <a:pt x="30348" y="16992"/>
                    <a:pt x="30592" y="16043"/>
                  </a:cubicBezTo>
                  <a:cubicBezTo>
                    <a:pt x="30643" y="15941"/>
                    <a:pt x="30694" y="15839"/>
                    <a:pt x="30741" y="15732"/>
                  </a:cubicBezTo>
                  <a:cubicBezTo>
                    <a:pt x="30912" y="15330"/>
                    <a:pt x="30945" y="14898"/>
                    <a:pt x="30914" y="14462"/>
                  </a:cubicBezTo>
                  <a:cubicBezTo>
                    <a:pt x="30932" y="14292"/>
                    <a:pt x="30948" y="14124"/>
                    <a:pt x="30956" y="13953"/>
                  </a:cubicBezTo>
                  <a:cubicBezTo>
                    <a:pt x="30983" y="13432"/>
                    <a:pt x="32642" y="9638"/>
                    <a:pt x="31378" y="5122"/>
                  </a:cubicBezTo>
                  <a:cubicBezTo>
                    <a:pt x="31139" y="4272"/>
                    <a:pt x="30166" y="3843"/>
                    <a:pt x="29498" y="3280"/>
                  </a:cubicBezTo>
                  <a:cubicBezTo>
                    <a:pt x="28755" y="2657"/>
                    <a:pt x="27859" y="2215"/>
                    <a:pt x="26910" y="2024"/>
                  </a:cubicBezTo>
                  <a:cubicBezTo>
                    <a:pt x="26733" y="1988"/>
                    <a:pt x="26558" y="1972"/>
                    <a:pt x="26387" y="1972"/>
                  </a:cubicBezTo>
                  <a:cubicBezTo>
                    <a:pt x="24917" y="1972"/>
                    <a:pt x="23635" y="3151"/>
                    <a:pt x="22202" y="3151"/>
                  </a:cubicBezTo>
                  <a:cubicBezTo>
                    <a:pt x="21922" y="3151"/>
                    <a:pt x="21636" y="3106"/>
                    <a:pt x="21341" y="2998"/>
                  </a:cubicBezTo>
                  <a:cubicBezTo>
                    <a:pt x="19924" y="2479"/>
                    <a:pt x="18893" y="1153"/>
                    <a:pt x="17563" y="449"/>
                  </a:cubicBezTo>
                  <a:cubicBezTo>
                    <a:pt x="16993" y="145"/>
                    <a:pt x="16380" y="0"/>
                    <a:pt x="1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2307;p27">
              <a:extLst>
                <a:ext uri="{FF2B5EF4-FFF2-40B4-BE49-F238E27FC236}">
                  <a16:creationId xmlns:a16="http://schemas.microsoft.com/office/drawing/2014/main" id="{1542AD65-82D8-9E48-9044-D4749C827B95}"/>
                </a:ext>
              </a:extLst>
            </p:cNvPr>
            <p:cNvSpPr/>
            <p:nvPr/>
          </p:nvSpPr>
          <p:spPr>
            <a:xfrm>
              <a:off x="3309224" y="3924160"/>
              <a:ext cx="528312" cy="414004"/>
            </a:xfrm>
            <a:custGeom>
              <a:avLst/>
              <a:gdLst/>
              <a:ahLst/>
              <a:cxnLst/>
              <a:rect l="l" t="t" r="r" b="b"/>
              <a:pathLst>
                <a:path w="21533" h="16874" extrusionOk="0">
                  <a:moveTo>
                    <a:pt x="1999" y="1"/>
                  </a:moveTo>
                  <a:cubicBezTo>
                    <a:pt x="1668" y="1"/>
                    <a:pt x="1338" y="86"/>
                    <a:pt x="1045" y="273"/>
                  </a:cubicBezTo>
                  <a:cubicBezTo>
                    <a:pt x="25" y="918"/>
                    <a:pt x="0" y="2268"/>
                    <a:pt x="78" y="3347"/>
                  </a:cubicBezTo>
                  <a:cubicBezTo>
                    <a:pt x="122" y="3994"/>
                    <a:pt x="242" y="4624"/>
                    <a:pt x="383" y="5250"/>
                  </a:cubicBezTo>
                  <a:cubicBezTo>
                    <a:pt x="411" y="5884"/>
                    <a:pt x="542" y="6545"/>
                    <a:pt x="666" y="7128"/>
                  </a:cubicBezTo>
                  <a:cubicBezTo>
                    <a:pt x="920" y="8314"/>
                    <a:pt x="1101" y="9510"/>
                    <a:pt x="1185" y="10720"/>
                  </a:cubicBezTo>
                  <a:cubicBezTo>
                    <a:pt x="1210" y="11058"/>
                    <a:pt x="1223" y="11413"/>
                    <a:pt x="1244" y="11774"/>
                  </a:cubicBezTo>
                  <a:cubicBezTo>
                    <a:pt x="997" y="12880"/>
                    <a:pt x="1439" y="14262"/>
                    <a:pt x="2033" y="15125"/>
                  </a:cubicBezTo>
                  <a:cubicBezTo>
                    <a:pt x="2977" y="16494"/>
                    <a:pt x="5401" y="16295"/>
                    <a:pt x="6825" y="16396"/>
                  </a:cubicBezTo>
                  <a:cubicBezTo>
                    <a:pt x="8735" y="16532"/>
                    <a:pt x="10839" y="16873"/>
                    <a:pt x="12879" y="16873"/>
                  </a:cubicBezTo>
                  <a:cubicBezTo>
                    <a:pt x="15090" y="16873"/>
                    <a:pt x="17226" y="16473"/>
                    <a:pt x="18959" y="14979"/>
                  </a:cubicBezTo>
                  <a:cubicBezTo>
                    <a:pt x="20369" y="13764"/>
                    <a:pt x="19908" y="11590"/>
                    <a:pt x="20262" y="9926"/>
                  </a:cubicBezTo>
                  <a:cubicBezTo>
                    <a:pt x="20567" y="8474"/>
                    <a:pt x="21532" y="3462"/>
                    <a:pt x="21130" y="2416"/>
                  </a:cubicBezTo>
                  <a:cubicBezTo>
                    <a:pt x="21107" y="2358"/>
                    <a:pt x="21045" y="2313"/>
                    <a:pt x="20981" y="2313"/>
                  </a:cubicBezTo>
                  <a:cubicBezTo>
                    <a:pt x="20972" y="2313"/>
                    <a:pt x="20963" y="2314"/>
                    <a:pt x="20954" y="2316"/>
                  </a:cubicBezTo>
                  <a:cubicBezTo>
                    <a:pt x="19115" y="2698"/>
                    <a:pt x="17672" y="5999"/>
                    <a:pt x="15862" y="5999"/>
                  </a:cubicBezTo>
                  <a:cubicBezTo>
                    <a:pt x="15402" y="5999"/>
                    <a:pt x="14918" y="5786"/>
                    <a:pt x="14398" y="5258"/>
                  </a:cubicBezTo>
                  <a:cubicBezTo>
                    <a:pt x="13942" y="4794"/>
                    <a:pt x="13591" y="4199"/>
                    <a:pt x="13014" y="3866"/>
                  </a:cubicBezTo>
                  <a:cubicBezTo>
                    <a:pt x="12598" y="3626"/>
                    <a:pt x="12157" y="3506"/>
                    <a:pt x="11707" y="3506"/>
                  </a:cubicBezTo>
                  <a:cubicBezTo>
                    <a:pt x="11406" y="3506"/>
                    <a:pt x="11100" y="3560"/>
                    <a:pt x="10797" y="3668"/>
                  </a:cubicBezTo>
                  <a:cubicBezTo>
                    <a:pt x="9786" y="4029"/>
                    <a:pt x="9025" y="5254"/>
                    <a:pt x="7948" y="5254"/>
                  </a:cubicBezTo>
                  <a:cubicBezTo>
                    <a:pt x="7751" y="5254"/>
                    <a:pt x="7544" y="5213"/>
                    <a:pt x="7322" y="5118"/>
                  </a:cubicBezTo>
                  <a:cubicBezTo>
                    <a:pt x="6375" y="4714"/>
                    <a:pt x="5747" y="3587"/>
                    <a:pt x="5198" y="2774"/>
                  </a:cubicBezTo>
                  <a:cubicBezTo>
                    <a:pt x="4633" y="1933"/>
                    <a:pt x="4073" y="1030"/>
                    <a:pt x="3244" y="419"/>
                  </a:cubicBezTo>
                  <a:cubicBezTo>
                    <a:pt x="2885" y="153"/>
                    <a:pt x="2441" y="1"/>
                    <a:pt x="199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2308;p27">
              <a:extLst>
                <a:ext uri="{FF2B5EF4-FFF2-40B4-BE49-F238E27FC236}">
                  <a16:creationId xmlns:a16="http://schemas.microsoft.com/office/drawing/2014/main" id="{8539F330-8147-814B-B931-1D00BF591461}"/>
                </a:ext>
              </a:extLst>
            </p:cNvPr>
            <p:cNvSpPr/>
            <p:nvPr/>
          </p:nvSpPr>
          <p:spPr>
            <a:xfrm>
              <a:off x="3343254" y="4164088"/>
              <a:ext cx="147" cy="172"/>
            </a:xfrm>
            <a:custGeom>
              <a:avLst/>
              <a:gdLst/>
              <a:ahLst/>
              <a:cxnLst/>
              <a:rect l="l" t="t" r="r" b="b"/>
              <a:pathLst>
                <a:path w="6" h="7" fill="none" extrusionOk="0">
                  <a:moveTo>
                    <a:pt x="2" y="0"/>
                  </a:moveTo>
                  <a:cubicBezTo>
                    <a:pt x="6" y="0"/>
                    <a:pt x="6" y="7"/>
                    <a:pt x="1" y="7"/>
                  </a:cubicBez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309;p27">
              <a:extLst>
                <a:ext uri="{FF2B5EF4-FFF2-40B4-BE49-F238E27FC236}">
                  <a16:creationId xmlns:a16="http://schemas.microsoft.com/office/drawing/2014/main" id="{DB18570B-60D4-9C44-8A96-5909294F5394}"/>
                </a:ext>
              </a:extLst>
            </p:cNvPr>
            <p:cNvSpPr/>
            <p:nvPr/>
          </p:nvSpPr>
          <p:spPr>
            <a:xfrm>
              <a:off x="3388301" y="4025146"/>
              <a:ext cx="38127" cy="29859"/>
            </a:xfrm>
            <a:custGeom>
              <a:avLst/>
              <a:gdLst/>
              <a:ahLst/>
              <a:cxnLst/>
              <a:rect l="l" t="t" r="r" b="b"/>
              <a:pathLst>
                <a:path w="1554" h="1217" extrusionOk="0">
                  <a:moveTo>
                    <a:pt x="861" y="0"/>
                  </a:moveTo>
                  <a:cubicBezTo>
                    <a:pt x="810" y="0"/>
                    <a:pt x="759" y="7"/>
                    <a:pt x="710" y="20"/>
                  </a:cubicBezTo>
                  <a:cubicBezTo>
                    <a:pt x="700" y="14"/>
                    <a:pt x="691" y="11"/>
                    <a:pt x="681" y="11"/>
                  </a:cubicBezTo>
                  <a:cubicBezTo>
                    <a:pt x="678" y="11"/>
                    <a:pt x="674" y="11"/>
                    <a:pt x="671" y="12"/>
                  </a:cubicBezTo>
                  <a:cubicBezTo>
                    <a:pt x="8" y="201"/>
                    <a:pt x="0" y="1216"/>
                    <a:pt x="693" y="1216"/>
                  </a:cubicBezTo>
                  <a:cubicBezTo>
                    <a:pt x="749" y="1216"/>
                    <a:pt x="811" y="1209"/>
                    <a:pt x="876" y="1195"/>
                  </a:cubicBezTo>
                  <a:cubicBezTo>
                    <a:pt x="1325" y="1096"/>
                    <a:pt x="1554" y="692"/>
                    <a:pt x="1394" y="330"/>
                  </a:cubicBezTo>
                  <a:cubicBezTo>
                    <a:pt x="1303" y="125"/>
                    <a:pt x="1082" y="0"/>
                    <a:pt x="8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2310;p27">
              <a:extLst>
                <a:ext uri="{FF2B5EF4-FFF2-40B4-BE49-F238E27FC236}">
                  <a16:creationId xmlns:a16="http://schemas.microsoft.com/office/drawing/2014/main" id="{03610E2D-E96A-BA49-B78E-670506640BAA}"/>
                </a:ext>
              </a:extLst>
            </p:cNvPr>
            <p:cNvSpPr/>
            <p:nvPr/>
          </p:nvSpPr>
          <p:spPr>
            <a:xfrm>
              <a:off x="3539338" y="4079638"/>
              <a:ext cx="40704" cy="43942"/>
            </a:xfrm>
            <a:custGeom>
              <a:avLst/>
              <a:gdLst/>
              <a:ahLst/>
              <a:cxnLst/>
              <a:rect l="l" t="t" r="r" b="b"/>
              <a:pathLst>
                <a:path w="1659" h="1791" extrusionOk="0">
                  <a:moveTo>
                    <a:pt x="868" y="1"/>
                  </a:moveTo>
                  <a:cubicBezTo>
                    <a:pt x="675" y="1"/>
                    <a:pt x="536" y="105"/>
                    <a:pt x="446" y="239"/>
                  </a:cubicBezTo>
                  <a:cubicBezTo>
                    <a:pt x="101" y="509"/>
                    <a:pt x="1" y="905"/>
                    <a:pt x="159" y="1294"/>
                  </a:cubicBezTo>
                  <a:cubicBezTo>
                    <a:pt x="253" y="1524"/>
                    <a:pt x="517" y="1791"/>
                    <a:pt x="816" y="1791"/>
                  </a:cubicBezTo>
                  <a:cubicBezTo>
                    <a:pt x="891" y="1791"/>
                    <a:pt x="968" y="1774"/>
                    <a:pt x="1045" y="1735"/>
                  </a:cubicBezTo>
                  <a:cubicBezTo>
                    <a:pt x="1504" y="1504"/>
                    <a:pt x="1658" y="872"/>
                    <a:pt x="1507" y="462"/>
                  </a:cubicBezTo>
                  <a:cubicBezTo>
                    <a:pt x="1418" y="221"/>
                    <a:pt x="1230" y="33"/>
                    <a:pt x="922" y="4"/>
                  </a:cubicBezTo>
                  <a:cubicBezTo>
                    <a:pt x="903" y="2"/>
                    <a:pt x="885" y="1"/>
                    <a:pt x="8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2311;p27">
              <a:extLst>
                <a:ext uri="{FF2B5EF4-FFF2-40B4-BE49-F238E27FC236}">
                  <a16:creationId xmlns:a16="http://schemas.microsoft.com/office/drawing/2014/main" id="{433991C9-E761-1748-89F4-CCE07463AB57}"/>
                </a:ext>
              </a:extLst>
            </p:cNvPr>
            <p:cNvSpPr/>
            <p:nvPr/>
          </p:nvSpPr>
          <p:spPr>
            <a:xfrm>
              <a:off x="3361239" y="4071836"/>
              <a:ext cx="106065" cy="78659"/>
            </a:xfrm>
            <a:custGeom>
              <a:avLst/>
              <a:gdLst/>
              <a:ahLst/>
              <a:cxnLst/>
              <a:rect l="l" t="t" r="r" b="b"/>
              <a:pathLst>
                <a:path w="4323" h="3206" extrusionOk="0">
                  <a:moveTo>
                    <a:pt x="1962" y="1"/>
                  </a:moveTo>
                  <a:cubicBezTo>
                    <a:pt x="1797" y="1"/>
                    <a:pt x="1616" y="16"/>
                    <a:pt x="1418" y="50"/>
                  </a:cubicBezTo>
                  <a:cubicBezTo>
                    <a:pt x="826" y="272"/>
                    <a:pt x="368" y="794"/>
                    <a:pt x="207" y="1452"/>
                  </a:cubicBezTo>
                  <a:cubicBezTo>
                    <a:pt x="1" y="2282"/>
                    <a:pt x="325" y="3103"/>
                    <a:pt x="1230" y="3197"/>
                  </a:cubicBezTo>
                  <a:cubicBezTo>
                    <a:pt x="1291" y="3203"/>
                    <a:pt x="1351" y="3206"/>
                    <a:pt x="1411" y="3206"/>
                  </a:cubicBezTo>
                  <a:cubicBezTo>
                    <a:pt x="3352" y="3206"/>
                    <a:pt x="4322" y="1"/>
                    <a:pt x="19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2312;p27">
              <a:extLst>
                <a:ext uri="{FF2B5EF4-FFF2-40B4-BE49-F238E27FC236}">
                  <a16:creationId xmlns:a16="http://schemas.microsoft.com/office/drawing/2014/main" id="{55DBEB11-53B1-C146-8EAA-90B6F3DE4C55}"/>
                </a:ext>
              </a:extLst>
            </p:cNvPr>
            <p:cNvSpPr/>
            <p:nvPr/>
          </p:nvSpPr>
          <p:spPr>
            <a:xfrm>
              <a:off x="3392447" y="4173509"/>
              <a:ext cx="70366" cy="44629"/>
            </a:xfrm>
            <a:custGeom>
              <a:avLst/>
              <a:gdLst/>
              <a:ahLst/>
              <a:cxnLst/>
              <a:rect l="l" t="t" r="r" b="b"/>
              <a:pathLst>
                <a:path w="2868" h="1819" extrusionOk="0">
                  <a:moveTo>
                    <a:pt x="884" y="0"/>
                  </a:moveTo>
                  <a:cubicBezTo>
                    <a:pt x="434" y="0"/>
                    <a:pt x="128" y="482"/>
                    <a:pt x="76" y="870"/>
                  </a:cubicBezTo>
                  <a:cubicBezTo>
                    <a:pt x="0" y="1466"/>
                    <a:pt x="684" y="1819"/>
                    <a:pt x="1299" y="1819"/>
                  </a:cubicBezTo>
                  <a:cubicBezTo>
                    <a:pt x="1321" y="1819"/>
                    <a:pt x="1343" y="1818"/>
                    <a:pt x="1365" y="1817"/>
                  </a:cubicBezTo>
                  <a:cubicBezTo>
                    <a:pt x="1999" y="1788"/>
                    <a:pt x="2867" y="1252"/>
                    <a:pt x="2604" y="652"/>
                  </a:cubicBezTo>
                  <a:cubicBezTo>
                    <a:pt x="2439" y="274"/>
                    <a:pt x="1831" y="42"/>
                    <a:pt x="1297" y="42"/>
                  </a:cubicBezTo>
                  <a:cubicBezTo>
                    <a:pt x="1243" y="42"/>
                    <a:pt x="1189" y="44"/>
                    <a:pt x="1137" y="49"/>
                  </a:cubicBezTo>
                  <a:cubicBezTo>
                    <a:pt x="1049" y="15"/>
                    <a:pt x="964" y="0"/>
                    <a:pt x="8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2313;p27">
              <a:extLst>
                <a:ext uri="{FF2B5EF4-FFF2-40B4-BE49-F238E27FC236}">
                  <a16:creationId xmlns:a16="http://schemas.microsoft.com/office/drawing/2014/main" id="{AE452B04-C7FF-0A48-8926-3DD8B4646213}"/>
                </a:ext>
              </a:extLst>
            </p:cNvPr>
            <p:cNvSpPr/>
            <p:nvPr/>
          </p:nvSpPr>
          <p:spPr>
            <a:xfrm>
              <a:off x="3472088" y="4110356"/>
              <a:ext cx="41906" cy="36704"/>
            </a:xfrm>
            <a:custGeom>
              <a:avLst/>
              <a:gdLst/>
              <a:ahLst/>
              <a:cxnLst/>
              <a:rect l="l" t="t" r="r" b="b"/>
              <a:pathLst>
                <a:path w="1708" h="1496" extrusionOk="0">
                  <a:moveTo>
                    <a:pt x="904" y="0"/>
                  </a:moveTo>
                  <a:cubicBezTo>
                    <a:pt x="661" y="0"/>
                    <a:pt x="426" y="147"/>
                    <a:pt x="361" y="394"/>
                  </a:cubicBezTo>
                  <a:cubicBezTo>
                    <a:pt x="264" y="770"/>
                    <a:pt x="0" y="1093"/>
                    <a:pt x="417" y="1396"/>
                  </a:cubicBezTo>
                  <a:cubicBezTo>
                    <a:pt x="513" y="1466"/>
                    <a:pt x="617" y="1495"/>
                    <a:pt x="722" y="1495"/>
                  </a:cubicBezTo>
                  <a:cubicBezTo>
                    <a:pt x="1088" y="1495"/>
                    <a:pt x="1468" y="1138"/>
                    <a:pt x="1571" y="887"/>
                  </a:cubicBezTo>
                  <a:cubicBezTo>
                    <a:pt x="1707" y="544"/>
                    <a:pt x="1493" y="173"/>
                    <a:pt x="1101" y="33"/>
                  </a:cubicBezTo>
                  <a:cubicBezTo>
                    <a:pt x="1037" y="11"/>
                    <a:pt x="970" y="0"/>
                    <a:pt x="9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2314;p27">
              <a:extLst>
                <a:ext uri="{FF2B5EF4-FFF2-40B4-BE49-F238E27FC236}">
                  <a16:creationId xmlns:a16="http://schemas.microsoft.com/office/drawing/2014/main" id="{D58684D4-5193-0E4C-81DE-20E44B352F3A}"/>
                </a:ext>
              </a:extLst>
            </p:cNvPr>
            <p:cNvSpPr/>
            <p:nvPr/>
          </p:nvSpPr>
          <p:spPr>
            <a:xfrm>
              <a:off x="3595327" y="4102996"/>
              <a:ext cx="41906" cy="36655"/>
            </a:xfrm>
            <a:custGeom>
              <a:avLst/>
              <a:gdLst/>
              <a:ahLst/>
              <a:cxnLst/>
              <a:rect l="l" t="t" r="r" b="b"/>
              <a:pathLst>
                <a:path w="1708" h="1494" extrusionOk="0">
                  <a:moveTo>
                    <a:pt x="901" y="1"/>
                  </a:moveTo>
                  <a:cubicBezTo>
                    <a:pt x="659" y="1"/>
                    <a:pt x="424" y="147"/>
                    <a:pt x="362" y="396"/>
                  </a:cubicBezTo>
                  <a:cubicBezTo>
                    <a:pt x="264" y="770"/>
                    <a:pt x="1" y="1091"/>
                    <a:pt x="416" y="1394"/>
                  </a:cubicBezTo>
                  <a:cubicBezTo>
                    <a:pt x="512" y="1464"/>
                    <a:pt x="617" y="1494"/>
                    <a:pt x="722" y="1494"/>
                  </a:cubicBezTo>
                  <a:cubicBezTo>
                    <a:pt x="1088" y="1494"/>
                    <a:pt x="1467" y="1137"/>
                    <a:pt x="1569" y="885"/>
                  </a:cubicBezTo>
                  <a:cubicBezTo>
                    <a:pt x="1708" y="544"/>
                    <a:pt x="1494" y="175"/>
                    <a:pt x="1100" y="35"/>
                  </a:cubicBezTo>
                  <a:cubicBezTo>
                    <a:pt x="1035" y="12"/>
                    <a:pt x="968" y="1"/>
                    <a:pt x="9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2315;p27">
              <a:extLst>
                <a:ext uri="{FF2B5EF4-FFF2-40B4-BE49-F238E27FC236}">
                  <a16:creationId xmlns:a16="http://schemas.microsoft.com/office/drawing/2014/main" id="{5521EAF8-5F6C-A543-AE8D-1D374420DEF2}"/>
                </a:ext>
              </a:extLst>
            </p:cNvPr>
            <p:cNvSpPr/>
            <p:nvPr/>
          </p:nvSpPr>
          <p:spPr>
            <a:xfrm>
              <a:off x="3466960" y="4200964"/>
              <a:ext cx="75740" cy="47696"/>
            </a:xfrm>
            <a:custGeom>
              <a:avLst/>
              <a:gdLst/>
              <a:ahLst/>
              <a:cxnLst/>
              <a:rect l="l" t="t" r="r" b="b"/>
              <a:pathLst>
                <a:path w="3087" h="1944" extrusionOk="0">
                  <a:moveTo>
                    <a:pt x="1217" y="0"/>
                  </a:moveTo>
                  <a:cubicBezTo>
                    <a:pt x="989" y="0"/>
                    <a:pt x="762" y="41"/>
                    <a:pt x="565" y="130"/>
                  </a:cubicBezTo>
                  <a:cubicBezTo>
                    <a:pt x="68" y="357"/>
                    <a:pt x="0" y="1013"/>
                    <a:pt x="181" y="1402"/>
                  </a:cubicBezTo>
                  <a:cubicBezTo>
                    <a:pt x="365" y="1790"/>
                    <a:pt x="715" y="1944"/>
                    <a:pt x="1091" y="1944"/>
                  </a:cubicBezTo>
                  <a:cubicBezTo>
                    <a:pt x="1529" y="1944"/>
                    <a:pt x="2004" y="1735"/>
                    <a:pt x="2295" y="1445"/>
                  </a:cubicBezTo>
                  <a:cubicBezTo>
                    <a:pt x="3087" y="654"/>
                    <a:pt x="2135" y="0"/>
                    <a:pt x="1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2316;p27">
              <a:extLst>
                <a:ext uri="{FF2B5EF4-FFF2-40B4-BE49-F238E27FC236}">
                  <a16:creationId xmlns:a16="http://schemas.microsoft.com/office/drawing/2014/main" id="{8B3AFDAD-98D0-644F-B66D-1131591EAD79}"/>
                </a:ext>
              </a:extLst>
            </p:cNvPr>
            <p:cNvSpPr/>
            <p:nvPr/>
          </p:nvSpPr>
          <p:spPr>
            <a:xfrm>
              <a:off x="3495666" y="4146325"/>
              <a:ext cx="91687" cy="55670"/>
            </a:xfrm>
            <a:custGeom>
              <a:avLst/>
              <a:gdLst/>
              <a:ahLst/>
              <a:cxnLst/>
              <a:rect l="l" t="t" r="r" b="b"/>
              <a:pathLst>
                <a:path w="3737" h="2269" extrusionOk="0">
                  <a:moveTo>
                    <a:pt x="1931" y="1"/>
                  </a:moveTo>
                  <a:cubicBezTo>
                    <a:pt x="1749" y="1"/>
                    <a:pt x="1571" y="32"/>
                    <a:pt x="1410" y="100"/>
                  </a:cubicBezTo>
                  <a:cubicBezTo>
                    <a:pt x="1405" y="100"/>
                    <a:pt x="1399" y="98"/>
                    <a:pt x="1393" y="98"/>
                  </a:cubicBezTo>
                  <a:cubicBezTo>
                    <a:pt x="1390" y="98"/>
                    <a:pt x="1387" y="99"/>
                    <a:pt x="1384" y="100"/>
                  </a:cubicBezTo>
                  <a:cubicBezTo>
                    <a:pt x="1" y="593"/>
                    <a:pt x="1109" y="2268"/>
                    <a:pt x="2336" y="2268"/>
                  </a:cubicBezTo>
                  <a:cubicBezTo>
                    <a:pt x="2436" y="2268"/>
                    <a:pt x="2537" y="2257"/>
                    <a:pt x="2638" y="2233"/>
                  </a:cubicBezTo>
                  <a:cubicBezTo>
                    <a:pt x="3461" y="2039"/>
                    <a:pt x="3737" y="1149"/>
                    <a:pt x="3272" y="589"/>
                  </a:cubicBezTo>
                  <a:cubicBezTo>
                    <a:pt x="2983" y="241"/>
                    <a:pt x="2440" y="1"/>
                    <a:pt x="19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2317;p27">
              <a:extLst>
                <a:ext uri="{FF2B5EF4-FFF2-40B4-BE49-F238E27FC236}">
                  <a16:creationId xmlns:a16="http://schemas.microsoft.com/office/drawing/2014/main" id="{D8FF8626-8F8F-3142-84BC-C18574745688}"/>
                </a:ext>
              </a:extLst>
            </p:cNvPr>
            <p:cNvSpPr/>
            <p:nvPr/>
          </p:nvSpPr>
          <p:spPr>
            <a:xfrm>
              <a:off x="3398335" y="4237104"/>
              <a:ext cx="54198" cy="43010"/>
            </a:xfrm>
            <a:custGeom>
              <a:avLst/>
              <a:gdLst/>
              <a:ahLst/>
              <a:cxnLst/>
              <a:rect l="l" t="t" r="r" b="b"/>
              <a:pathLst>
                <a:path w="2209" h="1753" extrusionOk="0">
                  <a:moveTo>
                    <a:pt x="1087" y="0"/>
                  </a:moveTo>
                  <a:cubicBezTo>
                    <a:pt x="733" y="0"/>
                    <a:pt x="407" y="169"/>
                    <a:pt x="377" y="484"/>
                  </a:cubicBezTo>
                  <a:cubicBezTo>
                    <a:pt x="0" y="1007"/>
                    <a:pt x="666" y="1752"/>
                    <a:pt x="1283" y="1752"/>
                  </a:cubicBezTo>
                  <a:cubicBezTo>
                    <a:pt x="1503" y="1752"/>
                    <a:pt x="1716" y="1658"/>
                    <a:pt x="1874" y="1425"/>
                  </a:cubicBezTo>
                  <a:cubicBezTo>
                    <a:pt x="2209" y="927"/>
                    <a:pt x="2133" y="288"/>
                    <a:pt x="1435" y="56"/>
                  </a:cubicBezTo>
                  <a:cubicBezTo>
                    <a:pt x="1322" y="19"/>
                    <a:pt x="1203" y="0"/>
                    <a:pt x="10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2318;p27">
              <a:extLst>
                <a:ext uri="{FF2B5EF4-FFF2-40B4-BE49-F238E27FC236}">
                  <a16:creationId xmlns:a16="http://schemas.microsoft.com/office/drawing/2014/main" id="{B15CA71A-C303-1640-A5A7-4A07A25C625D}"/>
                </a:ext>
              </a:extLst>
            </p:cNvPr>
            <p:cNvSpPr/>
            <p:nvPr/>
          </p:nvSpPr>
          <p:spPr>
            <a:xfrm>
              <a:off x="3533695" y="4237251"/>
              <a:ext cx="77114" cy="56848"/>
            </a:xfrm>
            <a:custGeom>
              <a:avLst/>
              <a:gdLst/>
              <a:ahLst/>
              <a:cxnLst/>
              <a:rect l="l" t="t" r="r" b="b"/>
              <a:pathLst>
                <a:path w="3143" h="2317" extrusionOk="0">
                  <a:moveTo>
                    <a:pt x="1406" y="1"/>
                  </a:moveTo>
                  <a:cubicBezTo>
                    <a:pt x="1273" y="1"/>
                    <a:pt x="1151" y="29"/>
                    <a:pt x="1055" y="96"/>
                  </a:cubicBezTo>
                  <a:cubicBezTo>
                    <a:pt x="373" y="241"/>
                    <a:pt x="0" y="776"/>
                    <a:pt x="201" y="1402"/>
                  </a:cubicBezTo>
                  <a:cubicBezTo>
                    <a:pt x="380" y="1959"/>
                    <a:pt x="1030" y="2316"/>
                    <a:pt x="1665" y="2316"/>
                  </a:cubicBezTo>
                  <a:cubicBezTo>
                    <a:pt x="1938" y="2316"/>
                    <a:pt x="2208" y="2251"/>
                    <a:pt x="2437" y="2107"/>
                  </a:cubicBezTo>
                  <a:cubicBezTo>
                    <a:pt x="3142" y="1666"/>
                    <a:pt x="3063" y="903"/>
                    <a:pt x="2482" y="412"/>
                  </a:cubicBezTo>
                  <a:cubicBezTo>
                    <a:pt x="2271" y="234"/>
                    <a:pt x="1793" y="1"/>
                    <a:pt x="14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2319;p27">
              <a:extLst>
                <a:ext uri="{FF2B5EF4-FFF2-40B4-BE49-F238E27FC236}">
                  <a16:creationId xmlns:a16="http://schemas.microsoft.com/office/drawing/2014/main" id="{595C2311-7BCA-CE40-A3C9-B4E93D08DF0B}"/>
                </a:ext>
              </a:extLst>
            </p:cNvPr>
            <p:cNvSpPr/>
            <p:nvPr/>
          </p:nvSpPr>
          <p:spPr>
            <a:xfrm>
              <a:off x="3590076" y="4200081"/>
              <a:ext cx="42617" cy="25173"/>
            </a:xfrm>
            <a:custGeom>
              <a:avLst/>
              <a:gdLst/>
              <a:ahLst/>
              <a:cxnLst/>
              <a:rect l="l" t="t" r="r" b="b"/>
              <a:pathLst>
                <a:path w="1737" h="1026" extrusionOk="0">
                  <a:moveTo>
                    <a:pt x="952" y="0"/>
                  </a:moveTo>
                  <a:cubicBezTo>
                    <a:pt x="923" y="0"/>
                    <a:pt x="894" y="2"/>
                    <a:pt x="866" y="4"/>
                  </a:cubicBezTo>
                  <a:cubicBezTo>
                    <a:pt x="439" y="42"/>
                    <a:pt x="1" y="426"/>
                    <a:pt x="371" y="770"/>
                  </a:cubicBezTo>
                  <a:cubicBezTo>
                    <a:pt x="388" y="787"/>
                    <a:pt x="406" y="792"/>
                    <a:pt x="429" y="797"/>
                  </a:cubicBezTo>
                  <a:cubicBezTo>
                    <a:pt x="495" y="930"/>
                    <a:pt x="628" y="1026"/>
                    <a:pt x="856" y="1026"/>
                  </a:cubicBezTo>
                  <a:cubicBezTo>
                    <a:pt x="1190" y="1026"/>
                    <a:pt x="1541" y="838"/>
                    <a:pt x="1625" y="558"/>
                  </a:cubicBezTo>
                  <a:cubicBezTo>
                    <a:pt x="1736" y="202"/>
                    <a:pt x="1310" y="0"/>
                    <a:pt x="9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2320;p27">
              <a:extLst>
                <a:ext uri="{FF2B5EF4-FFF2-40B4-BE49-F238E27FC236}">
                  <a16:creationId xmlns:a16="http://schemas.microsoft.com/office/drawing/2014/main" id="{84170417-CDA9-7B4B-AC16-FA76746D38B3}"/>
                </a:ext>
              </a:extLst>
            </p:cNvPr>
            <p:cNvSpPr/>
            <p:nvPr/>
          </p:nvSpPr>
          <p:spPr>
            <a:xfrm>
              <a:off x="3648740" y="4124439"/>
              <a:ext cx="60037" cy="47524"/>
            </a:xfrm>
            <a:custGeom>
              <a:avLst/>
              <a:gdLst/>
              <a:ahLst/>
              <a:cxnLst/>
              <a:rect l="l" t="t" r="r" b="b"/>
              <a:pathLst>
                <a:path w="2447" h="1937" extrusionOk="0">
                  <a:moveTo>
                    <a:pt x="1193" y="1"/>
                  </a:moveTo>
                  <a:cubicBezTo>
                    <a:pt x="921" y="1"/>
                    <a:pt x="661" y="110"/>
                    <a:pt x="495" y="311"/>
                  </a:cubicBezTo>
                  <a:cubicBezTo>
                    <a:pt x="68" y="659"/>
                    <a:pt x="0" y="1178"/>
                    <a:pt x="401" y="1601"/>
                  </a:cubicBezTo>
                  <a:cubicBezTo>
                    <a:pt x="616" y="1830"/>
                    <a:pt x="902" y="1937"/>
                    <a:pt x="1190" y="1937"/>
                  </a:cubicBezTo>
                  <a:cubicBezTo>
                    <a:pt x="1469" y="1937"/>
                    <a:pt x="1749" y="1836"/>
                    <a:pt x="1969" y="1647"/>
                  </a:cubicBezTo>
                  <a:cubicBezTo>
                    <a:pt x="2447" y="1235"/>
                    <a:pt x="2295" y="601"/>
                    <a:pt x="1827" y="224"/>
                  </a:cubicBezTo>
                  <a:cubicBezTo>
                    <a:pt x="1638" y="72"/>
                    <a:pt x="1412" y="1"/>
                    <a:pt x="11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2321;p27">
              <a:extLst>
                <a:ext uri="{FF2B5EF4-FFF2-40B4-BE49-F238E27FC236}">
                  <a16:creationId xmlns:a16="http://schemas.microsoft.com/office/drawing/2014/main" id="{932F0738-A6C7-8B4F-A3D2-A970ACF6F181}"/>
                </a:ext>
              </a:extLst>
            </p:cNvPr>
            <p:cNvSpPr/>
            <p:nvPr/>
          </p:nvSpPr>
          <p:spPr>
            <a:xfrm>
              <a:off x="3631222" y="4241520"/>
              <a:ext cx="60307" cy="45611"/>
            </a:xfrm>
            <a:custGeom>
              <a:avLst/>
              <a:gdLst/>
              <a:ahLst/>
              <a:cxnLst/>
              <a:rect l="l" t="t" r="r" b="b"/>
              <a:pathLst>
                <a:path w="2458" h="1859" extrusionOk="0">
                  <a:moveTo>
                    <a:pt x="947" y="1"/>
                  </a:moveTo>
                  <a:cubicBezTo>
                    <a:pt x="0" y="1"/>
                    <a:pt x="142" y="1659"/>
                    <a:pt x="1108" y="1838"/>
                  </a:cubicBezTo>
                  <a:cubicBezTo>
                    <a:pt x="1184" y="1852"/>
                    <a:pt x="1260" y="1859"/>
                    <a:pt x="1333" y="1859"/>
                  </a:cubicBezTo>
                  <a:cubicBezTo>
                    <a:pt x="1786" y="1859"/>
                    <a:pt x="2173" y="1602"/>
                    <a:pt x="2286" y="1245"/>
                  </a:cubicBezTo>
                  <a:cubicBezTo>
                    <a:pt x="2284" y="1245"/>
                    <a:pt x="2457" y="574"/>
                    <a:pt x="2171" y="367"/>
                  </a:cubicBezTo>
                  <a:cubicBezTo>
                    <a:pt x="1917" y="180"/>
                    <a:pt x="1548" y="53"/>
                    <a:pt x="1194" y="34"/>
                  </a:cubicBezTo>
                  <a:cubicBezTo>
                    <a:pt x="1104" y="11"/>
                    <a:pt x="1022" y="1"/>
                    <a:pt x="9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2322;p27">
              <a:extLst>
                <a:ext uri="{FF2B5EF4-FFF2-40B4-BE49-F238E27FC236}">
                  <a16:creationId xmlns:a16="http://schemas.microsoft.com/office/drawing/2014/main" id="{F71A6DD2-5AAA-514D-AFC7-EAD1FCF98C47}"/>
                </a:ext>
              </a:extLst>
            </p:cNvPr>
            <p:cNvSpPr/>
            <p:nvPr/>
          </p:nvSpPr>
          <p:spPr>
            <a:xfrm>
              <a:off x="3673152" y="4182636"/>
              <a:ext cx="53167" cy="39845"/>
            </a:xfrm>
            <a:custGeom>
              <a:avLst/>
              <a:gdLst/>
              <a:ahLst/>
              <a:cxnLst/>
              <a:rect l="l" t="t" r="r" b="b"/>
              <a:pathLst>
                <a:path w="2167" h="1624" extrusionOk="0">
                  <a:moveTo>
                    <a:pt x="784" y="0"/>
                  </a:moveTo>
                  <a:cubicBezTo>
                    <a:pt x="626" y="0"/>
                    <a:pt x="473" y="42"/>
                    <a:pt x="361" y="140"/>
                  </a:cubicBezTo>
                  <a:cubicBezTo>
                    <a:pt x="224" y="259"/>
                    <a:pt x="147" y="445"/>
                    <a:pt x="119" y="633"/>
                  </a:cubicBezTo>
                  <a:cubicBezTo>
                    <a:pt x="0" y="882"/>
                    <a:pt x="42" y="1152"/>
                    <a:pt x="322" y="1374"/>
                  </a:cubicBezTo>
                  <a:cubicBezTo>
                    <a:pt x="517" y="1531"/>
                    <a:pt x="801" y="1623"/>
                    <a:pt x="1077" y="1623"/>
                  </a:cubicBezTo>
                  <a:cubicBezTo>
                    <a:pt x="1254" y="1623"/>
                    <a:pt x="1428" y="1585"/>
                    <a:pt x="1572" y="1500"/>
                  </a:cubicBezTo>
                  <a:cubicBezTo>
                    <a:pt x="2167" y="1144"/>
                    <a:pt x="1778" y="419"/>
                    <a:pt x="1297" y="139"/>
                  </a:cubicBezTo>
                  <a:cubicBezTo>
                    <a:pt x="1155" y="55"/>
                    <a:pt x="966" y="0"/>
                    <a:pt x="7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2323;p27">
              <a:extLst>
                <a:ext uri="{FF2B5EF4-FFF2-40B4-BE49-F238E27FC236}">
                  <a16:creationId xmlns:a16="http://schemas.microsoft.com/office/drawing/2014/main" id="{C50F53D6-6FF5-BA48-BD11-227C5786D257}"/>
                </a:ext>
              </a:extLst>
            </p:cNvPr>
            <p:cNvSpPr/>
            <p:nvPr/>
          </p:nvSpPr>
          <p:spPr>
            <a:xfrm>
              <a:off x="3706201" y="4079810"/>
              <a:ext cx="100765" cy="74194"/>
            </a:xfrm>
            <a:custGeom>
              <a:avLst/>
              <a:gdLst/>
              <a:ahLst/>
              <a:cxnLst/>
              <a:rect l="l" t="t" r="r" b="b"/>
              <a:pathLst>
                <a:path w="4107" h="3024" extrusionOk="0">
                  <a:moveTo>
                    <a:pt x="2673" y="0"/>
                  </a:moveTo>
                  <a:cubicBezTo>
                    <a:pt x="1750" y="0"/>
                    <a:pt x="1" y="1574"/>
                    <a:pt x="566" y="2344"/>
                  </a:cubicBezTo>
                  <a:cubicBezTo>
                    <a:pt x="916" y="2821"/>
                    <a:pt x="1403" y="3024"/>
                    <a:pt x="1896" y="3024"/>
                  </a:cubicBezTo>
                  <a:cubicBezTo>
                    <a:pt x="2547" y="3024"/>
                    <a:pt x="3209" y="2670"/>
                    <a:pt x="3581" y="2125"/>
                  </a:cubicBezTo>
                  <a:cubicBezTo>
                    <a:pt x="4107" y="1357"/>
                    <a:pt x="3812" y="229"/>
                    <a:pt x="2815" y="15"/>
                  </a:cubicBezTo>
                  <a:cubicBezTo>
                    <a:pt x="2770" y="5"/>
                    <a:pt x="2723" y="0"/>
                    <a:pt x="26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2324;p27">
              <a:extLst>
                <a:ext uri="{FF2B5EF4-FFF2-40B4-BE49-F238E27FC236}">
                  <a16:creationId xmlns:a16="http://schemas.microsoft.com/office/drawing/2014/main" id="{408060ED-74BD-B248-93F6-106D666F32D5}"/>
                </a:ext>
              </a:extLst>
            </p:cNvPr>
            <p:cNvSpPr/>
            <p:nvPr/>
          </p:nvSpPr>
          <p:spPr>
            <a:xfrm>
              <a:off x="3727595" y="4231289"/>
              <a:ext cx="28804" cy="32214"/>
            </a:xfrm>
            <a:custGeom>
              <a:avLst/>
              <a:gdLst/>
              <a:ahLst/>
              <a:cxnLst/>
              <a:rect l="l" t="t" r="r" b="b"/>
              <a:pathLst>
                <a:path w="1174" h="1313" extrusionOk="0">
                  <a:moveTo>
                    <a:pt x="563" y="0"/>
                  </a:moveTo>
                  <a:cubicBezTo>
                    <a:pt x="560" y="0"/>
                    <a:pt x="556" y="1"/>
                    <a:pt x="553" y="3"/>
                  </a:cubicBezTo>
                  <a:cubicBezTo>
                    <a:pt x="551" y="3"/>
                    <a:pt x="549" y="3"/>
                    <a:pt x="548" y="4"/>
                  </a:cubicBezTo>
                  <a:cubicBezTo>
                    <a:pt x="483" y="12"/>
                    <a:pt x="418" y="31"/>
                    <a:pt x="345" y="64"/>
                  </a:cubicBezTo>
                  <a:cubicBezTo>
                    <a:pt x="302" y="85"/>
                    <a:pt x="287" y="116"/>
                    <a:pt x="294" y="149"/>
                  </a:cubicBezTo>
                  <a:cubicBezTo>
                    <a:pt x="95" y="309"/>
                    <a:pt x="1" y="533"/>
                    <a:pt x="53" y="788"/>
                  </a:cubicBezTo>
                  <a:cubicBezTo>
                    <a:pt x="101" y="1022"/>
                    <a:pt x="302" y="1313"/>
                    <a:pt x="612" y="1313"/>
                  </a:cubicBezTo>
                  <a:cubicBezTo>
                    <a:pt x="626" y="1313"/>
                    <a:pt x="640" y="1312"/>
                    <a:pt x="655" y="1311"/>
                  </a:cubicBezTo>
                  <a:cubicBezTo>
                    <a:pt x="1042" y="1273"/>
                    <a:pt x="1174" y="816"/>
                    <a:pt x="1144" y="548"/>
                  </a:cubicBezTo>
                  <a:cubicBezTo>
                    <a:pt x="1113" y="258"/>
                    <a:pt x="917" y="1"/>
                    <a:pt x="621" y="1"/>
                  </a:cubicBezTo>
                  <a:cubicBezTo>
                    <a:pt x="608" y="1"/>
                    <a:pt x="594" y="2"/>
                    <a:pt x="581" y="3"/>
                  </a:cubicBezTo>
                  <a:cubicBezTo>
                    <a:pt x="575" y="3"/>
                    <a:pt x="570" y="0"/>
                    <a:pt x="5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2325;p27">
              <a:extLst>
                <a:ext uri="{FF2B5EF4-FFF2-40B4-BE49-F238E27FC236}">
                  <a16:creationId xmlns:a16="http://schemas.microsoft.com/office/drawing/2014/main" id="{E7D27DD5-6E9A-6948-AB67-BB482B852D01}"/>
                </a:ext>
              </a:extLst>
            </p:cNvPr>
            <p:cNvSpPr/>
            <p:nvPr/>
          </p:nvSpPr>
          <p:spPr>
            <a:xfrm>
              <a:off x="3324313" y="2871560"/>
              <a:ext cx="31061" cy="64821"/>
            </a:xfrm>
            <a:custGeom>
              <a:avLst/>
              <a:gdLst/>
              <a:ahLst/>
              <a:cxnLst/>
              <a:rect l="l" t="t" r="r" b="b"/>
              <a:pathLst>
                <a:path w="1266" h="2642" extrusionOk="0">
                  <a:moveTo>
                    <a:pt x="54" y="1"/>
                  </a:moveTo>
                  <a:cubicBezTo>
                    <a:pt x="27" y="1"/>
                    <a:pt x="1" y="26"/>
                    <a:pt x="11" y="60"/>
                  </a:cubicBezTo>
                  <a:cubicBezTo>
                    <a:pt x="295" y="898"/>
                    <a:pt x="633" y="1920"/>
                    <a:pt x="1178" y="2625"/>
                  </a:cubicBezTo>
                  <a:cubicBezTo>
                    <a:pt x="1187" y="2637"/>
                    <a:pt x="1199" y="2642"/>
                    <a:pt x="1210" y="2642"/>
                  </a:cubicBezTo>
                  <a:cubicBezTo>
                    <a:pt x="1239" y="2642"/>
                    <a:pt x="1265" y="2611"/>
                    <a:pt x="1254" y="2577"/>
                  </a:cubicBezTo>
                  <a:cubicBezTo>
                    <a:pt x="1087" y="2137"/>
                    <a:pt x="843" y="1722"/>
                    <a:pt x="652" y="1292"/>
                  </a:cubicBezTo>
                  <a:cubicBezTo>
                    <a:pt x="464" y="870"/>
                    <a:pt x="305" y="435"/>
                    <a:pt x="92" y="25"/>
                  </a:cubicBezTo>
                  <a:cubicBezTo>
                    <a:pt x="83" y="8"/>
                    <a:pt x="68" y="1"/>
                    <a:pt x="54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2326;p27">
              <a:extLst>
                <a:ext uri="{FF2B5EF4-FFF2-40B4-BE49-F238E27FC236}">
                  <a16:creationId xmlns:a16="http://schemas.microsoft.com/office/drawing/2014/main" id="{8CCF62E1-8DBB-6B40-BD93-58D4455DD94F}"/>
                </a:ext>
              </a:extLst>
            </p:cNvPr>
            <p:cNvSpPr/>
            <p:nvPr/>
          </p:nvSpPr>
          <p:spPr>
            <a:xfrm>
              <a:off x="3386779" y="2999583"/>
              <a:ext cx="28338" cy="59105"/>
            </a:xfrm>
            <a:custGeom>
              <a:avLst/>
              <a:gdLst/>
              <a:ahLst/>
              <a:cxnLst/>
              <a:rect l="l" t="t" r="r" b="b"/>
              <a:pathLst>
                <a:path w="1155" h="2409" extrusionOk="0">
                  <a:moveTo>
                    <a:pt x="62" y="1"/>
                  </a:moveTo>
                  <a:cubicBezTo>
                    <a:pt x="32" y="1"/>
                    <a:pt x="1" y="30"/>
                    <a:pt x="16" y="68"/>
                  </a:cubicBezTo>
                  <a:cubicBezTo>
                    <a:pt x="335" y="832"/>
                    <a:pt x="634" y="1677"/>
                    <a:pt x="1064" y="2386"/>
                  </a:cubicBezTo>
                  <a:cubicBezTo>
                    <a:pt x="1073" y="2401"/>
                    <a:pt x="1090" y="2408"/>
                    <a:pt x="1107" y="2408"/>
                  </a:cubicBezTo>
                  <a:cubicBezTo>
                    <a:pt x="1132" y="2408"/>
                    <a:pt x="1155" y="2392"/>
                    <a:pt x="1146" y="2361"/>
                  </a:cubicBezTo>
                  <a:cubicBezTo>
                    <a:pt x="922" y="1555"/>
                    <a:pt x="443" y="788"/>
                    <a:pt x="101" y="28"/>
                  </a:cubicBezTo>
                  <a:cubicBezTo>
                    <a:pt x="93" y="9"/>
                    <a:pt x="77" y="1"/>
                    <a:pt x="6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2327;p27">
              <a:extLst>
                <a:ext uri="{FF2B5EF4-FFF2-40B4-BE49-F238E27FC236}">
                  <a16:creationId xmlns:a16="http://schemas.microsoft.com/office/drawing/2014/main" id="{53C9FE3D-F04A-B44C-8766-26EB739538CD}"/>
                </a:ext>
              </a:extLst>
            </p:cNvPr>
            <p:cNvSpPr/>
            <p:nvPr/>
          </p:nvSpPr>
          <p:spPr>
            <a:xfrm>
              <a:off x="3062255" y="2731857"/>
              <a:ext cx="103489" cy="145394"/>
            </a:xfrm>
            <a:custGeom>
              <a:avLst/>
              <a:gdLst/>
              <a:ahLst/>
              <a:cxnLst/>
              <a:rect l="l" t="t" r="r" b="b"/>
              <a:pathLst>
                <a:path w="4218" h="5926" extrusionOk="0">
                  <a:moveTo>
                    <a:pt x="62" y="1"/>
                  </a:moveTo>
                  <a:cubicBezTo>
                    <a:pt x="32" y="1"/>
                    <a:pt x="0" y="25"/>
                    <a:pt x="6" y="60"/>
                  </a:cubicBezTo>
                  <a:cubicBezTo>
                    <a:pt x="196" y="1089"/>
                    <a:pt x="802" y="1986"/>
                    <a:pt x="1417" y="2811"/>
                  </a:cubicBezTo>
                  <a:cubicBezTo>
                    <a:pt x="2222" y="3888"/>
                    <a:pt x="3150" y="4912"/>
                    <a:pt x="4061" y="5900"/>
                  </a:cubicBezTo>
                  <a:cubicBezTo>
                    <a:pt x="4078" y="5918"/>
                    <a:pt x="4097" y="5925"/>
                    <a:pt x="4116" y="5925"/>
                  </a:cubicBezTo>
                  <a:cubicBezTo>
                    <a:pt x="4170" y="5925"/>
                    <a:pt x="4218" y="5865"/>
                    <a:pt x="4176" y="5808"/>
                  </a:cubicBezTo>
                  <a:cubicBezTo>
                    <a:pt x="2779" y="3849"/>
                    <a:pt x="876" y="2401"/>
                    <a:pt x="105" y="32"/>
                  </a:cubicBezTo>
                  <a:cubicBezTo>
                    <a:pt x="98" y="10"/>
                    <a:pt x="81" y="1"/>
                    <a:pt x="6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2328;p27">
              <a:extLst>
                <a:ext uri="{FF2B5EF4-FFF2-40B4-BE49-F238E27FC236}">
                  <a16:creationId xmlns:a16="http://schemas.microsoft.com/office/drawing/2014/main" id="{91381147-9701-BE44-8353-0C766B26D5B7}"/>
                </a:ext>
              </a:extLst>
            </p:cNvPr>
            <p:cNvSpPr/>
            <p:nvPr/>
          </p:nvSpPr>
          <p:spPr>
            <a:xfrm>
              <a:off x="3230344" y="2971270"/>
              <a:ext cx="18966" cy="24265"/>
            </a:xfrm>
            <a:custGeom>
              <a:avLst/>
              <a:gdLst/>
              <a:ahLst/>
              <a:cxnLst/>
              <a:rect l="l" t="t" r="r" b="b"/>
              <a:pathLst>
                <a:path w="773" h="989" extrusionOk="0">
                  <a:moveTo>
                    <a:pt x="56" y="0"/>
                  </a:moveTo>
                  <a:cubicBezTo>
                    <a:pt x="28" y="0"/>
                    <a:pt x="1" y="35"/>
                    <a:pt x="22" y="65"/>
                  </a:cubicBezTo>
                  <a:cubicBezTo>
                    <a:pt x="240" y="385"/>
                    <a:pt x="451" y="721"/>
                    <a:pt x="739" y="984"/>
                  </a:cubicBezTo>
                  <a:cubicBezTo>
                    <a:pt x="742" y="987"/>
                    <a:pt x="745" y="988"/>
                    <a:pt x="748" y="988"/>
                  </a:cubicBezTo>
                  <a:cubicBezTo>
                    <a:pt x="760" y="988"/>
                    <a:pt x="773" y="971"/>
                    <a:pt x="764" y="960"/>
                  </a:cubicBezTo>
                  <a:cubicBezTo>
                    <a:pt x="510" y="663"/>
                    <a:pt x="296" y="338"/>
                    <a:pt x="83" y="16"/>
                  </a:cubicBezTo>
                  <a:cubicBezTo>
                    <a:pt x="76" y="5"/>
                    <a:pt x="66" y="0"/>
                    <a:pt x="56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2329;p27">
              <a:extLst>
                <a:ext uri="{FF2B5EF4-FFF2-40B4-BE49-F238E27FC236}">
                  <a16:creationId xmlns:a16="http://schemas.microsoft.com/office/drawing/2014/main" id="{1B381E03-E1F5-0D4F-8FBD-6D16DDA4284F}"/>
                </a:ext>
              </a:extLst>
            </p:cNvPr>
            <p:cNvSpPr/>
            <p:nvPr/>
          </p:nvSpPr>
          <p:spPr>
            <a:xfrm>
              <a:off x="3292295" y="3064674"/>
              <a:ext cx="32165" cy="33981"/>
            </a:xfrm>
            <a:custGeom>
              <a:avLst/>
              <a:gdLst/>
              <a:ahLst/>
              <a:cxnLst/>
              <a:rect l="l" t="t" r="r" b="b"/>
              <a:pathLst>
                <a:path w="1311" h="1385" extrusionOk="0">
                  <a:moveTo>
                    <a:pt x="85" y="0"/>
                  </a:moveTo>
                  <a:cubicBezTo>
                    <a:pt x="42" y="0"/>
                    <a:pt x="1" y="53"/>
                    <a:pt x="36" y="97"/>
                  </a:cubicBezTo>
                  <a:cubicBezTo>
                    <a:pt x="209" y="327"/>
                    <a:pt x="407" y="537"/>
                    <a:pt x="608" y="739"/>
                  </a:cubicBezTo>
                  <a:cubicBezTo>
                    <a:pt x="811" y="944"/>
                    <a:pt x="995" y="1168"/>
                    <a:pt x="1201" y="1369"/>
                  </a:cubicBezTo>
                  <a:cubicBezTo>
                    <a:pt x="1212" y="1380"/>
                    <a:pt x="1227" y="1385"/>
                    <a:pt x="1242" y="1385"/>
                  </a:cubicBezTo>
                  <a:cubicBezTo>
                    <a:pt x="1277" y="1385"/>
                    <a:pt x="1310" y="1357"/>
                    <a:pt x="1288" y="1316"/>
                  </a:cubicBezTo>
                  <a:cubicBezTo>
                    <a:pt x="1010" y="818"/>
                    <a:pt x="481" y="472"/>
                    <a:pt x="128" y="23"/>
                  </a:cubicBezTo>
                  <a:cubicBezTo>
                    <a:pt x="116" y="7"/>
                    <a:pt x="101" y="0"/>
                    <a:pt x="85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2330;p27">
              <a:extLst>
                <a:ext uri="{FF2B5EF4-FFF2-40B4-BE49-F238E27FC236}">
                  <a16:creationId xmlns:a16="http://schemas.microsoft.com/office/drawing/2014/main" id="{B4A69F39-F0BF-4E45-9870-55FA71B3EB6E}"/>
                </a:ext>
              </a:extLst>
            </p:cNvPr>
            <p:cNvSpPr/>
            <p:nvPr/>
          </p:nvSpPr>
          <p:spPr>
            <a:xfrm>
              <a:off x="2987325" y="2907920"/>
              <a:ext cx="130207" cy="123166"/>
            </a:xfrm>
            <a:custGeom>
              <a:avLst/>
              <a:gdLst/>
              <a:ahLst/>
              <a:cxnLst/>
              <a:rect l="l" t="t" r="r" b="b"/>
              <a:pathLst>
                <a:path w="5307" h="5020" extrusionOk="0">
                  <a:moveTo>
                    <a:pt x="99" y="0"/>
                  </a:moveTo>
                  <a:cubicBezTo>
                    <a:pt x="48" y="0"/>
                    <a:pt x="0" y="61"/>
                    <a:pt x="42" y="113"/>
                  </a:cubicBezTo>
                  <a:cubicBezTo>
                    <a:pt x="1446" y="1985"/>
                    <a:pt x="3345" y="3535"/>
                    <a:pt x="5154" y="5003"/>
                  </a:cubicBezTo>
                  <a:cubicBezTo>
                    <a:pt x="5168" y="5014"/>
                    <a:pt x="5184" y="5019"/>
                    <a:pt x="5199" y="5019"/>
                  </a:cubicBezTo>
                  <a:cubicBezTo>
                    <a:pt x="5256" y="5019"/>
                    <a:pt x="5307" y="4945"/>
                    <a:pt x="5260" y="4894"/>
                  </a:cubicBezTo>
                  <a:cubicBezTo>
                    <a:pt x="3629" y="3182"/>
                    <a:pt x="1632" y="1896"/>
                    <a:pt x="149" y="26"/>
                  </a:cubicBezTo>
                  <a:cubicBezTo>
                    <a:pt x="134" y="8"/>
                    <a:pt x="116" y="0"/>
                    <a:pt x="99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2331;p27">
              <a:extLst>
                <a:ext uri="{FF2B5EF4-FFF2-40B4-BE49-F238E27FC236}">
                  <a16:creationId xmlns:a16="http://schemas.microsoft.com/office/drawing/2014/main" id="{5BE899A0-FA09-5F4B-8CE5-EB10A1F1BC24}"/>
                </a:ext>
              </a:extLst>
            </p:cNvPr>
            <p:cNvSpPr/>
            <p:nvPr/>
          </p:nvSpPr>
          <p:spPr>
            <a:xfrm>
              <a:off x="3172613" y="3081726"/>
              <a:ext cx="40654" cy="33907"/>
            </a:xfrm>
            <a:custGeom>
              <a:avLst/>
              <a:gdLst/>
              <a:ahLst/>
              <a:cxnLst/>
              <a:rect l="l" t="t" r="r" b="b"/>
              <a:pathLst>
                <a:path w="1657" h="1382" extrusionOk="0">
                  <a:moveTo>
                    <a:pt x="86" y="0"/>
                  </a:moveTo>
                  <a:cubicBezTo>
                    <a:pt x="43" y="0"/>
                    <a:pt x="1" y="61"/>
                    <a:pt x="37" y="100"/>
                  </a:cubicBezTo>
                  <a:cubicBezTo>
                    <a:pt x="464" y="547"/>
                    <a:pt x="975" y="1180"/>
                    <a:pt x="1576" y="1379"/>
                  </a:cubicBezTo>
                  <a:cubicBezTo>
                    <a:pt x="1581" y="1380"/>
                    <a:pt x="1585" y="1381"/>
                    <a:pt x="1590" y="1381"/>
                  </a:cubicBezTo>
                  <a:cubicBezTo>
                    <a:pt x="1624" y="1381"/>
                    <a:pt x="1656" y="1340"/>
                    <a:pt x="1627" y="1311"/>
                  </a:cubicBezTo>
                  <a:cubicBezTo>
                    <a:pt x="1403" y="1089"/>
                    <a:pt x="1120" y="923"/>
                    <a:pt x="879" y="717"/>
                  </a:cubicBezTo>
                  <a:cubicBezTo>
                    <a:pt x="617" y="492"/>
                    <a:pt x="369" y="254"/>
                    <a:pt x="120" y="15"/>
                  </a:cubicBezTo>
                  <a:cubicBezTo>
                    <a:pt x="109" y="5"/>
                    <a:pt x="98" y="0"/>
                    <a:pt x="86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2332;p27">
              <a:extLst>
                <a:ext uri="{FF2B5EF4-FFF2-40B4-BE49-F238E27FC236}">
                  <a16:creationId xmlns:a16="http://schemas.microsoft.com/office/drawing/2014/main" id="{18DB32DF-340D-E244-96BF-4143D3B57EEE}"/>
                </a:ext>
              </a:extLst>
            </p:cNvPr>
            <p:cNvSpPr/>
            <p:nvPr/>
          </p:nvSpPr>
          <p:spPr>
            <a:xfrm>
              <a:off x="3231743" y="3135581"/>
              <a:ext cx="21444" cy="20217"/>
            </a:xfrm>
            <a:custGeom>
              <a:avLst/>
              <a:gdLst/>
              <a:ahLst/>
              <a:cxnLst/>
              <a:rect l="l" t="t" r="r" b="b"/>
              <a:pathLst>
                <a:path w="874" h="824" extrusionOk="0">
                  <a:moveTo>
                    <a:pt x="114" y="1"/>
                  </a:moveTo>
                  <a:cubicBezTo>
                    <a:pt x="54" y="1"/>
                    <a:pt x="0" y="66"/>
                    <a:pt x="51" y="120"/>
                  </a:cubicBezTo>
                  <a:lnTo>
                    <a:pt x="420" y="492"/>
                  </a:lnTo>
                  <a:cubicBezTo>
                    <a:pt x="530" y="606"/>
                    <a:pt x="639" y="754"/>
                    <a:pt x="786" y="818"/>
                  </a:cubicBezTo>
                  <a:cubicBezTo>
                    <a:pt x="794" y="822"/>
                    <a:pt x="801" y="823"/>
                    <a:pt x="808" y="823"/>
                  </a:cubicBezTo>
                  <a:cubicBezTo>
                    <a:pt x="846" y="823"/>
                    <a:pt x="873" y="782"/>
                    <a:pt x="857" y="747"/>
                  </a:cubicBezTo>
                  <a:cubicBezTo>
                    <a:pt x="794" y="606"/>
                    <a:pt x="652" y="502"/>
                    <a:pt x="544" y="395"/>
                  </a:cubicBezTo>
                  <a:cubicBezTo>
                    <a:pt x="420" y="271"/>
                    <a:pt x="295" y="151"/>
                    <a:pt x="171" y="24"/>
                  </a:cubicBezTo>
                  <a:cubicBezTo>
                    <a:pt x="154" y="8"/>
                    <a:pt x="134" y="1"/>
                    <a:pt x="114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2333;p27">
              <a:extLst>
                <a:ext uri="{FF2B5EF4-FFF2-40B4-BE49-F238E27FC236}">
                  <a16:creationId xmlns:a16="http://schemas.microsoft.com/office/drawing/2014/main" id="{4B1A0E5B-D176-A442-9CB6-25E5E38FAA56}"/>
                </a:ext>
              </a:extLst>
            </p:cNvPr>
            <p:cNvSpPr/>
            <p:nvPr/>
          </p:nvSpPr>
          <p:spPr>
            <a:xfrm>
              <a:off x="2950106" y="3115609"/>
              <a:ext cx="78586" cy="45782"/>
            </a:xfrm>
            <a:custGeom>
              <a:avLst/>
              <a:gdLst/>
              <a:ahLst/>
              <a:cxnLst/>
              <a:rect l="l" t="t" r="r" b="b"/>
              <a:pathLst>
                <a:path w="3203" h="1866" extrusionOk="0">
                  <a:moveTo>
                    <a:pt x="106" y="0"/>
                  </a:moveTo>
                  <a:cubicBezTo>
                    <a:pt x="47" y="0"/>
                    <a:pt x="1" y="85"/>
                    <a:pt x="61" y="130"/>
                  </a:cubicBezTo>
                  <a:cubicBezTo>
                    <a:pt x="969" y="812"/>
                    <a:pt x="1995" y="1552"/>
                    <a:pt x="3101" y="1863"/>
                  </a:cubicBezTo>
                  <a:cubicBezTo>
                    <a:pt x="3106" y="1864"/>
                    <a:pt x="3111" y="1865"/>
                    <a:pt x="3116" y="1865"/>
                  </a:cubicBezTo>
                  <a:cubicBezTo>
                    <a:pt x="3163" y="1865"/>
                    <a:pt x="3203" y="1799"/>
                    <a:pt x="3152" y="1772"/>
                  </a:cubicBezTo>
                  <a:cubicBezTo>
                    <a:pt x="2122" y="1204"/>
                    <a:pt x="1101" y="718"/>
                    <a:pt x="147" y="14"/>
                  </a:cubicBezTo>
                  <a:cubicBezTo>
                    <a:pt x="133" y="4"/>
                    <a:pt x="119" y="0"/>
                    <a:pt x="106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2334;p27">
              <a:extLst>
                <a:ext uri="{FF2B5EF4-FFF2-40B4-BE49-F238E27FC236}">
                  <a16:creationId xmlns:a16="http://schemas.microsoft.com/office/drawing/2014/main" id="{5387B804-72CF-EA42-BD2A-36FF4FDE13AB}"/>
                </a:ext>
              </a:extLst>
            </p:cNvPr>
            <p:cNvSpPr/>
            <p:nvPr/>
          </p:nvSpPr>
          <p:spPr>
            <a:xfrm>
              <a:off x="3078718" y="3189803"/>
              <a:ext cx="57608" cy="31307"/>
            </a:xfrm>
            <a:custGeom>
              <a:avLst/>
              <a:gdLst/>
              <a:ahLst/>
              <a:cxnLst/>
              <a:rect l="l" t="t" r="r" b="b"/>
              <a:pathLst>
                <a:path w="2348" h="1276" extrusionOk="0">
                  <a:moveTo>
                    <a:pt x="81" y="0"/>
                  </a:moveTo>
                  <a:cubicBezTo>
                    <a:pt x="25" y="0"/>
                    <a:pt x="0" y="93"/>
                    <a:pt x="62" y="127"/>
                  </a:cubicBezTo>
                  <a:cubicBezTo>
                    <a:pt x="770" y="506"/>
                    <a:pt x="1494" y="1093"/>
                    <a:pt x="2284" y="1274"/>
                  </a:cubicBezTo>
                  <a:cubicBezTo>
                    <a:pt x="2288" y="1275"/>
                    <a:pt x="2291" y="1275"/>
                    <a:pt x="2294" y="1275"/>
                  </a:cubicBezTo>
                  <a:cubicBezTo>
                    <a:pt x="2333" y="1275"/>
                    <a:pt x="2348" y="1213"/>
                    <a:pt x="2316" y="1190"/>
                  </a:cubicBezTo>
                  <a:cubicBezTo>
                    <a:pt x="1968" y="948"/>
                    <a:pt x="1564" y="783"/>
                    <a:pt x="1194" y="580"/>
                  </a:cubicBezTo>
                  <a:cubicBezTo>
                    <a:pt x="835" y="384"/>
                    <a:pt x="474" y="187"/>
                    <a:pt x="108" y="7"/>
                  </a:cubicBezTo>
                  <a:cubicBezTo>
                    <a:pt x="98" y="2"/>
                    <a:pt x="89" y="0"/>
                    <a:pt x="8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2335;p27">
              <a:extLst>
                <a:ext uri="{FF2B5EF4-FFF2-40B4-BE49-F238E27FC236}">
                  <a16:creationId xmlns:a16="http://schemas.microsoft.com/office/drawing/2014/main" id="{BB4ADC36-7A79-C849-8BDF-5094AC46E9E9}"/>
                </a:ext>
              </a:extLst>
            </p:cNvPr>
            <p:cNvSpPr/>
            <p:nvPr/>
          </p:nvSpPr>
          <p:spPr>
            <a:xfrm>
              <a:off x="3157745" y="3223833"/>
              <a:ext cx="29785" cy="20094"/>
            </a:xfrm>
            <a:custGeom>
              <a:avLst/>
              <a:gdLst/>
              <a:ahLst/>
              <a:cxnLst/>
              <a:rect l="l" t="t" r="r" b="b"/>
              <a:pathLst>
                <a:path w="1214" h="819" extrusionOk="0">
                  <a:moveTo>
                    <a:pt x="112" y="0"/>
                  </a:moveTo>
                  <a:cubicBezTo>
                    <a:pt x="49" y="0"/>
                    <a:pt x="0" y="89"/>
                    <a:pt x="67" y="133"/>
                  </a:cubicBezTo>
                  <a:cubicBezTo>
                    <a:pt x="261" y="264"/>
                    <a:pt x="457" y="394"/>
                    <a:pt x="653" y="526"/>
                  </a:cubicBezTo>
                  <a:cubicBezTo>
                    <a:pt x="810" y="632"/>
                    <a:pt x="966" y="773"/>
                    <a:pt x="1151" y="816"/>
                  </a:cubicBezTo>
                  <a:cubicBezTo>
                    <a:pt x="1155" y="818"/>
                    <a:pt x="1159" y="818"/>
                    <a:pt x="1163" y="818"/>
                  </a:cubicBezTo>
                  <a:cubicBezTo>
                    <a:pt x="1199" y="818"/>
                    <a:pt x="1213" y="766"/>
                    <a:pt x="1194" y="739"/>
                  </a:cubicBezTo>
                  <a:cubicBezTo>
                    <a:pt x="1087" y="591"/>
                    <a:pt x="894" y="502"/>
                    <a:pt x="744" y="403"/>
                  </a:cubicBezTo>
                  <a:cubicBezTo>
                    <a:pt x="548" y="273"/>
                    <a:pt x="353" y="142"/>
                    <a:pt x="154" y="14"/>
                  </a:cubicBezTo>
                  <a:cubicBezTo>
                    <a:pt x="140" y="4"/>
                    <a:pt x="126" y="0"/>
                    <a:pt x="11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2336;p27">
              <a:extLst>
                <a:ext uri="{FF2B5EF4-FFF2-40B4-BE49-F238E27FC236}">
                  <a16:creationId xmlns:a16="http://schemas.microsoft.com/office/drawing/2014/main" id="{844C0C5B-7DBE-484E-9050-0F3B5718B4F5}"/>
                </a:ext>
              </a:extLst>
            </p:cNvPr>
            <p:cNvSpPr/>
            <p:nvPr/>
          </p:nvSpPr>
          <p:spPr>
            <a:xfrm>
              <a:off x="2870857" y="3309043"/>
              <a:ext cx="75053" cy="9299"/>
            </a:xfrm>
            <a:custGeom>
              <a:avLst/>
              <a:gdLst/>
              <a:ahLst/>
              <a:cxnLst/>
              <a:rect l="l" t="t" r="r" b="b"/>
              <a:pathLst>
                <a:path w="3059" h="379" extrusionOk="0">
                  <a:moveTo>
                    <a:pt x="2267" y="0"/>
                  </a:moveTo>
                  <a:cubicBezTo>
                    <a:pt x="1530" y="0"/>
                    <a:pt x="782" y="83"/>
                    <a:pt x="77" y="250"/>
                  </a:cubicBezTo>
                  <a:cubicBezTo>
                    <a:pt x="1" y="266"/>
                    <a:pt x="12" y="379"/>
                    <a:pt x="79" y="379"/>
                  </a:cubicBezTo>
                  <a:cubicBezTo>
                    <a:pt x="84" y="379"/>
                    <a:pt x="90" y="378"/>
                    <a:pt x="97" y="376"/>
                  </a:cubicBezTo>
                  <a:cubicBezTo>
                    <a:pt x="1060" y="157"/>
                    <a:pt x="2018" y="208"/>
                    <a:pt x="2996" y="134"/>
                  </a:cubicBezTo>
                  <a:cubicBezTo>
                    <a:pt x="3059" y="129"/>
                    <a:pt x="3052" y="30"/>
                    <a:pt x="2993" y="27"/>
                  </a:cubicBezTo>
                  <a:cubicBezTo>
                    <a:pt x="2753" y="9"/>
                    <a:pt x="2511" y="0"/>
                    <a:pt x="2267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2337;p27">
              <a:extLst>
                <a:ext uri="{FF2B5EF4-FFF2-40B4-BE49-F238E27FC236}">
                  <a16:creationId xmlns:a16="http://schemas.microsoft.com/office/drawing/2014/main" id="{00B22125-FDF6-3D43-8CBB-6217FDB5AFB5}"/>
                </a:ext>
              </a:extLst>
            </p:cNvPr>
            <p:cNvSpPr/>
            <p:nvPr/>
          </p:nvSpPr>
          <p:spPr>
            <a:xfrm>
              <a:off x="3006855" y="3303302"/>
              <a:ext cx="56136" cy="9986"/>
            </a:xfrm>
            <a:custGeom>
              <a:avLst/>
              <a:gdLst/>
              <a:ahLst/>
              <a:cxnLst/>
              <a:rect l="l" t="t" r="r" b="b"/>
              <a:pathLst>
                <a:path w="2288" h="407" extrusionOk="0">
                  <a:moveTo>
                    <a:pt x="121" y="1"/>
                  </a:moveTo>
                  <a:cubicBezTo>
                    <a:pt x="17" y="1"/>
                    <a:pt x="0" y="157"/>
                    <a:pt x="104" y="162"/>
                  </a:cubicBezTo>
                  <a:cubicBezTo>
                    <a:pt x="675" y="184"/>
                    <a:pt x="1294" y="406"/>
                    <a:pt x="1877" y="406"/>
                  </a:cubicBezTo>
                  <a:cubicBezTo>
                    <a:pt x="1990" y="406"/>
                    <a:pt x="2102" y="398"/>
                    <a:pt x="2212" y="378"/>
                  </a:cubicBezTo>
                  <a:cubicBezTo>
                    <a:pt x="2287" y="363"/>
                    <a:pt x="2274" y="264"/>
                    <a:pt x="2207" y="251"/>
                  </a:cubicBezTo>
                  <a:cubicBezTo>
                    <a:pt x="1552" y="100"/>
                    <a:pt x="795" y="6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2338;p27">
              <a:extLst>
                <a:ext uri="{FF2B5EF4-FFF2-40B4-BE49-F238E27FC236}">
                  <a16:creationId xmlns:a16="http://schemas.microsoft.com/office/drawing/2014/main" id="{ECE384C9-CC4D-4A4B-B8EF-18E4EC518780}"/>
                </a:ext>
              </a:extLst>
            </p:cNvPr>
            <p:cNvSpPr/>
            <p:nvPr/>
          </p:nvSpPr>
          <p:spPr>
            <a:xfrm>
              <a:off x="3169964" y="3247755"/>
              <a:ext cx="831491" cy="1172822"/>
            </a:xfrm>
            <a:custGeom>
              <a:avLst/>
              <a:gdLst/>
              <a:ahLst/>
              <a:cxnLst/>
              <a:rect l="l" t="t" r="r" b="b"/>
              <a:pathLst>
                <a:path w="33890" h="47802" extrusionOk="0">
                  <a:moveTo>
                    <a:pt x="6874" y="2701"/>
                  </a:moveTo>
                  <a:cubicBezTo>
                    <a:pt x="7868" y="2820"/>
                    <a:pt x="8876" y="2858"/>
                    <a:pt x="9868" y="2945"/>
                  </a:cubicBezTo>
                  <a:cubicBezTo>
                    <a:pt x="10037" y="2960"/>
                    <a:pt x="10207" y="2970"/>
                    <a:pt x="10375" y="2985"/>
                  </a:cubicBezTo>
                  <a:cubicBezTo>
                    <a:pt x="10235" y="2987"/>
                    <a:pt x="10096" y="2988"/>
                    <a:pt x="9956" y="2988"/>
                  </a:cubicBezTo>
                  <a:cubicBezTo>
                    <a:pt x="9398" y="2988"/>
                    <a:pt x="8841" y="2971"/>
                    <a:pt x="8284" y="2929"/>
                  </a:cubicBezTo>
                  <a:cubicBezTo>
                    <a:pt x="7802" y="2891"/>
                    <a:pt x="7334" y="2812"/>
                    <a:pt x="6874" y="2701"/>
                  </a:cubicBezTo>
                  <a:close/>
                  <a:moveTo>
                    <a:pt x="13517" y="238"/>
                  </a:moveTo>
                  <a:cubicBezTo>
                    <a:pt x="14504" y="238"/>
                    <a:pt x="15490" y="248"/>
                    <a:pt x="16476" y="275"/>
                  </a:cubicBezTo>
                  <a:cubicBezTo>
                    <a:pt x="19168" y="345"/>
                    <a:pt x="21860" y="443"/>
                    <a:pt x="24549" y="538"/>
                  </a:cubicBezTo>
                  <a:cubicBezTo>
                    <a:pt x="25834" y="584"/>
                    <a:pt x="27136" y="673"/>
                    <a:pt x="28395" y="955"/>
                  </a:cubicBezTo>
                  <a:cubicBezTo>
                    <a:pt x="28938" y="1077"/>
                    <a:pt x="29429" y="1329"/>
                    <a:pt x="29962" y="1464"/>
                  </a:cubicBezTo>
                  <a:cubicBezTo>
                    <a:pt x="30396" y="1578"/>
                    <a:pt x="30896" y="1629"/>
                    <a:pt x="31285" y="1868"/>
                  </a:cubicBezTo>
                  <a:cubicBezTo>
                    <a:pt x="31285" y="1894"/>
                    <a:pt x="31293" y="1917"/>
                    <a:pt x="31309" y="1939"/>
                  </a:cubicBezTo>
                  <a:cubicBezTo>
                    <a:pt x="31107" y="2082"/>
                    <a:pt x="30881" y="2191"/>
                    <a:pt x="30640" y="2278"/>
                  </a:cubicBezTo>
                  <a:cubicBezTo>
                    <a:pt x="30250" y="2326"/>
                    <a:pt x="29861" y="2395"/>
                    <a:pt x="29479" y="2443"/>
                  </a:cubicBezTo>
                  <a:cubicBezTo>
                    <a:pt x="28337" y="2578"/>
                    <a:pt x="27214" y="2848"/>
                    <a:pt x="26061" y="2848"/>
                  </a:cubicBezTo>
                  <a:cubicBezTo>
                    <a:pt x="25994" y="2848"/>
                    <a:pt x="25926" y="2847"/>
                    <a:pt x="25859" y="2845"/>
                  </a:cubicBezTo>
                  <a:cubicBezTo>
                    <a:pt x="25044" y="2820"/>
                    <a:pt x="24229" y="2812"/>
                    <a:pt x="23414" y="2812"/>
                  </a:cubicBezTo>
                  <a:cubicBezTo>
                    <a:pt x="23194" y="2812"/>
                    <a:pt x="22974" y="2812"/>
                    <a:pt x="22753" y="2813"/>
                  </a:cubicBezTo>
                  <a:cubicBezTo>
                    <a:pt x="22249" y="2866"/>
                    <a:pt x="21743" y="2912"/>
                    <a:pt x="21236" y="2949"/>
                  </a:cubicBezTo>
                  <a:cubicBezTo>
                    <a:pt x="19554" y="2888"/>
                    <a:pt x="17872" y="2805"/>
                    <a:pt x="16188" y="2787"/>
                  </a:cubicBezTo>
                  <a:cubicBezTo>
                    <a:pt x="16090" y="2786"/>
                    <a:pt x="15993" y="2786"/>
                    <a:pt x="15895" y="2786"/>
                  </a:cubicBezTo>
                  <a:cubicBezTo>
                    <a:pt x="15210" y="2786"/>
                    <a:pt x="14523" y="2810"/>
                    <a:pt x="13837" y="2841"/>
                  </a:cubicBezTo>
                  <a:cubicBezTo>
                    <a:pt x="12741" y="2804"/>
                    <a:pt x="11647" y="2748"/>
                    <a:pt x="10553" y="2664"/>
                  </a:cubicBezTo>
                  <a:cubicBezTo>
                    <a:pt x="9342" y="2568"/>
                    <a:pt x="8130" y="2492"/>
                    <a:pt x="6920" y="2375"/>
                  </a:cubicBezTo>
                  <a:cubicBezTo>
                    <a:pt x="6349" y="2319"/>
                    <a:pt x="5731" y="2260"/>
                    <a:pt x="5123" y="2166"/>
                  </a:cubicBezTo>
                  <a:cubicBezTo>
                    <a:pt x="4900" y="2087"/>
                    <a:pt x="4676" y="2005"/>
                    <a:pt x="4455" y="1917"/>
                  </a:cubicBezTo>
                  <a:cubicBezTo>
                    <a:pt x="3697" y="1626"/>
                    <a:pt x="2929" y="1378"/>
                    <a:pt x="2135" y="1378"/>
                  </a:cubicBezTo>
                  <a:cubicBezTo>
                    <a:pt x="1874" y="1378"/>
                    <a:pt x="1609" y="1405"/>
                    <a:pt x="1342" y="1466"/>
                  </a:cubicBezTo>
                  <a:cubicBezTo>
                    <a:pt x="1232" y="1490"/>
                    <a:pt x="1256" y="1637"/>
                    <a:pt x="1364" y="1637"/>
                  </a:cubicBezTo>
                  <a:cubicBezTo>
                    <a:pt x="1365" y="1637"/>
                    <a:pt x="1366" y="1637"/>
                    <a:pt x="1366" y="1637"/>
                  </a:cubicBezTo>
                  <a:cubicBezTo>
                    <a:pt x="1399" y="1636"/>
                    <a:pt x="1432" y="1636"/>
                    <a:pt x="1465" y="1636"/>
                  </a:cubicBezTo>
                  <a:cubicBezTo>
                    <a:pt x="2216" y="1636"/>
                    <a:pt x="2896" y="1797"/>
                    <a:pt x="3564" y="2018"/>
                  </a:cubicBezTo>
                  <a:cubicBezTo>
                    <a:pt x="3745" y="2098"/>
                    <a:pt x="3935" y="2164"/>
                    <a:pt x="4128" y="2220"/>
                  </a:cubicBezTo>
                  <a:cubicBezTo>
                    <a:pt x="4511" y="2364"/>
                    <a:pt x="4894" y="2520"/>
                    <a:pt x="5292" y="2673"/>
                  </a:cubicBezTo>
                  <a:cubicBezTo>
                    <a:pt x="6418" y="3103"/>
                    <a:pt x="7591" y="3311"/>
                    <a:pt x="8789" y="3384"/>
                  </a:cubicBezTo>
                  <a:cubicBezTo>
                    <a:pt x="9305" y="3415"/>
                    <a:pt x="9822" y="3428"/>
                    <a:pt x="10340" y="3428"/>
                  </a:cubicBezTo>
                  <a:cubicBezTo>
                    <a:pt x="12174" y="3428"/>
                    <a:pt x="14017" y="3268"/>
                    <a:pt x="15853" y="3234"/>
                  </a:cubicBezTo>
                  <a:cubicBezTo>
                    <a:pt x="16242" y="3238"/>
                    <a:pt x="16631" y="3241"/>
                    <a:pt x="17020" y="3241"/>
                  </a:cubicBezTo>
                  <a:cubicBezTo>
                    <a:pt x="17162" y="3241"/>
                    <a:pt x="17304" y="3241"/>
                    <a:pt x="17447" y="3240"/>
                  </a:cubicBezTo>
                  <a:lnTo>
                    <a:pt x="17476" y="3240"/>
                  </a:lnTo>
                  <a:cubicBezTo>
                    <a:pt x="19845" y="3296"/>
                    <a:pt x="22215" y="3453"/>
                    <a:pt x="24587" y="3453"/>
                  </a:cubicBezTo>
                  <a:cubicBezTo>
                    <a:pt x="24990" y="3453"/>
                    <a:pt x="25393" y="3448"/>
                    <a:pt x="25796" y="3438"/>
                  </a:cubicBezTo>
                  <a:cubicBezTo>
                    <a:pt x="26978" y="3405"/>
                    <a:pt x="28129" y="3240"/>
                    <a:pt x="29289" y="3026"/>
                  </a:cubicBezTo>
                  <a:cubicBezTo>
                    <a:pt x="29841" y="2922"/>
                    <a:pt x="30469" y="2822"/>
                    <a:pt x="31019" y="2593"/>
                  </a:cubicBezTo>
                  <a:cubicBezTo>
                    <a:pt x="31099" y="2590"/>
                    <a:pt x="31178" y="2588"/>
                    <a:pt x="31257" y="2588"/>
                  </a:cubicBezTo>
                  <a:cubicBezTo>
                    <a:pt x="31404" y="2588"/>
                    <a:pt x="31549" y="2594"/>
                    <a:pt x="31691" y="2609"/>
                  </a:cubicBezTo>
                  <a:cubicBezTo>
                    <a:pt x="31700" y="2610"/>
                    <a:pt x="31709" y="2611"/>
                    <a:pt x="31718" y="2611"/>
                  </a:cubicBezTo>
                  <a:cubicBezTo>
                    <a:pt x="31807" y="2611"/>
                    <a:pt x="31865" y="2550"/>
                    <a:pt x="31886" y="2477"/>
                  </a:cubicBezTo>
                  <a:cubicBezTo>
                    <a:pt x="31889" y="2477"/>
                    <a:pt x="31892" y="2478"/>
                    <a:pt x="31894" y="2478"/>
                  </a:cubicBezTo>
                  <a:cubicBezTo>
                    <a:pt x="31933" y="2478"/>
                    <a:pt x="31971" y="2467"/>
                    <a:pt x="32003" y="2438"/>
                  </a:cubicBezTo>
                  <a:cubicBezTo>
                    <a:pt x="32019" y="2436"/>
                    <a:pt x="32034" y="2436"/>
                    <a:pt x="32052" y="2428"/>
                  </a:cubicBezTo>
                  <a:cubicBezTo>
                    <a:pt x="32062" y="2424"/>
                    <a:pt x="32072" y="2422"/>
                    <a:pt x="32083" y="2422"/>
                  </a:cubicBezTo>
                  <a:cubicBezTo>
                    <a:pt x="32267" y="2422"/>
                    <a:pt x="32544" y="3029"/>
                    <a:pt x="32784" y="3657"/>
                  </a:cubicBezTo>
                  <a:cubicBezTo>
                    <a:pt x="32741" y="3697"/>
                    <a:pt x="32733" y="3772"/>
                    <a:pt x="32762" y="3833"/>
                  </a:cubicBezTo>
                  <a:cubicBezTo>
                    <a:pt x="32463" y="3990"/>
                    <a:pt x="31484" y="4197"/>
                    <a:pt x="31392" y="4222"/>
                  </a:cubicBezTo>
                  <a:cubicBezTo>
                    <a:pt x="30818" y="4362"/>
                    <a:pt x="30230" y="4445"/>
                    <a:pt x="29645" y="4519"/>
                  </a:cubicBezTo>
                  <a:cubicBezTo>
                    <a:pt x="28500" y="4662"/>
                    <a:pt x="27340" y="4741"/>
                    <a:pt x="26189" y="4814"/>
                  </a:cubicBezTo>
                  <a:cubicBezTo>
                    <a:pt x="23478" y="4979"/>
                    <a:pt x="20733" y="5023"/>
                    <a:pt x="18013" y="5023"/>
                  </a:cubicBezTo>
                  <a:cubicBezTo>
                    <a:pt x="17963" y="5023"/>
                    <a:pt x="17912" y="5023"/>
                    <a:pt x="17862" y="5023"/>
                  </a:cubicBezTo>
                  <a:cubicBezTo>
                    <a:pt x="15201" y="5021"/>
                    <a:pt x="12524" y="4921"/>
                    <a:pt x="9871" y="4692"/>
                  </a:cubicBezTo>
                  <a:cubicBezTo>
                    <a:pt x="8518" y="4576"/>
                    <a:pt x="7167" y="4415"/>
                    <a:pt x="5828" y="4212"/>
                  </a:cubicBezTo>
                  <a:cubicBezTo>
                    <a:pt x="4528" y="4015"/>
                    <a:pt x="3218" y="3410"/>
                    <a:pt x="1903" y="3393"/>
                  </a:cubicBezTo>
                  <a:cubicBezTo>
                    <a:pt x="1839" y="3393"/>
                    <a:pt x="1829" y="3479"/>
                    <a:pt x="1892" y="3491"/>
                  </a:cubicBezTo>
                  <a:cubicBezTo>
                    <a:pt x="3207" y="3772"/>
                    <a:pt x="4469" y="4201"/>
                    <a:pt x="5800" y="4415"/>
                  </a:cubicBezTo>
                  <a:cubicBezTo>
                    <a:pt x="7245" y="4646"/>
                    <a:pt x="8700" y="4800"/>
                    <a:pt x="10158" y="4926"/>
                  </a:cubicBezTo>
                  <a:cubicBezTo>
                    <a:pt x="12814" y="5159"/>
                    <a:pt x="15496" y="5242"/>
                    <a:pt x="18164" y="5242"/>
                  </a:cubicBezTo>
                  <a:cubicBezTo>
                    <a:pt x="18467" y="5242"/>
                    <a:pt x="18769" y="5241"/>
                    <a:pt x="19071" y="5239"/>
                  </a:cubicBezTo>
                  <a:cubicBezTo>
                    <a:pt x="21862" y="5222"/>
                    <a:pt x="24678" y="5202"/>
                    <a:pt x="27461" y="4978"/>
                  </a:cubicBezTo>
                  <a:cubicBezTo>
                    <a:pt x="28624" y="4883"/>
                    <a:pt x="29785" y="4799"/>
                    <a:pt x="30937" y="4593"/>
                  </a:cubicBezTo>
                  <a:cubicBezTo>
                    <a:pt x="31275" y="4530"/>
                    <a:pt x="32448" y="4364"/>
                    <a:pt x="32922" y="4039"/>
                  </a:cubicBezTo>
                  <a:cubicBezTo>
                    <a:pt x="33084" y="4497"/>
                    <a:pt x="33212" y="4904"/>
                    <a:pt x="33243" y="5006"/>
                  </a:cubicBezTo>
                  <a:cubicBezTo>
                    <a:pt x="33420" y="5568"/>
                    <a:pt x="33560" y="6115"/>
                    <a:pt x="33494" y="6717"/>
                  </a:cubicBezTo>
                  <a:cubicBezTo>
                    <a:pt x="33443" y="7216"/>
                    <a:pt x="32866" y="7822"/>
                    <a:pt x="32477" y="8191"/>
                  </a:cubicBezTo>
                  <a:cubicBezTo>
                    <a:pt x="32495" y="8147"/>
                    <a:pt x="32495" y="8104"/>
                    <a:pt x="32469" y="8061"/>
                  </a:cubicBezTo>
                  <a:cubicBezTo>
                    <a:pt x="32464" y="8054"/>
                    <a:pt x="32463" y="8048"/>
                    <a:pt x="32456" y="8043"/>
                  </a:cubicBezTo>
                  <a:cubicBezTo>
                    <a:pt x="32441" y="8018"/>
                    <a:pt x="32408" y="8006"/>
                    <a:pt x="32382" y="8006"/>
                  </a:cubicBezTo>
                  <a:cubicBezTo>
                    <a:pt x="32378" y="8006"/>
                    <a:pt x="32375" y="8006"/>
                    <a:pt x="32372" y="8007"/>
                  </a:cubicBezTo>
                  <a:cubicBezTo>
                    <a:pt x="32260" y="8023"/>
                    <a:pt x="32186" y="8133"/>
                    <a:pt x="32085" y="8180"/>
                  </a:cubicBezTo>
                  <a:cubicBezTo>
                    <a:pt x="31884" y="8275"/>
                    <a:pt x="31647" y="8306"/>
                    <a:pt x="31426" y="8339"/>
                  </a:cubicBezTo>
                  <a:cubicBezTo>
                    <a:pt x="31143" y="8381"/>
                    <a:pt x="30856" y="8389"/>
                    <a:pt x="30571" y="8399"/>
                  </a:cubicBezTo>
                  <a:cubicBezTo>
                    <a:pt x="30579" y="8334"/>
                    <a:pt x="30553" y="8267"/>
                    <a:pt x="30479" y="8237"/>
                  </a:cubicBezTo>
                  <a:cubicBezTo>
                    <a:pt x="30459" y="8229"/>
                    <a:pt x="30447" y="8225"/>
                    <a:pt x="30420" y="8225"/>
                  </a:cubicBezTo>
                  <a:cubicBezTo>
                    <a:pt x="30379" y="8225"/>
                    <a:pt x="30303" y="8236"/>
                    <a:pt x="30110" y="8265"/>
                  </a:cubicBezTo>
                  <a:cubicBezTo>
                    <a:pt x="25395" y="8688"/>
                    <a:pt x="21434" y="8832"/>
                    <a:pt x="17290" y="8832"/>
                  </a:cubicBezTo>
                  <a:cubicBezTo>
                    <a:pt x="16341" y="8832"/>
                    <a:pt x="15383" y="8824"/>
                    <a:pt x="14403" y="8811"/>
                  </a:cubicBezTo>
                  <a:cubicBezTo>
                    <a:pt x="11652" y="8773"/>
                    <a:pt x="8978" y="8522"/>
                    <a:pt x="6266" y="8059"/>
                  </a:cubicBezTo>
                  <a:cubicBezTo>
                    <a:pt x="5207" y="7878"/>
                    <a:pt x="4164" y="7733"/>
                    <a:pt x="3119" y="7483"/>
                  </a:cubicBezTo>
                  <a:cubicBezTo>
                    <a:pt x="2741" y="7393"/>
                    <a:pt x="2052" y="7361"/>
                    <a:pt x="1617" y="7361"/>
                  </a:cubicBezTo>
                  <a:cubicBezTo>
                    <a:pt x="1415" y="7361"/>
                    <a:pt x="1268" y="7368"/>
                    <a:pt x="1233" y="7379"/>
                  </a:cubicBezTo>
                  <a:cubicBezTo>
                    <a:pt x="1167" y="7400"/>
                    <a:pt x="1108" y="7410"/>
                    <a:pt x="1054" y="7410"/>
                  </a:cubicBezTo>
                  <a:cubicBezTo>
                    <a:pt x="492" y="7410"/>
                    <a:pt x="536" y="6350"/>
                    <a:pt x="500" y="6001"/>
                  </a:cubicBezTo>
                  <a:cubicBezTo>
                    <a:pt x="477" y="5779"/>
                    <a:pt x="460" y="5557"/>
                    <a:pt x="440" y="5334"/>
                  </a:cubicBezTo>
                  <a:lnTo>
                    <a:pt x="440" y="5334"/>
                  </a:lnTo>
                  <a:cubicBezTo>
                    <a:pt x="1688" y="5674"/>
                    <a:pt x="2805" y="6333"/>
                    <a:pt x="4025" y="6754"/>
                  </a:cubicBezTo>
                  <a:cubicBezTo>
                    <a:pt x="5220" y="7170"/>
                    <a:pt x="6479" y="7381"/>
                    <a:pt x="7731" y="7524"/>
                  </a:cubicBezTo>
                  <a:cubicBezTo>
                    <a:pt x="10446" y="7837"/>
                    <a:pt x="13227" y="7781"/>
                    <a:pt x="15960" y="7829"/>
                  </a:cubicBezTo>
                  <a:cubicBezTo>
                    <a:pt x="16655" y="7840"/>
                    <a:pt x="17350" y="7847"/>
                    <a:pt x="18045" y="7847"/>
                  </a:cubicBezTo>
                  <a:cubicBezTo>
                    <a:pt x="20120" y="7847"/>
                    <a:pt x="22195" y="7785"/>
                    <a:pt x="24264" y="7595"/>
                  </a:cubicBezTo>
                  <a:cubicBezTo>
                    <a:pt x="25676" y="7468"/>
                    <a:pt x="27082" y="7257"/>
                    <a:pt x="28470" y="6977"/>
                  </a:cubicBezTo>
                  <a:cubicBezTo>
                    <a:pt x="29007" y="6869"/>
                    <a:pt x="29870" y="6484"/>
                    <a:pt x="30523" y="6484"/>
                  </a:cubicBezTo>
                  <a:cubicBezTo>
                    <a:pt x="30668" y="6484"/>
                    <a:pt x="30803" y="6503"/>
                    <a:pt x="30922" y="6548"/>
                  </a:cubicBezTo>
                  <a:cubicBezTo>
                    <a:pt x="30942" y="6557"/>
                    <a:pt x="30962" y="6560"/>
                    <a:pt x="30981" y="6560"/>
                  </a:cubicBezTo>
                  <a:cubicBezTo>
                    <a:pt x="31129" y="6560"/>
                    <a:pt x="31206" y="6326"/>
                    <a:pt x="31039" y="6263"/>
                  </a:cubicBezTo>
                  <a:cubicBezTo>
                    <a:pt x="30911" y="6214"/>
                    <a:pt x="30767" y="6195"/>
                    <a:pt x="30616" y="6195"/>
                  </a:cubicBezTo>
                  <a:cubicBezTo>
                    <a:pt x="30133" y="6195"/>
                    <a:pt x="29571" y="6397"/>
                    <a:pt x="29171" y="6494"/>
                  </a:cubicBezTo>
                  <a:cubicBezTo>
                    <a:pt x="28034" y="6763"/>
                    <a:pt x="26895" y="6975"/>
                    <a:pt x="25739" y="7132"/>
                  </a:cubicBezTo>
                  <a:cubicBezTo>
                    <a:pt x="23145" y="7485"/>
                    <a:pt x="20519" y="7573"/>
                    <a:pt x="17901" y="7573"/>
                  </a:cubicBezTo>
                  <a:cubicBezTo>
                    <a:pt x="17470" y="7573"/>
                    <a:pt x="17039" y="7571"/>
                    <a:pt x="16608" y="7567"/>
                  </a:cubicBezTo>
                  <a:cubicBezTo>
                    <a:pt x="13764" y="7537"/>
                    <a:pt x="10888" y="7553"/>
                    <a:pt x="8054" y="7295"/>
                  </a:cubicBezTo>
                  <a:cubicBezTo>
                    <a:pt x="6624" y="7165"/>
                    <a:pt x="5212" y="6893"/>
                    <a:pt x="3851" y="6432"/>
                  </a:cubicBezTo>
                  <a:cubicBezTo>
                    <a:pt x="2701" y="6044"/>
                    <a:pt x="1653" y="5333"/>
                    <a:pt x="432" y="5201"/>
                  </a:cubicBezTo>
                  <a:cubicBezTo>
                    <a:pt x="386" y="4675"/>
                    <a:pt x="346" y="4150"/>
                    <a:pt x="322" y="3622"/>
                  </a:cubicBezTo>
                  <a:cubicBezTo>
                    <a:pt x="289" y="2919"/>
                    <a:pt x="262" y="2214"/>
                    <a:pt x="541" y="1556"/>
                  </a:cubicBezTo>
                  <a:cubicBezTo>
                    <a:pt x="739" y="1382"/>
                    <a:pt x="996" y="1273"/>
                    <a:pt x="1317" y="1176"/>
                  </a:cubicBezTo>
                  <a:cubicBezTo>
                    <a:pt x="1513" y="1116"/>
                    <a:pt x="1844" y="1042"/>
                    <a:pt x="1997" y="861"/>
                  </a:cubicBezTo>
                  <a:cubicBezTo>
                    <a:pt x="4053" y="459"/>
                    <a:pt x="6159" y="354"/>
                    <a:pt x="8253" y="309"/>
                  </a:cubicBezTo>
                  <a:cubicBezTo>
                    <a:pt x="10008" y="271"/>
                    <a:pt x="11763" y="238"/>
                    <a:pt x="13517" y="238"/>
                  </a:cubicBezTo>
                  <a:close/>
                  <a:moveTo>
                    <a:pt x="31744" y="8639"/>
                  </a:moveTo>
                  <a:cubicBezTo>
                    <a:pt x="31848" y="8652"/>
                    <a:pt x="31963" y="8666"/>
                    <a:pt x="32084" y="8671"/>
                  </a:cubicBezTo>
                  <a:cubicBezTo>
                    <a:pt x="31317" y="11934"/>
                    <a:pt x="30751" y="15254"/>
                    <a:pt x="30088" y="18541"/>
                  </a:cubicBezTo>
                  <a:cubicBezTo>
                    <a:pt x="30179" y="17241"/>
                    <a:pt x="30125" y="15930"/>
                    <a:pt x="30261" y="14635"/>
                  </a:cubicBezTo>
                  <a:cubicBezTo>
                    <a:pt x="30477" y="12554"/>
                    <a:pt x="31362" y="10674"/>
                    <a:pt x="31744" y="8639"/>
                  </a:cubicBezTo>
                  <a:close/>
                  <a:moveTo>
                    <a:pt x="2160" y="7565"/>
                  </a:moveTo>
                  <a:cubicBezTo>
                    <a:pt x="2798" y="7565"/>
                    <a:pt x="3519" y="7850"/>
                    <a:pt x="4053" y="7980"/>
                  </a:cubicBezTo>
                  <a:cubicBezTo>
                    <a:pt x="5157" y="8250"/>
                    <a:pt x="6339" y="8364"/>
                    <a:pt x="7461" y="8559"/>
                  </a:cubicBezTo>
                  <a:cubicBezTo>
                    <a:pt x="9975" y="8998"/>
                    <a:pt x="12525" y="9084"/>
                    <a:pt x="15072" y="9115"/>
                  </a:cubicBezTo>
                  <a:cubicBezTo>
                    <a:pt x="16848" y="9138"/>
                    <a:pt x="18622" y="9170"/>
                    <a:pt x="20393" y="9170"/>
                  </a:cubicBezTo>
                  <a:cubicBezTo>
                    <a:pt x="23718" y="9170"/>
                    <a:pt x="27035" y="9057"/>
                    <a:pt x="30344" y="8559"/>
                  </a:cubicBezTo>
                  <a:cubicBezTo>
                    <a:pt x="30497" y="8590"/>
                    <a:pt x="30660" y="8601"/>
                    <a:pt x="30823" y="8601"/>
                  </a:cubicBezTo>
                  <a:cubicBezTo>
                    <a:pt x="31041" y="8601"/>
                    <a:pt x="31259" y="8581"/>
                    <a:pt x="31459" y="8563"/>
                  </a:cubicBezTo>
                  <a:cubicBezTo>
                    <a:pt x="31507" y="8559"/>
                    <a:pt x="31558" y="8555"/>
                    <a:pt x="31612" y="8549"/>
                  </a:cubicBezTo>
                  <a:lnTo>
                    <a:pt x="31612" y="8549"/>
                  </a:lnTo>
                  <a:cubicBezTo>
                    <a:pt x="31607" y="8575"/>
                    <a:pt x="31622" y="8598"/>
                    <a:pt x="31640" y="8615"/>
                  </a:cubicBezTo>
                  <a:cubicBezTo>
                    <a:pt x="31131" y="10522"/>
                    <a:pt x="30354" y="12363"/>
                    <a:pt x="30092" y="14327"/>
                  </a:cubicBezTo>
                  <a:cubicBezTo>
                    <a:pt x="29953" y="15361"/>
                    <a:pt x="29919" y="16381"/>
                    <a:pt x="29904" y="17421"/>
                  </a:cubicBezTo>
                  <a:cubicBezTo>
                    <a:pt x="29891" y="18408"/>
                    <a:pt x="29685" y="19367"/>
                    <a:pt x="29622" y="20347"/>
                  </a:cubicBezTo>
                  <a:cubicBezTo>
                    <a:pt x="29619" y="20411"/>
                    <a:pt x="29657" y="20447"/>
                    <a:pt x="29703" y="20459"/>
                  </a:cubicBezTo>
                  <a:cubicBezTo>
                    <a:pt x="29101" y="23426"/>
                    <a:pt x="28508" y="26393"/>
                    <a:pt x="27965" y="29374"/>
                  </a:cubicBezTo>
                  <a:cubicBezTo>
                    <a:pt x="27345" y="32761"/>
                    <a:pt x="27049" y="36208"/>
                    <a:pt x="26309" y="39572"/>
                  </a:cubicBezTo>
                  <a:cubicBezTo>
                    <a:pt x="25997" y="40983"/>
                    <a:pt x="25796" y="42485"/>
                    <a:pt x="24968" y="43708"/>
                  </a:cubicBezTo>
                  <a:cubicBezTo>
                    <a:pt x="24460" y="44455"/>
                    <a:pt x="23167" y="45284"/>
                    <a:pt x="22110" y="45284"/>
                  </a:cubicBezTo>
                  <a:cubicBezTo>
                    <a:pt x="21863" y="45284"/>
                    <a:pt x="21630" y="45239"/>
                    <a:pt x="21422" y="45138"/>
                  </a:cubicBezTo>
                  <a:cubicBezTo>
                    <a:pt x="21390" y="45121"/>
                    <a:pt x="20683" y="44991"/>
                    <a:pt x="20102" y="44991"/>
                  </a:cubicBezTo>
                  <a:cubicBezTo>
                    <a:pt x="19960" y="44991"/>
                    <a:pt x="19826" y="44998"/>
                    <a:pt x="19710" y="45017"/>
                  </a:cubicBezTo>
                  <a:cubicBezTo>
                    <a:pt x="18955" y="45142"/>
                    <a:pt x="18207" y="45185"/>
                    <a:pt x="17452" y="45185"/>
                  </a:cubicBezTo>
                  <a:cubicBezTo>
                    <a:pt x="17012" y="45185"/>
                    <a:pt x="16569" y="45170"/>
                    <a:pt x="16122" y="45149"/>
                  </a:cubicBezTo>
                  <a:cubicBezTo>
                    <a:pt x="14069" y="45050"/>
                    <a:pt x="9919" y="44662"/>
                    <a:pt x="9845" y="44655"/>
                  </a:cubicBezTo>
                  <a:cubicBezTo>
                    <a:pt x="8632" y="44569"/>
                    <a:pt x="7553" y="44162"/>
                    <a:pt x="6808" y="43164"/>
                  </a:cubicBezTo>
                  <a:cubicBezTo>
                    <a:pt x="6120" y="42243"/>
                    <a:pt x="5905" y="41024"/>
                    <a:pt x="5774" y="39912"/>
                  </a:cubicBezTo>
                  <a:cubicBezTo>
                    <a:pt x="5633" y="38745"/>
                    <a:pt x="5627" y="37562"/>
                    <a:pt x="5582" y="36386"/>
                  </a:cubicBezTo>
                  <a:cubicBezTo>
                    <a:pt x="5518" y="34788"/>
                    <a:pt x="5261" y="33209"/>
                    <a:pt x="5039" y="31628"/>
                  </a:cubicBezTo>
                  <a:cubicBezTo>
                    <a:pt x="4452" y="27448"/>
                    <a:pt x="3795" y="23279"/>
                    <a:pt x="3078" y="19119"/>
                  </a:cubicBezTo>
                  <a:cubicBezTo>
                    <a:pt x="2417" y="15294"/>
                    <a:pt x="1508" y="11570"/>
                    <a:pt x="1590" y="7664"/>
                  </a:cubicBezTo>
                  <a:cubicBezTo>
                    <a:pt x="1766" y="7593"/>
                    <a:pt x="1959" y="7565"/>
                    <a:pt x="2160" y="7565"/>
                  </a:cubicBezTo>
                  <a:close/>
                  <a:moveTo>
                    <a:pt x="8741" y="44783"/>
                  </a:moveTo>
                  <a:lnTo>
                    <a:pt x="8741" y="44783"/>
                  </a:lnTo>
                  <a:cubicBezTo>
                    <a:pt x="9069" y="44877"/>
                    <a:pt x="9416" y="44943"/>
                    <a:pt x="9795" y="44968"/>
                  </a:cubicBezTo>
                  <a:cubicBezTo>
                    <a:pt x="9869" y="44975"/>
                    <a:pt x="13675" y="45202"/>
                    <a:pt x="15537" y="45357"/>
                  </a:cubicBezTo>
                  <a:cubicBezTo>
                    <a:pt x="16225" y="45414"/>
                    <a:pt x="16919" y="45437"/>
                    <a:pt x="17613" y="45437"/>
                  </a:cubicBezTo>
                  <a:cubicBezTo>
                    <a:pt x="17783" y="45437"/>
                    <a:pt x="17953" y="45435"/>
                    <a:pt x="18124" y="45433"/>
                  </a:cubicBezTo>
                  <a:cubicBezTo>
                    <a:pt x="18648" y="45425"/>
                    <a:pt x="19248" y="45393"/>
                    <a:pt x="19839" y="45393"/>
                  </a:cubicBezTo>
                  <a:cubicBezTo>
                    <a:pt x="20334" y="45393"/>
                    <a:pt x="20823" y="45416"/>
                    <a:pt x="21257" y="45495"/>
                  </a:cubicBezTo>
                  <a:cubicBezTo>
                    <a:pt x="21479" y="45535"/>
                    <a:pt x="21700" y="45553"/>
                    <a:pt x="21918" y="45553"/>
                  </a:cubicBezTo>
                  <a:cubicBezTo>
                    <a:pt x="21960" y="45553"/>
                    <a:pt x="22003" y="45553"/>
                    <a:pt x="22045" y="45551"/>
                  </a:cubicBezTo>
                  <a:lnTo>
                    <a:pt x="22045" y="45551"/>
                  </a:lnTo>
                  <a:cubicBezTo>
                    <a:pt x="22042" y="45569"/>
                    <a:pt x="22037" y="45583"/>
                    <a:pt x="22032" y="45596"/>
                  </a:cubicBezTo>
                  <a:lnTo>
                    <a:pt x="21943" y="45594"/>
                  </a:lnTo>
                  <a:cubicBezTo>
                    <a:pt x="21942" y="45594"/>
                    <a:pt x="21941" y="45594"/>
                    <a:pt x="21939" y="45594"/>
                  </a:cubicBezTo>
                  <a:cubicBezTo>
                    <a:pt x="21930" y="45594"/>
                    <a:pt x="21920" y="45599"/>
                    <a:pt x="21911" y="45599"/>
                  </a:cubicBezTo>
                  <a:cubicBezTo>
                    <a:pt x="21145" y="45612"/>
                    <a:pt x="20333" y="45922"/>
                    <a:pt x="19570" y="46004"/>
                  </a:cubicBezTo>
                  <a:cubicBezTo>
                    <a:pt x="19258" y="46038"/>
                    <a:pt x="18939" y="46052"/>
                    <a:pt x="18616" y="46052"/>
                  </a:cubicBezTo>
                  <a:cubicBezTo>
                    <a:pt x="17642" y="46052"/>
                    <a:pt x="16635" y="45923"/>
                    <a:pt x="15702" y="45795"/>
                  </a:cubicBezTo>
                  <a:cubicBezTo>
                    <a:pt x="13403" y="45489"/>
                    <a:pt x="11064" y="45332"/>
                    <a:pt x="8787" y="44886"/>
                  </a:cubicBezTo>
                  <a:cubicBezTo>
                    <a:pt x="8772" y="44853"/>
                    <a:pt x="8759" y="44816"/>
                    <a:pt x="8741" y="44783"/>
                  </a:cubicBezTo>
                  <a:close/>
                  <a:moveTo>
                    <a:pt x="8830" y="44999"/>
                  </a:moveTo>
                  <a:lnTo>
                    <a:pt x="8830" y="44999"/>
                  </a:lnTo>
                  <a:cubicBezTo>
                    <a:pt x="10962" y="45576"/>
                    <a:pt x="13209" y="45530"/>
                    <a:pt x="15372" y="45937"/>
                  </a:cubicBezTo>
                  <a:cubicBezTo>
                    <a:pt x="16563" y="46159"/>
                    <a:pt x="17799" y="46225"/>
                    <a:pt x="19005" y="46270"/>
                  </a:cubicBezTo>
                  <a:cubicBezTo>
                    <a:pt x="19047" y="46271"/>
                    <a:pt x="19089" y="46272"/>
                    <a:pt x="19131" y="46272"/>
                  </a:cubicBezTo>
                  <a:cubicBezTo>
                    <a:pt x="20080" y="46272"/>
                    <a:pt x="20992" y="45881"/>
                    <a:pt x="21921" y="45881"/>
                  </a:cubicBezTo>
                  <a:cubicBezTo>
                    <a:pt x="21928" y="45881"/>
                    <a:pt x="21935" y="45881"/>
                    <a:pt x="21943" y="45881"/>
                  </a:cubicBezTo>
                  <a:cubicBezTo>
                    <a:pt x="21936" y="45915"/>
                    <a:pt x="21926" y="45947"/>
                    <a:pt x="21918" y="45978"/>
                  </a:cubicBezTo>
                  <a:cubicBezTo>
                    <a:pt x="21894" y="45942"/>
                    <a:pt x="21858" y="45915"/>
                    <a:pt x="21813" y="45915"/>
                  </a:cubicBezTo>
                  <a:cubicBezTo>
                    <a:pt x="21795" y="45915"/>
                    <a:pt x="21776" y="45919"/>
                    <a:pt x="21757" y="45929"/>
                  </a:cubicBezTo>
                  <a:cubicBezTo>
                    <a:pt x="20874" y="46334"/>
                    <a:pt x="20134" y="46698"/>
                    <a:pt x="19144" y="46820"/>
                  </a:cubicBezTo>
                  <a:cubicBezTo>
                    <a:pt x="18681" y="46877"/>
                    <a:pt x="18216" y="46898"/>
                    <a:pt x="17750" y="46898"/>
                  </a:cubicBezTo>
                  <a:cubicBezTo>
                    <a:pt x="17081" y="46898"/>
                    <a:pt x="16412" y="46854"/>
                    <a:pt x="15746" y="46812"/>
                  </a:cubicBezTo>
                  <a:cubicBezTo>
                    <a:pt x="13394" y="46657"/>
                    <a:pt x="11204" y="45810"/>
                    <a:pt x="8917" y="45377"/>
                  </a:cubicBezTo>
                  <a:cubicBezTo>
                    <a:pt x="8902" y="45316"/>
                    <a:pt x="8887" y="45256"/>
                    <a:pt x="8878" y="45192"/>
                  </a:cubicBezTo>
                  <a:cubicBezTo>
                    <a:pt x="8864" y="45125"/>
                    <a:pt x="8848" y="45060"/>
                    <a:pt x="8830" y="44999"/>
                  </a:cubicBezTo>
                  <a:close/>
                  <a:moveTo>
                    <a:pt x="8938" y="45479"/>
                  </a:moveTo>
                  <a:cubicBezTo>
                    <a:pt x="9934" y="45919"/>
                    <a:pt x="11062" y="46144"/>
                    <a:pt x="12117" y="46393"/>
                  </a:cubicBezTo>
                  <a:cubicBezTo>
                    <a:pt x="13377" y="46691"/>
                    <a:pt x="14679" y="46955"/>
                    <a:pt x="15969" y="47060"/>
                  </a:cubicBezTo>
                  <a:cubicBezTo>
                    <a:pt x="16616" y="47112"/>
                    <a:pt x="17264" y="47154"/>
                    <a:pt x="17911" y="47154"/>
                  </a:cubicBezTo>
                  <a:cubicBezTo>
                    <a:pt x="18335" y="47154"/>
                    <a:pt x="18758" y="47136"/>
                    <a:pt x="19181" y="47092"/>
                  </a:cubicBezTo>
                  <a:cubicBezTo>
                    <a:pt x="20198" y="46981"/>
                    <a:pt x="20956" y="46601"/>
                    <a:pt x="21864" y="46182"/>
                  </a:cubicBezTo>
                  <a:lnTo>
                    <a:pt x="21864" y="46182"/>
                  </a:lnTo>
                  <a:cubicBezTo>
                    <a:pt x="21753" y="46597"/>
                    <a:pt x="21612" y="46963"/>
                    <a:pt x="21089" y="47191"/>
                  </a:cubicBezTo>
                  <a:cubicBezTo>
                    <a:pt x="20529" y="47439"/>
                    <a:pt x="19780" y="47472"/>
                    <a:pt x="19177" y="47518"/>
                  </a:cubicBezTo>
                  <a:cubicBezTo>
                    <a:pt x="19047" y="47528"/>
                    <a:pt x="18917" y="47533"/>
                    <a:pt x="18787" y="47533"/>
                  </a:cubicBezTo>
                  <a:cubicBezTo>
                    <a:pt x="18039" y="47533"/>
                    <a:pt x="17282" y="47387"/>
                    <a:pt x="16542" y="47324"/>
                  </a:cubicBezTo>
                  <a:cubicBezTo>
                    <a:pt x="15740" y="47256"/>
                    <a:pt x="14941" y="47255"/>
                    <a:pt x="14133" y="47250"/>
                  </a:cubicBezTo>
                  <a:cubicBezTo>
                    <a:pt x="12799" y="47242"/>
                    <a:pt x="11380" y="47141"/>
                    <a:pt x="10097" y="46754"/>
                  </a:cubicBezTo>
                  <a:cubicBezTo>
                    <a:pt x="9380" y="46536"/>
                    <a:pt x="9095" y="46105"/>
                    <a:pt x="8938" y="45479"/>
                  </a:cubicBezTo>
                  <a:close/>
                  <a:moveTo>
                    <a:pt x="13982" y="1"/>
                  </a:moveTo>
                  <a:cubicBezTo>
                    <a:pt x="12356" y="1"/>
                    <a:pt x="10732" y="30"/>
                    <a:pt x="9103" y="60"/>
                  </a:cubicBezTo>
                  <a:cubicBezTo>
                    <a:pt x="6742" y="105"/>
                    <a:pt x="4380" y="209"/>
                    <a:pt x="2066" y="690"/>
                  </a:cubicBezTo>
                  <a:cubicBezTo>
                    <a:pt x="2068" y="673"/>
                    <a:pt x="2076" y="658"/>
                    <a:pt x="2076" y="640"/>
                  </a:cubicBezTo>
                  <a:cubicBezTo>
                    <a:pt x="2076" y="581"/>
                    <a:pt x="2015" y="542"/>
                    <a:pt x="1959" y="542"/>
                  </a:cubicBezTo>
                  <a:cubicBezTo>
                    <a:pt x="1945" y="542"/>
                    <a:pt x="1931" y="544"/>
                    <a:pt x="1918" y="550"/>
                  </a:cubicBezTo>
                  <a:cubicBezTo>
                    <a:pt x="1745" y="629"/>
                    <a:pt x="1618" y="761"/>
                    <a:pt x="1432" y="831"/>
                  </a:cubicBezTo>
                  <a:cubicBezTo>
                    <a:pt x="1421" y="836"/>
                    <a:pt x="1409" y="840"/>
                    <a:pt x="1399" y="845"/>
                  </a:cubicBezTo>
                  <a:cubicBezTo>
                    <a:pt x="1318" y="864"/>
                    <a:pt x="1239" y="879"/>
                    <a:pt x="1159" y="901"/>
                  </a:cubicBezTo>
                  <a:cubicBezTo>
                    <a:pt x="1103" y="929"/>
                    <a:pt x="1050" y="962"/>
                    <a:pt x="994" y="995"/>
                  </a:cubicBezTo>
                  <a:cubicBezTo>
                    <a:pt x="907" y="1027"/>
                    <a:pt x="821" y="1059"/>
                    <a:pt x="737" y="1100"/>
                  </a:cubicBezTo>
                  <a:cubicBezTo>
                    <a:pt x="292" y="1314"/>
                    <a:pt x="0" y="1721"/>
                    <a:pt x="56" y="2229"/>
                  </a:cubicBezTo>
                  <a:cubicBezTo>
                    <a:pt x="56" y="2232"/>
                    <a:pt x="58" y="2232"/>
                    <a:pt x="61" y="2235"/>
                  </a:cubicBezTo>
                  <a:cubicBezTo>
                    <a:pt x="12" y="2598"/>
                    <a:pt x="5" y="2973"/>
                    <a:pt x="12" y="3351"/>
                  </a:cubicBezTo>
                  <a:cubicBezTo>
                    <a:pt x="32" y="4537"/>
                    <a:pt x="190" y="5771"/>
                    <a:pt x="304" y="6955"/>
                  </a:cubicBezTo>
                  <a:cubicBezTo>
                    <a:pt x="370" y="7628"/>
                    <a:pt x="810" y="7762"/>
                    <a:pt x="1137" y="7762"/>
                  </a:cubicBezTo>
                  <a:cubicBezTo>
                    <a:pt x="1325" y="7762"/>
                    <a:pt x="1475" y="7718"/>
                    <a:pt x="1496" y="7707"/>
                  </a:cubicBezTo>
                  <a:lnTo>
                    <a:pt x="1496" y="7707"/>
                  </a:lnTo>
                  <a:cubicBezTo>
                    <a:pt x="885" y="11475"/>
                    <a:pt x="2279" y="15452"/>
                    <a:pt x="2839" y="19149"/>
                  </a:cubicBezTo>
                  <a:cubicBezTo>
                    <a:pt x="3518" y="23632"/>
                    <a:pt x="4281" y="28099"/>
                    <a:pt x="4889" y="32596"/>
                  </a:cubicBezTo>
                  <a:cubicBezTo>
                    <a:pt x="5091" y="34109"/>
                    <a:pt x="5261" y="35593"/>
                    <a:pt x="5306" y="37119"/>
                  </a:cubicBezTo>
                  <a:cubicBezTo>
                    <a:pt x="5343" y="38404"/>
                    <a:pt x="5376" y="39694"/>
                    <a:pt x="5610" y="40961"/>
                  </a:cubicBezTo>
                  <a:cubicBezTo>
                    <a:pt x="5955" y="42801"/>
                    <a:pt x="6912" y="44171"/>
                    <a:pt x="8522" y="44721"/>
                  </a:cubicBezTo>
                  <a:cubicBezTo>
                    <a:pt x="8840" y="45143"/>
                    <a:pt x="8737" y="45800"/>
                    <a:pt x="8970" y="46276"/>
                  </a:cubicBezTo>
                  <a:cubicBezTo>
                    <a:pt x="9182" y="46713"/>
                    <a:pt x="9794" y="46917"/>
                    <a:pt x="10210" y="47062"/>
                  </a:cubicBezTo>
                  <a:cubicBezTo>
                    <a:pt x="11706" y="47584"/>
                    <a:pt x="13448" y="47556"/>
                    <a:pt x="15007" y="47570"/>
                  </a:cubicBezTo>
                  <a:cubicBezTo>
                    <a:pt x="16357" y="47578"/>
                    <a:pt x="17671" y="47802"/>
                    <a:pt x="19003" y="47802"/>
                  </a:cubicBezTo>
                  <a:cubicBezTo>
                    <a:pt x="19396" y="47802"/>
                    <a:pt x="19789" y="47782"/>
                    <a:pt x="20186" y="47733"/>
                  </a:cubicBezTo>
                  <a:cubicBezTo>
                    <a:pt x="20752" y="47660"/>
                    <a:pt x="21295" y="47535"/>
                    <a:pt x="21760" y="47186"/>
                  </a:cubicBezTo>
                  <a:cubicBezTo>
                    <a:pt x="22226" y="46835"/>
                    <a:pt x="22279" y="46074"/>
                    <a:pt x="22333" y="45550"/>
                  </a:cubicBezTo>
                  <a:cubicBezTo>
                    <a:pt x="22337" y="45545"/>
                    <a:pt x="22333" y="45543"/>
                    <a:pt x="22333" y="45538"/>
                  </a:cubicBezTo>
                  <a:cubicBezTo>
                    <a:pt x="22943" y="45472"/>
                    <a:pt x="23524" y="45266"/>
                    <a:pt x="24030" y="44975"/>
                  </a:cubicBezTo>
                  <a:cubicBezTo>
                    <a:pt x="25108" y="44352"/>
                    <a:pt x="25691" y="43339"/>
                    <a:pt x="26037" y="42169"/>
                  </a:cubicBezTo>
                  <a:cubicBezTo>
                    <a:pt x="27022" y="38828"/>
                    <a:pt x="27335" y="35302"/>
                    <a:pt x="27853" y="31868"/>
                  </a:cubicBezTo>
                  <a:cubicBezTo>
                    <a:pt x="28431" y="28013"/>
                    <a:pt x="29253" y="24186"/>
                    <a:pt x="30019" y="20367"/>
                  </a:cubicBezTo>
                  <a:cubicBezTo>
                    <a:pt x="30798" y="16490"/>
                    <a:pt x="31726" y="12598"/>
                    <a:pt x="32232" y="8674"/>
                  </a:cubicBezTo>
                  <a:cubicBezTo>
                    <a:pt x="32278" y="8672"/>
                    <a:pt x="32326" y="8662"/>
                    <a:pt x="32372" y="8654"/>
                  </a:cubicBezTo>
                  <a:cubicBezTo>
                    <a:pt x="32374" y="8509"/>
                    <a:pt x="32467" y="8423"/>
                    <a:pt x="32589" y="8364"/>
                  </a:cubicBezTo>
                  <a:cubicBezTo>
                    <a:pt x="33075" y="7987"/>
                    <a:pt x="33568" y="7521"/>
                    <a:pt x="33716" y="6932"/>
                  </a:cubicBezTo>
                  <a:cubicBezTo>
                    <a:pt x="33889" y="6231"/>
                    <a:pt x="33721" y="5571"/>
                    <a:pt x="33520" y="4899"/>
                  </a:cubicBezTo>
                  <a:cubicBezTo>
                    <a:pt x="33412" y="4534"/>
                    <a:pt x="32850" y="2294"/>
                    <a:pt x="32174" y="2112"/>
                  </a:cubicBezTo>
                  <a:cubicBezTo>
                    <a:pt x="32178" y="2095"/>
                    <a:pt x="32178" y="2075"/>
                    <a:pt x="32181" y="2057"/>
                  </a:cubicBezTo>
                  <a:cubicBezTo>
                    <a:pt x="32117" y="2001"/>
                    <a:pt x="32057" y="1940"/>
                    <a:pt x="31996" y="1878"/>
                  </a:cubicBezTo>
                  <a:cubicBezTo>
                    <a:pt x="31947" y="1886"/>
                    <a:pt x="31897" y="1894"/>
                    <a:pt x="31848" y="1901"/>
                  </a:cubicBezTo>
                  <a:cubicBezTo>
                    <a:pt x="31845" y="1901"/>
                    <a:pt x="31840" y="1901"/>
                    <a:pt x="31836" y="1902"/>
                  </a:cubicBezTo>
                  <a:cubicBezTo>
                    <a:pt x="31836" y="1932"/>
                    <a:pt x="31828" y="1955"/>
                    <a:pt x="31823" y="1981"/>
                  </a:cubicBezTo>
                  <a:cubicBezTo>
                    <a:pt x="31802" y="1942"/>
                    <a:pt x="31764" y="1906"/>
                    <a:pt x="31721" y="1881"/>
                  </a:cubicBezTo>
                  <a:cubicBezTo>
                    <a:pt x="31705" y="1860"/>
                    <a:pt x="31687" y="1843"/>
                    <a:pt x="31665" y="1828"/>
                  </a:cubicBezTo>
                  <a:lnTo>
                    <a:pt x="31654" y="1810"/>
                  </a:lnTo>
                  <a:cubicBezTo>
                    <a:pt x="31097" y="1275"/>
                    <a:pt x="30019" y="1205"/>
                    <a:pt x="29322" y="952"/>
                  </a:cubicBezTo>
                  <a:cubicBezTo>
                    <a:pt x="28096" y="509"/>
                    <a:pt x="26760" y="410"/>
                    <a:pt x="25470" y="327"/>
                  </a:cubicBezTo>
                  <a:cubicBezTo>
                    <a:pt x="22701" y="153"/>
                    <a:pt x="19908" y="130"/>
                    <a:pt x="17134" y="46"/>
                  </a:cubicBezTo>
                  <a:cubicBezTo>
                    <a:pt x="16082" y="13"/>
                    <a:pt x="15032" y="1"/>
                    <a:pt x="13982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Oval 37">
            <a:extLst>
              <a:ext uri="{FF2B5EF4-FFF2-40B4-BE49-F238E27FC236}">
                <a16:creationId xmlns:a16="http://schemas.microsoft.com/office/drawing/2014/main" id="{9B0C7B77-C403-BD42-A5D8-CE07522A9E8A}"/>
              </a:ext>
            </a:extLst>
          </p:cNvPr>
          <p:cNvSpPr/>
          <p:nvPr/>
        </p:nvSpPr>
        <p:spPr>
          <a:xfrm>
            <a:off x="5204601" y="5930793"/>
            <a:ext cx="914400" cy="9204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dk1"/>
                </a:solidFill>
                <a:latin typeface="Asap"/>
                <a:cs typeface="Arial"/>
              </a:rPr>
              <a:t>F</a:t>
            </a:r>
            <a:endParaRPr lang="en-VN" sz="3600" b="1" dirty="0">
              <a:solidFill>
                <a:schemeClr val="dk1"/>
              </a:solidFill>
              <a:latin typeface="Asap"/>
              <a:cs typeface="Arial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DE23B93-7B2B-9249-A9FB-D3826E3E86AB}"/>
              </a:ext>
            </a:extLst>
          </p:cNvPr>
          <p:cNvSpPr txBox="1"/>
          <p:nvPr/>
        </p:nvSpPr>
        <p:spPr>
          <a:xfrm>
            <a:off x="6264840" y="6023613"/>
            <a:ext cx="4252688" cy="64633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+mn-ea"/>
              </a:rPr>
              <a:t>Mark's mum: </a:t>
            </a:r>
            <a:r>
              <a:rPr lang="en-US" sz="1800" dirty="0">
                <a:solidFill>
                  <a:schemeClr val="dk1"/>
                </a:solidFill>
                <a:latin typeface="Asap"/>
                <a:ea typeface="+mn-ea"/>
              </a:rPr>
              <a:t>... and </a:t>
            </a:r>
            <a:r>
              <a:rPr lang="en-US" sz="1800" dirty="0">
                <a:solidFill>
                  <a:schemeClr val="dk1"/>
                </a:solidFill>
                <a:highlight>
                  <a:srgbClr val="FFFF00"/>
                </a:highlight>
                <a:latin typeface="Asap"/>
                <a:ea typeface="+mn-ea"/>
              </a:rPr>
              <a:t>juice for my children.</a:t>
            </a:r>
            <a:endParaRPr lang="en-VN" sz="1800" dirty="0">
              <a:solidFill>
                <a:schemeClr val="dk1"/>
              </a:solidFill>
              <a:highlight>
                <a:srgbClr val="FFFF00"/>
              </a:highlight>
              <a:latin typeface="Asap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5924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5" grpId="0" animBg="1"/>
      <p:bldP spid="56" grpId="0" animBg="1"/>
      <p:bldP spid="57" grpId="0" animBg="1"/>
      <p:bldP spid="31" grpId="0" animBg="1"/>
      <p:bldP spid="58" grpId="0" animBg="1"/>
      <p:bldP spid="60" grpId="0" animBg="1"/>
      <p:bldP spid="34" grpId="0" animBg="1"/>
      <p:bldP spid="35" grpId="0" animBg="1"/>
      <p:bldP spid="36" grpId="0" animBg="1"/>
      <p:bldP spid="37" grpId="0" animBg="1"/>
      <p:bldP spid="61" grpId="0"/>
      <p:bldP spid="61" grpId="1"/>
      <p:bldP spid="38" grpId="0" animBg="1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01963AC-7459-CC41-897B-07CE60805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786" y="17889"/>
            <a:ext cx="10636027" cy="499800"/>
          </a:xfrm>
        </p:spPr>
        <p:txBody>
          <a:bodyPr/>
          <a:lstStyle/>
          <a:p>
            <a:pPr algn="just"/>
            <a:r>
              <a:rPr lang="en-US" sz="3200" dirty="0"/>
              <a:t>E</a:t>
            </a:r>
            <a:r>
              <a:rPr lang="en-VN" sz="3200" dirty="0"/>
              <a:t>x 5. (p 51) Work in pairs.</a:t>
            </a:r>
          </a:p>
          <a:p>
            <a:pPr algn="just"/>
            <a:r>
              <a:rPr lang="en-US" sz="3200" dirty="0"/>
              <a:t>A</a:t>
            </a:r>
            <a:r>
              <a:rPr lang="en-VN" sz="3200" dirty="0"/>
              <a:t>sk your partner about his or her favourite food and drink.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7F1A5C-60BF-6E4D-B41E-28E12C3AD454}"/>
              </a:ext>
            </a:extLst>
          </p:cNvPr>
          <p:cNvSpPr txBox="1"/>
          <p:nvPr/>
        </p:nvSpPr>
        <p:spPr>
          <a:xfrm>
            <a:off x="786211" y="1296370"/>
            <a:ext cx="5346914" cy="28586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336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b="1" dirty="0">
                <a:solidFill>
                  <a:schemeClr val="dk1"/>
                </a:solidFill>
                <a:latin typeface="Asap"/>
                <a:ea typeface="+mn-ea"/>
              </a:rPr>
              <a:t>Example:</a:t>
            </a:r>
          </a:p>
          <a:p>
            <a:pPr algn="l">
              <a:lnSpc>
                <a:spcPts val="336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solidFill>
                  <a:schemeClr val="dk1"/>
                </a:solidFill>
                <a:latin typeface="Asap"/>
                <a:ea typeface="+mn-ea"/>
              </a:rPr>
              <a:t>A: What's your favourite food? </a:t>
            </a:r>
          </a:p>
          <a:p>
            <a:pPr algn="l">
              <a:lnSpc>
                <a:spcPts val="336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solidFill>
                  <a:schemeClr val="dk1"/>
                </a:solidFill>
                <a:latin typeface="Asap"/>
                <a:ea typeface="+mn-ea"/>
              </a:rPr>
              <a:t>B: It's pho bo - beef noodle soup. </a:t>
            </a:r>
          </a:p>
          <a:p>
            <a:pPr algn="l">
              <a:lnSpc>
                <a:spcPts val="336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solidFill>
                  <a:schemeClr val="dk1"/>
                </a:solidFill>
                <a:latin typeface="Asap"/>
                <a:ea typeface="+mn-ea"/>
              </a:rPr>
              <a:t>A: When do you usually have it? </a:t>
            </a:r>
          </a:p>
          <a:p>
            <a:pPr algn="l">
              <a:lnSpc>
                <a:spcPts val="336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solidFill>
                  <a:schemeClr val="dk1"/>
                </a:solidFill>
                <a:latin typeface="Asap"/>
                <a:ea typeface="+mn-ea"/>
              </a:rPr>
              <a:t>B: In the morning.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9A0E06-66AB-9A48-941F-87CDC438F473}"/>
              </a:ext>
            </a:extLst>
          </p:cNvPr>
          <p:cNvSpPr txBox="1"/>
          <p:nvPr/>
        </p:nvSpPr>
        <p:spPr>
          <a:xfrm>
            <a:off x="304116" y="4381633"/>
            <a:ext cx="6376160" cy="316278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l">
              <a:lnSpc>
                <a:spcPts val="336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b="1" dirty="0">
                <a:solidFill>
                  <a:schemeClr val="dk1"/>
                </a:solidFill>
                <a:latin typeface="Asap"/>
                <a:ea typeface="+mn-ea"/>
              </a:rPr>
              <a:t>Structure:</a:t>
            </a:r>
          </a:p>
          <a:p>
            <a:pPr algn="l">
              <a:lnSpc>
                <a:spcPts val="336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solidFill>
                  <a:schemeClr val="dk1"/>
                </a:solidFill>
                <a:latin typeface="Asap"/>
                <a:ea typeface="+mn-ea"/>
              </a:rPr>
              <a:t>A: What's your favourite </a:t>
            </a:r>
            <a:r>
              <a:rPr lang="vi-VN" sz="2800" dirty="0">
                <a:solidFill>
                  <a:schemeClr val="dk1"/>
                </a:solidFill>
                <a:highlight>
                  <a:srgbClr val="E09890"/>
                </a:highlight>
                <a:latin typeface="Asap"/>
                <a:ea typeface="+mn-ea"/>
              </a:rPr>
              <a:t>food/drink</a:t>
            </a:r>
            <a:r>
              <a:rPr lang="vi-VN" sz="2800" dirty="0">
                <a:solidFill>
                  <a:schemeClr val="dk1"/>
                </a:solidFill>
                <a:latin typeface="Asap"/>
                <a:ea typeface="+mn-ea"/>
              </a:rPr>
              <a:t>? </a:t>
            </a:r>
          </a:p>
          <a:p>
            <a:pPr algn="l">
              <a:lnSpc>
                <a:spcPts val="336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solidFill>
                  <a:schemeClr val="dk1"/>
                </a:solidFill>
                <a:latin typeface="Asap"/>
                <a:ea typeface="+mn-ea"/>
              </a:rPr>
              <a:t>B: It’s </a:t>
            </a:r>
            <a:r>
              <a:rPr lang="vi-VN" sz="2800" dirty="0">
                <a:solidFill>
                  <a:schemeClr val="dk1"/>
                </a:solidFill>
                <a:highlight>
                  <a:srgbClr val="E09890"/>
                </a:highlight>
                <a:latin typeface="Asap"/>
                <a:ea typeface="+mn-ea"/>
              </a:rPr>
              <a:t>+ name of food/drink. </a:t>
            </a:r>
          </a:p>
          <a:p>
            <a:pPr algn="l">
              <a:lnSpc>
                <a:spcPts val="336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solidFill>
                  <a:schemeClr val="dk1"/>
                </a:solidFill>
                <a:latin typeface="Asap"/>
                <a:ea typeface="+mn-ea"/>
              </a:rPr>
              <a:t>A: When do you usually have it? </a:t>
            </a:r>
          </a:p>
          <a:p>
            <a:pPr algn="l">
              <a:lnSpc>
                <a:spcPts val="336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solidFill>
                  <a:schemeClr val="dk1"/>
                </a:solidFill>
                <a:latin typeface="Asap"/>
                <a:ea typeface="+mn-ea"/>
              </a:rPr>
              <a:t>B: </a:t>
            </a:r>
            <a:r>
              <a:rPr lang="vi-VN" sz="2800" dirty="0">
                <a:solidFill>
                  <a:schemeClr val="dk1"/>
                </a:solidFill>
                <a:highlight>
                  <a:srgbClr val="E09890"/>
                </a:highlight>
                <a:latin typeface="Asap"/>
              </a:rPr>
              <a:t>frequence.</a:t>
            </a:r>
          </a:p>
        </p:txBody>
      </p:sp>
    </p:spTree>
    <p:extLst>
      <p:ext uri="{BB962C8B-B14F-4D97-AF65-F5344CB8AC3E}">
        <p14:creationId xmlns:p14="http://schemas.microsoft.com/office/powerpoint/2010/main" val="397839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theme/theme1.xml><?xml version="1.0" encoding="utf-8"?>
<a:theme xmlns:a="http://schemas.openxmlformats.org/drawingml/2006/main" name="Smoothies Menu by Slidesgo">
  <a:themeElements>
    <a:clrScheme name="Simple Light">
      <a:dk1>
        <a:srgbClr val="3D2E57"/>
      </a:dk1>
      <a:lt1>
        <a:srgbClr val="FFF8F3"/>
      </a:lt1>
      <a:dk2>
        <a:srgbClr val="EEA299"/>
      </a:dk2>
      <a:lt2>
        <a:srgbClr val="F39A65"/>
      </a:lt2>
      <a:accent1>
        <a:srgbClr val="F9CCC7"/>
      </a:accent1>
      <a:accent2>
        <a:srgbClr val="BDE0DD"/>
      </a:accent2>
      <a:accent3>
        <a:srgbClr val="9FCCC8"/>
      </a:accent3>
      <a:accent4>
        <a:srgbClr val="FAEEBD"/>
      </a:accent4>
      <a:accent5>
        <a:srgbClr val="FFE786"/>
      </a:accent5>
      <a:accent6>
        <a:srgbClr val="EEA299"/>
      </a:accent6>
      <a:hlink>
        <a:srgbClr val="3D2E5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261</Words>
  <Application>Microsoft Office PowerPoint</Application>
  <PresentationFormat>Custom</PresentationFormat>
  <Paragraphs>68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OpenSans</vt:lpstr>
      <vt:lpstr>Bowlby One SC</vt:lpstr>
      <vt:lpstr>Asap</vt:lpstr>
      <vt:lpstr>Mansalva</vt:lpstr>
      <vt:lpstr>Londrina Solid</vt:lpstr>
      <vt:lpstr>Smoothies Menu by Slidesgo</vt:lpstr>
      <vt:lpstr>UNIT 5 FOOD AND DRINK</vt:lpstr>
      <vt:lpstr>Waiter: Good evening. What can I get you today? Mark's mum: We'd like rice with some pork cooked in fish sauce. Oh, could we also have an order of roast chicken and fried vegetables? Mark: And I'd like some fried tofu and spring rolls too. Waiter: OK. Would you like any canh? It's a kind of Vietnamese soup. We often have it with rice. Mark's dad: Let me see ... I think we'll try some canh. Waiter: With shrimp or fish? Mark's dad: With shrimp, please. Waiter: Would you like anything to drink? We have a lot of drinks: juice, lemonade, green tea, mineral water, ... Mark's mum: Mineral water for me, green tea for my husband, and juice for my children.  Waiter: What kind of juice would you like? Mark's sister: Do you have winter melon juice? Waiter: Let me see. Er, yes. How many cans would you like? Mark's sister: One ... No, wait, two please. By the way, how much is a can of winter melon juice? Mark: The menu says it's 10,000 dong. Waiter: That's right. I'll be right back with your order.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 FOOD AND DRINK</dc:title>
  <cp:lastModifiedBy>Admin</cp:lastModifiedBy>
  <cp:revision>11</cp:revision>
  <dcterms:modified xsi:type="dcterms:W3CDTF">2024-11-24T13:13:10Z</dcterms:modified>
</cp:coreProperties>
</file>