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7"/>
  </p:notesMasterIdLst>
  <p:sldIdLst>
    <p:sldId id="256" r:id="rId2"/>
    <p:sldId id="261" r:id="rId3"/>
    <p:sldId id="332" r:id="rId4"/>
    <p:sldId id="333" r:id="rId5"/>
    <p:sldId id="340" r:id="rId6"/>
  </p:sldIdLst>
  <p:sldSz cx="9144000" cy="5143500" type="screen16x9"/>
  <p:notesSz cx="6858000" cy="9144000"/>
  <p:embeddedFontLst>
    <p:embeddedFont>
      <p:font typeface="Lexend Deca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itr SemiBold" panose="020B0604020202020204" charset="-34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DC3"/>
    <a:srgbClr val="FED003"/>
    <a:srgbClr val="7DC166"/>
    <a:srgbClr val="000000"/>
    <a:srgbClr val="1D1D3F"/>
    <a:srgbClr val="2899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62B495-5C9C-46F9-A309-8F39A012EDC1}">
  <a:tblStyle styleId="{7662B495-5C9C-46F9-A309-8F39A012ED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 snapToObjects="1">
      <p:cViewPr varScale="1">
        <p:scale>
          <a:sx n="128" d="100"/>
          <a:sy n="128" d="100"/>
        </p:scale>
        <p:origin x="3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962c8e8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962c8e87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c9fe0d95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c9fe0d95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DCF0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22665" y="1269866"/>
            <a:ext cx="1132842" cy="939552"/>
            <a:chOff x="1022665" y="1603366"/>
            <a:chExt cx="1132842" cy="939552"/>
          </a:xfrm>
        </p:grpSpPr>
        <p:sp>
          <p:nvSpPr>
            <p:cNvPr id="10" name="Google Shape;10;p2"/>
            <p:cNvSpPr/>
            <p:nvPr/>
          </p:nvSpPr>
          <p:spPr>
            <a:xfrm>
              <a:off x="1433176" y="1855282"/>
              <a:ext cx="722331" cy="687636"/>
            </a:xfrm>
            <a:custGeom>
              <a:avLst/>
              <a:gdLst/>
              <a:ahLst/>
              <a:cxnLst/>
              <a:rect l="l" t="t" r="r" b="b"/>
              <a:pathLst>
                <a:path w="22485" h="21405" extrusionOk="0">
                  <a:moveTo>
                    <a:pt x="2129" y="1"/>
                  </a:moveTo>
                  <a:cubicBezTo>
                    <a:pt x="853" y="1"/>
                    <a:pt x="0" y="1908"/>
                    <a:pt x="1368" y="2646"/>
                  </a:cubicBezTo>
                  <a:cubicBezTo>
                    <a:pt x="7865" y="6103"/>
                    <a:pt x="13274" y="11000"/>
                    <a:pt x="17819" y="16729"/>
                  </a:cubicBezTo>
                  <a:cubicBezTo>
                    <a:pt x="18459" y="17561"/>
                    <a:pt x="19099" y="18361"/>
                    <a:pt x="19771" y="19161"/>
                  </a:cubicBezTo>
                  <a:cubicBezTo>
                    <a:pt x="20123" y="19545"/>
                    <a:pt x="20443" y="19897"/>
                    <a:pt x="20795" y="20249"/>
                  </a:cubicBezTo>
                  <a:cubicBezTo>
                    <a:pt x="21116" y="20633"/>
                    <a:pt x="21436" y="21049"/>
                    <a:pt x="21820" y="21338"/>
                  </a:cubicBezTo>
                  <a:cubicBezTo>
                    <a:pt x="21881" y="21384"/>
                    <a:pt x="21953" y="21404"/>
                    <a:pt x="22024" y="21404"/>
                  </a:cubicBezTo>
                  <a:cubicBezTo>
                    <a:pt x="22250" y="21404"/>
                    <a:pt x="22484" y="21204"/>
                    <a:pt x="22460" y="20985"/>
                  </a:cubicBezTo>
                  <a:cubicBezTo>
                    <a:pt x="22396" y="20121"/>
                    <a:pt x="21948" y="19193"/>
                    <a:pt x="21628" y="18393"/>
                  </a:cubicBezTo>
                  <a:cubicBezTo>
                    <a:pt x="21276" y="17529"/>
                    <a:pt x="20828" y="16665"/>
                    <a:pt x="20347" y="15865"/>
                  </a:cubicBezTo>
                  <a:cubicBezTo>
                    <a:pt x="19323" y="14232"/>
                    <a:pt x="18107" y="12696"/>
                    <a:pt x="16827" y="11256"/>
                  </a:cubicBezTo>
                  <a:cubicBezTo>
                    <a:pt x="14298" y="8343"/>
                    <a:pt x="11386" y="5783"/>
                    <a:pt x="8249" y="3542"/>
                  </a:cubicBezTo>
                  <a:cubicBezTo>
                    <a:pt x="6521" y="2294"/>
                    <a:pt x="4696" y="1174"/>
                    <a:pt x="2808" y="182"/>
                  </a:cubicBezTo>
                  <a:cubicBezTo>
                    <a:pt x="2575" y="56"/>
                    <a:pt x="2346" y="1"/>
                    <a:pt x="2129" y="1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47048" y="2078255"/>
              <a:ext cx="621330" cy="185393"/>
            </a:xfrm>
            <a:custGeom>
              <a:avLst/>
              <a:gdLst/>
              <a:ahLst/>
              <a:cxnLst/>
              <a:rect l="l" t="t" r="r" b="b"/>
              <a:pathLst>
                <a:path w="19341" h="5771" extrusionOk="0">
                  <a:moveTo>
                    <a:pt x="2462" y="0"/>
                  </a:moveTo>
                  <a:cubicBezTo>
                    <a:pt x="2121" y="0"/>
                    <a:pt x="1781" y="9"/>
                    <a:pt x="1441" y="26"/>
                  </a:cubicBezTo>
                  <a:cubicBezTo>
                    <a:pt x="1" y="90"/>
                    <a:pt x="33" y="2106"/>
                    <a:pt x="1441" y="2234"/>
                  </a:cubicBezTo>
                  <a:cubicBezTo>
                    <a:pt x="4418" y="2522"/>
                    <a:pt x="7394" y="2746"/>
                    <a:pt x="10307" y="3387"/>
                  </a:cubicBezTo>
                  <a:cubicBezTo>
                    <a:pt x="11747" y="3707"/>
                    <a:pt x="13155" y="4091"/>
                    <a:pt x="14564" y="4507"/>
                  </a:cubicBezTo>
                  <a:cubicBezTo>
                    <a:pt x="15268" y="4731"/>
                    <a:pt x="15972" y="5019"/>
                    <a:pt x="16708" y="5179"/>
                  </a:cubicBezTo>
                  <a:cubicBezTo>
                    <a:pt x="17444" y="5339"/>
                    <a:pt x="18244" y="5467"/>
                    <a:pt x="18980" y="5755"/>
                  </a:cubicBezTo>
                  <a:cubicBezTo>
                    <a:pt x="19008" y="5765"/>
                    <a:pt x="19035" y="5770"/>
                    <a:pt x="19059" y="5770"/>
                  </a:cubicBezTo>
                  <a:cubicBezTo>
                    <a:pt x="19260" y="5770"/>
                    <a:pt x="19340" y="5450"/>
                    <a:pt x="19141" y="5307"/>
                  </a:cubicBezTo>
                  <a:cubicBezTo>
                    <a:pt x="18468" y="4891"/>
                    <a:pt x="17892" y="4379"/>
                    <a:pt x="17252" y="3931"/>
                  </a:cubicBezTo>
                  <a:cubicBezTo>
                    <a:pt x="16580" y="3483"/>
                    <a:pt x="15844" y="3194"/>
                    <a:pt x="15140" y="2874"/>
                  </a:cubicBezTo>
                  <a:cubicBezTo>
                    <a:pt x="13699" y="2266"/>
                    <a:pt x="12259" y="1754"/>
                    <a:pt x="10755" y="1306"/>
                  </a:cubicBezTo>
                  <a:cubicBezTo>
                    <a:pt x="8101" y="564"/>
                    <a:pt x="5269" y="0"/>
                    <a:pt x="2462" y="0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8508" y="1793797"/>
              <a:ext cx="339047" cy="333843"/>
            </a:xfrm>
            <a:custGeom>
              <a:avLst/>
              <a:gdLst/>
              <a:ahLst/>
              <a:cxnLst/>
              <a:rect l="l" t="t" r="r" b="b"/>
              <a:pathLst>
                <a:path w="10554" h="10392" extrusionOk="0">
                  <a:moveTo>
                    <a:pt x="1267" y="0"/>
                  </a:moveTo>
                  <a:cubicBezTo>
                    <a:pt x="591" y="0"/>
                    <a:pt x="1" y="985"/>
                    <a:pt x="636" y="1488"/>
                  </a:cubicBezTo>
                  <a:cubicBezTo>
                    <a:pt x="3900" y="4112"/>
                    <a:pt x="7069" y="6865"/>
                    <a:pt x="9597" y="10193"/>
                  </a:cubicBezTo>
                  <a:cubicBezTo>
                    <a:pt x="9697" y="10333"/>
                    <a:pt x="9838" y="10392"/>
                    <a:pt x="9974" y="10392"/>
                  </a:cubicBezTo>
                  <a:cubicBezTo>
                    <a:pt x="10274" y="10392"/>
                    <a:pt x="10554" y="10107"/>
                    <a:pt x="10334" y="9777"/>
                  </a:cubicBezTo>
                  <a:cubicBezTo>
                    <a:pt x="8093" y="6032"/>
                    <a:pt x="5309" y="2608"/>
                    <a:pt x="1692" y="143"/>
                  </a:cubicBezTo>
                  <a:cubicBezTo>
                    <a:pt x="1553" y="44"/>
                    <a:pt x="1408" y="0"/>
                    <a:pt x="1267" y="0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2665" y="1873400"/>
              <a:ext cx="287679" cy="96182"/>
            </a:xfrm>
            <a:custGeom>
              <a:avLst/>
              <a:gdLst/>
              <a:ahLst/>
              <a:cxnLst/>
              <a:rect l="l" t="t" r="r" b="b"/>
              <a:pathLst>
                <a:path w="8955" h="2994" extrusionOk="0">
                  <a:moveTo>
                    <a:pt x="1133" y="0"/>
                  </a:moveTo>
                  <a:cubicBezTo>
                    <a:pt x="582" y="0"/>
                    <a:pt x="157" y="497"/>
                    <a:pt x="64" y="994"/>
                  </a:cubicBezTo>
                  <a:cubicBezTo>
                    <a:pt x="0" y="1506"/>
                    <a:pt x="320" y="2114"/>
                    <a:pt x="896" y="2210"/>
                  </a:cubicBezTo>
                  <a:cubicBezTo>
                    <a:pt x="3265" y="2626"/>
                    <a:pt x="5857" y="2466"/>
                    <a:pt x="8322" y="2978"/>
                  </a:cubicBezTo>
                  <a:cubicBezTo>
                    <a:pt x="8361" y="2989"/>
                    <a:pt x="8399" y="2994"/>
                    <a:pt x="8435" y="2994"/>
                  </a:cubicBezTo>
                  <a:cubicBezTo>
                    <a:pt x="8829" y="2994"/>
                    <a:pt x="8954" y="2389"/>
                    <a:pt x="8514" y="2242"/>
                  </a:cubicBezTo>
                  <a:cubicBezTo>
                    <a:pt x="7906" y="2018"/>
                    <a:pt x="7330" y="1730"/>
                    <a:pt x="6689" y="1506"/>
                  </a:cubicBezTo>
                  <a:cubicBezTo>
                    <a:pt x="6145" y="1282"/>
                    <a:pt x="5569" y="1090"/>
                    <a:pt x="4993" y="898"/>
                  </a:cubicBezTo>
                  <a:cubicBezTo>
                    <a:pt x="3745" y="482"/>
                    <a:pt x="2497" y="98"/>
                    <a:pt x="1184" y="2"/>
                  </a:cubicBezTo>
                  <a:cubicBezTo>
                    <a:pt x="1167" y="1"/>
                    <a:pt x="1150" y="0"/>
                    <a:pt x="1133" y="0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555" y="1603366"/>
              <a:ext cx="310584" cy="178519"/>
            </a:xfrm>
            <a:custGeom>
              <a:avLst/>
              <a:gdLst/>
              <a:ahLst/>
              <a:cxnLst/>
              <a:rect l="l" t="t" r="r" b="b"/>
              <a:pathLst>
                <a:path w="9668" h="5557" extrusionOk="0">
                  <a:moveTo>
                    <a:pt x="1104" y="0"/>
                  </a:moveTo>
                  <a:cubicBezTo>
                    <a:pt x="715" y="0"/>
                    <a:pt x="323" y="219"/>
                    <a:pt x="161" y="598"/>
                  </a:cubicBezTo>
                  <a:cubicBezTo>
                    <a:pt x="1" y="1014"/>
                    <a:pt x="97" y="1622"/>
                    <a:pt x="577" y="1847"/>
                  </a:cubicBezTo>
                  <a:cubicBezTo>
                    <a:pt x="1313" y="2167"/>
                    <a:pt x="2113" y="2391"/>
                    <a:pt x="2881" y="2647"/>
                  </a:cubicBezTo>
                  <a:cubicBezTo>
                    <a:pt x="3618" y="2871"/>
                    <a:pt x="4322" y="3159"/>
                    <a:pt x="5058" y="3447"/>
                  </a:cubicBezTo>
                  <a:cubicBezTo>
                    <a:pt x="6466" y="4055"/>
                    <a:pt x="7874" y="4727"/>
                    <a:pt x="9219" y="5527"/>
                  </a:cubicBezTo>
                  <a:cubicBezTo>
                    <a:pt x="9255" y="5548"/>
                    <a:pt x="9291" y="5557"/>
                    <a:pt x="9327" y="5557"/>
                  </a:cubicBezTo>
                  <a:cubicBezTo>
                    <a:pt x="9513" y="5557"/>
                    <a:pt x="9668" y="5310"/>
                    <a:pt x="9507" y="5175"/>
                  </a:cubicBezTo>
                  <a:cubicBezTo>
                    <a:pt x="8290" y="4119"/>
                    <a:pt x="7042" y="3127"/>
                    <a:pt x="5698" y="2263"/>
                  </a:cubicBezTo>
                  <a:cubicBezTo>
                    <a:pt x="5058" y="1847"/>
                    <a:pt x="4386" y="1462"/>
                    <a:pt x="3682" y="1078"/>
                  </a:cubicBezTo>
                  <a:cubicBezTo>
                    <a:pt x="2945" y="694"/>
                    <a:pt x="2145" y="246"/>
                    <a:pt x="1313" y="22"/>
                  </a:cubicBezTo>
                  <a:cubicBezTo>
                    <a:pt x="1244" y="7"/>
                    <a:pt x="1174" y="0"/>
                    <a:pt x="1104" y="0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564369" y="4082748"/>
            <a:ext cx="91556" cy="70964"/>
          </a:xfrm>
          <a:custGeom>
            <a:avLst/>
            <a:gdLst/>
            <a:ahLst/>
            <a:cxnLst/>
            <a:rect l="l" t="t" r="r" b="b"/>
            <a:pathLst>
              <a:path w="2850" h="2209" extrusionOk="0">
                <a:moveTo>
                  <a:pt x="1441" y="1"/>
                </a:moveTo>
                <a:cubicBezTo>
                  <a:pt x="1" y="1"/>
                  <a:pt x="1" y="2209"/>
                  <a:pt x="1441" y="2209"/>
                </a:cubicBezTo>
                <a:cubicBezTo>
                  <a:pt x="2849" y="2209"/>
                  <a:pt x="2849" y="1"/>
                  <a:pt x="1441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3872" y="3817145"/>
            <a:ext cx="63800" cy="48348"/>
          </a:xfrm>
          <a:custGeom>
            <a:avLst/>
            <a:gdLst/>
            <a:ahLst/>
            <a:cxnLst/>
            <a:rect l="l" t="t" r="r" b="b"/>
            <a:pathLst>
              <a:path w="1986" h="1505" extrusionOk="0">
                <a:moveTo>
                  <a:pt x="993" y="0"/>
                </a:moveTo>
                <a:cubicBezTo>
                  <a:pt x="1" y="0"/>
                  <a:pt x="1" y="1504"/>
                  <a:pt x="993" y="1504"/>
                </a:cubicBezTo>
                <a:cubicBezTo>
                  <a:pt x="1985" y="1504"/>
                  <a:pt x="1985" y="0"/>
                  <a:pt x="99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81934" y="3100031"/>
            <a:ext cx="55576" cy="57600"/>
          </a:xfrm>
          <a:custGeom>
            <a:avLst/>
            <a:gdLst/>
            <a:ahLst/>
            <a:cxnLst/>
            <a:rect l="l" t="t" r="r" b="b"/>
            <a:pathLst>
              <a:path w="1730" h="1793" extrusionOk="0">
                <a:moveTo>
                  <a:pt x="865" y="0"/>
                </a:moveTo>
                <a:cubicBezTo>
                  <a:pt x="801" y="0"/>
                  <a:pt x="705" y="32"/>
                  <a:pt x="641" y="32"/>
                </a:cubicBezTo>
                <a:cubicBezTo>
                  <a:pt x="513" y="64"/>
                  <a:pt x="385" y="160"/>
                  <a:pt x="289" y="256"/>
                </a:cubicBezTo>
                <a:lnTo>
                  <a:pt x="129" y="416"/>
                </a:lnTo>
                <a:cubicBezTo>
                  <a:pt x="65" y="544"/>
                  <a:pt x="33" y="705"/>
                  <a:pt x="33" y="865"/>
                </a:cubicBezTo>
                <a:lnTo>
                  <a:pt x="33" y="929"/>
                </a:lnTo>
                <a:cubicBezTo>
                  <a:pt x="1" y="1057"/>
                  <a:pt x="33" y="1153"/>
                  <a:pt x="97" y="1249"/>
                </a:cubicBezTo>
                <a:cubicBezTo>
                  <a:pt x="129" y="1377"/>
                  <a:pt x="193" y="1473"/>
                  <a:pt x="257" y="1537"/>
                </a:cubicBezTo>
                <a:cubicBezTo>
                  <a:pt x="353" y="1601"/>
                  <a:pt x="449" y="1665"/>
                  <a:pt x="545" y="1697"/>
                </a:cubicBezTo>
                <a:cubicBezTo>
                  <a:pt x="641" y="1761"/>
                  <a:pt x="769" y="1793"/>
                  <a:pt x="865" y="1793"/>
                </a:cubicBezTo>
                <a:cubicBezTo>
                  <a:pt x="961" y="1761"/>
                  <a:pt x="1025" y="1761"/>
                  <a:pt x="1089" y="1761"/>
                </a:cubicBezTo>
                <a:cubicBezTo>
                  <a:pt x="1249" y="1697"/>
                  <a:pt x="1377" y="1633"/>
                  <a:pt x="1473" y="1537"/>
                </a:cubicBezTo>
                <a:cubicBezTo>
                  <a:pt x="1505" y="1473"/>
                  <a:pt x="1569" y="1409"/>
                  <a:pt x="1601" y="1345"/>
                </a:cubicBezTo>
                <a:cubicBezTo>
                  <a:pt x="1665" y="1217"/>
                  <a:pt x="1729" y="1089"/>
                  <a:pt x="1729" y="929"/>
                </a:cubicBezTo>
                <a:lnTo>
                  <a:pt x="1697" y="833"/>
                </a:lnTo>
                <a:cubicBezTo>
                  <a:pt x="1697" y="737"/>
                  <a:pt x="1697" y="608"/>
                  <a:pt x="1633" y="512"/>
                </a:cubicBezTo>
                <a:cubicBezTo>
                  <a:pt x="1601" y="416"/>
                  <a:pt x="1537" y="320"/>
                  <a:pt x="1473" y="256"/>
                </a:cubicBezTo>
                <a:cubicBezTo>
                  <a:pt x="1377" y="160"/>
                  <a:pt x="1281" y="96"/>
                  <a:pt x="1185" y="96"/>
                </a:cubicBezTo>
                <a:cubicBezTo>
                  <a:pt x="1089" y="32"/>
                  <a:pt x="993" y="0"/>
                  <a:pt x="865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43956" y="2954027"/>
            <a:ext cx="50404" cy="39096"/>
          </a:xfrm>
          <a:custGeom>
            <a:avLst/>
            <a:gdLst/>
            <a:ahLst/>
            <a:cxnLst/>
            <a:rect l="l" t="t" r="r" b="b"/>
            <a:pathLst>
              <a:path w="1569" h="1217" extrusionOk="0">
                <a:moveTo>
                  <a:pt x="800" y="1"/>
                </a:moveTo>
                <a:cubicBezTo>
                  <a:pt x="0" y="1"/>
                  <a:pt x="0" y="1217"/>
                  <a:pt x="800" y="1217"/>
                </a:cubicBezTo>
                <a:cubicBezTo>
                  <a:pt x="1569" y="1217"/>
                  <a:pt x="1569" y="1"/>
                  <a:pt x="800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69170" y="2759709"/>
            <a:ext cx="84328" cy="64796"/>
          </a:xfrm>
          <a:custGeom>
            <a:avLst/>
            <a:gdLst/>
            <a:ahLst/>
            <a:cxnLst/>
            <a:rect l="l" t="t" r="r" b="b"/>
            <a:pathLst>
              <a:path w="2625" h="2017" extrusionOk="0">
                <a:moveTo>
                  <a:pt x="1312" y="0"/>
                </a:moveTo>
                <a:cubicBezTo>
                  <a:pt x="32" y="0"/>
                  <a:pt x="0" y="2017"/>
                  <a:pt x="1312" y="2017"/>
                </a:cubicBezTo>
                <a:cubicBezTo>
                  <a:pt x="2625" y="2017"/>
                  <a:pt x="2625" y="0"/>
                  <a:pt x="1312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96768" y="3757146"/>
            <a:ext cx="41152" cy="30872"/>
          </a:xfrm>
          <a:custGeom>
            <a:avLst/>
            <a:gdLst/>
            <a:ahLst/>
            <a:cxnLst/>
            <a:rect l="l" t="t" r="r" b="b"/>
            <a:pathLst>
              <a:path w="1281" h="961" extrusionOk="0">
                <a:moveTo>
                  <a:pt x="641" y="1"/>
                </a:moveTo>
                <a:cubicBezTo>
                  <a:pt x="1" y="1"/>
                  <a:pt x="1" y="961"/>
                  <a:pt x="641" y="961"/>
                </a:cubicBezTo>
                <a:cubicBezTo>
                  <a:pt x="1281" y="961"/>
                  <a:pt x="1281" y="1"/>
                  <a:pt x="641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89154" y="4888623"/>
            <a:ext cx="56572" cy="43240"/>
          </a:xfrm>
          <a:custGeom>
            <a:avLst/>
            <a:gdLst/>
            <a:ahLst/>
            <a:cxnLst/>
            <a:rect l="l" t="t" r="r" b="b"/>
            <a:pathLst>
              <a:path w="1761" h="1346" extrusionOk="0">
                <a:moveTo>
                  <a:pt x="896" y="1"/>
                </a:moveTo>
                <a:cubicBezTo>
                  <a:pt x="0" y="1"/>
                  <a:pt x="0" y="1345"/>
                  <a:pt x="896" y="1345"/>
                </a:cubicBezTo>
                <a:cubicBezTo>
                  <a:pt x="1761" y="1345"/>
                  <a:pt x="1761" y="1"/>
                  <a:pt x="896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336738" y="4997651"/>
            <a:ext cx="87444" cy="68940"/>
          </a:xfrm>
          <a:custGeom>
            <a:avLst/>
            <a:gdLst/>
            <a:ahLst/>
            <a:cxnLst/>
            <a:rect l="l" t="t" r="r" b="b"/>
            <a:pathLst>
              <a:path w="2722" h="2146" extrusionOk="0">
                <a:moveTo>
                  <a:pt x="1377" y="1"/>
                </a:moveTo>
                <a:cubicBezTo>
                  <a:pt x="0" y="1"/>
                  <a:pt x="0" y="2145"/>
                  <a:pt x="1377" y="2145"/>
                </a:cubicBezTo>
                <a:cubicBezTo>
                  <a:pt x="2721" y="2145"/>
                  <a:pt x="2721" y="1"/>
                  <a:pt x="1377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029882" y="4957331"/>
            <a:ext cx="37040" cy="28816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7" y="0"/>
                </a:moveTo>
                <a:cubicBezTo>
                  <a:pt x="0" y="0"/>
                  <a:pt x="0" y="897"/>
                  <a:pt x="577" y="897"/>
                </a:cubicBezTo>
                <a:cubicBezTo>
                  <a:pt x="1153" y="897"/>
                  <a:pt x="1153" y="0"/>
                  <a:pt x="57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255528" y="4882519"/>
            <a:ext cx="30872" cy="23676"/>
          </a:xfrm>
          <a:custGeom>
            <a:avLst/>
            <a:gdLst/>
            <a:ahLst/>
            <a:cxnLst/>
            <a:rect l="l" t="t" r="r" b="b"/>
            <a:pathLst>
              <a:path w="961" h="737" extrusionOk="0">
                <a:moveTo>
                  <a:pt x="480" y="0"/>
                </a:moveTo>
                <a:cubicBezTo>
                  <a:pt x="0" y="0"/>
                  <a:pt x="0" y="736"/>
                  <a:pt x="480" y="736"/>
                </a:cubicBezTo>
                <a:cubicBezTo>
                  <a:pt x="960" y="736"/>
                  <a:pt x="960" y="0"/>
                  <a:pt x="480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534139" y="4969896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41" y="1"/>
                </a:moveTo>
                <a:cubicBezTo>
                  <a:pt x="1" y="1"/>
                  <a:pt x="1" y="1025"/>
                  <a:pt x="641" y="1025"/>
                </a:cubicBezTo>
                <a:cubicBezTo>
                  <a:pt x="1313" y="1025"/>
                  <a:pt x="1313" y="1"/>
                  <a:pt x="641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089994" y="4301589"/>
            <a:ext cx="103860" cy="81276"/>
          </a:xfrm>
          <a:custGeom>
            <a:avLst/>
            <a:gdLst/>
            <a:ahLst/>
            <a:cxnLst/>
            <a:rect l="l" t="t" r="r" b="b"/>
            <a:pathLst>
              <a:path w="3233" h="2530" extrusionOk="0">
                <a:moveTo>
                  <a:pt x="1632" y="1"/>
                </a:moveTo>
                <a:cubicBezTo>
                  <a:pt x="0" y="1"/>
                  <a:pt x="0" y="2529"/>
                  <a:pt x="1632" y="2529"/>
                </a:cubicBezTo>
                <a:cubicBezTo>
                  <a:pt x="3233" y="2529"/>
                  <a:pt x="3233" y="1"/>
                  <a:pt x="163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447158" y="4659385"/>
            <a:ext cx="56572" cy="44268"/>
          </a:xfrm>
          <a:custGeom>
            <a:avLst/>
            <a:gdLst/>
            <a:ahLst/>
            <a:cxnLst/>
            <a:rect l="l" t="t" r="r" b="b"/>
            <a:pathLst>
              <a:path w="1761" h="1378" extrusionOk="0">
                <a:moveTo>
                  <a:pt x="896" y="1"/>
                </a:moveTo>
                <a:cubicBezTo>
                  <a:pt x="0" y="1"/>
                  <a:pt x="0" y="1377"/>
                  <a:pt x="896" y="1377"/>
                </a:cubicBezTo>
                <a:cubicBezTo>
                  <a:pt x="1760" y="1377"/>
                  <a:pt x="1760" y="1"/>
                  <a:pt x="896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2308266" y="3630558"/>
            <a:ext cx="100808" cy="78160"/>
          </a:xfrm>
          <a:custGeom>
            <a:avLst/>
            <a:gdLst/>
            <a:ahLst/>
            <a:cxnLst/>
            <a:rect l="l" t="t" r="r" b="b"/>
            <a:pathLst>
              <a:path w="3138" h="2433" extrusionOk="0">
                <a:moveTo>
                  <a:pt x="1569" y="0"/>
                </a:moveTo>
                <a:cubicBezTo>
                  <a:pt x="1" y="0"/>
                  <a:pt x="1" y="2433"/>
                  <a:pt x="1569" y="2433"/>
                </a:cubicBezTo>
                <a:cubicBezTo>
                  <a:pt x="3137" y="2433"/>
                  <a:pt x="3137" y="0"/>
                  <a:pt x="1569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298078" y="4810529"/>
            <a:ext cx="45264" cy="36012"/>
          </a:xfrm>
          <a:custGeom>
            <a:avLst/>
            <a:gdLst/>
            <a:ahLst/>
            <a:cxnLst/>
            <a:rect l="l" t="t" r="r" b="b"/>
            <a:pathLst>
              <a:path w="1409" h="1121" extrusionOk="0">
                <a:moveTo>
                  <a:pt x="576" y="1"/>
                </a:moveTo>
                <a:cubicBezTo>
                  <a:pt x="512" y="1"/>
                  <a:pt x="416" y="1"/>
                  <a:pt x="352" y="33"/>
                </a:cubicBezTo>
                <a:cubicBezTo>
                  <a:pt x="288" y="65"/>
                  <a:pt x="224" y="97"/>
                  <a:pt x="192" y="161"/>
                </a:cubicBezTo>
                <a:cubicBezTo>
                  <a:pt x="128" y="225"/>
                  <a:pt x="96" y="289"/>
                  <a:pt x="64" y="353"/>
                </a:cubicBezTo>
                <a:cubicBezTo>
                  <a:pt x="32" y="417"/>
                  <a:pt x="0" y="481"/>
                  <a:pt x="32" y="545"/>
                </a:cubicBezTo>
                <a:cubicBezTo>
                  <a:pt x="32" y="609"/>
                  <a:pt x="32" y="673"/>
                  <a:pt x="32" y="705"/>
                </a:cubicBezTo>
                <a:cubicBezTo>
                  <a:pt x="64" y="801"/>
                  <a:pt x="128" y="897"/>
                  <a:pt x="192" y="961"/>
                </a:cubicBezTo>
                <a:cubicBezTo>
                  <a:pt x="224" y="993"/>
                  <a:pt x="256" y="1025"/>
                  <a:pt x="288" y="1057"/>
                </a:cubicBezTo>
                <a:cubicBezTo>
                  <a:pt x="384" y="1089"/>
                  <a:pt x="480" y="1121"/>
                  <a:pt x="576" y="1121"/>
                </a:cubicBezTo>
                <a:lnTo>
                  <a:pt x="864" y="1121"/>
                </a:lnTo>
                <a:cubicBezTo>
                  <a:pt x="928" y="1121"/>
                  <a:pt x="992" y="1089"/>
                  <a:pt x="1088" y="1057"/>
                </a:cubicBezTo>
                <a:cubicBezTo>
                  <a:pt x="1152" y="1025"/>
                  <a:pt x="1216" y="993"/>
                  <a:pt x="1248" y="961"/>
                </a:cubicBezTo>
                <a:cubicBezTo>
                  <a:pt x="1312" y="897"/>
                  <a:pt x="1344" y="833"/>
                  <a:pt x="1376" y="769"/>
                </a:cubicBezTo>
                <a:cubicBezTo>
                  <a:pt x="1408" y="705"/>
                  <a:pt x="1408" y="641"/>
                  <a:pt x="1408" y="545"/>
                </a:cubicBezTo>
                <a:cubicBezTo>
                  <a:pt x="1408" y="513"/>
                  <a:pt x="1408" y="449"/>
                  <a:pt x="1376" y="417"/>
                </a:cubicBezTo>
                <a:cubicBezTo>
                  <a:pt x="1376" y="321"/>
                  <a:pt x="1312" y="257"/>
                  <a:pt x="1248" y="161"/>
                </a:cubicBezTo>
                <a:cubicBezTo>
                  <a:pt x="1216" y="161"/>
                  <a:pt x="1184" y="129"/>
                  <a:pt x="1152" y="97"/>
                </a:cubicBezTo>
                <a:cubicBezTo>
                  <a:pt x="1056" y="33"/>
                  <a:pt x="960" y="1"/>
                  <a:pt x="864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483052" y="4129218"/>
            <a:ext cx="45264" cy="34984"/>
          </a:xfrm>
          <a:custGeom>
            <a:avLst/>
            <a:gdLst/>
            <a:ahLst/>
            <a:cxnLst/>
            <a:rect l="l" t="t" r="r" b="b"/>
            <a:pathLst>
              <a:path w="1409" h="1089" extrusionOk="0">
                <a:moveTo>
                  <a:pt x="705" y="0"/>
                </a:moveTo>
                <a:cubicBezTo>
                  <a:pt x="1" y="0"/>
                  <a:pt x="1" y="1088"/>
                  <a:pt x="705" y="1088"/>
                </a:cubicBezTo>
                <a:cubicBezTo>
                  <a:pt x="1409" y="1088"/>
                  <a:pt x="1409" y="0"/>
                  <a:pt x="705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800757" y="4024333"/>
            <a:ext cx="32928" cy="24704"/>
          </a:xfrm>
          <a:custGeom>
            <a:avLst/>
            <a:gdLst/>
            <a:ahLst/>
            <a:cxnLst/>
            <a:rect l="l" t="t" r="r" b="b"/>
            <a:pathLst>
              <a:path w="1025" h="769" extrusionOk="0">
                <a:moveTo>
                  <a:pt x="513" y="1"/>
                </a:moveTo>
                <a:cubicBezTo>
                  <a:pt x="1" y="1"/>
                  <a:pt x="1" y="769"/>
                  <a:pt x="513" y="769"/>
                </a:cubicBezTo>
                <a:cubicBezTo>
                  <a:pt x="1025" y="769"/>
                  <a:pt x="1025" y="1"/>
                  <a:pt x="513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784310" y="3677844"/>
            <a:ext cx="66852" cy="70996"/>
          </a:xfrm>
          <a:custGeom>
            <a:avLst/>
            <a:gdLst/>
            <a:ahLst/>
            <a:cxnLst/>
            <a:rect l="l" t="t" r="r" b="b"/>
            <a:pathLst>
              <a:path w="2081" h="2210" extrusionOk="0">
                <a:moveTo>
                  <a:pt x="1025" y="1"/>
                </a:moveTo>
                <a:cubicBezTo>
                  <a:pt x="961" y="33"/>
                  <a:pt x="897" y="33"/>
                  <a:pt x="801" y="33"/>
                </a:cubicBezTo>
                <a:cubicBezTo>
                  <a:pt x="737" y="65"/>
                  <a:pt x="673" y="97"/>
                  <a:pt x="577" y="129"/>
                </a:cubicBezTo>
                <a:cubicBezTo>
                  <a:pt x="481" y="193"/>
                  <a:pt x="416" y="257"/>
                  <a:pt x="352" y="353"/>
                </a:cubicBezTo>
                <a:cubicBezTo>
                  <a:pt x="309" y="396"/>
                  <a:pt x="279" y="440"/>
                  <a:pt x="255" y="483"/>
                </a:cubicBezTo>
                <a:lnTo>
                  <a:pt x="255" y="483"/>
                </a:lnTo>
                <a:cubicBezTo>
                  <a:pt x="178" y="568"/>
                  <a:pt x="125" y="656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41"/>
                  <a:pt x="96" y="1569"/>
                </a:cubicBezTo>
                <a:cubicBezTo>
                  <a:pt x="128" y="1697"/>
                  <a:pt x="192" y="1825"/>
                  <a:pt x="288" y="1921"/>
                </a:cubicBezTo>
                <a:cubicBezTo>
                  <a:pt x="384" y="2017"/>
                  <a:pt x="513" y="2081"/>
                  <a:pt x="641" y="2113"/>
                </a:cubicBezTo>
                <a:cubicBezTo>
                  <a:pt x="769" y="2209"/>
                  <a:pt x="897" y="2209"/>
                  <a:pt x="1025" y="2209"/>
                </a:cubicBezTo>
                <a:lnTo>
                  <a:pt x="1313" y="2177"/>
                </a:lnTo>
                <a:cubicBezTo>
                  <a:pt x="1505" y="2145"/>
                  <a:pt x="1633" y="2049"/>
                  <a:pt x="1761" y="1921"/>
                </a:cubicBezTo>
                <a:cubicBezTo>
                  <a:pt x="1825" y="1857"/>
                  <a:pt x="1889" y="1761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38" y="507"/>
                  <a:pt x="1816" y="475"/>
                  <a:pt x="1792" y="447"/>
                </a:cubicBezTo>
                <a:lnTo>
                  <a:pt x="1792" y="447"/>
                </a:lnTo>
                <a:cubicBezTo>
                  <a:pt x="1760" y="352"/>
                  <a:pt x="1664" y="256"/>
                  <a:pt x="1569" y="193"/>
                </a:cubicBezTo>
                <a:cubicBezTo>
                  <a:pt x="1505" y="129"/>
                  <a:pt x="1441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6173623" y="4579896"/>
            <a:ext cx="66884" cy="72024"/>
          </a:xfrm>
          <a:custGeom>
            <a:avLst/>
            <a:gdLst/>
            <a:ahLst/>
            <a:cxnLst/>
            <a:rect l="l" t="t" r="r" b="b"/>
            <a:pathLst>
              <a:path w="2082" h="2242" extrusionOk="0">
                <a:moveTo>
                  <a:pt x="1057" y="1"/>
                </a:moveTo>
                <a:cubicBezTo>
                  <a:pt x="961" y="33"/>
                  <a:pt x="897" y="33"/>
                  <a:pt x="801" y="33"/>
                </a:cubicBezTo>
                <a:cubicBezTo>
                  <a:pt x="737" y="65"/>
                  <a:pt x="673" y="97"/>
                  <a:pt x="609" y="129"/>
                </a:cubicBezTo>
                <a:cubicBezTo>
                  <a:pt x="481" y="193"/>
                  <a:pt x="417" y="257"/>
                  <a:pt x="353" y="353"/>
                </a:cubicBezTo>
                <a:cubicBezTo>
                  <a:pt x="322" y="399"/>
                  <a:pt x="291" y="446"/>
                  <a:pt x="264" y="496"/>
                </a:cubicBezTo>
                <a:lnTo>
                  <a:pt x="264" y="496"/>
                </a:lnTo>
                <a:cubicBezTo>
                  <a:pt x="173" y="577"/>
                  <a:pt x="124" y="662"/>
                  <a:pt x="97" y="769"/>
                </a:cubicBezTo>
                <a:cubicBezTo>
                  <a:pt x="33" y="897"/>
                  <a:pt x="1" y="1025"/>
                  <a:pt x="1" y="1185"/>
                </a:cubicBezTo>
                <a:cubicBezTo>
                  <a:pt x="1" y="1313"/>
                  <a:pt x="33" y="1473"/>
                  <a:pt x="97" y="1601"/>
                </a:cubicBezTo>
                <a:cubicBezTo>
                  <a:pt x="129" y="1729"/>
                  <a:pt x="193" y="1825"/>
                  <a:pt x="321" y="1921"/>
                </a:cubicBezTo>
                <a:cubicBezTo>
                  <a:pt x="417" y="2017"/>
                  <a:pt x="513" y="2081"/>
                  <a:pt x="641" y="2145"/>
                </a:cubicBezTo>
                <a:cubicBezTo>
                  <a:pt x="769" y="2209"/>
                  <a:pt x="897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3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57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768944" y="4331096"/>
            <a:ext cx="67880" cy="71382"/>
          </a:xfrm>
          <a:custGeom>
            <a:avLst/>
            <a:gdLst/>
            <a:ahLst/>
            <a:cxnLst/>
            <a:rect l="l" t="t" r="r" b="b"/>
            <a:pathLst>
              <a:path w="2113" h="2222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512" y="193"/>
                  <a:pt x="416" y="257"/>
                  <a:pt x="352" y="353"/>
                </a:cubicBezTo>
                <a:cubicBezTo>
                  <a:pt x="313" y="411"/>
                  <a:pt x="274" y="470"/>
                  <a:pt x="242" y="529"/>
                </a:cubicBezTo>
                <a:lnTo>
                  <a:pt x="242" y="529"/>
                </a:lnTo>
                <a:cubicBezTo>
                  <a:pt x="176" y="600"/>
                  <a:pt x="119" y="676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41"/>
                  <a:pt x="96" y="1569"/>
                </a:cubicBezTo>
                <a:cubicBezTo>
                  <a:pt x="128" y="1697"/>
                  <a:pt x="224" y="1825"/>
                  <a:pt x="320" y="1921"/>
                </a:cubicBezTo>
                <a:cubicBezTo>
                  <a:pt x="416" y="2017"/>
                  <a:pt x="512" y="2081"/>
                  <a:pt x="640" y="2145"/>
                </a:cubicBezTo>
                <a:cubicBezTo>
                  <a:pt x="734" y="2192"/>
                  <a:pt x="828" y="2221"/>
                  <a:pt x="934" y="2221"/>
                </a:cubicBezTo>
                <a:cubicBezTo>
                  <a:pt x="973" y="2221"/>
                  <a:pt x="1014" y="2217"/>
                  <a:pt x="1056" y="2209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57" y="1857"/>
                  <a:pt x="1889" y="1761"/>
                  <a:pt x="1953" y="1697"/>
                </a:cubicBezTo>
                <a:cubicBezTo>
                  <a:pt x="2049" y="1537"/>
                  <a:pt x="2081" y="1377"/>
                  <a:pt x="2113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89" y="545"/>
                </a:cubicBezTo>
                <a:cubicBezTo>
                  <a:pt x="1874" y="526"/>
                  <a:pt x="1860" y="508"/>
                  <a:pt x="1846" y="492"/>
                </a:cubicBezTo>
                <a:lnTo>
                  <a:pt x="1846" y="492"/>
                </a:lnTo>
                <a:cubicBezTo>
                  <a:pt x="1839" y="477"/>
                  <a:pt x="1832" y="463"/>
                  <a:pt x="1825" y="449"/>
                </a:cubicBezTo>
                <a:cubicBezTo>
                  <a:pt x="1761" y="353"/>
                  <a:pt x="1697" y="257"/>
                  <a:pt x="1601" y="193"/>
                </a:cubicBezTo>
                <a:cubicBezTo>
                  <a:pt x="1537" y="129"/>
                  <a:pt x="1473" y="97"/>
                  <a:pt x="1377" y="97"/>
                </a:cubicBezTo>
                <a:cubicBezTo>
                  <a:pt x="1281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149355" y="4809197"/>
            <a:ext cx="66852" cy="70964"/>
          </a:xfrm>
          <a:custGeom>
            <a:avLst/>
            <a:gdLst/>
            <a:ahLst/>
            <a:cxnLst/>
            <a:rect l="l" t="t" r="r" b="b"/>
            <a:pathLst>
              <a:path w="2081" h="2209" extrusionOk="0">
                <a:moveTo>
                  <a:pt x="1057" y="0"/>
                </a:moveTo>
                <a:cubicBezTo>
                  <a:pt x="961" y="0"/>
                  <a:pt x="897" y="0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60"/>
                  <a:pt x="417" y="256"/>
                  <a:pt x="353" y="352"/>
                </a:cubicBezTo>
                <a:cubicBezTo>
                  <a:pt x="323" y="382"/>
                  <a:pt x="293" y="419"/>
                  <a:pt x="267" y="462"/>
                </a:cubicBezTo>
                <a:lnTo>
                  <a:pt x="267" y="462"/>
                </a:lnTo>
                <a:cubicBezTo>
                  <a:pt x="174" y="551"/>
                  <a:pt x="124" y="660"/>
                  <a:pt x="97" y="768"/>
                </a:cubicBezTo>
                <a:cubicBezTo>
                  <a:pt x="33" y="896"/>
                  <a:pt x="1" y="1024"/>
                  <a:pt x="1" y="1152"/>
                </a:cubicBezTo>
                <a:cubicBezTo>
                  <a:pt x="1" y="1312"/>
                  <a:pt x="33" y="1440"/>
                  <a:pt x="97" y="1569"/>
                </a:cubicBezTo>
                <a:cubicBezTo>
                  <a:pt x="129" y="1697"/>
                  <a:pt x="193" y="1793"/>
                  <a:pt x="321" y="1889"/>
                </a:cubicBezTo>
                <a:cubicBezTo>
                  <a:pt x="417" y="2017"/>
                  <a:pt x="513" y="2081"/>
                  <a:pt x="641" y="2113"/>
                </a:cubicBezTo>
                <a:cubicBezTo>
                  <a:pt x="769" y="2177"/>
                  <a:pt x="897" y="2209"/>
                  <a:pt x="1057" y="2209"/>
                </a:cubicBezTo>
                <a:lnTo>
                  <a:pt x="1313" y="2177"/>
                </a:lnTo>
                <a:cubicBezTo>
                  <a:pt x="1505" y="2113"/>
                  <a:pt x="1665" y="2017"/>
                  <a:pt x="1793" y="1889"/>
                </a:cubicBezTo>
                <a:cubicBezTo>
                  <a:pt x="1825" y="1825"/>
                  <a:pt x="1889" y="1761"/>
                  <a:pt x="1953" y="1697"/>
                </a:cubicBezTo>
                <a:cubicBezTo>
                  <a:pt x="2049" y="1537"/>
                  <a:pt x="2081" y="1344"/>
                  <a:pt x="2081" y="1152"/>
                </a:cubicBezTo>
                <a:lnTo>
                  <a:pt x="2049" y="896"/>
                </a:lnTo>
                <a:cubicBezTo>
                  <a:pt x="2017" y="736"/>
                  <a:pt x="1953" y="640"/>
                  <a:pt x="1857" y="544"/>
                </a:cubicBezTo>
                <a:cubicBezTo>
                  <a:pt x="1850" y="530"/>
                  <a:pt x="1842" y="516"/>
                  <a:pt x="1834" y="503"/>
                </a:cubicBezTo>
                <a:lnTo>
                  <a:pt x="1834" y="503"/>
                </a:lnTo>
                <a:cubicBezTo>
                  <a:pt x="1828" y="477"/>
                  <a:pt x="1825" y="448"/>
                  <a:pt x="1825" y="416"/>
                </a:cubicBezTo>
                <a:cubicBezTo>
                  <a:pt x="1761" y="320"/>
                  <a:pt x="1665" y="256"/>
                  <a:pt x="1569" y="192"/>
                </a:cubicBezTo>
                <a:cubicBezTo>
                  <a:pt x="1537" y="128"/>
                  <a:pt x="1473" y="96"/>
                  <a:pt x="1377" y="64"/>
                </a:cubicBezTo>
                <a:cubicBezTo>
                  <a:pt x="1281" y="0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559578" y="4255027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7965720" y="4579896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750843" y="4952117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518681" y="4333152"/>
            <a:ext cx="24736" cy="33956"/>
          </a:xfrm>
          <a:custGeom>
            <a:avLst/>
            <a:gdLst/>
            <a:ahLst/>
            <a:cxnLst/>
            <a:rect l="l" t="t" r="r" b="b"/>
            <a:pathLst>
              <a:path w="770" h="1057" extrusionOk="0">
                <a:moveTo>
                  <a:pt x="385" y="1"/>
                </a:moveTo>
                <a:lnTo>
                  <a:pt x="289" y="33"/>
                </a:lnTo>
                <a:cubicBezTo>
                  <a:pt x="225" y="33"/>
                  <a:pt x="161" y="65"/>
                  <a:pt x="129" y="129"/>
                </a:cubicBezTo>
                <a:cubicBezTo>
                  <a:pt x="97" y="129"/>
                  <a:pt x="65" y="161"/>
                  <a:pt x="65" y="193"/>
                </a:cubicBezTo>
                <a:cubicBezTo>
                  <a:pt x="33" y="257"/>
                  <a:pt x="33" y="321"/>
                  <a:pt x="33" y="385"/>
                </a:cubicBezTo>
                <a:cubicBezTo>
                  <a:pt x="1" y="481"/>
                  <a:pt x="1" y="577"/>
                  <a:pt x="1" y="673"/>
                </a:cubicBezTo>
                <a:cubicBezTo>
                  <a:pt x="1" y="705"/>
                  <a:pt x="1" y="769"/>
                  <a:pt x="33" y="801"/>
                </a:cubicBezTo>
                <a:cubicBezTo>
                  <a:pt x="33" y="865"/>
                  <a:pt x="65" y="897"/>
                  <a:pt x="97" y="929"/>
                </a:cubicBezTo>
                <a:cubicBezTo>
                  <a:pt x="129" y="961"/>
                  <a:pt x="193" y="993"/>
                  <a:pt x="225" y="1025"/>
                </a:cubicBezTo>
                <a:cubicBezTo>
                  <a:pt x="289" y="1025"/>
                  <a:pt x="321" y="1057"/>
                  <a:pt x="385" y="1057"/>
                </a:cubicBezTo>
                <a:cubicBezTo>
                  <a:pt x="417" y="1025"/>
                  <a:pt x="449" y="1025"/>
                  <a:pt x="481" y="1025"/>
                </a:cubicBezTo>
                <a:cubicBezTo>
                  <a:pt x="545" y="1025"/>
                  <a:pt x="609" y="993"/>
                  <a:pt x="641" y="929"/>
                </a:cubicBezTo>
                <a:cubicBezTo>
                  <a:pt x="673" y="897"/>
                  <a:pt x="673" y="865"/>
                  <a:pt x="705" y="865"/>
                </a:cubicBezTo>
                <a:cubicBezTo>
                  <a:pt x="737" y="801"/>
                  <a:pt x="769" y="737"/>
                  <a:pt x="769" y="673"/>
                </a:cubicBezTo>
                <a:cubicBezTo>
                  <a:pt x="737" y="577"/>
                  <a:pt x="737" y="481"/>
                  <a:pt x="737" y="385"/>
                </a:cubicBezTo>
                <a:cubicBezTo>
                  <a:pt x="737" y="321"/>
                  <a:pt x="737" y="289"/>
                  <a:pt x="705" y="225"/>
                </a:cubicBezTo>
                <a:cubicBezTo>
                  <a:pt x="673" y="193"/>
                  <a:pt x="673" y="161"/>
                  <a:pt x="641" y="129"/>
                </a:cubicBezTo>
                <a:cubicBezTo>
                  <a:pt x="609" y="97"/>
                  <a:pt x="545" y="65"/>
                  <a:pt x="513" y="33"/>
                </a:cubicBezTo>
                <a:cubicBezTo>
                  <a:pt x="481" y="33"/>
                  <a:pt x="417" y="1"/>
                  <a:pt x="38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4853056" y="4948088"/>
            <a:ext cx="64828" cy="64218"/>
          </a:xfrm>
          <a:custGeom>
            <a:avLst/>
            <a:gdLst/>
            <a:ahLst/>
            <a:cxnLst/>
            <a:rect l="l" t="t" r="r" b="b"/>
            <a:pathLst>
              <a:path w="2018" h="1999" extrusionOk="0">
                <a:moveTo>
                  <a:pt x="1180" y="0"/>
                </a:moveTo>
                <a:cubicBezTo>
                  <a:pt x="1148" y="0"/>
                  <a:pt x="1117" y="4"/>
                  <a:pt x="1089" y="14"/>
                </a:cubicBezTo>
                <a:cubicBezTo>
                  <a:pt x="1002" y="35"/>
                  <a:pt x="930" y="57"/>
                  <a:pt x="863" y="89"/>
                </a:cubicBezTo>
                <a:lnTo>
                  <a:pt x="863" y="89"/>
                </a:lnTo>
                <a:cubicBezTo>
                  <a:pt x="813" y="97"/>
                  <a:pt x="762" y="113"/>
                  <a:pt x="705" y="142"/>
                </a:cubicBezTo>
                <a:cubicBezTo>
                  <a:pt x="609" y="174"/>
                  <a:pt x="513" y="238"/>
                  <a:pt x="417" y="334"/>
                </a:cubicBezTo>
                <a:cubicBezTo>
                  <a:pt x="417" y="334"/>
                  <a:pt x="417" y="334"/>
                  <a:pt x="417" y="366"/>
                </a:cubicBezTo>
                <a:cubicBezTo>
                  <a:pt x="385" y="366"/>
                  <a:pt x="385" y="398"/>
                  <a:pt x="353" y="398"/>
                </a:cubicBezTo>
                <a:lnTo>
                  <a:pt x="289" y="494"/>
                </a:lnTo>
                <a:cubicBezTo>
                  <a:pt x="193" y="558"/>
                  <a:pt x="129" y="686"/>
                  <a:pt x="97" y="782"/>
                </a:cubicBezTo>
                <a:cubicBezTo>
                  <a:pt x="33" y="878"/>
                  <a:pt x="1" y="1006"/>
                  <a:pt x="1" y="1102"/>
                </a:cubicBezTo>
                <a:cubicBezTo>
                  <a:pt x="1" y="1230"/>
                  <a:pt x="33" y="1358"/>
                  <a:pt x="97" y="1454"/>
                </a:cubicBezTo>
                <a:cubicBezTo>
                  <a:pt x="129" y="1582"/>
                  <a:pt x="193" y="1646"/>
                  <a:pt x="289" y="1742"/>
                </a:cubicBezTo>
                <a:cubicBezTo>
                  <a:pt x="321" y="1774"/>
                  <a:pt x="385" y="1838"/>
                  <a:pt x="449" y="1870"/>
                </a:cubicBezTo>
                <a:cubicBezTo>
                  <a:pt x="609" y="1966"/>
                  <a:pt x="737" y="1998"/>
                  <a:pt x="897" y="1998"/>
                </a:cubicBezTo>
                <a:cubicBezTo>
                  <a:pt x="993" y="1998"/>
                  <a:pt x="1057" y="1966"/>
                  <a:pt x="1153" y="1966"/>
                </a:cubicBezTo>
                <a:cubicBezTo>
                  <a:pt x="1281" y="1934"/>
                  <a:pt x="1409" y="1838"/>
                  <a:pt x="1537" y="1742"/>
                </a:cubicBezTo>
                <a:lnTo>
                  <a:pt x="1633" y="1646"/>
                </a:lnTo>
                <a:cubicBezTo>
                  <a:pt x="1633" y="1646"/>
                  <a:pt x="1665" y="1614"/>
                  <a:pt x="1665" y="1614"/>
                </a:cubicBezTo>
                <a:cubicBezTo>
                  <a:pt x="1697" y="1614"/>
                  <a:pt x="1697" y="1614"/>
                  <a:pt x="1697" y="1582"/>
                </a:cubicBezTo>
                <a:cubicBezTo>
                  <a:pt x="1793" y="1518"/>
                  <a:pt x="1857" y="1422"/>
                  <a:pt x="1889" y="1294"/>
                </a:cubicBezTo>
                <a:cubicBezTo>
                  <a:pt x="1924" y="1242"/>
                  <a:pt x="1940" y="1180"/>
                  <a:pt x="1947" y="1114"/>
                </a:cubicBezTo>
                <a:lnTo>
                  <a:pt x="1947" y="1114"/>
                </a:lnTo>
                <a:cubicBezTo>
                  <a:pt x="1960" y="1089"/>
                  <a:pt x="1972" y="1063"/>
                  <a:pt x="1985" y="1038"/>
                </a:cubicBezTo>
                <a:cubicBezTo>
                  <a:pt x="2017" y="942"/>
                  <a:pt x="2017" y="814"/>
                  <a:pt x="2017" y="718"/>
                </a:cubicBezTo>
                <a:cubicBezTo>
                  <a:pt x="2017" y="654"/>
                  <a:pt x="1985" y="590"/>
                  <a:pt x="1953" y="526"/>
                </a:cubicBezTo>
                <a:cubicBezTo>
                  <a:pt x="1921" y="398"/>
                  <a:pt x="1857" y="334"/>
                  <a:pt x="1761" y="238"/>
                </a:cubicBezTo>
                <a:cubicBezTo>
                  <a:pt x="1729" y="206"/>
                  <a:pt x="1665" y="174"/>
                  <a:pt x="1601" y="110"/>
                </a:cubicBezTo>
                <a:cubicBezTo>
                  <a:pt x="1537" y="78"/>
                  <a:pt x="1473" y="78"/>
                  <a:pt x="1409" y="46"/>
                </a:cubicBezTo>
                <a:cubicBezTo>
                  <a:pt x="1341" y="23"/>
                  <a:pt x="1257" y="0"/>
                  <a:pt x="1180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502456" y="4952199"/>
            <a:ext cx="37040" cy="45714"/>
          </a:xfrm>
          <a:custGeom>
            <a:avLst/>
            <a:gdLst/>
            <a:ahLst/>
            <a:cxnLst/>
            <a:rect l="l" t="t" r="r" b="b"/>
            <a:pathLst>
              <a:path w="1153" h="1423" extrusionOk="0">
                <a:moveTo>
                  <a:pt x="367" y="1"/>
                </a:moveTo>
                <a:cubicBezTo>
                  <a:pt x="331" y="1"/>
                  <a:pt x="302" y="23"/>
                  <a:pt x="257" y="46"/>
                </a:cubicBezTo>
                <a:cubicBezTo>
                  <a:pt x="225" y="46"/>
                  <a:pt x="193" y="78"/>
                  <a:pt x="161" y="78"/>
                </a:cubicBezTo>
                <a:cubicBezTo>
                  <a:pt x="129" y="110"/>
                  <a:pt x="65" y="142"/>
                  <a:pt x="65" y="206"/>
                </a:cubicBezTo>
                <a:cubicBezTo>
                  <a:pt x="33" y="238"/>
                  <a:pt x="33" y="270"/>
                  <a:pt x="1" y="302"/>
                </a:cubicBezTo>
                <a:cubicBezTo>
                  <a:pt x="1" y="366"/>
                  <a:pt x="1" y="462"/>
                  <a:pt x="1" y="526"/>
                </a:cubicBezTo>
                <a:cubicBezTo>
                  <a:pt x="65" y="654"/>
                  <a:pt x="129" y="782"/>
                  <a:pt x="193" y="910"/>
                </a:cubicBezTo>
                <a:cubicBezTo>
                  <a:pt x="225" y="1006"/>
                  <a:pt x="257" y="1102"/>
                  <a:pt x="321" y="1198"/>
                </a:cubicBezTo>
                <a:cubicBezTo>
                  <a:pt x="353" y="1262"/>
                  <a:pt x="385" y="1294"/>
                  <a:pt x="449" y="1326"/>
                </a:cubicBezTo>
                <a:cubicBezTo>
                  <a:pt x="481" y="1390"/>
                  <a:pt x="513" y="1390"/>
                  <a:pt x="577" y="1422"/>
                </a:cubicBezTo>
                <a:lnTo>
                  <a:pt x="769" y="1422"/>
                </a:lnTo>
                <a:cubicBezTo>
                  <a:pt x="833" y="1422"/>
                  <a:pt x="897" y="1390"/>
                  <a:pt x="929" y="1358"/>
                </a:cubicBezTo>
                <a:cubicBezTo>
                  <a:pt x="1025" y="1326"/>
                  <a:pt x="1121" y="1230"/>
                  <a:pt x="1153" y="1102"/>
                </a:cubicBezTo>
                <a:cubicBezTo>
                  <a:pt x="1153" y="974"/>
                  <a:pt x="1153" y="878"/>
                  <a:pt x="1089" y="750"/>
                </a:cubicBezTo>
                <a:cubicBezTo>
                  <a:pt x="1025" y="654"/>
                  <a:pt x="993" y="558"/>
                  <a:pt x="929" y="462"/>
                </a:cubicBezTo>
                <a:cubicBezTo>
                  <a:pt x="897" y="398"/>
                  <a:pt x="833" y="302"/>
                  <a:pt x="769" y="206"/>
                </a:cubicBezTo>
                <a:cubicBezTo>
                  <a:pt x="705" y="110"/>
                  <a:pt x="641" y="46"/>
                  <a:pt x="513" y="14"/>
                </a:cubicBezTo>
                <a:lnTo>
                  <a:pt x="417" y="14"/>
                </a:lnTo>
                <a:cubicBezTo>
                  <a:pt x="398" y="4"/>
                  <a:pt x="382" y="1"/>
                  <a:pt x="367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4458253" y="4909442"/>
            <a:ext cx="29844" cy="30872"/>
          </a:xfrm>
          <a:custGeom>
            <a:avLst/>
            <a:gdLst/>
            <a:ahLst/>
            <a:cxnLst/>
            <a:rect l="l" t="t" r="r" b="b"/>
            <a:pathLst>
              <a:path w="929" h="961" extrusionOk="0">
                <a:moveTo>
                  <a:pt x="544" y="1"/>
                </a:moveTo>
                <a:cubicBezTo>
                  <a:pt x="480" y="33"/>
                  <a:pt x="448" y="65"/>
                  <a:pt x="384" y="97"/>
                </a:cubicBezTo>
                <a:cubicBezTo>
                  <a:pt x="288" y="193"/>
                  <a:pt x="192" y="289"/>
                  <a:pt x="96" y="385"/>
                </a:cubicBezTo>
                <a:cubicBezTo>
                  <a:pt x="64" y="417"/>
                  <a:pt x="32" y="449"/>
                  <a:pt x="32" y="481"/>
                </a:cubicBezTo>
                <a:cubicBezTo>
                  <a:pt x="0" y="513"/>
                  <a:pt x="0" y="577"/>
                  <a:pt x="0" y="609"/>
                </a:cubicBezTo>
                <a:cubicBezTo>
                  <a:pt x="0" y="673"/>
                  <a:pt x="0" y="705"/>
                  <a:pt x="32" y="737"/>
                </a:cubicBezTo>
                <a:cubicBezTo>
                  <a:pt x="32" y="769"/>
                  <a:pt x="64" y="833"/>
                  <a:pt x="96" y="865"/>
                </a:cubicBezTo>
                <a:cubicBezTo>
                  <a:pt x="128" y="865"/>
                  <a:pt x="160" y="897"/>
                  <a:pt x="160" y="897"/>
                </a:cubicBezTo>
                <a:cubicBezTo>
                  <a:pt x="224" y="929"/>
                  <a:pt x="288" y="961"/>
                  <a:pt x="352" y="961"/>
                </a:cubicBezTo>
                <a:cubicBezTo>
                  <a:pt x="352" y="929"/>
                  <a:pt x="384" y="929"/>
                  <a:pt x="416" y="929"/>
                </a:cubicBezTo>
                <a:cubicBezTo>
                  <a:pt x="480" y="929"/>
                  <a:pt x="544" y="897"/>
                  <a:pt x="577" y="833"/>
                </a:cubicBezTo>
                <a:cubicBezTo>
                  <a:pt x="673" y="737"/>
                  <a:pt x="769" y="641"/>
                  <a:pt x="833" y="545"/>
                </a:cubicBezTo>
                <a:cubicBezTo>
                  <a:pt x="865" y="513"/>
                  <a:pt x="897" y="481"/>
                  <a:pt x="897" y="449"/>
                </a:cubicBezTo>
                <a:cubicBezTo>
                  <a:pt x="929" y="417"/>
                  <a:pt x="929" y="353"/>
                  <a:pt x="929" y="321"/>
                </a:cubicBezTo>
                <a:cubicBezTo>
                  <a:pt x="929" y="289"/>
                  <a:pt x="929" y="225"/>
                  <a:pt x="897" y="193"/>
                </a:cubicBezTo>
                <a:cubicBezTo>
                  <a:pt x="897" y="161"/>
                  <a:pt x="865" y="129"/>
                  <a:pt x="833" y="97"/>
                </a:cubicBezTo>
                <a:cubicBezTo>
                  <a:pt x="833" y="65"/>
                  <a:pt x="801" y="65"/>
                  <a:pt x="769" y="33"/>
                </a:cubicBezTo>
                <a:cubicBezTo>
                  <a:pt x="737" y="33"/>
                  <a:pt x="673" y="1"/>
                  <a:pt x="609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4215589" y="4999936"/>
            <a:ext cx="29876" cy="23676"/>
          </a:xfrm>
          <a:custGeom>
            <a:avLst/>
            <a:gdLst/>
            <a:ahLst/>
            <a:cxnLst/>
            <a:rect l="l" t="t" r="r" b="b"/>
            <a:pathLst>
              <a:path w="930" h="737" extrusionOk="0">
                <a:moveTo>
                  <a:pt x="449" y="0"/>
                </a:moveTo>
                <a:cubicBezTo>
                  <a:pt x="1" y="0"/>
                  <a:pt x="1" y="736"/>
                  <a:pt x="449" y="736"/>
                </a:cubicBezTo>
                <a:cubicBezTo>
                  <a:pt x="929" y="736"/>
                  <a:pt x="929" y="0"/>
                  <a:pt x="449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929783" y="4918694"/>
            <a:ext cx="50404" cy="39096"/>
          </a:xfrm>
          <a:custGeom>
            <a:avLst/>
            <a:gdLst/>
            <a:ahLst/>
            <a:cxnLst/>
            <a:rect l="l" t="t" r="r" b="b"/>
            <a:pathLst>
              <a:path w="1569" h="1217" extrusionOk="0">
                <a:moveTo>
                  <a:pt x="800" y="1"/>
                </a:moveTo>
                <a:cubicBezTo>
                  <a:pt x="0" y="1"/>
                  <a:pt x="0" y="1217"/>
                  <a:pt x="800" y="1217"/>
                </a:cubicBezTo>
                <a:cubicBezTo>
                  <a:pt x="1569" y="1217"/>
                  <a:pt x="1569" y="1"/>
                  <a:pt x="800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411301" y="3999124"/>
            <a:ext cx="44236" cy="37040"/>
          </a:xfrm>
          <a:custGeom>
            <a:avLst/>
            <a:gdLst/>
            <a:ahLst/>
            <a:cxnLst/>
            <a:rect l="l" t="t" r="r" b="b"/>
            <a:pathLst>
              <a:path w="1377" h="1153" extrusionOk="0">
                <a:moveTo>
                  <a:pt x="641" y="0"/>
                </a:moveTo>
                <a:cubicBezTo>
                  <a:pt x="577" y="0"/>
                  <a:pt x="513" y="32"/>
                  <a:pt x="417" y="32"/>
                </a:cubicBezTo>
                <a:cubicBezTo>
                  <a:pt x="385" y="64"/>
                  <a:pt x="321" y="64"/>
                  <a:pt x="289" y="96"/>
                </a:cubicBezTo>
                <a:cubicBezTo>
                  <a:pt x="225" y="128"/>
                  <a:pt x="161" y="160"/>
                  <a:pt x="129" y="224"/>
                </a:cubicBezTo>
                <a:cubicBezTo>
                  <a:pt x="97" y="256"/>
                  <a:pt x="65" y="320"/>
                  <a:pt x="65" y="352"/>
                </a:cubicBezTo>
                <a:cubicBezTo>
                  <a:pt x="33" y="416"/>
                  <a:pt x="1" y="480"/>
                  <a:pt x="1" y="577"/>
                </a:cubicBezTo>
                <a:cubicBezTo>
                  <a:pt x="33" y="641"/>
                  <a:pt x="33" y="673"/>
                  <a:pt x="33" y="737"/>
                </a:cubicBezTo>
                <a:cubicBezTo>
                  <a:pt x="33" y="769"/>
                  <a:pt x="65" y="833"/>
                  <a:pt x="97" y="865"/>
                </a:cubicBezTo>
                <a:cubicBezTo>
                  <a:pt x="129" y="929"/>
                  <a:pt x="161" y="993"/>
                  <a:pt x="225" y="1025"/>
                </a:cubicBezTo>
                <a:cubicBezTo>
                  <a:pt x="289" y="1089"/>
                  <a:pt x="353" y="1121"/>
                  <a:pt x="417" y="1121"/>
                </a:cubicBezTo>
                <a:lnTo>
                  <a:pt x="449" y="1121"/>
                </a:lnTo>
                <a:cubicBezTo>
                  <a:pt x="513" y="1153"/>
                  <a:pt x="545" y="1153"/>
                  <a:pt x="609" y="1153"/>
                </a:cubicBezTo>
                <a:lnTo>
                  <a:pt x="705" y="1153"/>
                </a:lnTo>
                <a:cubicBezTo>
                  <a:pt x="737" y="1153"/>
                  <a:pt x="801" y="1121"/>
                  <a:pt x="833" y="1121"/>
                </a:cubicBezTo>
                <a:cubicBezTo>
                  <a:pt x="897" y="1121"/>
                  <a:pt x="961" y="1121"/>
                  <a:pt x="1057" y="1089"/>
                </a:cubicBezTo>
                <a:cubicBezTo>
                  <a:pt x="1121" y="1057"/>
                  <a:pt x="1185" y="1025"/>
                  <a:pt x="1217" y="961"/>
                </a:cubicBezTo>
                <a:cubicBezTo>
                  <a:pt x="1281" y="929"/>
                  <a:pt x="1313" y="865"/>
                  <a:pt x="1345" y="801"/>
                </a:cubicBezTo>
                <a:cubicBezTo>
                  <a:pt x="1377" y="737"/>
                  <a:pt x="1377" y="641"/>
                  <a:pt x="1377" y="577"/>
                </a:cubicBezTo>
                <a:cubicBezTo>
                  <a:pt x="1377" y="544"/>
                  <a:pt x="1377" y="480"/>
                  <a:pt x="1345" y="416"/>
                </a:cubicBezTo>
                <a:cubicBezTo>
                  <a:pt x="1345" y="352"/>
                  <a:pt x="1281" y="256"/>
                  <a:pt x="1217" y="192"/>
                </a:cubicBezTo>
                <a:cubicBezTo>
                  <a:pt x="1185" y="160"/>
                  <a:pt x="1153" y="128"/>
                  <a:pt x="1121" y="96"/>
                </a:cubicBezTo>
                <a:cubicBezTo>
                  <a:pt x="1025" y="64"/>
                  <a:pt x="929" y="32"/>
                  <a:pt x="833" y="32"/>
                </a:cubicBezTo>
                <a:cubicBezTo>
                  <a:pt x="801" y="32"/>
                  <a:pt x="737" y="32"/>
                  <a:pt x="705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98756" y="3855845"/>
            <a:ext cx="60684" cy="47352"/>
          </a:xfrm>
          <a:custGeom>
            <a:avLst/>
            <a:gdLst/>
            <a:ahLst/>
            <a:cxnLst/>
            <a:rect l="l" t="t" r="r" b="b"/>
            <a:pathLst>
              <a:path w="1889" h="1474" extrusionOk="0">
                <a:moveTo>
                  <a:pt x="928" y="1"/>
                </a:moveTo>
                <a:cubicBezTo>
                  <a:pt x="0" y="1"/>
                  <a:pt x="0" y="1473"/>
                  <a:pt x="928" y="1473"/>
                </a:cubicBezTo>
                <a:cubicBezTo>
                  <a:pt x="1888" y="1473"/>
                  <a:pt x="1888" y="1"/>
                  <a:pt x="928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464657" y="4439517"/>
            <a:ext cx="56572" cy="64796"/>
          </a:xfrm>
          <a:custGeom>
            <a:avLst/>
            <a:gdLst/>
            <a:ahLst/>
            <a:cxnLst/>
            <a:rect l="l" t="t" r="r" b="b"/>
            <a:pathLst>
              <a:path w="1761" h="2017" extrusionOk="0">
                <a:moveTo>
                  <a:pt x="897" y="1"/>
                </a:moveTo>
                <a:cubicBezTo>
                  <a:pt x="832" y="33"/>
                  <a:pt x="736" y="33"/>
                  <a:pt x="672" y="33"/>
                </a:cubicBezTo>
                <a:cubicBezTo>
                  <a:pt x="512" y="97"/>
                  <a:pt x="384" y="161"/>
                  <a:pt x="288" y="257"/>
                </a:cubicBezTo>
                <a:cubicBezTo>
                  <a:pt x="224" y="321"/>
                  <a:pt x="192" y="385"/>
                  <a:pt x="128" y="449"/>
                </a:cubicBezTo>
                <a:cubicBezTo>
                  <a:pt x="64" y="577"/>
                  <a:pt x="0" y="737"/>
                  <a:pt x="0" y="897"/>
                </a:cubicBezTo>
                <a:cubicBezTo>
                  <a:pt x="0" y="961"/>
                  <a:pt x="0" y="1057"/>
                  <a:pt x="0" y="1153"/>
                </a:cubicBezTo>
                <a:cubicBezTo>
                  <a:pt x="0" y="1249"/>
                  <a:pt x="32" y="1377"/>
                  <a:pt x="96" y="1473"/>
                </a:cubicBezTo>
                <a:cubicBezTo>
                  <a:pt x="128" y="1601"/>
                  <a:pt x="192" y="1697"/>
                  <a:pt x="256" y="1761"/>
                </a:cubicBezTo>
                <a:cubicBezTo>
                  <a:pt x="352" y="1857"/>
                  <a:pt x="448" y="1921"/>
                  <a:pt x="544" y="1953"/>
                </a:cubicBezTo>
                <a:cubicBezTo>
                  <a:pt x="672" y="2017"/>
                  <a:pt x="768" y="2017"/>
                  <a:pt x="897" y="2017"/>
                </a:cubicBezTo>
                <a:cubicBezTo>
                  <a:pt x="961" y="2017"/>
                  <a:pt x="1057" y="2017"/>
                  <a:pt x="1121" y="1985"/>
                </a:cubicBezTo>
                <a:cubicBezTo>
                  <a:pt x="1281" y="1953"/>
                  <a:pt x="1409" y="1889"/>
                  <a:pt x="1505" y="1761"/>
                </a:cubicBezTo>
                <a:cubicBezTo>
                  <a:pt x="1569" y="1697"/>
                  <a:pt x="1601" y="1633"/>
                  <a:pt x="1665" y="1601"/>
                </a:cubicBezTo>
                <a:cubicBezTo>
                  <a:pt x="1729" y="1441"/>
                  <a:pt x="1761" y="1313"/>
                  <a:pt x="1761" y="1153"/>
                </a:cubicBezTo>
                <a:cubicBezTo>
                  <a:pt x="1761" y="1057"/>
                  <a:pt x="1761" y="961"/>
                  <a:pt x="1761" y="897"/>
                </a:cubicBezTo>
                <a:cubicBezTo>
                  <a:pt x="1761" y="769"/>
                  <a:pt x="1761" y="641"/>
                  <a:pt x="1697" y="545"/>
                </a:cubicBezTo>
                <a:cubicBezTo>
                  <a:pt x="1665" y="449"/>
                  <a:pt x="1601" y="353"/>
                  <a:pt x="1505" y="257"/>
                </a:cubicBezTo>
                <a:cubicBezTo>
                  <a:pt x="1441" y="193"/>
                  <a:pt x="1345" y="129"/>
                  <a:pt x="1217" y="97"/>
                </a:cubicBezTo>
                <a:cubicBezTo>
                  <a:pt x="1121" y="33"/>
                  <a:pt x="1025" y="1"/>
                  <a:pt x="897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1076538" y="3570936"/>
            <a:ext cx="78160" cy="60684"/>
          </a:xfrm>
          <a:custGeom>
            <a:avLst/>
            <a:gdLst/>
            <a:ahLst/>
            <a:cxnLst/>
            <a:rect l="l" t="t" r="r" b="b"/>
            <a:pathLst>
              <a:path w="2433" h="1889" extrusionOk="0">
                <a:moveTo>
                  <a:pt x="1217" y="0"/>
                </a:moveTo>
                <a:cubicBezTo>
                  <a:pt x="0" y="0"/>
                  <a:pt x="0" y="1888"/>
                  <a:pt x="1217" y="1888"/>
                </a:cubicBezTo>
                <a:cubicBezTo>
                  <a:pt x="2433" y="1888"/>
                  <a:pt x="2433" y="0"/>
                  <a:pt x="1217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800082" y="4146581"/>
            <a:ext cx="60684" cy="47352"/>
          </a:xfrm>
          <a:custGeom>
            <a:avLst/>
            <a:gdLst/>
            <a:ahLst/>
            <a:cxnLst/>
            <a:rect l="l" t="t" r="r" b="b"/>
            <a:pathLst>
              <a:path w="1889" h="1474" extrusionOk="0">
                <a:moveTo>
                  <a:pt x="960" y="1"/>
                </a:moveTo>
                <a:cubicBezTo>
                  <a:pt x="0" y="1"/>
                  <a:pt x="0" y="1473"/>
                  <a:pt x="960" y="1473"/>
                </a:cubicBezTo>
                <a:cubicBezTo>
                  <a:pt x="1889" y="1473"/>
                  <a:pt x="1889" y="1"/>
                  <a:pt x="960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117749" y="4726235"/>
            <a:ext cx="65824" cy="51432"/>
          </a:xfrm>
          <a:custGeom>
            <a:avLst/>
            <a:gdLst/>
            <a:ahLst/>
            <a:cxnLst/>
            <a:rect l="l" t="t" r="r" b="b"/>
            <a:pathLst>
              <a:path w="2049" h="1601" extrusionOk="0">
                <a:moveTo>
                  <a:pt x="1024" y="0"/>
                </a:moveTo>
                <a:cubicBezTo>
                  <a:pt x="0" y="0"/>
                  <a:pt x="0" y="1600"/>
                  <a:pt x="1024" y="1600"/>
                </a:cubicBezTo>
                <a:cubicBezTo>
                  <a:pt x="2049" y="1600"/>
                  <a:pt x="2049" y="0"/>
                  <a:pt x="1024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638621" y="4686113"/>
            <a:ext cx="39096" cy="29876"/>
          </a:xfrm>
          <a:custGeom>
            <a:avLst/>
            <a:gdLst/>
            <a:ahLst/>
            <a:cxnLst/>
            <a:rect l="l" t="t" r="r" b="b"/>
            <a:pathLst>
              <a:path w="1217" h="930" extrusionOk="0">
                <a:moveTo>
                  <a:pt x="609" y="1"/>
                </a:moveTo>
                <a:cubicBezTo>
                  <a:pt x="0" y="1"/>
                  <a:pt x="0" y="929"/>
                  <a:pt x="609" y="929"/>
                </a:cubicBezTo>
                <a:cubicBezTo>
                  <a:pt x="1217" y="929"/>
                  <a:pt x="1217" y="1"/>
                  <a:pt x="6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279574" y="4419837"/>
            <a:ext cx="91524" cy="69936"/>
          </a:xfrm>
          <a:custGeom>
            <a:avLst/>
            <a:gdLst/>
            <a:ahLst/>
            <a:cxnLst/>
            <a:rect l="l" t="t" r="r" b="b"/>
            <a:pathLst>
              <a:path w="2849" h="2177" extrusionOk="0">
                <a:moveTo>
                  <a:pt x="1408" y="0"/>
                </a:moveTo>
                <a:cubicBezTo>
                  <a:pt x="0" y="0"/>
                  <a:pt x="0" y="2177"/>
                  <a:pt x="1408" y="2177"/>
                </a:cubicBezTo>
                <a:cubicBezTo>
                  <a:pt x="2849" y="2177"/>
                  <a:pt x="2849" y="0"/>
                  <a:pt x="1408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658866" y="3844407"/>
            <a:ext cx="67912" cy="53488"/>
          </a:xfrm>
          <a:custGeom>
            <a:avLst/>
            <a:gdLst/>
            <a:ahLst/>
            <a:cxnLst/>
            <a:rect l="l" t="t" r="r" b="b"/>
            <a:pathLst>
              <a:path w="2114" h="1665" extrusionOk="0">
                <a:moveTo>
                  <a:pt x="1057" y="1"/>
                </a:moveTo>
                <a:cubicBezTo>
                  <a:pt x="1" y="1"/>
                  <a:pt x="1" y="1665"/>
                  <a:pt x="1057" y="1665"/>
                </a:cubicBezTo>
                <a:cubicBezTo>
                  <a:pt x="2113" y="1665"/>
                  <a:pt x="2113" y="1"/>
                  <a:pt x="1057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5605062" y="4910966"/>
            <a:ext cx="64796" cy="50436"/>
          </a:xfrm>
          <a:custGeom>
            <a:avLst/>
            <a:gdLst/>
            <a:ahLst/>
            <a:cxnLst/>
            <a:rect l="l" t="t" r="r" b="b"/>
            <a:pathLst>
              <a:path w="2017" h="1570" extrusionOk="0">
                <a:moveTo>
                  <a:pt x="993" y="1"/>
                </a:moveTo>
                <a:cubicBezTo>
                  <a:pt x="0" y="1"/>
                  <a:pt x="0" y="1569"/>
                  <a:pt x="993" y="1569"/>
                </a:cubicBezTo>
                <a:cubicBezTo>
                  <a:pt x="2017" y="1569"/>
                  <a:pt x="2017" y="1"/>
                  <a:pt x="993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1424055" y="3024957"/>
            <a:ext cx="51432" cy="39128"/>
          </a:xfrm>
          <a:custGeom>
            <a:avLst/>
            <a:gdLst/>
            <a:ahLst/>
            <a:cxnLst/>
            <a:rect l="l" t="t" r="r" b="b"/>
            <a:pathLst>
              <a:path w="1601" h="1218" extrusionOk="0">
                <a:moveTo>
                  <a:pt x="801" y="1"/>
                </a:moveTo>
                <a:cubicBezTo>
                  <a:pt x="0" y="1"/>
                  <a:pt x="0" y="1217"/>
                  <a:pt x="801" y="1217"/>
                </a:cubicBezTo>
                <a:cubicBezTo>
                  <a:pt x="1601" y="1217"/>
                  <a:pt x="1601" y="1"/>
                  <a:pt x="801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8560511" y="2954027"/>
            <a:ext cx="50404" cy="39096"/>
          </a:xfrm>
          <a:custGeom>
            <a:avLst/>
            <a:gdLst/>
            <a:ahLst/>
            <a:cxnLst/>
            <a:rect l="l" t="t" r="r" b="b"/>
            <a:pathLst>
              <a:path w="1569" h="1217" extrusionOk="0">
                <a:moveTo>
                  <a:pt x="769" y="1"/>
                </a:moveTo>
                <a:cubicBezTo>
                  <a:pt x="0" y="1"/>
                  <a:pt x="0" y="1217"/>
                  <a:pt x="769" y="1217"/>
                </a:cubicBezTo>
                <a:cubicBezTo>
                  <a:pt x="1569" y="1217"/>
                  <a:pt x="1569" y="1"/>
                  <a:pt x="769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8701374" y="3841934"/>
            <a:ext cx="84328" cy="64796"/>
          </a:xfrm>
          <a:custGeom>
            <a:avLst/>
            <a:gdLst/>
            <a:ahLst/>
            <a:cxnLst/>
            <a:rect l="l" t="t" r="r" b="b"/>
            <a:pathLst>
              <a:path w="2625" h="2017" extrusionOk="0">
                <a:moveTo>
                  <a:pt x="1312" y="0"/>
                </a:moveTo>
                <a:cubicBezTo>
                  <a:pt x="0" y="0"/>
                  <a:pt x="0" y="2017"/>
                  <a:pt x="1312" y="2017"/>
                </a:cubicBezTo>
                <a:cubicBezTo>
                  <a:pt x="2625" y="2017"/>
                  <a:pt x="2625" y="0"/>
                  <a:pt x="1312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7873171" y="4288950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7857752" y="4431869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41" y="0"/>
                </a:moveTo>
                <a:cubicBezTo>
                  <a:pt x="1" y="0"/>
                  <a:pt x="1" y="1024"/>
                  <a:pt x="641" y="1024"/>
                </a:cubicBezTo>
                <a:cubicBezTo>
                  <a:pt x="1313" y="1024"/>
                  <a:pt x="1313" y="0"/>
                  <a:pt x="641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315293" y="4685809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7730252" y="4792750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41" y="0"/>
                </a:moveTo>
                <a:cubicBezTo>
                  <a:pt x="1" y="0"/>
                  <a:pt x="1" y="1024"/>
                  <a:pt x="641" y="1024"/>
                </a:cubicBezTo>
                <a:cubicBezTo>
                  <a:pt x="1313" y="1024"/>
                  <a:pt x="1313" y="0"/>
                  <a:pt x="641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5866198" y="4950061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5991641" y="4894518"/>
            <a:ext cx="43208" cy="32928"/>
          </a:xfrm>
          <a:custGeom>
            <a:avLst/>
            <a:gdLst/>
            <a:ahLst/>
            <a:cxnLst/>
            <a:rect l="l" t="t" r="r" b="b"/>
            <a:pathLst>
              <a:path w="1345" h="1025" extrusionOk="0">
                <a:moveTo>
                  <a:pt x="673" y="1"/>
                </a:moveTo>
                <a:cubicBezTo>
                  <a:pt x="1" y="1"/>
                  <a:pt x="1" y="1025"/>
                  <a:pt x="673" y="1025"/>
                </a:cubicBezTo>
                <a:cubicBezTo>
                  <a:pt x="1345" y="1025"/>
                  <a:pt x="1345" y="1"/>
                  <a:pt x="673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397784" y="4568589"/>
            <a:ext cx="42180" cy="33988"/>
          </a:xfrm>
          <a:custGeom>
            <a:avLst/>
            <a:gdLst/>
            <a:ahLst/>
            <a:cxnLst/>
            <a:rect l="l" t="t" r="r" b="b"/>
            <a:pathLst>
              <a:path w="1313" h="1058" extrusionOk="0">
                <a:moveTo>
                  <a:pt x="640" y="1"/>
                </a:moveTo>
                <a:cubicBezTo>
                  <a:pt x="0" y="1"/>
                  <a:pt x="0" y="1057"/>
                  <a:pt x="640" y="1057"/>
                </a:cubicBezTo>
                <a:cubicBezTo>
                  <a:pt x="1312" y="1057"/>
                  <a:pt x="1312" y="1"/>
                  <a:pt x="640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6877908" y="4534666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41" y="1"/>
                </a:moveTo>
                <a:cubicBezTo>
                  <a:pt x="1" y="1"/>
                  <a:pt x="1" y="1025"/>
                  <a:pt x="641" y="1025"/>
                </a:cubicBezTo>
                <a:cubicBezTo>
                  <a:pt x="1313" y="1025"/>
                  <a:pt x="1313" y="1"/>
                  <a:pt x="641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093845" y="4966508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0"/>
                </a:moveTo>
                <a:cubicBezTo>
                  <a:pt x="0" y="0"/>
                  <a:pt x="0" y="1024"/>
                  <a:pt x="672" y="1024"/>
                </a:cubicBezTo>
                <a:cubicBezTo>
                  <a:pt x="1312" y="1024"/>
                  <a:pt x="1312" y="0"/>
                  <a:pt x="672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013007" y="4809197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6587990" y="4920218"/>
            <a:ext cx="42180" cy="32960"/>
          </a:xfrm>
          <a:custGeom>
            <a:avLst/>
            <a:gdLst/>
            <a:ahLst/>
            <a:cxnLst/>
            <a:rect l="l" t="t" r="r" b="b"/>
            <a:pathLst>
              <a:path w="1313" h="1026" extrusionOk="0">
                <a:moveTo>
                  <a:pt x="640" y="1"/>
                </a:moveTo>
                <a:cubicBezTo>
                  <a:pt x="0" y="1"/>
                  <a:pt x="0" y="1025"/>
                  <a:pt x="640" y="1025"/>
                </a:cubicBezTo>
                <a:cubicBezTo>
                  <a:pt x="1312" y="1025"/>
                  <a:pt x="1312" y="1"/>
                  <a:pt x="640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970235" y="4186121"/>
            <a:ext cx="32928" cy="24704"/>
          </a:xfrm>
          <a:custGeom>
            <a:avLst/>
            <a:gdLst/>
            <a:ahLst/>
            <a:cxnLst/>
            <a:rect l="l" t="t" r="r" b="b"/>
            <a:pathLst>
              <a:path w="1025" h="769" extrusionOk="0">
                <a:moveTo>
                  <a:pt x="512" y="1"/>
                </a:moveTo>
                <a:cubicBezTo>
                  <a:pt x="0" y="1"/>
                  <a:pt x="0" y="769"/>
                  <a:pt x="512" y="769"/>
                </a:cubicBezTo>
                <a:cubicBezTo>
                  <a:pt x="1024" y="769"/>
                  <a:pt x="1024" y="1"/>
                  <a:pt x="51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909553" y="4333152"/>
            <a:ext cx="25764" cy="33956"/>
          </a:xfrm>
          <a:custGeom>
            <a:avLst/>
            <a:gdLst/>
            <a:ahLst/>
            <a:cxnLst/>
            <a:rect l="l" t="t" r="r" b="b"/>
            <a:pathLst>
              <a:path w="802" h="1057" extrusionOk="0">
                <a:moveTo>
                  <a:pt x="417" y="1"/>
                </a:moveTo>
                <a:cubicBezTo>
                  <a:pt x="353" y="1"/>
                  <a:pt x="321" y="33"/>
                  <a:pt x="257" y="33"/>
                </a:cubicBezTo>
                <a:cubicBezTo>
                  <a:pt x="225" y="65"/>
                  <a:pt x="193" y="97"/>
                  <a:pt x="161" y="129"/>
                </a:cubicBezTo>
                <a:cubicBezTo>
                  <a:pt x="97" y="161"/>
                  <a:pt x="97" y="193"/>
                  <a:pt x="65" y="225"/>
                </a:cubicBezTo>
                <a:cubicBezTo>
                  <a:pt x="33" y="289"/>
                  <a:pt x="33" y="321"/>
                  <a:pt x="33" y="385"/>
                </a:cubicBezTo>
                <a:cubicBezTo>
                  <a:pt x="33" y="481"/>
                  <a:pt x="33" y="577"/>
                  <a:pt x="1" y="673"/>
                </a:cubicBezTo>
                <a:cubicBezTo>
                  <a:pt x="1" y="737"/>
                  <a:pt x="33" y="801"/>
                  <a:pt x="65" y="865"/>
                </a:cubicBezTo>
                <a:cubicBezTo>
                  <a:pt x="97" y="865"/>
                  <a:pt x="97" y="897"/>
                  <a:pt x="129" y="929"/>
                </a:cubicBezTo>
                <a:cubicBezTo>
                  <a:pt x="161" y="993"/>
                  <a:pt x="225" y="1025"/>
                  <a:pt x="289" y="1025"/>
                </a:cubicBezTo>
                <a:cubicBezTo>
                  <a:pt x="321" y="1025"/>
                  <a:pt x="353" y="1025"/>
                  <a:pt x="385" y="1057"/>
                </a:cubicBezTo>
                <a:cubicBezTo>
                  <a:pt x="449" y="1057"/>
                  <a:pt x="513" y="1025"/>
                  <a:pt x="545" y="1025"/>
                </a:cubicBezTo>
                <a:cubicBezTo>
                  <a:pt x="609" y="993"/>
                  <a:pt x="641" y="961"/>
                  <a:pt x="673" y="929"/>
                </a:cubicBezTo>
                <a:cubicBezTo>
                  <a:pt x="705" y="897"/>
                  <a:pt x="737" y="865"/>
                  <a:pt x="737" y="801"/>
                </a:cubicBezTo>
                <a:cubicBezTo>
                  <a:pt x="769" y="769"/>
                  <a:pt x="801" y="705"/>
                  <a:pt x="769" y="673"/>
                </a:cubicBezTo>
                <a:cubicBezTo>
                  <a:pt x="769" y="577"/>
                  <a:pt x="769" y="481"/>
                  <a:pt x="769" y="385"/>
                </a:cubicBezTo>
                <a:cubicBezTo>
                  <a:pt x="769" y="321"/>
                  <a:pt x="737" y="257"/>
                  <a:pt x="705" y="193"/>
                </a:cubicBezTo>
                <a:cubicBezTo>
                  <a:pt x="705" y="161"/>
                  <a:pt x="673" y="129"/>
                  <a:pt x="673" y="129"/>
                </a:cubicBezTo>
                <a:cubicBezTo>
                  <a:pt x="609" y="65"/>
                  <a:pt x="545" y="33"/>
                  <a:pt x="513" y="33"/>
                </a:cubicBezTo>
                <a:lnTo>
                  <a:pt x="417" y="1"/>
                </a:ln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671658" y="4550085"/>
            <a:ext cx="90528" cy="70996"/>
          </a:xfrm>
          <a:custGeom>
            <a:avLst/>
            <a:gdLst/>
            <a:ahLst/>
            <a:cxnLst/>
            <a:rect l="l" t="t" r="r" b="b"/>
            <a:pathLst>
              <a:path w="2818" h="2210" extrusionOk="0">
                <a:moveTo>
                  <a:pt x="1409" y="1"/>
                </a:moveTo>
                <a:cubicBezTo>
                  <a:pt x="1" y="1"/>
                  <a:pt x="1" y="2209"/>
                  <a:pt x="1409" y="2209"/>
                </a:cubicBezTo>
                <a:cubicBezTo>
                  <a:pt x="2817" y="2209"/>
                  <a:pt x="2817" y="1"/>
                  <a:pt x="14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6373081" y="4368103"/>
            <a:ext cx="91556" cy="70996"/>
          </a:xfrm>
          <a:custGeom>
            <a:avLst/>
            <a:gdLst/>
            <a:ahLst/>
            <a:cxnLst/>
            <a:rect l="l" t="t" r="r" b="b"/>
            <a:pathLst>
              <a:path w="2850" h="2210" extrusionOk="0">
                <a:moveTo>
                  <a:pt x="1409" y="1"/>
                </a:moveTo>
                <a:cubicBezTo>
                  <a:pt x="1" y="1"/>
                  <a:pt x="1" y="2209"/>
                  <a:pt x="1409" y="2209"/>
                </a:cubicBezTo>
                <a:cubicBezTo>
                  <a:pt x="2849" y="2209"/>
                  <a:pt x="2849" y="1"/>
                  <a:pt x="14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6423483" y="4882183"/>
            <a:ext cx="91524" cy="69968"/>
          </a:xfrm>
          <a:custGeom>
            <a:avLst/>
            <a:gdLst/>
            <a:ahLst/>
            <a:cxnLst/>
            <a:rect l="l" t="t" r="r" b="b"/>
            <a:pathLst>
              <a:path w="2849" h="2178" extrusionOk="0">
                <a:moveTo>
                  <a:pt x="1409" y="1"/>
                </a:moveTo>
                <a:cubicBezTo>
                  <a:pt x="0" y="1"/>
                  <a:pt x="0" y="2177"/>
                  <a:pt x="1409" y="2177"/>
                </a:cubicBezTo>
                <a:cubicBezTo>
                  <a:pt x="2849" y="2177"/>
                  <a:pt x="2849" y="1"/>
                  <a:pt x="14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7104125" y="4390718"/>
            <a:ext cx="90496" cy="70996"/>
          </a:xfrm>
          <a:custGeom>
            <a:avLst/>
            <a:gdLst/>
            <a:ahLst/>
            <a:cxnLst/>
            <a:rect l="l" t="t" r="r" b="b"/>
            <a:pathLst>
              <a:path w="2817" h="2210" extrusionOk="0">
                <a:moveTo>
                  <a:pt x="1409" y="1"/>
                </a:moveTo>
                <a:cubicBezTo>
                  <a:pt x="0" y="1"/>
                  <a:pt x="0" y="2209"/>
                  <a:pt x="1409" y="2209"/>
                </a:cubicBezTo>
                <a:cubicBezTo>
                  <a:pt x="2817" y="2209"/>
                  <a:pt x="2817" y="1"/>
                  <a:pt x="14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7421830" y="4966508"/>
            <a:ext cx="91524" cy="69936"/>
          </a:xfrm>
          <a:custGeom>
            <a:avLst/>
            <a:gdLst/>
            <a:ahLst/>
            <a:cxnLst/>
            <a:rect l="l" t="t" r="r" b="b"/>
            <a:pathLst>
              <a:path w="2849" h="2177" extrusionOk="0">
                <a:moveTo>
                  <a:pt x="1408" y="0"/>
                </a:moveTo>
                <a:cubicBezTo>
                  <a:pt x="0" y="0"/>
                  <a:pt x="0" y="2177"/>
                  <a:pt x="1408" y="2177"/>
                </a:cubicBezTo>
                <a:cubicBezTo>
                  <a:pt x="2849" y="2177"/>
                  <a:pt x="2849" y="0"/>
                  <a:pt x="1408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8290621" y="4917134"/>
            <a:ext cx="91524" cy="70996"/>
          </a:xfrm>
          <a:custGeom>
            <a:avLst/>
            <a:gdLst/>
            <a:ahLst/>
            <a:cxnLst/>
            <a:rect l="l" t="t" r="r" b="b"/>
            <a:pathLst>
              <a:path w="2849" h="2210" extrusionOk="0">
                <a:moveTo>
                  <a:pt x="1440" y="1"/>
                </a:moveTo>
                <a:cubicBezTo>
                  <a:pt x="0" y="1"/>
                  <a:pt x="0" y="2209"/>
                  <a:pt x="1440" y="2209"/>
                </a:cubicBezTo>
                <a:cubicBezTo>
                  <a:pt x="2849" y="2209"/>
                  <a:pt x="2849" y="1"/>
                  <a:pt x="1440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8784141" y="4910966"/>
            <a:ext cx="63768" cy="50436"/>
          </a:xfrm>
          <a:custGeom>
            <a:avLst/>
            <a:gdLst/>
            <a:ahLst/>
            <a:cxnLst/>
            <a:rect l="l" t="t" r="r" b="b"/>
            <a:pathLst>
              <a:path w="1985" h="1570" extrusionOk="0">
                <a:moveTo>
                  <a:pt x="992" y="1"/>
                </a:moveTo>
                <a:cubicBezTo>
                  <a:pt x="0" y="1"/>
                  <a:pt x="0" y="1569"/>
                  <a:pt x="992" y="1569"/>
                </a:cubicBezTo>
                <a:cubicBezTo>
                  <a:pt x="1985" y="1569"/>
                  <a:pt x="1985" y="1"/>
                  <a:pt x="992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680412" y="3024957"/>
            <a:ext cx="50404" cy="39128"/>
          </a:xfrm>
          <a:custGeom>
            <a:avLst/>
            <a:gdLst/>
            <a:ahLst/>
            <a:cxnLst/>
            <a:rect l="l" t="t" r="r" b="b"/>
            <a:pathLst>
              <a:path w="1569" h="1218" extrusionOk="0">
                <a:moveTo>
                  <a:pt x="800" y="1"/>
                </a:moveTo>
                <a:cubicBezTo>
                  <a:pt x="0" y="1"/>
                  <a:pt x="0" y="1217"/>
                  <a:pt x="800" y="1217"/>
                </a:cubicBezTo>
                <a:cubicBezTo>
                  <a:pt x="1569" y="1217"/>
                  <a:pt x="1569" y="1"/>
                  <a:pt x="800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599297" y="4642634"/>
            <a:ext cx="51432" cy="40124"/>
          </a:xfrm>
          <a:custGeom>
            <a:avLst/>
            <a:gdLst/>
            <a:ahLst/>
            <a:cxnLst/>
            <a:rect l="l" t="t" r="r" b="b"/>
            <a:pathLst>
              <a:path w="1601" h="1249" extrusionOk="0">
                <a:moveTo>
                  <a:pt x="800" y="0"/>
                </a:moveTo>
                <a:cubicBezTo>
                  <a:pt x="0" y="0"/>
                  <a:pt x="0" y="1249"/>
                  <a:pt x="800" y="1249"/>
                </a:cubicBezTo>
                <a:cubicBezTo>
                  <a:pt x="1601" y="1249"/>
                  <a:pt x="1601" y="0"/>
                  <a:pt x="800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441362" y="4462708"/>
            <a:ext cx="51432" cy="39096"/>
          </a:xfrm>
          <a:custGeom>
            <a:avLst/>
            <a:gdLst/>
            <a:ahLst/>
            <a:cxnLst/>
            <a:rect l="l" t="t" r="r" b="b"/>
            <a:pathLst>
              <a:path w="1601" h="1217" extrusionOk="0">
                <a:moveTo>
                  <a:pt x="800" y="0"/>
                </a:moveTo>
                <a:cubicBezTo>
                  <a:pt x="0" y="0"/>
                  <a:pt x="0" y="1216"/>
                  <a:pt x="800" y="1216"/>
                </a:cubicBezTo>
                <a:cubicBezTo>
                  <a:pt x="1601" y="1216"/>
                  <a:pt x="1601" y="0"/>
                  <a:pt x="800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6999240" y="4824617"/>
            <a:ext cx="51432" cy="40124"/>
          </a:xfrm>
          <a:custGeom>
            <a:avLst/>
            <a:gdLst/>
            <a:ahLst/>
            <a:cxnLst/>
            <a:rect l="l" t="t" r="r" b="b"/>
            <a:pathLst>
              <a:path w="1601" h="1249" extrusionOk="0">
                <a:moveTo>
                  <a:pt x="801" y="0"/>
                </a:moveTo>
                <a:cubicBezTo>
                  <a:pt x="1" y="0"/>
                  <a:pt x="1" y="1249"/>
                  <a:pt x="801" y="1249"/>
                </a:cubicBezTo>
                <a:cubicBezTo>
                  <a:pt x="1601" y="1249"/>
                  <a:pt x="1601" y="0"/>
                  <a:pt x="801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8197044" y="4698145"/>
            <a:ext cx="51432" cy="40124"/>
          </a:xfrm>
          <a:custGeom>
            <a:avLst/>
            <a:gdLst/>
            <a:ahLst/>
            <a:cxnLst/>
            <a:rect l="l" t="t" r="r" b="b"/>
            <a:pathLst>
              <a:path w="1601" h="1249" extrusionOk="0">
                <a:moveTo>
                  <a:pt x="801" y="1"/>
                </a:moveTo>
                <a:cubicBezTo>
                  <a:pt x="1" y="1"/>
                  <a:pt x="33" y="1249"/>
                  <a:pt x="801" y="1249"/>
                </a:cubicBezTo>
                <a:cubicBezTo>
                  <a:pt x="1601" y="1249"/>
                  <a:pt x="1601" y="33"/>
                  <a:pt x="801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2"/>
          <p:cNvGrpSpPr/>
          <p:nvPr/>
        </p:nvGrpSpPr>
        <p:grpSpPr>
          <a:xfrm>
            <a:off x="6989311" y="1269866"/>
            <a:ext cx="1132024" cy="939552"/>
            <a:chOff x="6989311" y="1603366"/>
            <a:chExt cx="1132024" cy="939552"/>
          </a:xfrm>
        </p:grpSpPr>
        <p:sp>
          <p:nvSpPr>
            <p:cNvPr id="84" name="Google Shape;84;p2"/>
            <p:cNvSpPr/>
            <p:nvPr/>
          </p:nvSpPr>
          <p:spPr>
            <a:xfrm>
              <a:off x="6989311" y="1855282"/>
              <a:ext cx="722427" cy="687636"/>
            </a:xfrm>
            <a:custGeom>
              <a:avLst/>
              <a:gdLst/>
              <a:ahLst/>
              <a:cxnLst/>
              <a:rect l="l" t="t" r="r" b="b"/>
              <a:pathLst>
                <a:path w="22488" h="21405" extrusionOk="0">
                  <a:moveTo>
                    <a:pt x="20343" y="1"/>
                  </a:moveTo>
                  <a:cubicBezTo>
                    <a:pt x="20123" y="1"/>
                    <a:pt x="19889" y="56"/>
                    <a:pt x="19652" y="182"/>
                  </a:cubicBezTo>
                  <a:cubicBezTo>
                    <a:pt x="17764" y="1174"/>
                    <a:pt x="15939" y="2294"/>
                    <a:pt x="14211" y="3542"/>
                  </a:cubicBezTo>
                  <a:cubicBezTo>
                    <a:pt x="11074" y="5783"/>
                    <a:pt x="8162" y="8343"/>
                    <a:pt x="5633" y="11256"/>
                  </a:cubicBezTo>
                  <a:cubicBezTo>
                    <a:pt x="4385" y="12696"/>
                    <a:pt x="3137" y="14232"/>
                    <a:pt x="2145" y="15865"/>
                  </a:cubicBezTo>
                  <a:cubicBezTo>
                    <a:pt x="1633" y="16665"/>
                    <a:pt x="1185" y="17529"/>
                    <a:pt x="832" y="18393"/>
                  </a:cubicBezTo>
                  <a:cubicBezTo>
                    <a:pt x="512" y="19193"/>
                    <a:pt x="64" y="20121"/>
                    <a:pt x="0" y="20985"/>
                  </a:cubicBezTo>
                  <a:cubicBezTo>
                    <a:pt x="0" y="21204"/>
                    <a:pt x="221" y="21404"/>
                    <a:pt x="440" y="21404"/>
                  </a:cubicBezTo>
                  <a:cubicBezTo>
                    <a:pt x="509" y="21404"/>
                    <a:pt x="579" y="21384"/>
                    <a:pt x="640" y="21338"/>
                  </a:cubicBezTo>
                  <a:cubicBezTo>
                    <a:pt x="1057" y="21049"/>
                    <a:pt x="1345" y="20633"/>
                    <a:pt x="1697" y="20249"/>
                  </a:cubicBezTo>
                  <a:cubicBezTo>
                    <a:pt x="2017" y="19897"/>
                    <a:pt x="2369" y="19545"/>
                    <a:pt x="2689" y="19161"/>
                  </a:cubicBezTo>
                  <a:cubicBezTo>
                    <a:pt x="3361" y="18361"/>
                    <a:pt x="4001" y="17561"/>
                    <a:pt x="4673" y="16729"/>
                  </a:cubicBezTo>
                  <a:cubicBezTo>
                    <a:pt x="9186" y="11000"/>
                    <a:pt x="14595" y="6103"/>
                    <a:pt x="21092" y="2646"/>
                  </a:cubicBezTo>
                  <a:cubicBezTo>
                    <a:pt x="22487" y="1908"/>
                    <a:pt x="21638" y="1"/>
                    <a:pt x="20343" y="1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76565" y="2078255"/>
              <a:ext cx="620398" cy="185393"/>
            </a:xfrm>
            <a:custGeom>
              <a:avLst/>
              <a:gdLst/>
              <a:ahLst/>
              <a:cxnLst/>
              <a:rect l="l" t="t" r="r" b="b"/>
              <a:pathLst>
                <a:path w="19312" h="5771" extrusionOk="0">
                  <a:moveTo>
                    <a:pt x="16851" y="0"/>
                  </a:moveTo>
                  <a:cubicBezTo>
                    <a:pt x="14050" y="0"/>
                    <a:pt x="11240" y="564"/>
                    <a:pt x="8557" y="1306"/>
                  </a:cubicBezTo>
                  <a:cubicBezTo>
                    <a:pt x="7053" y="1754"/>
                    <a:pt x="5613" y="2266"/>
                    <a:pt x="4172" y="2874"/>
                  </a:cubicBezTo>
                  <a:cubicBezTo>
                    <a:pt x="3468" y="3194"/>
                    <a:pt x="2732" y="3483"/>
                    <a:pt x="2092" y="3931"/>
                  </a:cubicBezTo>
                  <a:cubicBezTo>
                    <a:pt x="1452" y="4379"/>
                    <a:pt x="844" y="4891"/>
                    <a:pt x="172" y="5307"/>
                  </a:cubicBezTo>
                  <a:cubicBezTo>
                    <a:pt x="0" y="5450"/>
                    <a:pt x="84" y="5770"/>
                    <a:pt x="285" y="5770"/>
                  </a:cubicBezTo>
                  <a:cubicBezTo>
                    <a:pt x="310" y="5770"/>
                    <a:pt x="336" y="5765"/>
                    <a:pt x="364" y="5755"/>
                  </a:cubicBezTo>
                  <a:cubicBezTo>
                    <a:pt x="1100" y="5467"/>
                    <a:pt x="1868" y="5339"/>
                    <a:pt x="2636" y="5179"/>
                  </a:cubicBezTo>
                  <a:cubicBezTo>
                    <a:pt x="3340" y="5019"/>
                    <a:pt x="4044" y="4731"/>
                    <a:pt x="4781" y="4507"/>
                  </a:cubicBezTo>
                  <a:cubicBezTo>
                    <a:pt x="6157" y="4091"/>
                    <a:pt x="7597" y="3707"/>
                    <a:pt x="9005" y="3387"/>
                  </a:cubicBezTo>
                  <a:cubicBezTo>
                    <a:pt x="11950" y="2746"/>
                    <a:pt x="14894" y="2522"/>
                    <a:pt x="17871" y="2234"/>
                  </a:cubicBezTo>
                  <a:cubicBezTo>
                    <a:pt x="19279" y="2106"/>
                    <a:pt x="19311" y="90"/>
                    <a:pt x="17871" y="26"/>
                  </a:cubicBezTo>
                  <a:cubicBezTo>
                    <a:pt x="17531" y="9"/>
                    <a:pt x="17191" y="0"/>
                    <a:pt x="16851" y="0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027153" y="1793797"/>
              <a:ext cx="338340" cy="333843"/>
            </a:xfrm>
            <a:custGeom>
              <a:avLst/>
              <a:gdLst/>
              <a:ahLst/>
              <a:cxnLst/>
              <a:rect l="l" t="t" r="r" b="b"/>
              <a:pathLst>
                <a:path w="10532" h="10392" extrusionOk="0">
                  <a:moveTo>
                    <a:pt x="9265" y="0"/>
                  </a:moveTo>
                  <a:cubicBezTo>
                    <a:pt x="9124" y="0"/>
                    <a:pt x="8979" y="44"/>
                    <a:pt x="8840" y="143"/>
                  </a:cubicBezTo>
                  <a:cubicBezTo>
                    <a:pt x="5224" y="2608"/>
                    <a:pt x="2439" y="6032"/>
                    <a:pt x="199" y="9777"/>
                  </a:cubicBezTo>
                  <a:cubicBezTo>
                    <a:pt x="1" y="10107"/>
                    <a:pt x="272" y="10392"/>
                    <a:pt x="575" y="10392"/>
                  </a:cubicBezTo>
                  <a:cubicBezTo>
                    <a:pt x="712" y="10392"/>
                    <a:pt x="857" y="10333"/>
                    <a:pt x="967" y="10193"/>
                  </a:cubicBezTo>
                  <a:cubicBezTo>
                    <a:pt x="3463" y="6865"/>
                    <a:pt x="6664" y="4112"/>
                    <a:pt x="9896" y="1488"/>
                  </a:cubicBezTo>
                  <a:cubicBezTo>
                    <a:pt x="10532" y="985"/>
                    <a:pt x="9941" y="0"/>
                    <a:pt x="9265" y="0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834620" y="1873400"/>
              <a:ext cx="286716" cy="96182"/>
            </a:xfrm>
            <a:custGeom>
              <a:avLst/>
              <a:gdLst/>
              <a:ahLst/>
              <a:cxnLst/>
              <a:rect l="l" t="t" r="r" b="b"/>
              <a:pathLst>
                <a:path w="8925" h="2994" extrusionOk="0">
                  <a:moveTo>
                    <a:pt x="7792" y="0"/>
                  </a:moveTo>
                  <a:cubicBezTo>
                    <a:pt x="7775" y="0"/>
                    <a:pt x="7758" y="1"/>
                    <a:pt x="7741" y="2"/>
                  </a:cubicBezTo>
                  <a:cubicBezTo>
                    <a:pt x="6429" y="98"/>
                    <a:pt x="5212" y="482"/>
                    <a:pt x="3964" y="898"/>
                  </a:cubicBezTo>
                  <a:cubicBezTo>
                    <a:pt x="3388" y="1090"/>
                    <a:pt x="2812" y="1282"/>
                    <a:pt x="2236" y="1506"/>
                  </a:cubicBezTo>
                  <a:cubicBezTo>
                    <a:pt x="1628" y="1730"/>
                    <a:pt x="1051" y="2018"/>
                    <a:pt x="411" y="2242"/>
                  </a:cubicBezTo>
                  <a:cubicBezTo>
                    <a:pt x="0" y="2389"/>
                    <a:pt x="101" y="2994"/>
                    <a:pt x="516" y="2994"/>
                  </a:cubicBezTo>
                  <a:cubicBezTo>
                    <a:pt x="553" y="2994"/>
                    <a:pt x="593" y="2989"/>
                    <a:pt x="635" y="2978"/>
                  </a:cubicBezTo>
                  <a:cubicBezTo>
                    <a:pt x="3068" y="2466"/>
                    <a:pt x="5692" y="2626"/>
                    <a:pt x="8061" y="2210"/>
                  </a:cubicBezTo>
                  <a:cubicBezTo>
                    <a:pt x="8605" y="2114"/>
                    <a:pt x="8925" y="1506"/>
                    <a:pt x="8861" y="994"/>
                  </a:cubicBezTo>
                  <a:cubicBezTo>
                    <a:pt x="8799" y="497"/>
                    <a:pt x="8345" y="0"/>
                    <a:pt x="7792" y="0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22022" y="1603366"/>
              <a:ext cx="311452" cy="178519"/>
            </a:xfrm>
            <a:custGeom>
              <a:avLst/>
              <a:gdLst/>
              <a:ahLst/>
              <a:cxnLst/>
              <a:rect l="l" t="t" r="r" b="b"/>
              <a:pathLst>
                <a:path w="9695" h="5557" extrusionOk="0">
                  <a:moveTo>
                    <a:pt x="8572" y="0"/>
                  </a:moveTo>
                  <a:cubicBezTo>
                    <a:pt x="8498" y="0"/>
                    <a:pt x="8424" y="7"/>
                    <a:pt x="8350" y="22"/>
                  </a:cubicBezTo>
                  <a:cubicBezTo>
                    <a:pt x="7550" y="246"/>
                    <a:pt x="6750" y="694"/>
                    <a:pt x="6014" y="1078"/>
                  </a:cubicBezTo>
                  <a:cubicBezTo>
                    <a:pt x="5309" y="1462"/>
                    <a:pt x="4637" y="1847"/>
                    <a:pt x="3997" y="2263"/>
                  </a:cubicBezTo>
                  <a:cubicBezTo>
                    <a:pt x="2621" y="3127"/>
                    <a:pt x="1373" y="4119"/>
                    <a:pt x="188" y="5175"/>
                  </a:cubicBezTo>
                  <a:cubicBezTo>
                    <a:pt x="0" y="5310"/>
                    <a:pt x="173" y="5557"/>
                    <a:pt x="366" y="5557"/>
                  </a:cubicBezTo>
                  <a:cubicBezTo>
                    <a:pt x="403" y="5557"/>
                    <a:pt x="441" y="5548"/>
                    <a:pt x="477" y="5527"/>
                  </a:cubicBezTo>
                  <a:cubicBezTo>
                    <a:pt x="1789" y="4727"/>
                    <a:pt x="3197" y="4055"/>
                    <a:pt x="4637" y="3447"/>
                  </a:cubicBezTo>
                  <a:cubicBezTo>
                    <a:pt x="5341" y="3159"/>
                    <a:pt x="6078" y="2871"/>
                    <a:pt x="6814" y="2647"/>
                  </a:cubicBezTo>
                  <a:cubicBezTo>
                    <a:pt x="7582" y="2391"/>
                    <a:pt x="8382" y="2167"/>
                    <a:pt x="9118" y="1847"/>
                  </a:cubicBezTo>
                  <a:cubicBezTo>
                    <a:pt x="9566" y="1622"/>
                    <a:pt x="9694" y="1014"/>
                    <a:pt x="9534" y="598"/>
                  </a:cubicBezTo>
                  <a:cubicBezTo>
                    <a:pt x="9372" y="219"/>
                    <a:pt x="8980" y="0"/>
                    <a:pt x="8572" y="0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2"/>
          <p:cNvSpPr/>
          <p:nvPr/>
        </p:nvSpPr>
        <p:spPr>
          <a:xfrm>
            <a:off x="1184006" y="4904504"/>
            <a:ext cx="68994" cy="72854"/>
          </a:xfrm>
          <a:custGeom>
            <a:avLst/>
            <a:gdLst/>
            <a:ahLst/>
            <a:cxnLst/>
            <a:rect l="l" t="t" r="r" b="b"/>
            <a:pathLst>
              <a:path w="1698" h="1793" extrusionOk="0">
                <a:moveTo>
                  <a:pt x="833" y="0"/>
                </a:moveTo>
                <a:cubicBezTo>
                  <a:pt x="705" y="0"/>
                  <a:pt x="609" y="32"/>
                  <a:pt x="513" y="96"/>
                </a:cubicBezTo>
                <a:cubicBezTo>
                  <a:pt x="417" y="96"/>
                  <a:pt x="321" y="160"/>
                  <a:pt x="225" y="256"/>
                </a:cubicBezTo>
                <a:cubicBezTo>
                  <a:pt x="161" y="320"/>
                  <a:pt x="97" y="416"/>
                  <a:pt x="65" y="512"/>
                </a:cubicBezTo>
                <a:cubicBezTo>
                  <a:pt x="1" y="608"/>
                  <a:pt x="1" y="737"/>
                  <a:pt x="1" y="833"/>
                </a:cubicBezTo>
                <a:lnTo>
                  <a:pt x="1" y="929"/>
                </a:lnTo>
                <a:cubicBezTo>
                  <a:pt x="1" y="1089"/>
                  <a:pt x="33" y="1217"/>
                  <a:pt x="97" y="1345"/>
                </a:cubicBezTo>
                <a:cubicBezTo>
                  <a:pt x="129" y="1409"/>
                  <a:pt x="193" y="1473"/>
                  <a:pt x="225" y="1537"/>
                </a:cubicBezTo>
                <a:cubicBezTo>
                  <a:pt x="353" y="1633"/>
                  <a:pt x="481" y="1697"/>
                  <a:pt x="609" y="1761"/>
                </a:cubicBezTo>
                <a:cubicBezTo>
                  <a:pt x="673" y="1761"/>
                  <a:pt x="769" y="1761"/>
                  <a:pt x="833" y="1793"/>
                </a:cubicBezTo>
                <a:cubicBezTo>
                  <a:pt x="961" y="1793"/>
                  <a:pt x="1057" y="1761"/>
                  <a:pt x="1153" y="1697"/>
                </a:cubicBezTo>
                <a:cubicBezTo>
                  <a:pt x="1281" y="1665"/>
                  <a:pt x="1345" y="1601"/>
                  <a:pt x="1441" y="1537"/>
                </a:cubicBezTo>
                <a:cubicBezTo>
                  <a:pt x="1505" y="1473"/>
                  <a:pt x="1569" y="1377"/>
                  <a:pt x="1601" y="1249"/>
                </a:cubicBezTo>
                <a:cubicBezTo>
                  <a:pt x="1665" y="1153"/>
                  <a:pt x="1697" y="1057"/>
                  <a:pt x="1697" y="929"/>
                </a:cubicBezTo>
                <a:lnTo>
                  <a:pt x="1665" y="865"/>
                </a:lnTo>
                <a:cubicBezTo>
                  <a:pt x="1665" y="705"/>
                  <a:pt x="1633" y="544"/>
                  <a:pt x="1569" y="416"/>
                </a:cubicBezTo>
                <a:lnTo>
                  <a:pt x="1409" y="256"/>
                </a:lnTo>
                <a:cubicBezTo>
                  <a:pt x="1313" y="160"/>
                  <a:pt x="1185" y="64"/>
                  <a:pt x="1057" y="32"/>
                </a:cubicBezTo>
                <a:cubicBezTo>
                  <a:pt x="993" y="32"/>
                  <a:pt x="897" y="0"/>
                  <a:pt x="83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2"/>
          <p:cNvGrpSpPr/>
          <p:nvPr/>
        </p:nvGrpSpPr>
        <p:grpSpPr>
          <a:xfrm>
            <a:off x="351659" y="2325350"/>
            <a:ext cx="8440683" cy="1979710"/>
            <a:chOff x="351659" y="2582650"/>
            <a:chExt cx="8440683" cy="1979710"/>
          </a:xfrm>
        </p:grpSpPr>
        <p:sp>
          <p:nvSpPr>
            <p:cNvPr id="91" name="Google Shape;91;p2"/>
            <p:cNvSpPr/>
            <p:nvPr/>
          </p:nvSpPr>
          <p:spPr>
            <a:xfrm>
              <a:off x="843989" y="3050729"/>
              <a:ext cx="7455977" cy="1511630"/>
            </a:xfrm>
            <a:custGeom>
              <a:avLst/>
              <a:gdLst/>
              <a:ahLst/>
              <a:cxnLst/>
              <a:rect l="l" t="t" r="r" b="b"/>
              <a:pathLst>
                <a:path w="144924" h="29382" extrusionOk="0">
                  <a:moveTo>
                    <a:pt x="72462" y="0"/>
                  </a:moveTo>
                  <a:cubicBezTo>
                    <a:pt x="32454" y="0"/>
                    <a:pt x="0" y="6562"/>
                    <a:pt x="0" y="14691"/>
                  </a:cubicBezTo>
                  <a:cubicBezTo>
                    <a:pt x="0" y="22821"/>
                    <a:pt x="32454" y="29382"/>
                    <a:pt x="72462" y="29382"/>
                  </a:cubicBezTo>
                  <a:cubicBezTo>
                    <a:pt x="112469" y="29382"/>
                    <a:pt x="144924" y="22821"/>
                    <a:pt x="144924" y="14691"/>
                  </a:cubicBezTo>
                  <a:cubicBezTo>
                    <a:pt x="144924" y="6562"/>
                    <a:pt x="112469" y="0"/>
                    <a:pt x="72462" y="0"/>
                  </a:cubicBezTo>
                  <a:close/>
                </a:path>
              </a:pathLst>
            </a:custGeom>
            <a:solidFill>
              <a:srgbClr val="EFD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51659" y="2582650"/>
              <a:ext cx="8440683" cy="1712584"/>
            </a:xfrm>
            <a:custGeom>
              <a:avLst/>
              <a:gdLst/>
              <a:ahLst/>
              <a:cxnLst/>
              <a:rect l="l" t="t" r="r" b="b"/>
              <a:pathLst>
                <a:path w="164064" h="33288" extrusionOk="0">
                  <a:moveTo>
                    <a:pt x="82032" y="1"/>
                  </a:moveTo>
                  <a:cubicBezTo>
                    <a:pt x="36711" y="1"/>
                    <a:pt x="0" y="7458"/>
                    <a:pt x="0" y="16644"/>
                  </a:cubicBezTo>
                  <a:cubicBezTo>
                    <a:pt x="0" y="25830"/>
                    <a:pt x="36711" y="33287"/>
                    <a:pt x="82032" y="33287"/>
                  </a:cubicBezTo>
                  <a:cubicBezTo>
                    <a:pt x="127352" y="33287"/>
                    <a:pt x="164063" y="25830"/>
                    <a:pt x="164063" y="16644"/>
                  </a:cubicBezTo>
                  <a:cubicBezTo>
                    <a:pt x="164063" y="7458"/>
                    <a:pt x="127352" y="1"/>
                    <a:pt x="82032" y="1"/>
                  </a:cubicBezTo>
                  <a:close/>
                </a:path>
              </a:pathLst>
            </a:custGeom>
            <a:solidFill>
              <a:srgbClr val="FDE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349490" y="2859267"/>
              <a:ext cx="6446578" cy="1159318"/>
            </a:xfrm>
            <a:custGeom>
              <a:avLst/>
              <a:gdLst/>
              <a:ahLst/>
              <a:cxnLst/>
              <a:rect l="l" t="t" r="r" b="b"/>
              <a:pathLst>
                <a:path w="125304" h="22534" extrusionOk="0">
                  <a:moveTo>
                    <a:pt x="62636" y="1"/>
                  </a:moveTo>
                  <a:cubicBezTo>
                    <a:pt x="28037" y="1"/>
                    <a:pt x="0" y="5058"/>
                    <a:pt x="0" y="11267"/>
                  </a:cubicBezTo>
                  <a:cubicBezTo>
                    <a:pt x="0" y="17508"/>
                    <a:pt x="28037" y="22533"/>
                    <a:pt x="62636" y="22533"/>
                  </a:cubicBezTo>
                  <a:cubicBezTo>
                    <a:pt x="97234" y="22533"/>
                    <a:pt x="125304" y="17508"/>
                    <a:pt x="125304" y="11267"/>
                  </a:cubicBezTo>
                  <a:cubicBezTo>
                    <a:pt x="125304" y="5058"/>
                    <a:pt x="97234" y="1"/>
                    <a:pt x="62636" y="1"/>
                  </a:cubicBezTo>
                  <a:close/>
                </a:path>
              </a:pathLst>
            </a:custGeom>
            <a:solidFill>
              <a:srgbClr val="EFD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5416773" y="-258175"/>
            <a:ext cx="3872904" cy="1213784"/>
            <a:chOff x="2839998" y="-258175"/>
            <a:chExt cx="3872904" cy="1213784"/>
          </a:xfrm>
        </p:grpSpPr>
        <p:sp>
          <p:nvSpPr>
            <p:cNvPr id="95" name="Google Shape;95;p2"/>
            <p:cNvSpPr/>
            <p:nvPr/>
          </p:nvSpPr>
          <p:spPr>
            <a:xfrm flipH="1">
              <a:off x="5755496" y="99058"/>
              <a:ext cx="558603" cy="662333"/>
            </a:xfrm>
            <a:custGeom>
              <a:avLst/>
              <a:gdLst/>
              <a:ahLst/>
              <a:cxnLst/>
              <a:rect l="l" t="t" r="r" b="b"/>
              <a:pathLst>
                <a:path w="14820" h="17572" extrusionOk="0">
                  <a:moveTo>
                    <a:pt x="1" y="0"/>
                  </a:moveTo>
                  <a:cubicBezTo>
                    <a:pt x="641" y="5857"/>
                    <a:pt x="1281" y="11714"/>
                    <a:pt x="1953" y="17571"/>
                  </a:cubicBezTo>
                  <a:cubicBezTo>
                    <a:pt x="6242" y="13378"/>
                    <a:pt x="10531" y="9186"/>
                    <a:pt x="14819" y="49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5853234" y="259470"/>
              <a:ext cx="442774" cy="501913"/>
            </a:xfrm>
            <a:custGeom>
              <a:avLst/>
              <a:gdLst/>
              <a:ahLst/>
              <a:cxnLst/>
              <a:rect l="l" t="t" r="r" b="b"/>
              <a:pathLst>
                <a:path w="11747" h="13316" extrusionOk="0">
                  <a:moveTo>
                    <a:pt x="1" y="1"/>
                  </a:moveTo>
                  <a:lnTo>
                    <a:pt x="1" y="1"/>
                  </a:lnTo>
                  <a:cubicBezTo>
                    <a:pt x="481" y="4450"/>
                    <a:pt x="961" y="8898"/>
                    <a:pt x="1473" y="13315"/>
                  </a:cubicBezTo>
                  <a:cubicBezTo>
                    <a:pt x="4898" y="9955"/>
                    <a:pt x="8322" y="6626"/>
                    <a:pt x="11747" y="3265"/>
                  </a:cubicBezTo>
                  <a:lnTo>
                    <a:pt x="11747" y="3265"/>
                  </a:lnTo>
                  <a:cubicBezTo>
                    <a:pt x="11107" y="3457"/>
                    <a:pt x="10499" y="3810"/>
                    <a:pt x="9923" y="4162"/>
                  </a:cubicBezTo>
                  <a:cubicBezTo>
                    <a:pt x="8450" y="5058"/>
                    <a:pt x="6978" y="5922"/>
                    <a:pt x="5506" y="6818"/>
                  </a:cubicBezTo>
                  <a:cubicBezTo>
                    <a:pt x="4738" y="7298"/>
                    <a:pt x="3969" y="7746"/>
                    <a:pt x="3105" y="7938"/>
                  </a:cubicBezTo>
                  <a:cubicBezTo>
                    <a:pt x="2990" y="7967"/>
                    <a:pt x="2875" y="7983"/>
                    <a:pt x="2763" y="7983"/>
                  </a:cubicBezTo>
                  <a:cubicBezTo>
                    <a:pt x="2626" y="7983"/>
                    <a:pt x="2493" y="7959"/>
                    <a:pt x="2369" y="7906"/>
                  </a:cubicBezTo>
                  <a:cubicBezTo>
                    <a:pt x="2113" y="7746"/>
                    <a:pt x="1985" y="7426"/>
                    <a:pt x="1921" y="7138"/>
                  </a:cubicBezTo>
                  <a:cubicBezTo>
                    <a:pt x="1345" y="5314"/>
                    <a:pt x="801" y="3457"/>
                    <a:pt x="321" y="1601"/>
                  </a:cubicBezTo>
                  <a:cubicBezTo>
                    <a:pt x="257" y="1377"/>
                    <a:pt x="129" y="641"/>
                    <a:pt x="1" y="1"/>
                  </a:cubicBezTo>
                  <a:close/>
                </a:path>
              </a:pathLst>
            </a:custGeom>
            <a:solidFill>
              <a:srgbClr val="28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flipH="1">
              <a:off x="5878567" y="208361"/>
              <a:ext cx="354686" cy="236973"/>
            </a:xfrm>
            <a:custGeom>
              <a:avLst/>
              <a:gdLst/>
              <a:ahLst/>
              <a:cxnLst/>
              <a:rect l="l" t="t" r="r" b="b"/>
              <a:pathLst>
                <a:path w="9410" h="6287" extrusionOk="0">
                  <a:moveTo>
                    <a:pt x="500" y="0"/>
                  </a:moveTo>
                  <a:cubicBezTo>
                    <a:pt x="351" y="0"/>
                    <a:pt x="213" y="39"/>
                    <a:pt x="128" y="141"/>
                  </a:cubicBezTo>
                  <a:cubicBezTo>
                    <a:pt x="0" y="301"/>
                    <a:pt x="0" y="525"/>
                    <a:pt x="64" y="749"/>
                  </a:cubicBezTo>
                  <a:cubicBezTo>
                    <a:pt x="352" y="2285"/>
                    <a:pt x="832" y="3757"/>
                    <a:pt x="1504" y="5166"/>
                  </a:cubicBezTo>
                  <a:cubicBezTo>
                    <a:pt x="1696" y="5582"/>
                    <a:pt x="1920" y="5998"/>
                    <a:pt x="2336" y="6190"/>
                  </a:cubicBezTo>
                  <a:cubicBezTo>
                    <a:pt x="2485" y="6258"/>
                    <a:pt x="2646" y="6286"/>
                    <a:pt x="2812" y="6286"/>
                  </a:cubicBezTo>
                  <a:cubicBezTo>
                    <a:pt x="3111" y="6286"/>
                    <a:pt x="3425" y="6196"/>
                    <a:pt x="3713" y="6094"/>
                  </a:cubicBezTo>
                  <a:cubicBezTo>
                    <a:pt x="5409" y="5518"/>
                    <a:pt x="6977" y="4717"/>
                    <a:pt x="8546" y="3885"/>
                  </a:cubicBezTo>
                  <a:cubicBezTo>
                    <a:pt x="8898" y="3725"/>
                    <a:pt x="9314" y="3469"/>
                    <a:pt x="9378" y="3053"/>
                  </a:cubicBezTo>
                  <a:cubicBezTo>
                    <a:pt x="9410" y="2765"/>
                    <a:pt x="9218" y="2477"/>
                    <a:pt x="8962" y="2285"/>
                  </a:cubicBezTo>
                  <a:cubicBezTo>
                    <a:pt x="8706" y="2125"/>
                    <a:pt x="8418" y="2061"/>
                    <a:pt x="8098" y="1997"/>
                  </a:cubicBezTo>
                  <a:cubicBezTo>
                    <a:pt x="6785" y="1677"/>
                    <a:pt x="5441" y="1261"/>
                    <a:pt x="4065" y="1069"/>
                  </a:cubicBezTo>
                  <a:cubicBezTo>
                    <a:pt x="2977" y="877"/>
                    <a:pt x="1984" y="205"/>
                    <a:pt x="896" y="77"/>
                  </a:cubicBezTo>
                  <a:cubicBezTo>
                    <a:pt x="775" y="31"/>
                    <a:pt x="633" y="0"/>
                    <a:pt x="500" y="0"/>
                  </a:cubicBezTo>
                  <a:close/>
                </a:path>
              </a:pathLst>
            </a:custGeom>
            <a:solidFill>
              <a:srgbClr val="57A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flipH="1">
              <a:off x="5932847" y="264106"/>
              <a:ext cx="238895" cy="103956"/>
            </a:xfrm>
            <a:custGeom>
              <a:avLst/>
              <a:gdLst/>
              <a:ahLst/>
              <a:cxnLst/>
              <a:rect l="l" t="t" r="r" b="b"/>
              <a:pathLst>
                <a:path w="6338" h="2758" extrusionOk="0">
                  <a:moveTo>
                    <a:pt x="564" y="1"/>
                  </a:moveTo>
                  <a:cubicBezTo>
                    <a:pt x="483" y="1"/>
                    <a:pt x="402" y="11"/>
                    <a:pt x="320" y="38"/>
                  </a:cubicBezTo>
                  <a:cubicBezTo>
                    <a:pt x="0" y="230"/>
                    <a:pt x="64" y="710"/>
                    <a:pt x="192" y="1062"/>
                  </a:cubicBezTo>
                  <a:cubicBezTo>
                    <a:pt x="288" y="1350"/>
                    <a:pt x="384" y="1638"/>
                    <a:pt x="480" y="1926"/>
                  </a:cubicBezTo>
                  <a:cubicBezTo>
                    <a:pt x="576" y="2182"/>
                    <a:pt x="672" y="2502"/>
                    <a:pt x="929" y="2662"/>
                  </a:cubicBezTo>
                  <a:cubicBezTo>
                    <a:pt x="1036" y="2730"/>
                    <a:pt x="1161" y="2757"/>
                    <a:pt x="1290" y="2757"/>
                  </a:cubicBezTo>
                  <a:cubicBezTo>
                    <a:pt x="1469" y="2757"/>
                    <a:pt x="1658" y="2705"/>
                    <a:pt x="1825" y="2630"/>
                  </a:cubicBezTo>
                  <a:cubicBezTo>
                    <a:pt x="2113" y="2502"/>
                    <a:pt x="2369" y="2310"/>
                    <a:pt x="2689" y="2214"/>
                  </a:cubicBezTo>
                  <a:cubicBezTo>
                    <a:pt x="2982" y="2095"/>
                    <a:pt x="3293" y="2060"/>
                    <a:pt x="3613" y="2060"/>
                  </a:cubicBezTo>
                  <a:cubicBezTo>
                    <a:pt x="4058" y="2060"/>
                    <a:pt x="4519" y="2127"/>
                    <a:pt x="4970" y="2127"/>
                  </a:cubicBezTo>
                  <a:cubicBezTo>
                    <a:pt x="5151" y="2127"/>
                    <a:pt x="5330" y="2116"/>
                    <a:pt x="5505" y="2086"/>
                  </a:cubicBezTo>
                  <a:cubicBezTo>
                    <a:pt x="5857" y="2022"/>
                    <a:pt x="6338" y="1638"/>
                    <a:pt x="5953" y="1254"/>
                  </a:cubicBezTo>
                  <a:cubicBezTo>
                    <a:pt x="5729" y="1030"/>
                    <a:pt x="4929" y="998"/>
                    <a:pt x="4609" y="934"/>
                  </a:cubicBezTo>
                  <a:cubicBezTo>
                    <a:pt x="3393" y="646"/>
                    <a:pt x="2145" y="358"/>
                    <a:pt x="897" y="38"/>
                  </a:cubicBezTo>
                  <a:cubicBezTo>
                    <a:pt x="786" y="19"/>
                    <a:pt x="675" y="1"/>
                    <a:pt x="564" y="1"/>
                  </a:cubicBezTo>
                  <a:close/>
                </a:path>
              </a:pathLst>
            </a:custGeom>
            <a:solidFill>
              <a:srgbClr val="7C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flipH="1">
              <a:off x="4923138" y="331873"/>
              <a:ext cx="586345" cy="623735"/>
            </a:xfrm>
            <a:custGeom>
              <a:avLst/>
              <a:gdLst/>
              <a:ahLst/>
              <a:cxnLst/>
              <a:rect l="l" t="t" r="r" b="b"/>
              <a:pathLst>
                <a:path w="15556" h="16548" extrusionOk="0">
                  <a:moveTo>
                    <a:pt x="1" y="0"/>
                  </a:moveTo>
                  <a:lnTo>
                    <a:pt x="1" y="0"/>
                  </a:lnTo>
                  <a:cubicBezTo>
                    <a:pt x="2017" y="5505"/>
                    <a:pt x="4065" y="11042"/>
                    <a:pt x="6114" y="16547"/>
                  </a:cubicBezTo>
                  <a:cubicBezTo>
                    <a:pt x="9282" y="11458"/>
                    <a:pt x="12419" y="6337"/>
                    <a:pt x="15556" y="121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flipH="1">
              <a:off x="4994304" y="482636"/>
              <a:ext cx="459698" cy="472965"/>
            </a:xfrm>
            <a:custGeom>
              <a:avLst/>
              <a:gdLst/>
              <a:ahLst/>
              <a:cxnLst/>
              <a:rect l="l" t="t" r="r" b="b"/>
              <a:pathLst>
                <a:path w="12196" h="12548" extrusionOk="0">
                  <a:moveTo>
                    <a:pt x="1" y="1"/>
                  </a:moveTo>
                  <a:lnTo>
                    <a:pt x="1" y="1"/>
                  </a:lnTo>
                  <a:cubicBezTo>
                    <a:pt x="1537" y="4194"/>
                    <a:pt x="3106" y="8386"/>
                    <a:pt x="4642" y="12547"/>
                  </a:cubicBezTo>
                  <a:cubicBezTo>
                    <a:pt x="7170" y="8482"/>
                    <a:pt x="9699" y="4386"/>
                    <a:pt x="12195" y="289"/>
                  </a:cubicBezTo>
                  <a:lnTo>
                    <a:pt x="12195" y="289"/>
                  </a:lnTo>
                  <a:cubicBezTo>
                    <a:pt x="11619" y="641"/>
                    <a:pt x="11107" y="1121"/>
                    <a:pt x="10627" y="1601"/>
                  </a:cubicBezTo>
                  <a:cubicBezTo>
                    <a:pt x="9411" y="2817"/>
                    <a:pt x="8195" y="4034"/>
                    <a:pt x="7010" y="5282"/>
                  </a:cubicBezTo>
                  <a:cubicBezTo>
                    <a:pt x="6370" y="5890"/>
                    <a:pt x="5730" y="6530"/>
                    <a:pt x="4930" y="6914"/>
                  </a:cubicBezTo>
                  <a:cubicBezTo>
                    <a:pt x="4755" y="7014"/>
                    <a:pt x="4561" y="7095"/>
                    <a:pt x="4362" y="7095"/>
                  </a:cubicBezTo>
                  <a:cubicBezTo>
                    <a:pt x="4306" y="7095"/>
                    <a:pt x="4250" y="7088"/>
                    <a:pt x="4194" y="7074"/>
                  </a:cubicBezTo>
                  <a:cubicBezTo>
                    <a:pt x="3906" y="6978"/>
                    <a:pt x="3746" y="6722"/>
                    <a:pt x="3586" y="6466"/>
                  </a:cubicBezTo>
                  <a:cubicBezTo>
                    <a:pt x="2593" y="4802"/>
                    <a:pt x="1601" y="3137"/>
                    <a:pt x="673" y="1441"/>
                  </a:cubicBezTo>
                  <a:cubicBezTo>
                    <a:pt x="577" y="1249"/>
                    <a:pt x="289" y="577"/>
                    <a:pt x="1" y="1"/>
                  </a:cubicBezTo>
                  <a:close/>
                </a:path>
              </a:pathLst>
            </a:custGeom>
            <a:solidFill>
              <a:srgbClr val="28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flipH="1">
              <a:off x="5032904" y="410534"/>
              <a:ext cx="370404" cy="211681"/>
            </a:xfrm>
            <a:custGeom>
              <a:avLst/>
              <a:gdLst/>
              <a:ahLst/>
              <a:cxnLst/>
              <a:rect l="l" t="t" r="r" b="b"/>
              <a:pathLst>
                <a:path w="9827" h="5616" extrusionOk="0">
                  <a:moveTo>
                    <a:pt x="1279" y="1"/>
                  </a:moveTo>
                  <a:cubicBezTo>
                    <a:pt x="1129" y="1"/>
                    <a:pt x="981" y="8"/>
                    <a:pt x="832" y="26"/>
                  </a:cubicBezTo>
                  <a:cubicBezTo>
                    <a:pt x="544" y="26"/>
                    <a:pt x="224" y="58"/>
                    <a:pt x="96" y="282"/>
                  </a:cubicBezTo>
                  <a:cubicBezTo>
                    <a:pt x="0" y="474"/>
                    <a:pt x="96" y="698"/>
                    <a:pt x="160" y="890"/>
                  </a:cubicBezTo>
                  <a:cubicBezTo>
                    <a:pt x="832" y="2298"/>
                    <a:pt x="1665" y="3642"/>
                    <a:pt x="2657" y="4826"/>
                  </a:cubicBezTo>
                  <a:cubicBezTo>
                    <a:pt x="2945" y="5178"/>
                    <a:pt x="3265" y="5531"/>
                    <a:pt x="3713" y="5595"/>
                  </a:cubicBezTo>
                  <a:cubicBezTo>
                    <a:pt x="3779" y="5609"/>
                    <a:pt x="3846" y="5615"/>
                    <a:pt x="3912" y="5615"/>
                  </a:cubicBezTo>
                  <a:cubicBezTo>
                    <a:pt x="4300" y="5615"/>
                    <a:pt x="4698" y="5397"/>
                    <a:pt x="5025" y="5178"/>
                  </a:cubicBezTo>
                  <a:cubicBezTo>
                    <a:pt x="6529" y="4218"/>
                    <a:pt x="7842" y="3034"/>
                    <a:pt x="9186" y="1882"/>
                  </a:cubicBezTo>
                  <a:cubicBezTo>
                    <a:pt x="9474" y="1594"/>
                    <a:pt x="9826" y="1274"/>
                    <a:pt x="9762" y="858"/>
                  </a:cubicBezTo>
                  <a:cubicBezTo>
                    <a:pt x="9730" y="570"/>
                    <a:pt x="9474" y="314"/>
                    <a:pt x="9186" y="218"/>
                  </a:cubicBezTo>
                  <a:cubicBezTo>
                    <a:pt x="8898" y="122"/>
                    <a:pt x="8610" y="122"/>
                    <a:pt x="8290" y="122"/>
                  </a:cubicBezTo>
                  <a:cubicBezTo>
                    <a:pt x="7946" y="130"/>
                    <a:pt x="7600" y="132"/>
                    <a:pt x="7253" y="132"/>
                  </a:cubicBezTo>
                  <a:cubicBezTo>
                    <a:pt x="6907" y="132"/>
                    <a:pt x="6559" y="130"/>
                    <a:pt x="6213" y="130"/>
                  </a:cubicBezTo>
                  <a:cubicBezTo>
                    <a:pt x="5521" y="130"/>
                    <a:pt x="4833" y="138"/>
                    <a:pt x="4161" y="186"/>
                  </a:cubicBezTo>
                  <a:cubicBezTo>
                    <a:pt x="4008" y="203"/>
                    <a:pt x="3856" y="210"/>
                    <a:pt x="3703" y="210"/>
                  </a:cubicBezTo>
                  <a:cubicBezTo>
                    <a:pt x="2889" y="210"/>
                    <a:pt x="2076" y="1"/>
                    <a:pt x="1279" y="1"/>
                  </a:cubicBezTo>
                  <a:close/>
                </a:path>
              </a:pathLst>
            </a:custGeom>
            <a:solidFill>
              <a:srgbClr val="57A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flipH="1">
              <a:off x="5086017" y="444456"/>
              <a:ext cx="243720" cy="102034"/>
            </a:xfrm>
            <a:custGeom>
              <a:avLst/>
              <a:gdLst/>
              <a:ahLst/>
              <a:cxnLst/>
              <a:rect l="l" t="t" r="r" b="b"/>
              <a:pathLst>
                <a:path w="6466" h="2707" extrusionOk="0">
                  <a:moveTo>
                    <a:pt x="5604" y="0"/>
                  </a:moveTo>
                  <a:cubicBezTo>
                    <a:pt x="5267" y="0"/>
                    <a:pt x="4855" y="86"/>
                    <a:pt x="4641" y="86"/>
                  </a:cubicBezTo>
                  <a:cubicBezTo>
                    <a:pt x="3361" y="118"/>
                    <a:pt x="2081" y="118"/>
                    <a:pt x="801" y="150"/>
                  </a:cubicBezTo>
                  <a:cubicBezTo>
                    <a:pt x="609" y="150"/>
                    <a:pt x="417" y="150"/>
                    <a:pt x="257" y="278"/>
                  </a:cubicBezTo>
                  <a:cubicBezTo>
                    <a:pt x="1" y="534"/>
                    <a:pt x="161" y="982"/>
                    <a:pt x="385" y="1302"/>
                  </a:cubicBezTo>
                  <a:cubicBezTo>
                    <a:pt x="545" y="1558"/>
                    <a:pt x="705" y="1814"/>
                    <a:pt x="865" y="2070"/>
                  </a:cubicBezTo>
                  <a:cubicBezTo>
                    <a:pt x="993" y="2294"/>
                    <a:pt x="1185" y="2582"/>
                    <a:pt x="1473" y="2678"/>
                  </a:cubicBezTo>
                  <a:cubicBezTo>
                    <a:pt x="1532" y="2698"/>
                    <a:pt x="1594" y="2707"/>
                    <a:pt x="1657" y="2707"/>
                  </a:cubicBezTo>
                  <a:cubicBezTo>
                    <a:pt x="1901" y="2707"/>
                    <a:pt x="2159" y="2575"/>
                    <a:pt x="2337" y="2422"/>
                  </a:cubicBezTo>
                  <a:cubicBezTo>
                    <a:pt x="2593" y="2230"/>
                    <a:pt x="2785" y="1974"/>
                    <a:pt x="3041" y="1814"/>
                  </a:cubicBezTo>
                  <a:cubicBezTo>
                    <a:pt x="3841" y="1238"/>
                    <a:pt x="4898" y="1398"/>
                    <a:pt x="5762" y="1014"/>
                  </a:cubicBezTo>
                  <a:cubicBezTo>
                    <a:pt x="6114" y="854"/>
                    <a:pt x="6466" y="342"/>
                    <a:pt x="6018" y="86"/>
                  </a:cubicBezTo>
                  <a:cubicBezTo>
                    <a:pt x="5922" y="22"/>
                    <a:pt x="5772" y="0"/>
                    <a:pt x="5604" y="0"/>
                  </a:cubicBezTo>
                  <a:close/>
                </a:path>
              </a:pathLst>
            </a:custGeom>
            <a:solidFill>
              <a:srgbClr val="7C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flipH="1">
              <a:off x="4046118" y="275149"/>
              <a:ext cx="579108" cy="649103"/>
            </a:xfrm>
            <a:custGeom>
              <a:avLst/>
              <a:gdLst/>
              <a:ahLst/>
              <a:cxnLst/>
              <a:rect l="l" t="t" r="r" b="b"/>
              <a:pathLst>
                <a:path w="15364" h="17221" extrusionOk="0">
                  <a:moveTo>
                    <a:pt x="15363" y="1"/>
                  </a:moveTo>
                  <a:lnTo>
                    <a:pt x="0" y="2689"/>
                  </a:lnTo>
                  <a:cubicBezTo>
                    <a:pt x="3329" y="7522"/>
                    <a:pt x="6689" y="12355"/>
                    <a:pt x="10050" y="17220"/>
                  </a:cubicBezTo>
                  <a:cubicBezTo>
                    <a:pt x="11810" y="11459"/>
                    <a:pt x="13603" y="5730"/>
                    <a:pt x="15363" y="1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flipH="1">
              <a:off x="4085964" y="405446"/>
              <a:ext cx="447598" cy="518800"/>
            </a:xfrm>
            <a:custGeom>
              <a:avLst/>
              <a:gdLst/>
              <a:ahLst/>
              <a:cxnLst/>
              <a:rect l="l" t="t" r="r" b="b"/>
              <a:pathLst>
                <a:path w="11875" h="13764" extrusionOk="0">
                  <a:moveTo>
                    <a:pt x="11875" y="1"/>
                  </a:moveTo>
                  <a:lnTo>
                    <a:pt x="11875" y="1"/>
                  </a:lnTo>
                  <a:cubicBezTo>
                    <a:pt x="11395" y="481"/>
                    <a:pt x="11043" y="1089"/>
                    <a:pt x="10691" y="1665"/>
                  </a:cubicBezTo>
                  <a:cubicBezTo>
                    <a:pt x="9826" y="3137"/>
                    <a:pt x="8930" y="4609"/>
                    <a:pt x="8066" y="6114"/>
                  </a:cubicBezTo>
                  <a:cubicBezTo>
                    <a:pt x="7618" y="6882"/>
                    <a:pt x="7170" y="7650"/>
                    <a:pt x="6498" y="8226"/>
                  </a:cubicBezTo>
                  <a:cubicBezTo>
                    <a:pt x="6306" y="8386"/>
                    <a:pt x="6082" y="8546"/>
                    <a:pt x="5826" y="8546"/>
                  </a:cubicBezTo>
                  <a:cubicBezTo>
                    <a:pt x="5538" y="8546"/>
                    <a:pt x="5282" y="8322"/>
                    <a:pt x="5058" y="8098"/>
                  </a:cubicBezTo>
                  <a:cubicBezTo>
                    <a:pt x="3681" y="6754"/>
                    <a:pt x="2337" y="5378"/>
                    <a:pt x="1025" y="3969"/>
                  </a:cubicBezTo>
                  <a:cubicBezTo>
                    <a:pt x="865" y="3809"/>
                    <a:pt x="417" y="3233"/>
                    <a:pt x="1" y="2721"/>
                  </a:cubicBezTo>
                  <a:lnTo>
                    <a:pt x="1" y="2721"/>
                  </a:lnTo>
                  <a:cubicBezTo>
                    <a:pt x="2529" y="6402"/>
                    <a:pt x="5090" y="10082"/>
                    <a:pt x="7618" y="13763"/>
                  </a:cubicBezTo>
                  <a:cubicBezTo>
                    <a:pt x="9026" y="9154"/>
                    <a:pt x="10467" y="4577"/>
                    <a:pt x="11875" y="1"/>
                  </a:cubicBezTo>
                  <a:close/>
                </a:path>
              </a:pathLst>
            </a:custGeom>
            <a:solidFill>
              <a:srgbClr val="28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flipH="1">
              <a:off x="4131800" y="348420"/>
              <a:ext cx="366786" cy="247790"/>
            </a:xfrm>
            <a:custGeom>
              <a:avLst/>
              <a:gdLst/>
              <a:ahLst/>
              <a:cxnLst/>
              <a:rect l="l" t="t" r="r" b="b"/>
              <a:pathLst>
                <a:path w="9731" h="6574" extrusionOk="0">
                  <a:moveTo>
                    <a:pt x="8681" y="1"/>
                  </a:moveTo>
                  <a:cubicBezTo>
                    <a:pt x="8443" y="1"/>
                    <a:pt x="8202" y="58"/>
                    <a:pt x="7938" y="137"/>
                  </a:cubicBezTo>
                  <a:cubicBezTo>
                    <a:pt x="6626" y="489"/>
                    <a:pt x="5250" y="777"/>
                    <a:pt x="3969" y="1225"/>
                  </a:cubicBezTo>
                  <a:cubicBezTo>
                    <a:pt x="2913" y="1610"/>
                    <a:pt x="1729" y="1482"/>
                    <a:pt x="705" y="1898"/>
                  </a:cubicBezTo>
                  <a:cubicBezTo>
                    <a:pt x="417" y="1962"/>
                    <a:pt x="97" y="2058"/>
                    <a:pt x="65" y="2314"/>
                  </a:cubicBezTo>
                  <a:cubicBezTo>
                    <a:pt x="1" y="2538"/>
                    <a:pt x="161" y="2730"/>
                    <a:pt x="289" y="2890"/>
                  </a:cubicBezTo>
                  <a:cubicBezTo>
                    <a:pt x="1281" y="4106"/>
                    <a:pt x="2401" y="5162"/>
                    <a:pt x="3681" y="6090"/>
                  </a:cubicBezTo>
                  <a:cubicBezTo>
                    <a:pt x="4013" y="6332"/>
                    <a:pt x="4374" y="6573"/>
                    <a:pt x="4789" y="6573"/>
                  </a:cubicBezTo>
                  <a:cubicBezTo>
                    <a:pt x="4815" y="6573"/>
                    <a:pt x="4840" y="6572"/>
                    <a:pt x="4866" y="6570"/>
                  </a:cubicBezTo>
                  <a:cubicBezTo>
                    <a:pt x="5346" y="6538"/>
                    <a:pt x="5730" y="6186"/>
                    <a:pt x="6050" y="5834"/>
                  </a:cubicBezTo>
                  <a:cubicBezTo>
                    <a:pt x="7234" y="4522"/>
                    <a:pt x="8258" y="3082"/>
                    <a:pt x="9250" y="1610"/>
                  </a:cubicBezTo>
                  <a:cubicBezTo>
                    <a:pt x="9475" y="1257"/>
                    <a:pt x="9731" y="841"/>
                    <a:pt x="9571" y="489"/>
                  </a:cubicBezTo>
                  <a:cubicBezTo>
                    <a:pt x="9475" y="201"/>
                    <a:pt x="9154" y="41"/>
                    <a:pt x="8834" y="9"/>
                  </a:cubicBezTo>
                  <a:cubicBezTo>
                    <a:pt x="8783" y="4"/>
                    <a:pt x="8732" y="1"/>
                    <a:pt x="8681" y="1"/>
                  </a:cubicBezTo>
                  <a:close/>
                </a:path>
              </a:pathLst>
            </a:custGeom>
            <a:solidFill>
              <a:srgbClr val="57A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flipH="1">
              <a:off x="4183669" y="386789"/>
              <a:ext cx="235277" cy="138143"/>
            </a:xfrm>
            <a:custGeom>
              <a:avLst/>
              <a:gdLst/>
              <a:ahLst/>
              <a:cxnLst/>
              <a:rect l="l" t="t" r="r" b="b"/>
              <a:pathLst>
                <a:path w="6242" h="3665" extrusionOk="0">
                  <a:moveTo>
                    <a:pt x="5642" y="0"/>
                  </a:moveTo>
                  <a:cubicBezTo>
                    <a:pt x="5285" y="0"/>
                    <a:pt x="4673" y="311"/>
                    <a:pt x="4417" y="367"/>
                  </a:cubicBezTo>
                  <a:cubicBezTo>
                    <a:pt x="3169" y="720"/>
                    <a:pt x="1953" y="1040"/>
                    <a:pt x="704" y="1392"/>
                  </a:cubicBezTo>
                  <a:cubicBezTo>
                    <a:pt x="544" y="1424"/>
                    <a:pt x="320" y="1488"/>
                    <a:pt x="224" y="1648"/>
                  </a:cubicBezTo>
                  <a:cubicBezTo>
                    <a:pt x="0" y="1968"/>
                    <a:pt x="320" y="2352"/>
                    <a:pt x="576" y="2608"/>
                  </a:cubicBezTo>
                  <a:lnTo>
                    <a:pt x="1216" y="3216"/>
                  </a:lnTo>
                  <a:cubicBezTo>
                    <a:pt x="1440" y="3440"/>
                    <a:pt x="1664" y="3632"/>
                    <a:pt x="1985" y="3664"/>
                  </a:cubicBezTo>
                  <a:cubicBezTo>
                    <a:pt x="2305" y="3664"/>
                    <a:pt x="2561" y="3472"/>
                    <a:pt x="2785" y="3216"/>
                  </a:cubicBezTo>
                  <a:cubicBezTo>
                    <a:pt x="2977" y="2960"/>
                    <a:pt x="3105" y="2672"/>
                    <a:pt x="3297" y="2416"/>
                  </a:cubicBezTo>
                  <a:cubicBezTo>
                    <a:pt x="3905" y="1680"/>
                    <a:pt x="4993" y="1584"/>
                    <a:pt x="5729" y="976"/>
                  </a:cubicBezTo>
                  <a:cubicBezTo>
                    <a:pt x="6017" y="752"/>
                    <a:pt x="6241" y="175"/>
                    <a:pt x="5761" y="15"/>
                  </a:cubicBezTo>
                  <a:cubicBezTo>
                    <a:pt x="5726" y="5"/>
                    <a:pt x="5686" y="0"/>
                    <a:pt x="5642" y="0"/>
                  </a:cubicBezTo>
                  <a:close/>
                </a:path>
              </a:pathLst>
            </a:custGeom>
            <a:solidFill>
              <a:srgbClr val="7C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flipH="1">
              <a:off x="3211351" y="-26415"/>
              <a:ext cx="545335" cy="676807"/>
            </a:xfrm>
            <a:custGeom>
              <a:avLst/>
              <a:gdLst/>
              <a:ahLst/>
              <a:cxnLst/>
              <a:rect l="l" t="t" r="r" b="b"/>
              <a:pathLst>
                <a:path w="14468" h="17956" extrusionOk="0">
                  <a:moveTo>
                    <a:pt x="14467" y="0"/>
                  </a:moveTo>
                  <a:lnTo>
                    <a:pt x="0" y="5921"/>
                  </a:lnTo>
                  <a:cubicBezTo>
                    <a:pt x="4321" y="9954"/>
                    <a:pt x="8642" y="13955"/>
                    <a:pt x="12963" y="17956"/>
                  </a:cubicBezTo>
                  <a:lnTo>
                    <a:pt x="14467" y="0"/>
                  </a:ln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flipH="1">
              <a:off x="3222213" y="109913"/>
              <a:ext cx="416238" cy="540473"/>
            </a:xfrm>
            <a:custGeom>
              <a:avLst/>
              <a:gdLst/>
              <a:ahLst/>
              <a:cxnLst/>
              <a:rect l="l" t="t" r="r" b="b"/>
              <a:pathLst>
                <a:path w="11043" h="14339" extrusionOk="0">
                  <a:moveTo>
                    <a:pt x="11042" y="0"/>
                  </a:moveTo>
                  <a:lnTo>
                    <a:pt x="11042" y="0"/>
                  </a:lnTo>
                  <a:cubicBezTo>
                    <a:pt x="10658" y="544"/>
                    <a:pt x="10434" y="1248"/>
                    <a:pt x="10242" y="1888"/>
                  </a:cubicBezTo>
                  <a:lnTo>
                    <a:pt x="8642" y="6785"/>
                  </a:lnTo>
                  <a:cubicBezTo>
                    <a:pt x="8354" y="7617"/>
                    <a:pt x="8066" y="8482"/>
                    <a:pt x="7553" y="9186"/>
                  </a:cubicBezTo>
                  <a:cubicBezTo>
                    <a:pt x="7393" y="9410"/>
                    <a:pt x="7201" y="9602"/>
                    <a:pt x="6945" y="9634"/>
                  </a:cubicBezTo>
                  <a:cubicBezTo>
                    <a:pt x="6901" y="9644"/>
                    <a:pt x="6856" y="9648"/>
                    <a:pt x="6812" y="9648"/>
                  </a:cubicBezTo>
                  <a:cubicBezTo>
                    <a:pt x="6569" y="9648"/>
                    <a:pt x="6330" y="9513"/>
                    <a:pt x="6113" y="9378"/>
                  </a:cubicBezTo>
                  <a:cubicBezTo>
                    <a:pt x="4481" y="8354"/>
                    <a:pt x="2881" y="7297"/>
                    <a:pt x="1280" y="6209"/>
                  </a:cubicBezTo>
                  <a:cubicBezTo>
                    <a:pt x="1088" y="6081"/>
                    <a:pt x="544" y="5601"/>
                    <a:pt x="0" y="5217"/>
                  </a:cubicBezTo>
                  <a:lnTo>
                    <a:pt x="0" y="5217"/>
                  </a:lnTo>
                  <a:cubicBezTo>
                    <a:pt x="3265" y="8258"/>
                    <a:pt x="6561" y="11298"/>
                    <a:pt x="9826" y="14339"/>
                  </a:cubicBezTo>
                  <a:cubicBezTo>
                    <a:pt x="10210" y="9570"/>
                    <a:pt x="10626" y="4769"/>
                    <a:pt x="11042" y="0"/>
                  </a:cubicBezTo>
                  <a:close/>
                </a:path>
              </a:pathLst>
            </a:custGeom>
            <a:solidFill>
              <a:srgbClr val="28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flipH="1">
              <a:off x="3272910" y="71054"/>
              <a:ext cx="343831" cy="275871"/>
            </a:xfrm>
            <a:custGeom>
              <a:avLst/>
              <a:gdLst/>
              <a:ahLst/>
              <a:cxnLst/>
              <a:rect l="l" t="t" r="r" b="b"/>
              <a:pathLst>
                <a:path w="9122" h="7319" extrusionOk="0">
                  <a:moveTo>
                    <a:pt x="8184" y="1"/>
                  </a:moveTo>
                  <a:cubicBezTo>
                    <a:pt x="8144" y="1"/>
                    <a:pt x="8105" y="3"/>
                    <a:pt x="8066" y="7"/>
                  </a:cubicBezTo>
                  <a:cubicBezTo>
                    <a:pt x="7778" y="39"/>
                    <a:pt x="7490" y="199"/>
                    <a:pt x="7234" y="327"/>
                  </a:cubicBezTo>
                  <a:cubicBezTo>
                    <a:pt x="6017" y="967"/>
                    <a:pt x="4737" y="1543"/>
                    <a:pt x="3585" y="2279"/>
                  </a:cubicBezTo>
                  <a:cubicBezTo>
                    <a:pt x="2625" y="2855"/>
                    <a:pt x="1440" y="3015"/>
                    <a:pt x="544" y="3624"/>
                  </a:cubicBezTo>
                  <a:cubicBezTo>
                    <a:pt x="288" y="3720"/>
                    <a:pt x="0" y="3880"/>
                    <a:pt x="0" y="4168"/>
                  </a:cubicBezTo>
                  <a:cubicBezTo>
                    <a:pt x="0" y="4360"/>
                    <a:pt x="160" y="4520"/>
                    <a:pt x="320" y="4648"/>
                  </a:cubicBezTo>
                  <a:cubicBezTo>
                    <a:pt x="1536" y="5640"/>
                    <a:pt x="2913" y="6440"/>
                    <a:pt x="4321" y="7080"/>
                  </a:cubicBezTo>
                  <a:cubicBezTo>
                    <a:pt x="4631" y="7199"/>
                    <a:pt x="4959" y="7319"/>
                    <a:pt x="5278" y="7319"/>
                  </a:cubicBezTo>
                  <a:cubicBezTo>
                    <a:pt x="5387" y="7319"/>
                    <a:pt x="5495" y="7305"/>
                    <a:pt x="5601" y="7272"/>
                  </a:cubicBezTo>
                  <a:cubicBezTo>
                    <a:pt x="6049" y="7144"/>
                    <a:pt x="6337" y="6728"/>
                    <a:pt x="6593" y="6312"/>
                  </a:cubicBezTo>
                  <a:cubicBezTo>
                    <a:pt x="7490" y="4776"/>
                    <a:pt x="8162" y="3143"/>
                    <a:pt x="8802" y="1479"/>
                  </a:cubicBezTo>
                  <a:cubicBezTo>
                    <a:pt x="8962" y="1127"/>
                    <a:pt x="9122" y="647"/>
                    <a:pt x="8898" y="327"/>
                  </a:cubicBezTo>
                  <a:cubicBezTo>
                    <a:pt x="8729" y="102"/>
                    <a:pt x="8463" y="1"/>
                    <a:pt x="8184" y="1"/>
                  </a:cubicBezTo>
                  <a:close/>
                </a:path>
              </a:pathLst>
            </a:custGeom>
            <a:solidFill>
              <a:srgbClr val="57A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flipH="1">
              <a:off x="3319955" y="117074"/>
              <a:ext cx="215978" cy="164716"/>
            </a:xfrm>
            <a:custGeom>
              <a:avLst/>
              <a:gdLst/>
              <a:ahLst/>
              <a:cxnLst/>
              <a:rect l="l" t="t" r="r" b="b"/>
              <a:pathLst>
                <a:path w="5730" h="4370" extrusionOk="0">
                  <a:moveTo>
                    <a:pt x="5156" y="1"/>
                  </a:moveTo>
                  <a:cubicBezTo>
                    <a:pt x="4827" y="1"/>
                    <a:pt x="4218" y="487"/>
                    <a:pt x="3969" y="642"/>
                  </a:cubicBezTo>
                  <a:cubicBezTo>
                    <a:pt x="2817" y="1250"/>
                    <a:pt x="1697" y="1826"/>
                    <a:pt x="577" y="2403"/>
                  </a:cubicBezTo>
                  <a:cubicBezTo>
                    <a:pt x="417" y="2499"/>
                    <a:pt x="225" y="2595"/>
                    <a:pt x="161" y="2787"/>
                  </a:cubicBezTo>
                  <a:cubicBezTo>
                    <a:pt x="1" y="3139"/>
                    <a:pt x="385" y="3459"/>
                    <a:pt x="705" y="3651"/>
                  </a:cubicBezTo>
                  <a:cubicBezTo>
                    <a:pt x="961" y="3811"/>
                    <a:pt x="1217" y="3939"/>
                    <a:pt x="1473" y="4099"/>
                  </a:cubicBezTo>
                  <a:cubicBezTo>
                    <a:pt x="1689" y="4234"/>
                    <a:pt x="1929" y="4369"/>
                    <a:pt x="2171" y="4369"/>
                  </a:cubicBezTo>
                  <a:cubicBezTo>
                    <a:pt x="2216" y="4369"/>
                    <a:pt x="2260" y="4365"/>
                    <a:pt x="2305" y="4355"/>
                  </a:cubicBezTo>
                  <a:cubicBezTo>
                    <a:pt x="2593" y="4323"/>
                    <a:pt x="2849" y="4035"/>
                    <a:pt x="2977" y="3747"/>
                  </a:cubicBezTo>
                  <a:cubicBezTo>
                    <a:pt x="3105" y="3459"/>
                    <a:pt x="3169" y="3171"/>
                    <a:pt x="3329" y="2883"/>
                  </a:cubicBezTo>
                  <a:cubicBezTo>
                    <a:pt x="3745" y="2018"/>
                    <a:pt x="4801" y="1666"/>
                    <a:pt x="5378" y="930"/>
                  </a:cubicBezTo>
                  <a:cubicBezTo>
                    <a:pt x="5634" y="642"/>
                    <a:pt x="5730" y="34"/>
                    <a:pt x="5186" y="2"/>
                  </a:cubicBezTo>
                  <a:cubicBezTo>
                    <a:pt x="5176" y="1"/>
                    <a:pt x="5166" y="1"/>
                    <a:pt x="5156" y="1"/>
                  </a:cubicBezTo>
                  <a:close/>
                </a:path>
              </a:pathLst>
            </a:custGeom>
            <a:solidFill>
              <a:srgbClr val="7C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flipH="1">
              <a:off x="2839998" y="-258175"/>
              <a:ext cx="3872904" cy="650045"/>
            </a:xfrm>
            <a:custGeom>
              <a:avLst/>
              <a:gdLst/>
              <a:ahLst/>
              <a:cxnLst/>
              <a:rect l="l" t="t" r="r" b="b"/>
              <a:pathLst>
                <a:path w="102750" h="17246" extrusionOk="0">
                  <a:moveTo>
                    <a:pt x="102185" y="0"/>
                  </a:moveTo>
                  <a:cubicBezTo>
                    <a:pt x="102114" y="0"/>
                    <a:pt x="102038" y="21"/>
                    <a:pt x="101959" y="68"/>
                  </a:cubicBezTo>
                  <a:cubicBezTo>
                    <a:pt x="96102" y="3749"/>
                    <a:pt x="90053" y="7014"/>
                    <a:pt x="83619" y="9542"/>
                  </a:cubicBezTo>
                  <a:cubicBezTo>
                    <a:pt x="77282" y="12006"/>
                    <a:pt x="70689" y="13831"/>
                    <a:pt x="63968" y="14951"/>
                  </a:cubicBezTo>
                  <a:cubicBezTo>
                    <a:pt x="58620" y="15851"/>
                    <a:pt x="53204" y="16297"/>
                    <a:pt x="47789" y="16297"/>
                  </a:cubicBezTo>
                  <a:cubicBezTo>
                    <a:pt x="39331" y="16297"/>
                    <a:pt x="30875" y="15209"/>
                    <a:pt x="22680" y="13063"/>
                  </a:cubicBezTo>
                  <a:cubicBezTo>
                    <a:pt x="15030" y="11078"/>
                    <a:pt x="7573" y="8198"/>
                    <a:pt x="564" y="4485"/>
                  </a:cubicBezTo>
                  <a:cubicBezTo>
                    <a:pt x="519" y="4463"/>
                    <a:pt x="475" y="4453"/>
                    <a:pt x="433" y="4453"/>
                  </a:cubicBezTo>
                  <a:cubicBezTo>
                    <a:pt x="175" y="4453"/>
                    <a:pt x="0" y="4828"/>
                    <a:pt x="276" y="4965"/>
                  </a:cubicBezTo>
                  <a:cubicBezTo>
                    <a:pt x="12630" y="11878"/>
                    <a:pt x="26489" y="15975"/>
                    <a:pt x="40603" y="16999"/>
                  </a:cubicBezTo>
                  <a:cubicBezTo>
                    <a:pt x="42913" y="17164"/>
                    <a:pt x="45228" y="17246"/>
                    <a:pt x="47541" y="17246"/>
                  </a:cubicBezTo>
                  <a:cubicBezTo>
                    <a:pt x="59172" y="17246"/>
                    <a:pt x="70781" y="15179"/>
                    <a:pt x="81699" y="11174"/>
                  </a:cubicBezTo>
                  <a:cubicBezTo>
                    <a:pt x="88932" y="8550"/>
                    <a:pt x="96038" y="5157"/>
                    <a:pt x="102375" y="772"/>
                  </a:cubicBezTo>
                  <a:cubicBezTo>
                    <a:pt x="102749" y="532"/>
                    <a:pt x="102543" y="0"/>
                    <a:pt x="102185" y="0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2"/>
          <p:cNvSpPr/>
          <p:nvPr/>
        </p:nvSpPr>
        <p:spPr>
          <a:xfrm rot="3865603">
            <a:off x="289133" y="4322837"/>
            <a:ext cx="71208" cy="56140"/>
          </a:xfrm>
          <a:custGeom>
            <a:avLst/>
            <a:gdLst/>
            <a:ahLst/>
            <a:cxnLst/>
            <a:rect l="l" t="t" r="r" b="b"/>
            <a:pathLst>
              <a:path w="2722" h="2146" extrusionOk="0">
                <a:moveTo>
                  <a:pt x="1377" y="1"/>
                </a:moveTo>
                <a:cubicBezTo>
                  <a:pt x="1" y="1"/>
                  <a:pt x="1" y="2145"/>
                  <a:pt x="1377" y="2145"/>
                </a:cubicBezTo>
                <a:cubicBezTo>
                  <a:pt x="2721" y="2145"/>
                  <a:pt x="2721" y="1"/>
                  <a:pt x="1377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3865603">
            <a:off x="175445" y="4543939"/>
            <a:ext cx="30163" cy="23466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3865603">
            <a:off x="375410" y="4526045"/>
            <a:ext cx="25977" cy="19280"/>
          </a:xfrm>
          <a:custGeom>
            <a:avLst/>
            <a:gdLst/>
            <a:ahLst/>
            <a:cxnLst/>
            <a:rect l="l" t="t" r="r" b="b"/>
            <a:pathLst>
              <a:path w="993" h="737" extrusionOk="0">
                <a:moveTo>
                  <a:pt x="513" y="0"/>
                </a:moveTo>
                <a:cubicBezTo>
                  <a:pt x="1" y="0"/>
                  <a:pt x="33" y="736"/>
                  <a:pt x="513" y="736"/>
                </a:cubicBezTo>
                <a:cubicBezTo>
                  <a:pt x="993" y="736"/>
                  <a:pt x="993" y="0"/>
                  <a:pt x="51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 rot="3865603">
            <a:off x="1498906" y="4552677"/>
            <a:ext cx="53603" cy="41883"/>
          </a:xfrm>
          <a:custGeom>
            <a:avLst/>
            <a:gdLst/>
            <a:ahLst/>
            <a:cxnLst/>
            <a:rect l="l" t="t" r="r" b="b"/>
            <a:pathLst>
              <a:path w="2049" h="1601" extrusionOk="0">
                <a:moveTo>
                  <a:pt x="1025" y="0"/>
                </a:moveTo>
                <a:cubicBezTo>
                  <a:pt x="0" y="0"/>
                  <a:pt x="0" y="1600"/>
                  <a:pt x="1025" y="1600"/>
                </a:cubicBezTo>
                <a:cubicBezTo>
                  <a:pt x="2049" y="1600"/>
                  <a:pt x="2049" y="0"/>
                  <a:pt x="1025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rot="-1031599" flipH="1">
            <a:off x="633693" y="4533807"/>
            <a:ext cx="71205" cy="56137"/>
          </a:xfrm>
          <a:custGeom>
            <a:avLst/>
            <a:gdLst/>
            <a:ahLst/>
            <a:cxnLst/>
            <a:rect l="l" t="t" r="r" b="b"/>
            <a:pathLst>
              <a:path w="2722" h="2146" extrusionOk="0">
                <a:moveTo>
                  <a:pt x="1377" y="1"/>
                </a:moveTo>
                <a:cubicBezTo>
                  <a:pt x="1" y="1"/>
                  <a:pt x="1" y="2145"/>
                  <a:pt x="1377" y="2145"/>
                </a:cubicBezTo>
                <a:cubicBezTo>
                  <a:pt x="2721" y="2145"/>
                  <a:pt x="2721" y="1"/>
                  <a:pt x="1377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-1031599" flipH="1">
            <a:off x="807562" y="5009288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1031599" flipH="1">
            <a:off x="689970" y="4852547"/>
            <a:ext cx="25976" cy="19279"/>
          </a:xfrm>
          <a:custGeom>
            <a:avLst/>
            <a:gdLst/>
            <a:ahLst/>
            <a:cxnLst/>
            <a:rect l="l" t="t" r="r" b="b"/>
            <a:pathLst>
              <a:path w="993" h="737" extrusionOk="0">
                <a:moveTo>
                  <a:pt x="513" y="0"/>
                </a:moveTo>
                <a:cubicBezTo>
                  <a:pt x="1" y="0"/>
                  <a:pt x="33" y="736"/>
                  <a:pt x="513" y="736"/>
                </a:cubicBezTo>
                <a:cubicBezTo>
                  <a:pt x="993" y="736"/>
                  <a:pt x="993" y="0"/>
                  <a:pt x="51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-1031599" flipH="1">
            <a:off x="128800" y="4833275"/>
            <a:ext cx="46066" cy="36047"/>
          </a:xfrm>
          <a:custGeom>
            <a:avLst/>
            <a:gdLst/>
            <a:ahLst/>
            <a:cxnLst/>
            <a:rect l="l" t="t" r="r" b="b"/>
            <a:pathLst>
              <a:path w="1761" h="1378" extrusionOk="0">
                <a:moveTo>
                  <a:pt x="865" y="1"/>
                </a:moveTo>
                <a:cubicBezTo>
                  <a:pt x="0" y="1"/>
                  <a:pt x="0" y="1377"/>
                  <a:pt x="865" y="1377"/>
                </a:cubicBezTo>
                <a:cubicBezTo>
                  <a:pt x="1761" y="1377"/>
                  <a:pt x="1761" y="1"/>
                  <a:pt x="86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-1031599" flipH="1">
            <a:off x="548692" y="4759301"/>
            <a:ext cx="53600" cy="41881"/>
          </a:xfrm>
          <a:custGeom>
            <a:avLst/>
            <a:gdLst/>
            <a:ahLst/>
            <a:cxnLst/>
            <a:rect l="l" t="t" r="r" b="b"/>
            <a:pathLst>
              <a:path w="2049" h="1601" extrusionOk="0">
                <a:moveTo>
                  <a:pt x="1025" y="0"/>
                </a:moveTo>
                <a:cubicBezTo>
                  <a:pt x="0" y="0"/>
                  <a:pt x="0" y="1600"/>
                  <a:pt x="1025" y="1600"/>
                </a:cubicBezTo>
                <a:cubicBezTo>
                  <a:pt x="2049" y="1600"/>
                  <a:pt x="2049" y="0"/>
                  <a:pt x="1025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 rot="-1031599" flipH="1">
            <a:off x="164225" y="4847152"/>
            <a:ext cx="30998" cy="24328"/>
          </a:xfrm>
          <a:custGeom>
            <a:avLst/>
            <a:gdLst/>
            <a:ahLst/>
            <a:cxnLst/>
            <a:rect l="l" t="t" r="r" b="b"/>
            <a:pathLst>
              <a:path w="1185" h="930" extrusionOk="0">
                <a:moveTo>
                  <a:pt x="576" y="1"/>
                </a:moveTo>
                <a:cubicBezTo>
                  <a:pt x="0" y="1"/>
                  <a:pt x="0" y="929"/>
                  <a:pt x="576" y="929"/>
                </a:cubicBezTo>
                <a:cubicBezTo>
                  <a:pt x="1185" y="929"/>
                  <a:pt x="1185" y="1"/>
                  <a:pt x="576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2083811" flipH="1">
            <a:off x="539086" y="2336037"/>
            <a:ext cx="958362" cy="1125056"/>
          </a:xfrm>
          <a:custGeom>
            <a:avLst/>
            <a:gdLst/>
            <a:ahLst/>
            <a:cxnLst/>
            <a:rect l="l" t="t" r="r" b="b"/>
            <a:pathLst>
              <a:path w="30375" h="35656" extrusionOk="0">
                <a:moveTo>
                  <a:pt x="30279" y="1"/>
                </a:moveTo>
                <a:lnTo>
                  <a:pt x="30279" y="1"/>
                </a:lnTo>
                <a:cubicBezTo>
                  <a:pt x="27014" y="1697"/>
                  <a:pt x="23910" y="3713"/>
                  <a:pt x="21029" y="5986"/>
                </a:cubicBezTo>
                <a:cubicBezTo>
                  <a:pt x="21701" y="6690"/>
                  <a:pt x="22405" y="7394"/>
                  <a:pt x="23109" y="8098"/>
                </a:cubicBezTo>
                <a:cubicBezTo>
                  <a:pt x="22149" y="7874"/>
                  <a:pt x="21189" y="7554"/>
                  <a:pt x="20325" y="7106"/>
                </a:cubicBezTo>
                <a:cubicBezTo>
                  <a:pt x="18532" y="8834"/>
                  <a:pt x="16932" y="10723"/>
                  <a:pt x="15492" y="12739"/>
                </a:cubicBezTo>
                <a:cubicBezTo>
                  <a:pt x="15268" y="13059"/>
                  <a:pt x="15044" y="13379"/>
                  <a:pt x="15012" y="13763"/>
                </a:cubicBezTo>
                <a:cubicBezTo>
                  <a:pt x="14916" y="15107"/>
                  <a:pt x="17028" y="15588"/>
                  <a:pt x="17348" y="16868"/>
                </a:cubicBezTo>
                <a:cubicBezTo>
                  <a:pt x="17316" y="16772"/>
                  <a:pt x="15172" y="16132"/>
                  <a:pt x="14916" y="15940"/>
                </a:cubicBezTo>
                <a:cubicBezTo>
                  <a:pt x="14350" y="15500"/>
                  <a:pt x="14000" y="14659"/>
                  <a:pt x="13200" y="14659"/>
                </a:cubicBezTo>
                <a:cubicBezTo>
                  <a:pt x="13185" y="14659"/>
                  <a:pt x="13171" y="14659"/>
                  <a:pt x="13155" y="14659"/>
                </a:cubicBezTo>
                <a:cubicBezTo>
                  <a:pt x="10979" y="17892"/>
                  <a:pt x="8803" y="21157"/>
                  <a:pt x="6626" y="24389"/>
                </a:cubicBezTo>
                <a:cubicBezTo>
                  <a:pt x="6946" y="25189"/>
                  <a:pt x="7298" y="25957"/>
                  <a:pt x="7618" y="26758"/>
                </a:cubicBezTo>
                <a:cubicBezTo>
                  <a:pt x="6818" y="26534"/>
                  <a:pt x="6050" y="26149"/>
                  <a:pt x="5378" y="25669"/>
                </a:cubicBezTo>
                <a:cubicBezTo>
                  <a:pt x="4226" y="28070"/>
                  <a:pt x="3074" y="30502"/>
                  <a:pt x="1921" y="32903"/>
                </a:cubicBezTo>
                <a:cubicBezTo>
                  <a:pt x="1441" y="33927"/>
                  <a:pt x="929" y="34983"/>
                  <a:pt x="1" y="35655"/>
                </a:cubicBezTo>
                <a:cubicBezTo>
                  <a:pt x="3618" y="34951"/>
                  <a:pt x="7138" y="33671"/>
                  <a:pt x="10339" y="31911"/>
                </a:cubicBezTo>
                <a:cubicBezTo>
                  <a:pt x="10019" y="31334"/>
                  <a:pt x="9667" y="30758"/>
                  <a:pt x="9315" y="30182"/>
                </a:cubicBezTo>
                <a:cubicBezTo>
                  <a:pt x="10115" y="30182"/>
                  <a:pt x="10627" y="31238"/>
                  <a:pt x="11459" y="31270"/>
                </a:cubicBezTo>
                <a:cubicBezTo>
                  <a:pt x="11811" y="31270"/>
                  <a:pt x="12131" y="31078"/>
                  <a:pt x="12419" y="30886"/>
                </a:cubicBezTo>
                <a:cubicBezTo>
                  <a:pt x="15716" y="28838"/>
                  <a:pt x="18853" y="26470"/>
                  <a:pt x="21701" y="23845"/>
                </a:cubicBezTo>
                <a:cubicBezTo>
                  <a:pt x="22053" y="23525"/>
                  <a:pt x="22405" y="23205"/>
                  <a:pt x="22757" y="22885"/>
                </a:cubicBezTo>
                <a:cubicBezTo>
                  <a:pt x="21861" y="22117"/>
                  <a:pt x="21029" y="21317"/>
                  <a:pt x="20261" y="20484"/>
                </a:cubicBezTo>
                <a:lnTo>
                  <a:pt x="20261" y="20484"/>
                </a:lnTo>
                <a:cubicBezTo>
                  <a:pt x="21221" y="20933"/>
                  <a:pt x="22181" y="21413"/>
                  <a:pt x="23141" y="21893"/>
                </a:cubicBezTo>
                <a:cubicBezTo>
                  <a:pt x="23246" y="21945"/>
                  <a:pt x="23372" y="21997"/>
                  <a:pt x="23502" y="21997"/>
                </a:cubicBezTo>
                <a:cubicBezTo>
                  <a:pt x="23531" y="21997"/>
                  <a:pt x="23560" y="21995"/>
                  <a:pt x="23589" y="21989"/>
                </a:cubicBezTo>
                <a:cubicBezTo>
                  <a:pt x="23813" y="21989"/>
                  <a:pt x="23974" y="21797"/>
                  <a:pt x="24102" y="21605"/>
                </a:cubicBezTo>
                <a:cubicBezTo>
                  <a:pt x="25574" y="19652"/>
                  <a:pt x="26854" y="17604"/>
                  <a:pt x="28006" y="15460"/>
                </a:cubicBezTo>
                <a:cubicBezTo>
                  <a:pt x="28166" y="15203"/>
                  <a:pt x="28294" y="14883"/>
                  <a:pt x="28230" y="14563"/>
                </a:cubicBezTo>
                <a:cubicBezTo>
                  <a:pt x="28198" y="14307"/>
                  <a:pt x="28006" y="14083"/>
                  <a:pt x="27814" y="13891"/>
                </a:cubicBezTo>
                <a:cubicBezTo>
                  <a:pt x="27206" y="13251"/>
                  <a:pt x="26630" y="12643"/>
                  <a:pt x="26054" y="12003"/>
                </a:cubicBezTo>
                <a:lnTo>
                  <a:pt x="26054" y="12003"/>
                </a:lnTo>
                <a:cubicBezTo>
                  <a:pt x="26855" y="12208"/>
                  <a:pt x="27695" y="12717"/>
                  <a:pt x="28347" y="12717"/>
                </a:cubicBezTo>
                <a:cubicBezTo>
                  <a:pt x="28711" y="12717"/>
                  <a:pt x="29016" y="12558"/>
                  <a:pt x="29223" y="12099"/>
                </a:cubicBezTo>
                <a:cubicBezTo>
                  <a:pt x="29767" y="10979"/>
                  <a:pt x="29767" y="9250"/>
                  <a:pt x="29895" y="8034"/>
                </a:cubicBezTo>
                <a:cubicBezTo>
                  <a:pt x="30247" y="5378"/>
                  <a:pt x="30375" y="2689"/>
                  <a:pt x="30279" y="1"/>
                </a:cubicBezTo>
                <a:close/>
              </a:path>
            </a:pathLst>
          </a:custGeom>
          <a:solidFill>
            <a:srgbClr val="135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-2083811" flipH="1">
            <a:off x="719871" y="2449665"/>
            <a:ext cx="948328" cy="1022571"/>
          </a:xfrm>
          <a:custGeom>
            <a:avLst/>
            <a:gdLst/>
            <a:ahLst/>
            <a:cxnLst/>
            <a:rect l="l" t="t" r="r" b="b"/>
            <a:pathLst>
              <a:path w="30057" h="32408" extrusionOk="0">
                <a:moveTo>
                  <a:pt x="29661" y="0"/>
                </a:moveTo>
                <a:cubicBezTo>
                  <a:pt x="29571" y="0"/>
                  <a:pt x="29479" y="41"/>
                  <a:pt x="29411" y="139"/>
                </a:cubicBezTo>
                <a:cubicBezTo>
                  <a:pt x="26498" y="4972"/>
                  <a:pt x="23138" y="9421"/>
                  <a:pt x="19521" y="13741"/>
                </a:cubicBezTo>
                <a:cubicBezTo>
                  <a:pt x="17793" y="15854"/>
                  <a:pt x="16000" y="17934"/>
                  <a:pt x="14080" y="19855"/>
                </a:cubicBezTo>
                <a:cubicBezTo>
                  <a:pt x="12096" y="21839"/>
                  <a:pt x="10047" y="23727"/>
                  <a:pt x="7903" y="25520"/>
                </a:cubicBezTo>
                <a:cubicBezTo>
                  <a:pt x="5502" y="27568"/>
                  <a:pt x="3038" y="29520"/>
                  <a:pt x="477" y="31345"/>
                </a:cubicBezTo>
                <a:cubicBezTo>
                  <a:pt x="0" y="31689"/>
                  <a:pt x="292" y="32407"/>
                  <a:pt x="751" y="32407"/>
                </a:cubicBezTo>
                <a:cubicBezTo>
                  <a:pt x="847" y="32407"/>
                  <a:pt x="949" y="32376"/>
                  <a:pt x="1054" y="32305"/>
                </a:cubicBezTo>
                <a:cubicBezTo>
                  <a:pt x="5694" y="29136"/>
                  <a:pt x="10015" y="25488"/>
                  <a:pt x="14016" y="21487"/>
                </a:cubicBezTo>
                <a:cubicBezTo>
                  <a:pt x="16032" y="19470"/>
                  <a:pt x="17985" y="17390"/>
                  <a:pt x="19873" y="15214"/>
                </a:cubicBezTo>
                <a:cubicBezTo>
                  <a:pt x="21697" y="13133"/>
                  <a:pt x="23330" y="10861"/>
                  <a:pt x="24898" y="8588"/>
                </a:cubicBezTo>
                <a:cubicBezTo>
                  <a:pt x="26690" y="5964"/>
                  <a:pt x="28387" y="3243"/>
                  <a:pt x="29923" y="459"/>
                </a:cubicBezTo>
                <a:cubicBezTo>
                  <a:pt x="30057" y="214"/>
                  <a:pt x="29865" y="0"/>
                  <a:pt x="29661" y="0"/>
                </a:cubicBezTo>
                <a:close/>
              </a:path>
            </a:pathLst>
          </a:custGeom>
          <a:solidFill>
            <a:srgbClr val="2899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327104" flipH="1">
            <a:off x="739818" y="1953415"/>
            <a:ext cx="958338" cy="1124954"/>
          </a:xfrm>
          <a:custGeom>
            <a:avLst/>
            <a:gdLst/>
            <a:ahLst/>
            <a:cxnLst/>
            <a:rect l="l" t="t" r="r" b="b"/>
            <a:pathLst>
              <a:path w="30375" h="35656" extrusionOk="0">
                <a:moveTo>
                  <a:pt x="30279" y="1"/>
                </a:moveTo>
                <a:lnTo>
                  <a:pt x="30279" y="1"/>
                </a:lnTo>
                <a:cubicBezTo>
                  <a:pt x="27014" y="1697"/>
                  <a:pt x="23910" y="3713"/>
                  <a:pt x="21029" y="5986"/>
                </a:cubicBezTo>
                <a:cubicBezTo>
                  <a:pt x="21701" y="6690"/>
                  <a:pt x="22405" y="7394"/>
                  <a:pt x="23109" y="8098"/>
                </a:cubicBezTo>
                <a:cubicBezTo>
                  <a:pt x="22149" y="7874"/>
                  <a:pt x="21189" y="7554"/>
                  <a:pt x="20325" y="7106"/>
                </a:cubicBezTo>
                <a:cubicBezTo>
                  <a:pt x="18532" y="8834"/>
                  <a:pt x="16932" y="10723"/>
                  <a:pt x="15492" y="12739"/>
                </a:cubicBezTo>
                <a:cubicBezTo>
                  <a:pt x="15268" y="13059"/>
                  <a:pt x="15044" y="13379"/>
                  <a:pt x="15012" y="13763"/>
                </a:cubicBezTo>
                <a:cubicBezTo>
                  <a:pt x="14916" y="15107"/>
                  <a:pt x="17028" y="15588"/>
                  <a:pt x="17348" y="16868"/>
                </a:cubicBezTo>
                <a:cubicBezTo>
                  <a:pt x="17316" y="16772"/>
                  <a:pt x="15172" y="16132"/>
                  <a:pt x="14916" y="15940"/>
                </a:cubicBezTo>
                <a:cubicBezTo>
                  <a:pt x="14350" y="15500"/>
                  <a:pt x="14000" y="14659"/>
                  <a:pt x="13200" y="14659"/>
                </a:cubicBezTo>
                <a:cubicBezTo>
                  <a:pt x="13185" y="14659"/>
                  <a:pt x="13171" y="14659"/>
                  <a:pt x="13155" y="14659"/>
                </a:cubicBezTo>
                <a:cubicBezTo>
                  <a:pt x="10979" y="17892"/>
                  <a:pt x="8803" y="21157"/>
                  <a:pt x="6626" y="24389"/>
                </a:cubicBezTo>
                <a:cubicBezTo>
                  <a:pt x="6946" y="25189"/>
                  <a:pt x="7298" y="25957"/>
                  <a:pt x="7618" y="26758"/>
                </a:cubicBezTo>
                <a:cubicBezTo>
                  <a:pt x="6818" y="26534"/>
                  <a:pt x="6050" y="26149"/>
                  <a:pt x="5378" y="25669"/>
                </a:cubicBezTo>
                <a:cubicBezTo>
                  <a:pt x="4226" y="28070"/>
                  <a:pt x="3074" y="30502"/>
                  <a:pt x="1921" y="32903"/>
                </a:cubicBezTo>
                <a:cubicBezTo>
                  <a:pt x="1441" y="33927"/>
                  <a:pt x="929" y="34983"/>
                  <a:pt x="1" y="35655"/>
                </a:cubicBezTo>
                <a:cubicBezTo>
                  <a:pt x="3618" y="34951"/>
                  <a:pt x="7138" y="33671"/>
                  <a:pt x="10339" y="31911"/>
                </a:cubicBezTo>
                <a:cubicBezTo>
                  <a:pt x="10019" y="31334"/>
                  <a:pt x="9667" y="30758"/>
                  <a:pt x="9315" y="30182"/>
                </a:cubicBezTo>
                <a:cubicBezTo>
                  <a:pt x="10115" y="30182"/>
                  <a:pt x="10627" y="31238"/>
                  <a:pt x="11459" y="31270"/>
                </a:cubicBezTo>
                <a:cubicBezTo>
                  <a:pt x="11811" y="31270"/>
                  <a:pt x="12131" y="31078"/>
                  <a:pt x="12419" y="30886"/>
                </a:cubicBezTo>
                <a:cubicBezTo>
                  <a:pt x="15716" y="28838"/>
                  <a:pt x="18853" y="26470"/>
                  <a:pt x="21701" y="23845"/>
                </a:cubicBezTo>
                <a:cubicBezTo>
                  <a:pt x="22053" y="23525"/>
                  <a:pt x="22405" y="23205"/>
                  <a:pt x="22757" y="22885"/>
                </a:cubicBezTo>
                <a:cubicBezTo>
                  <a:pt x="21861" y="22117"/>
                  <a:pt x="21029" y="21317"/>
                  <a:pt x="20261" y="20484"/>
                </a:cubicBezTo>
                <a:lnTo>
                  <a:pt x="20261" y="20484"/>
                </a:lnTo>
                <a:cubicBezTo>
                  <a:pt x="21221" y="20933"/>
                  <a:pt x="22181" y="21413"/>
                  <a:pt x="23141" y="21893"/>
                </a:cubicBezTo>
                <a:cubicBezTo>
                  <a:pt x="23246" y="21945"/>
                  <a:pt x="23372" y="21997"/>
                  <a:pt x="23502" y="21997"/>
                </a:cubicBezTo>
                <a:cubicBezTo>
                  <a:pt x="23531" y="21997"/>
                  <a:pt x="23560" y="21995"/>
                  <a:pt x="23589" y="21989"/>
                </a:cubicBezTo>
                <a:cubicBezTo>
                  <a:pt x="23813" y="21989"/>
                  <a:pt x="23974" y="21797"/>
                  <a:pt x="24102" y="21605"/>
                </a:cubicBezTo>
                <a:cubicBezTo>
                  <a:pt x="25574" y="19652"/>
                  <a:pt x="26854" y="17604"/>
                  <a:pt x="28006" y="15460"/>
                </a:cubicBezTo>
                <a:cubicBezTo>
                  <a:pt x="28166" y="15203"/>
                  <a:pt x="28294" y="14883"/>
                  <a:pt x="28230" y="14563"/>
                </a:cubicBezTo>
                <a:cubicBezTo>
                  <a:pt x="28198" y="14307"/>
                  <a:pt x="28006" y="14083"/>
                  <a:pt x="27814" y="13891"/>
                </a:cubicBezTo>
                <a:cubicBezTo>
                  <a:pt x="27206" y="13251"/>
                  <a:pt x="26630" y="12643"/>
                  <a:pt x="26054" y="12003"/>
                </a:cubicBezTo>
                <a:lnTo>
                  <a:pt x="26054" y="12003"/>
                </a:lnTo>
                <a:cubicBezTo>
                  <a:pt x="26855" y="12208"/>
                  <a:pt x="27695" y="12717"/>
                  <a:pt x="28347" y="12717"/>
                </a:cubicBezTo>
                <a:cubicBezTo>
                  <a:pt x="28711" y="12717"/>
                  <a:pt x="29016" y="12558"/>
                  <a:pt x="29223" y="12099"/>
                </a:cubicBezTo>
                <a:cubicBezTo>
                  <a:pt x="29767" y="10979"/>
                  <a:pt x="29767" y="9250"/>
                  <a:pt x="29895" y="8034"/>
                </a:cubicBezTo>
                <a:cubicBezTo>
                  <a:pt x="30247" y="5378"/>
                  <a:pt x="30375" y="2689"/>
                  <a:pt x="30279" y="1"/>
                </a:cubicBezTo>
                <a:close/>
              </a:path>
            </a:pathLst>
          </a:custGeom>
          <a:solidFill>
            <a:srgbClr val="2899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-327104" flipH="1">
            <a:off x="867641" y="2145032"/>
            <a:ext cx="948305" cy="1022479"/>
          </a:xfrm>
          <a:custGeom>
            <a:avLst/>
            <a:gdLst/>
            <a:ahLst/>
            <a:cxnLst/>
            <a:rect l="l" t="t" r="r" b="b"/>
            <a:pathLst>
              <a:path w="30057" h="32408" extrusionOk="0">
                <a:moveTo>
                  <a:pt x="29661" y="0"/>
                </a:moveTo>
                <a:cubicBezTo>
                  <a:pt x="29571" y="0"/>
                  <a:pt x="29479" y="41"/>
                  <a:pt x="29411" y="139"/>
                </a:cubicBezTo>
                <a:cubicBezTo>
                  <a:pt x="26498" y="4972"/>
                  <a:pt x="23138" y="9421"/>
                  <a:pt x="19521" y="13741"/>
                </a:cubicBezTo>
                <a:cubicBezTo>
                  <a:pt x="17793" y="15854"/>
                  <a:pt x="16000" y="17934"/>
                  <a:pt x="14080" y="19855"/>
                </a:cubicBezTo>
                <a:cubicBezTo>
                  <a:pt x="12096" y="21839"/>
                  <a:pt x="10047" y="23727"/>
                  <a:pt x="7903" y="25520"/>
                </a:cubicBezTo>
                <a:cubicBezTo>
                  <a:pt x="5502" y="27568"/>
                  <a:pt x="3038" y="29520"/>
                  <a:pt x="477" y="31345"/>
                </a:cubicBezTo>
                <a:cubicBezTo>
                  <a:pt x="0" y="31689"/>
                  <a:pt x="292" y="32407"/>
                  <a:pt x="751" y="32407"/>
                </a:cubicBezTo>
                <a:cubicBezTo>
                  <a:pt x="847" y="32407"/>
                  <a:pt x="949" y="32376"/>
                  <a:pt x="1054" y="32305"/>
                </a:cubicBezTo>
                <a:cubicBezTo>
                  <a:pt x="5694" y="29136"/>
                  <a:pt x="10015" y="25488"/>
                  <a:pt x="14016" y="21487"/>
                </a:cubicBezTo>
                <a:cubicBezTo>
                  <a:pt x="16032" y="19470"/>
                  <a:pt x="17985" y="17390"/>
                  <a:pt x="19873" y="15214"/>
                </a:cubicBezTo>
                <a:cubicBezTo>
                  <a:pt x="21697" y="13133"/>
                  <a:pt x="23330" y="10861"/>
                  <a:pt x="24898" y="8588"/>
                </a:cubicBezTo>
                <a:cubicBezTo>
                  <a:pt x="26690" y="5964"/>
                  <a:pt x="28387" y="3243"/>
                  <a:pt x="29923" y="459"/>
                </a:cubicBezTo>
                <a:cubicBezTo>
                  <a:pt x="30057" y="214"/>
                  <a:pt x="29865" y="0"/>
                  <a:pt x="29661" y="0"/>
                </a:cubicBezTo>
                <a:close/>
              </a:path>
            </a:pathLst>
          </a:custGeom>
          <a:solidFill>
            <a:srgbClr val="135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 rot="1031599">
            <a:off x="8168802" y="4180145"/>
            <a:ext cx="71205" cy="56137"/>
          </a:xfrm>
          <a:custGeom>
            <a:avLst/>
            <a:gdLst/>
            <a:ahLst/>
            <a:cxnLst/>
            <a:rect l="l" t="t" r="r" b="b"/>
            <a:pathLst>
              <a:path w="2722" h="2146" extrusionOk="0">
                <a:moveTo>
                  <a:pt x="1377" y="1"/>
                </a:moveTo>
                <a:cubicBezTo>
                  <a:pt x="1" y="1"/>
                  <a:pt x="1" y="2145"/>
                  <a:pt x="1377" y="2145"/>
                </a:cubicBezTo>
                <a:cubicBezTo>
                  <a:pt x="2721" y="2145"/>
                  <a:pt x="2721" y="1"/>
                  <a:pt x="1377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1031599">
            <a:off x="8264577" y="4427026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1031599">
            <a:off x="8310155" y="4117885"/>
            <a:ext cx="25976" cy="19279"/>
          </a:xfrm>
          <a:custGeom>
            <a:avLst/>
            <a:gdLst/>
            <a:ahLst/>
            <a:cxnLst/>
            <a:rect l="l" t="t" r="r" b="b"/>
            <a:pathLst>
              <a:path w="993" h="737" extrusionOk="0">
                <a:moveTo>
                  <a:pt x="513" y="0"/>
                </a:moveTo>
                <a:cubicBezTo>
                  <a:pt x="1" y="0"/>
                  <a:pt x="33" y="736"/>
                  <a:pt x="513" y="736"/>
                </a:cubicBezTo>
                <a:cubicBezTo>
                  <a:pt x="993" y="736"/>
                  <a:pt x="993" y="0"/>
                  <a:pt x="51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 rot="1031599">
            <a:off x="8423808" y="4024639"/>
            <a:ext cx="53600" cy="41881"/>
          </a:xfrm>
          <a:custGeom>
            <a:avLst/>
            <a:gdLst/>
            <a:ahLst/>
            <a:cxnLst/>
            <a:rect l="l" t="t" r="r" b="b"/>
            <a:pathLst>
              <a:path w="2049" h="1601" extrusionOk="0">
                <a:moveTo>
                  <a:pt x="1025" y="0"/>
                </a:moveTo>
                <a:cubicBezTo>
                  <a:pt x="0" y="0"/>
                  <a:pt x="0" y="1600"/>
                  <a:pt x="1025" y="1600"/>
                </a:cubicBezTo>
                <a:cubicBezTo>
                  <a:pt x="2049" y="1600"/>
                  <a:pt x="2049" y="0"/>
                  <a:pt x="1025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 rot="2083811">
            <a:off x="7646552" y="2336037"/>
            <a:ext cx="958362" cy="1125056"/>
          </a:xfrm>
          <a:custGeom>
            <a:avLst/>
            <a:gdLst/>
            <a:ahLst/>
            <a:cxnLst/>
            <a:rect l="l" t="t" r="r" b="b"/>
            <a:pathLst>
              <a:path w="30375" h="35656" extrusionOk="0">
                <a:moveTo>
                  <a:pt x="30279" y="1"/>
                </a:moveTo>
                <a:lnTo>
                  <a:pt x="30279" y="1"/>
                </a:lnTo>
                <a:cubicBezTo>
                  <a:pt x="27014" y="1697"/>
                  <a:pt x="23910" y="3713"/>
                  <a:pt x="21029" y="5986"/>
                </a:cubicBezTo>
                <a:cubicBezTo>
                  <a:pt x="21701" y="6690"/>
                  <a:pt x="22405" y="7394"/>
                  <a:pt x="23109" y="8098"/>
                </a:cubicBezTo>
                <a:cubicBezTo>
                  <a:pt x="22149" y="7874"/>
                  <a:pt x="21189" y="7554"/>
                  <a:pt x="20325" y="7106"/>
                </a:cubicBezTo>
                <a:cubicBezTo>
                  <a:pt x="18532" y="8834"/>
                  <a:pt x="16932" y="10723"/>
                  <a:pt x="15492" y="12739"/>
                </a:cubicBezTo>
                <a:cubicBezTo>
                  <a:pt x="15268" y="13059"/>
                  <a:pt x="15044" y="13379"/>
                  <a:pt x="15012" y="13763"/>
                </a:cubicBezTo>
                <a:cubicBezTo>
                  <a:pt x="14916" y="15107"/>
                  <a:pt x="17028" y="15588"/>
                  <a:pt x="17348" y="16868"/>
                </a:cubicBezTo>
                <a:cubicBezTo>
                  <a:pt x="17316" y="16772"/>
                  <a:pt x="15172" y="16132"/>
                  <a:pt x="14916" y="15940"/>
                </a:cubicBezTo>
                <a:cubicBezTo>
                  <a:pt x="14350" y="15500"/>
                  <a:pt x="14000" y="14659"/>
                  <a:pt x="13200" y="14659"/>
                </a:cubicBezTo>
                <a:cubicBezTo>
                  <a:pt x="13185" y="14659"/>
                  <a:pt x="13171" y="14659"/>
                  <a:pt x="13155" y="14659"/>
                </a:cubicBezTo>
                <a:cubicBezTo>
                  <a:pt x="10979" y="17892"/>
                  <a:pt x="8803" y="21157"/>
                  <a:pt x="6626" y="24389"/>
                </a:cubicBezTo>
                <a:cubicBezTo>
                  <a:pt x="6946" y="25189"/>
                  <a:pt x="7298" y="25957"/>
                  <a:pt x="7618" y="26758"/>
                </a:cubicBezTo>
                <a:cubicBezTo>
                  <a:pt x="6818" y="26534"/>
                  <a:pt x="6050" y="26149"/>
                  <a:pt x="5378" y="25669"/>
                </a:cubicBezTo>
                <a:cubicBezTo>
                  <a:pt x="4226" y="28070"/>
                  <a:pt x="3074" y="30502"/>
                  <a:pt x="1921" y="32903"/>
                </a:cubicBezTo>
                <a:cubicBezTo>
                  <a:pt x="1441" y="33927"/>
                  <a:pt x="929" y="34983"/>
                  <a:pt x="1" y="35655"/>
                </a:cubicBezTo>
                <a:cubicBezTo>
                  <a:pt x="3618" y="34951"/>
                  <a:pt x="7138" y="33671"/>
                  <a:pt x="10339" y="31911"/>
                </a:cubicBezTo>
                <a:cubicBezTo>
                  <a:pt x="10019" y="31334"/>
                  <a:pt x="9667" y="30758"/>
                  <a:pt x="9315" y="30182"/>
                </a:cubicBezTo>
                <a:cubicBezTo>
                  <a:pt x="10115" y="30182"/>
                  <a:pt x="10627" y="31238"/>
                  <a:pt x="11459" y="31270"/>
                </a:cubicBezTo>
                <a:cubicBezTo>
                  <a:pt x="11811" y="31270"/>
                  <a:pt x="12131" y="31078"/>
                  <a:pt x="12419" y="30886"/>
                </a:cubicBezTo>
                <a:cubicBezTo>
                  <a:pt x="15716" y="28838"/>
                  <a:pt x="18853" y="26470"/>
                  <a:pt x="21701" y="23845"/>
                </a:cubicBezTo>
                <a:cubicBezTo>
                  <a:pt x="22053" y="23525"/>
                  <a:pt x="22405" y="23205"/>
                  <a:pt x="22757" y="22885"/>
                </a:cubicBezTo>
                <a:cubicBezTo>
                  <a:pt x="21861" y="22117"/>
                  <a:pt x="21029" y="21317"/>
                  <a:pt x="20261" y="20484"/>
                </a:cubicBezTo>
                <a:lnTo>
                  <a:pt x="20261" y="20484"/>
                </a:lnTo>
                <a:cubicBezTo>
                  <a:pt x="21221" y="20933"/>
                  <a:pt x="22181" y="21413"/>
                  <a:pt x="23141" y="21893"/>
                </a:cubicBezTo>
                <a:cubicBezTo>
                  <a:pt x="23246" y="21945"/>
                  <a:pt x="23372" y="21997"/>
                  <a:pt x="23502" y="21997"/>
                </a:cubicBezTo>
                <a:cubicBezTo>
                  <a:pt x="23531" y="21997"/>
                  <a:pt x="23560" y="21995"/>
                  <a:pt x="23589" y="21989"/>
                </a:cubicBezTo>
                <a:cubicBezTo>
                  <a:pt x="23813" y="21989"/>
                  <a:pt x="23974" y="21797"/>
                  <a:pt x="24102" y="21605"/>
                </a:cubicBezTo>
                <a:cubicBezTo>
                  <a:pt x="25574" y="19652"/>
                  <a:pt x="26854" y="17604"/>
                  <a:pt x="28006" y="15460"/>
                </a:cubicBezTo>
                <a:cubicBezTo>
                  <a:pt x="28166" y="15203"/>
                  <a:pt x="28294" y="14883"/>
                  <a:pt x="28230" y="14563"/>
                </a:cubicBezTo>
                <a:cubicBezTo>
                  <a:pt x="28198" y="14307"/>
                  <a:pt x="28006" y="14083"/>
                  <a:pt x="27814" y="13891"/>
                </a:cubicBezTo>
                <a:cubicBezTo>
                  <a:pt x="27206" y="13251"/>
                  <a:pt x="26630" y="12643"/>
                  <a:pt x="26054" y="12003"/>
                </a:cubicBezTo>
                <a:lnTo>
                  <a:pt x="26054" y="12003"/>
                </a:lnTo>
                <a:cubicBezTo>
                  <a:pt x="26855" y="12208"/>
                  <a:pt x="27695" y="12717"/>
                  <a:pt x="28347" y="12717"/>
                </a:cubicBezTo>
                <a:cubicBezTo>
                  <a:pt x="28711" y="12717"/>
                  <a:pt x="29016" y="12558"/>
                  <a:pt x="29223" y="12099"/>
                </a:cubicBezTo>
                <a:cubicBezTo>
                  <a:pt x="29767" y="10979"/>
                  <a:pt x="29767" y="9250"/>
                  <a:pt x="29895" y="8034"/>
                </a:cubicBezTo>
                <a:cubicBezTo>
                  <a:pt x="30247" y="5378"/>
                  <a:pt x="30375" y="2689"/>
                  <a:pt x="30279" y="1"/>
                </a:cubicBezTo>
                <a:close/>
              </a:path>
            </a:pathLst>
          </a:custGeom>
          <a:solidFill>
            <a:srgbClr val="135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 rot="2083811">
            <a:off x="7475801" y="2449665"/>
            <a:ext cx="948328" cy="1022571"/>
          </a:xfrm>
          <a:custGeom>
            <a:avLst/>
            <a:gdLst/>
            <a:ahLst/>
            <a:cxnLst/>
            <a:rect l="l" t="t" r="r" b="b"/>
            <a:pathLst>
              <a:path w="30057" h="32408" extrusionOk="0">
                <a:moveTo>
                  <a:pt x="29661" y="0"/>
                </a:moveTo>
                <a:cubicBezTo>
                  <a:pt x="29571" y="0"/>
                  <a:pt x="29479" y="41"/>
                  <a:pt x="29411" y="139"/>
                </a:cubicBezTo>
                <a:cubicBezTo>
                  <a:pt x="26498" y="4972"/>
                  <a:pt x="23138" y="9421"/>
                  <a:pt x="19521" y="13741"/>
                </a:cubicBezTo>
                <a:cubicBezTo>
                  <a:pt x="17793" y="15854"/>
                  <a:pt x="16000" y="17934"/>
                  <a:pt x="14080" y="19855"/>
                </a:cubicBezTo>
                <a:cubicBezTo>
                  <a:pt x="12096" y="21839"/>
                  <a:pt x="10047" y="23727"/>
                  <a:pt x="7903" y="25520"/>
                </a:cubicBezTo>
                <a:cubicBezTo>
                  <a:pt x="5502" y="27568"/>
                  <a:pt x="3038" y="29520"/>
                  <a:pt x="477" y="31345"/>
                </a:cubicBezTo>
                <a:cubicBezTo>
                  <a:pt x="0" y="31689"/>
                  <a:pt x="292" y="32407"/>
                  <a:pt x="751" y="32407"/>
                </a:cubicBezTo>
                <a:cubicBezTo>
                  <a:pt x="847" y="32407"/>
                  <a:pt x="949" y="32376"/>
                  <a:pt x="1054" y="32305"/>
                </a:cubicBezTo>
                <a:cubicBezTo>
                  <a:pt x="5694" y="29136"/>
                  <a:pt x="10015" y="25488"/>
                  <a:pt x="14016" y="21487"/>
                </a:cubicBezTo>
                <a:cubicBezTo>
                  <a:pt x="16032" y="19470"/>
                  <a:pt x="17985" y="17390"/>
                  <a:pt x="19873" y="15214"/>
                </a:cubicBezTo>
                <a:cubicBezTo>
                  <a:pt x="21697" y="13133"/>
                  <a:pt x="23330" y="10861"/>
                  <a:pt x="24898" y="8588"/>
                </a:cubicBezTo>
                <a:cubicBezTo>
                  <a:pt x="26690" y="5964"/>
                  <a:pt x="28387" y="3243"/>
                  <a:pt x="29923" y="459"/>
                </a:cubicBezTo>
                <a:cubicBezTo>
                  <a:pt x="30057" y="214"/>
                  <a:pt x="29865" y="0"/>
                  <a:pt x="29661" y="0"/>
                </a:cubicBezTo>
                <a:close/>
              </a:path>
            </a:pathLst>
          </a:custGeom>
          <a:solidFill>
            <a:srgbClr val="2899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327104">
            <a:off x="7445845" y="1953415"/>
            <a:ext cx="958338" cy="1124954"/>
          </a:xfrm>
          <a:custGeom>
            <a:avLst/>
            <a:gdLst/>
            <a:ahLst/>
            <a:cxnLst/>
            <a:rect l="l" t="t" r="r" b="b"/>
            <a:pathLst>
              <a:path w="30375" h="35656" extrusionOk="0">
                <a:moveTo>
                  <a:pt x="30279" y="1"/>
                </a:moveTo>
                <a:lnTo>
                  <a:pt x="30279" y="1"/>
                </a:lnTo>
                <a:cubicBezTo>
                  <a:pt x="27014" y="1697"/>
                  <a:pt x="23910" y="3713"/>
                  <a:pt x="21029" y="5986"/>
                </a:cubicBezTo>
                <a:cubicBezTo>
                  <a:pt x="21701" y="6690"/>
                  <a:pt x="22405" y="7394"/>
                  <a:pt x="23109" y="8098"/>
                </a:cubicBezTo>
                <a:cubicBezTo>
                  <a:pt x="22149" y="7874"/>
                  <a:pt x="21189" y="7554"/>
                  <a:pt x="20325" y="7106"/>
                </a:cubicBezTo>
                <a:cubicBezTo>
                  <a:pt x="18532" y="8834"/>
                  <a:pt x="16932" y="10723"/>
                  <a:pt x="15492" y="12739"/>
                </a:cubicBezTo>
                <a:cubicBezTo>
                  <a:pt x="15268" y="13059"/>
                  <a:pt x="15044" y="13379"/>
                  <a:pt x="15012" y="13763"/>
                </a:cubicBezTo>
                <a:cubicBezTo>
                  <a:pt x="14916" y="15107"/>
                  <a:pt x="17028" y="15588"/>
                  <a:pt x="17348" y="16868"/>
                </a:cubicBezTo>
                <a:cubicBezTo>
                  <a:pt x="17316" y="16772"/>
                  <a:pt x="15172" y="16132"/>
                  <a:pt x="14916" y="15940"/>
                </a:cubicBezTo>
                <a:cubicBezTo>
                  <a:pt x="14350" y="15500"/>
                  <a:pt x="14000" y="14659"/>
                  <a:pt x="13200" y="14659"/>
                </a:cubicBezTo>
                <a:cubicBezTo>
                  <a:pt x="13185" y="14659"/>
                  <a:pt x="13171" y="14659"/>
                  <a:pt x="13155" y="14659"/>
                </a:cubicBezTo>
                <a:cubicBezTo>
                  <a:pt x="10979" y="17892"/>
                  <a:pt x="8803" y="21157"/>
                  <a:pt x="6626" y="24389"/>
                </a:cubicBezTo>
                <a:cubicBezTo>
                  <a:pt x="6946" y="25189"/>
                  <a:pt x="7298" y="25957"/>
                  <a:pt x="7618" y="26758"/>
                </a:cubicBezTo>
                <a:cubicBezTo>
                  <a:pt x="6818" y="26534"/>
                  <a:pt x="6050" y="26149"/>
                  <a:pt x="5378" y="25669"/>
                </a:cubicBezTo>
                <a:cubicBezTo>
                  <a:pt x="4226" y="28070"/>
                  <a:pt x="3074" y="30502"/>
                  <a:pt x="1921" y="32903"/>
                </a:cubicBezTo>
                <a:cubicBezTo>
                  <a:pt x="1441" y="33927"/>
                  <a:pt x="929" y="34983"/>
                  <a:pt x="1" y="35655"/>
                </a:cubicBezTo>
                <a:cubicBezTo>
                  <a:pt x="3618" y="34951"/>
                  <a:pt x="7138" y="33671"/>
                  <a:pt x="10339" y="31911"/>
                </a:cubicBezTo>
                <a:cubicBezTo>
                  <a:pt x="10019" y="31334"/>
                  <a:pt x="9667" y="30758"/>
                  <a:pt x="9315" y="30182"/>
                </a:cubicBezTo>
                <a:cubicBezTo>
                  <a:pt x="10115" y="30182"/>
                  <a:pt x="10627" y="31238"/>
                  <a:pt x="11459" y="31270"/>
                </a:cubicBezTo>
                <a:cubicBezTo>
                  <a:pt x="11811" y="31270"/>
                  <a:pt x="12131" y="31078"/>
                  <a:pt x="12419" y="30886"/>
                </a:cubicBezTo>
                <a:cubicBezTo>
                  <a:pt x="15716" y="28838"/>
                  <a:pt x="18853" y="26470"/>
                  <a:pt x="21701" y="23845"/>
                </a:cubicBezTo>
                <a:cubicBezTo>
                  <a:pt x="22053" y="23525"/>
                  <a:pt x="22405" y="23205"/>
                  <a:pt x="22757" y="22885"/>
                </a:cubicBezTo>
                <a:cubicBezTo>
                  <a:pt x="21861" y="22117"/>
                  <a:pt x="21029" y="21317"/>
                  <a:pt x="20261" y="20484"/>
                </a:cubicBezTo>
                <a:lnTo>
                  <a:pt x="20261" y="20484"/>
                </a:lnTo>
                <a:cubicBezTo>
                  <a:pt x="21221" y="20933"/>
                  <a:pt x="22181" y="21413"/>
                  <a:pt x="23141" y="21893"/>
                </a:cubicBezTo>
                <a:cubicBezTo>
                  <a:pt x="23246" y="21945"/>
                  <a:pt x="23372" y="21997"/>
                  <a:pt x="23502" y="21997"/>
                </a:cubicBezTo>
                <a:cubicBezTo>
                  <a:pt x="23531" y="21997"/>
                  <a:pt x="23560" y="21995"/>
                  <a:pt x="23589" y="21989"/>
                </a:cubicBezTo>
                <a:cubicBezTo>
                  <a:pt x="23813" y="21989"/>
                  <a:pt x="23974" y="21797"/>
                  <a:pt x="24102" y="21605"/>
                </a:cubicBezTo>
                <a:cubicBezTo>
                  <a:pt x="25574" y="19652"/>
                  <a:pt x="26854" y="17604"/>
                  <a:pt x="28006" y="15460"/>
                </a:cubicBezTo>
                <a:cubicBezTo>
                  <a:pt x="28166" y="15203"/>
                  <a:pt x="28294" y="14883"/>
                  <a:pt x="28230" y="14563"/>
                </a:cubicBezTo>
                <a:cubicBezTo>
                  <a:pt x="28198" y="14307"/>
                  <a:pt x="28006" y="14083"/>
                  <a:pt x="27814" y="13891"/>
                </a:cubicBezTo>
                <a:cubicBezTo>
                  <a:pt x="27206" y="13251"/>
                  <a:pt x="26630" y="12643"/>
                  <a:pt x="26054" y="12003"/>
                </a:cubicBezTo>
                <a:lnTo>
                  <a:pt x="26054" y="12003"/>
                </a:lnTo>
                <a:cubicBezTo>
                  <a:pt x="26855" y="12208"/>
                  <a:pt x="27695" y="12717"/>
                  <a:pt x="28347" y="12717"/>
                </a:cubicBezTo>
                <a:cubicBezTo>
                  <a:pt x="28711" y="12717"/>
                  <a:pt x="29016" y="12558"/>
                  <a:pt x="29223" y="12099"/>
                </a:cubicBezTo>
                <a:cubicBezTo>
                  <a:pt x="29767" y="10979"/>
                  <a:pt x="29767" y="9250"/>
                  <a:pt x="29895" y="8034"/>
                </a:cubicBezTo>
                <a:cubicBezTo>
                  <a:pt x="30247" y="5378"/>
                  <a:pt x="30375" y="2689"/>
                  <a:pt x="30279" y="1"/>
                </a:cubicBezTo>
                <a:close/>
              </a:path>
            </a:pathLst>
          </a:custGeom>
          <a:solidFill>
            <a:srgbClr val="2899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 rot="327104">
            <a:off x="7328054" y="2145032"/>
            <a:ext cx="948305" cy="1022479"/>
          </a:xfrm>
          <a:custGeom>
            <a:avLst/>
            <a:gdLst/>
            <a:ahLst/>
            <a:cxnLst/>
            <a:rect l="l" t="t" r="r" b="b"/>
            <a:pathLst>
              <a:path w="30057" h="32408" extrusionOk="0">
                <a:moveTo>
                  <a:pt x="29661" y="0"/>
                </a:moveTo>
                <a:cubicBezTo>
                  <a:pt x="29571" y="0"/>
                  <a:pt x="29479" y="41"/>
                  <a:pt x="29411" y="139"/>
                </a:cubicBezTo>
                <a:cubicBezTo>
                  <a:pt x="26498" y="4972"/>
                  <a:pt x="23138" y="9421"/>
                  <a:pt x="19521" y="13741"/>
                </a:cubicBezTo>
                <a:cubicBezTo>
                  <a:pt x="17793" y="15854"/>
                  <a:pt x="16000" y="17934"/>
                  <a:pt x="14080" y="19855"/>
                </a:cubicBezTo>
                <a:cubicBezTo>
                  <a:pt x="12096" y="21839"/>
                  <a:pt x="10047" y="23727"/>
                  <a:pt x="7903" y="25520"/>
                </a:cubicBezTo>
                <a:cubicBezTo>
                  <a:pt x="5502" y="27568"/>
                  <a:pt x="3038" y="29520"/>
                  <a:pt x="477" y="31345"/>
                </a:cubicBezTo>
                <a:cubicBezTo>
                  <a:pt x="0" y="31689"/>
                  <a:pt x="292" y="32407"/>
                  <a:pt x="751" y="32407"/>
                </a:cubicBezTo>
                <a:cubicBezTo>
                  <a:pt x="847" y="32407"/>
                  <a:pt x="949" y="32376"/>
                  <a:pt x="1054" y="32305"/>
                </a:cubicBezTo>
                <a:cubicBezTo>
                  <a:pt x="5694" y="29136"/>
                  <a:pt x="10015" y="25488"/>
                  <a:pt x="14016" y="21487"/>
                </a:cubicBezTo>
                <a:cubicBezTo>
                  <a:pt x="16032" y="19470"/>
                  <a:pt x="17985" y="17390"/>
                  <a:pt x="19873" y="15214"/>
                </a:cubicBezTo>
                <a:cubicBezTo>
                  <a:pt x="21697" y="13133"/>
                  <a:pt x="23330" y="10861"/>
                  <a:pt x="24898" y="8588"/>
                </a:cubicBezTo>
                <a:cubicBezTo>
                  <a:pt x="26690" y="5964"/>
                  <a:pt x="28387" y="3243"/>
                  <a:pt x="29923" y="459"/>
                </a:cubicBezTo>
                <a:cubicBezTo>
                  <a:pt x="30057" y="214"/>
                  <a:pt x="29865" y="0"/>
                  <a:pt x="29661" y="0"/>
                </a:cubicBezTo>
                <a:close/>
              </a:path>
            </a:pathLst>
          </a:custGeom>
          <a:solidFill>
            <a:srgbClr val="135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2"/>
          <p:cNvGrpSpPr/>
          <p:nvPr/>
        </p:nvGrpSpPr>
        <p:grpSpPr>
          <a:xfrm>
            <a:off x="-145677" y="-258175"/>
            <a:ext cx="3872904" cy="1213784"/>
            <a:chOff x="2839998" y="-258175"/>
            <a:chExt cx="3872904" cy="1213784"/>
          </a:xfrm>
        </p:grpSpPr>
        <p:sp>
          <p:nvSpPr>
            <p:cNvPr id="135" name="Google Shape;135;p2"/>
            <p:cNvSpPr/>
            <p:nvPr/>
          </p:nvSpPr>
          <p:spPr>
            <a:xfrm>
              <a:off x="3238801" y="99058"/>
              <a:ext cx="558603" cy="662333"/>
            </a:xfrm>
            <a:custGeom>
              <a:avLst/>
              <a:gdLst/>
              <a:ahLst/>
              <a:cxnLst/>
              <a:rect l="l" t="t" r="r" b="b"/>
              <a:pathLst>
                <a:path w="14820" h="17572" extrusionOk="0">
                  <a:moveTo>
                    <a:pt x="1" y="0"/>
                  </a:moveTo>
                  <a:cubicBezTo>
                    <a:pt x="641" y="5857"/>
                    <a:pt x="1281" y="11714"/>
                    <a:pt x="1953" y="17571"/>
                  </a:cubicBezTo>
                  <a:cubicBezTo>
                    <a:pt x="6242" y="13378"/>
                    <a:pt x="10531" y="9186"/>
                    <a:pt x="14819" y="49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256892" y="259470"/>
              <a:ext cx="442774" cy="501913"/>
            </a:xfrm>
            <a:custGeom>
              <a:avLst/>
              <a:gdLst/>
              <a:ahLst/>
              <a:cxnLst/>
              <a:rect l="l" t="t" r="r" b="b"/>
              <a:pathLst>
                <a:path w="11747" h="13316" extrusionOk="0">
                  <a:moveTo>
                    <a:pt x="1" y="1"/>
                  </a:moveTo>
                  <a:lnTo>
                    <a:pt x="1" y="1"/>
                  </a:lnTo>
                  <a:cubicBezTo>
                    <a:pt x="481" y="4450"/>
                    <a:pt x="961" y="8898"/>
                    <a:pt x="1473" y="13315"/>
                  </a:cubicBezTo>
                  <a:cubicBezTo>
                    <a:pt x="4898" y="9955"/>
                    <a:pt x="8322" y="6626"/>
                    <a:pt x="11747" y="3265"/>
                  </a:cubicBezTo>
                  <a:lnTo>
                    <a:pt x="11747" y="3265"/>
                  </a:lnTo>
                  <a:cubicBezTo>
                    <a:pt x="11107" y="3457"/>
                    <a:pt x="10499" y="3810"/>
                    <a:pt x="9923" y="4162"/>
                  </a:cubicBezTo>
                  <a:cubicBezTo>
                    <a:pt x="8450" y="5058"/>
                    <a:pt x="6978" y="5922"/>
                    <a:pt x="5506" y="6818"/>
                  </a:cubicBezTo>
                  <a:cubicBezTo>
                    <a:pt x="4738" y="7298"/>
                    <a:pt x="3969" y="7746"/>
                    <a:pt x="3105" y="7938"/>
                  </a:cubicBezTo>
                  <a:cubicBezTo>
                    <a:pt x="2990" y="7967"/>
                    <a:pt x="2875" y="7983"/>
                    <a:pt x="2763" y="7983"/>
                  </a:cubicBezTo>
                  <a:cubicBezTo>
                    <a:pt x="2626" y="7983"/>
                    <a:pt x="2493" y="7959"/>
                    <a:pt x="2369" y="7906"/>
                  </a:cubicBezTo>
                  <a:cubicBezTo>
                    <a:pt x="2113" y="7746"/>
                    <a:pt x="1985" y="7426"/>
                    <a:pt x="1921" y="7138"/>
                  </a:cubicBezTo>
                  <a:cubicBezTo>
                    <a:pt x="1345" y="5314"/>
                    <a:pt x="801" y="3457"/>
                    <a:pt x="321" y="1601"/>
                  </a:cubicBezTo>
                  <a:cubicBezTo>
                    <a:pt x="257" y="1377"/>
                    <a:pt x="129" y="641"/>
                    <a:pt x="1" y="1"/>
                  </a:cubicBezTo>
                  <a:close/>
                </a:path>
              </a:pathLst>
            </a:custGeom>
            <a:solidFill>
              <a:srgbClr val="28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319647" y="208361"/>
              <a:ext cx="354686" cy="236973"/>
            </a:xfrm>
            <a:custGeom>
              <a:avLst/>
              <a:gdLst/>
              <a:ahLst/>
              <a:cxnLst/>
              <a:rect l="l" t="t" r="r" b="b"/>
              <a:pathLst>
                <a:path w="9410" h="6287" extrusionOk="0">
                  <a:moveTo>
                    <a:pt x="500" y="0"/>
                  </a:moveTo>
                  <a:cubicBezTo>
                    <a:pt x="351" y="0"/>
                    <a:pt x="213" y="39"/>
                    <a:pt x="128" y="141"/>
                  </a:cubicBezTo>
                  <a:cubicBezTo>
                    <a:pt x="0" y="301"/>
                    <a:pt x="0" y="525"/>
                    <a:pt x="64" y="749"/>
                  </a:cubicBezTo>
                  <a:cubicBezTo>
                    <a:pt x="352" y="2285"/>
                    <a:pt x="832" y="3757"/>
                    <a:pt x="1504" y="5166"/>
                  </a:cubicBezTo>
                  <a:cubicBezTo>
                    <a:pt x="1696" y="5582"/>
                    <a:pt x="1920" y="5998"/>
                    <a:pt x="2336" y="6190"/>
                  </a:cubicBezTo>
                  <a:cubicBezTo>
                    <a:pt x="2485" y="6258"/>
                    <a:pt x="2646" y="6286"/>
                    <a:pt x="2812" y="6286"/>
                  </a:cubicBezTo>
                  <a:cubicBezTo>
                    <a:pt x="3111" y="6286"/>
                    <a:pt x="3425" y="6196"/>
                    <a:pt x="3713" y="6094"/>
                  </a:cubicBezTo>
                  <a:cubicBezTo>
                    <a:pt x="5409" y="5518"/>
                    <a:pt x="6977" y="4717"/>
                    <a:pt x="8546" y="3885"/>
                  </a:cubicBezTo>
                  <a:cubicBezTo>
                    <a:pt x="8898" y="3725"/>
                    <a:pt x="9314" y="3469"/>
                    <a:pt x="9378" y="3053"/>
                  </a:cubicBezTo>
                  <a:cubicBezTo>
                    <a:pt x="9410" y="2765"/>
                    <a:pt x="9218" y="2477"/>
                    <a:pt x="8962" y="2285"/>
                  </a:cubicBezTo>
                  <a:cubicBezTo>
                    <a:pt x="8706" y="2125"/>
                    <a:pt x="8418" y="2061"/>
                    <a:pt x="8098" y="1997"/>
                  </a:cubicBezTo>
                  <a:cubicBezTo>
                    <a:pt x="6785" y="1677"/>
                    <a:pt x="5441" y="1261"/>
                    <a:pt x="4065" y="1069"/>
                  </a:cubicBezTo>
                  <a:cubicBezTo>
                    <a:pt x="2977" y="877"/>
                    <a:pt x="1984" y="205"/>
                    <a:pt x="896" y="77"/>
                  </a:cubicBezTo>
                  <a:cubicBezTo>
                    <a:pt x="775" y="31"/>
                    <a:pt x="633" y="0"/>
                    <a:pt x="500" y="0"/>
                  </a:cubicBezTo>
                  <a:close/>
                </a:path>
              </a:pathLst>
            </a:custGeom>
            <a:solidFill>
              <a:srgbClr val="57A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381158" y="264106"/>
              <a:ext cx="238895" cy="103956"/>
            </a:xfrm>
            <a:custGeom>
              <a:avLst/>
              <a:gdLst/>
              <a:ahLst/>
              <a:cxnLst/>
              <a:rect l="l" t="t" r="r" b="b"/>
              <a:pathLst>
                <a:path w="6338" h="2758" extrusionOk="0">
                  <a:moveTo>
                    <a:pt x="564" y="1"/>
                  </a:moveTo>
                  <a:cubicBezTo>
                    <a:pt x="483" y="1"/>
                    <a:pt x="402" y="11"/>
                    <a:pt x="320" y="38"/>
                  </a:cubicBezTo>
                  <a:cubicBezTo>
                    <a:pt x="0" y="230"/>
                    <a:pt x="64" y="710"/>
                    <a:pt x="192" y="1062"/>
                  </a:cubicBezTo>
                  <a:cubicBezTo>
                    <a:pt x="288" y="1350"/>
                    <a:pt x="384" y="1638"/>
                    <a:pt x="480" y="1926"/>
                  </a:cubicBezTo>
                  <a:cubicBezTo>
                    <a:pt x="576" y="2182"/>
                    <a:pt x="672" y="2502"/>
                    <a:pt x="929" y="2662"/>
                  </a:cubicBezTo>
                  <a:cubicBezTo>
                    <a:pt x="1036" y="2730"/>
                    <a:pt x="1161" y="2757"/>
                    <a:pt x="1290" y="2757"/>
                  </a:cubicBezTo>
                  <a:cubicBezTo>
                    <a:pt x="1469" y="2757"/>
                    <a:pt x="1658" y="2705"/>
                    <a:pt x="1825" y="2630"/>
                  </a:cubicBezTo>
                  <a:cubicBezTo>
                    <a:pt x="2113" y="2502"/>
                    <a:pt x="2369" y="2310"/>
                    <a:pt x="2689" y="2214"/>
                  </a:cubicBezTo>
                  <a:cubicBezTo>
                    <a:pt x="2982" y="2095"/>
                    <a:pt x="3293" y="2060"/>
                    <a:pt x="3613" y="2060"/>
                  </a:cubicBezTo>
                  <a:cubicBezTo>
                    <a:pt x="4058" y="2060"/>
                    <a:pt x="4519" y="2127"/>
                    <a:pt x="4970" y="2127"/>
                  </a:cubicBezTo>
                  <a:cubicBezTo>
                    <a:pt x="5151" y="2127"/>
                    <a:pt x="5330" y="2116"/>
                    <a:pt x="5505" y="2086"/>
                  </a:cubicBezTo>
                  <a:cubicBezTo>
                    <a:pt x="5857" y="2022"/>
                    <a:pt x="6338" y="1638"/>
                    <a:pt x="5953" y="1254"/>
                  </a:cubicBezTo>
                  <a:cubicBezTo>
                    <a:pt x="5729" y="1030"/>
                    <a:pt x="4929" y="998"/>
                    <a:pt x="4609" y="934"/>
                  </a:cubicBezTo>
                  <a:cubicBezTo>
                    <a:pt x="3393" y="646"/>
                    <a:pt x="2145" y="358"/>
                    <a:pt x="897" y="38"/>
                  </a:cubicBezTo>
                  <a:cubicBezTo>
                    <a:pt x="786" y="19"/>
                    <a:pt x="675" y="1"/>
                    <a:pt x="564" y="1"/>
                  </a:cubicBezTo>
                  <a:close/>
                </a:path>
              </a:pathLst>
            </a:custGeom>
            <a:solidFill>
              <a:srgbClr val="7C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043418" y="331873"/>
              <a:ext cx="586345" cy="623735"/>
            </a:xfrm>
            <a:custGeom>
              <a:avLst/>
              <a:gdLst/>
              <a:ahLst/>
              <a:cxnLst/>
              <a:rect l="l" t="t" r="r" b="b"/>
              <a:pathLst>
                <a:path w="15556" h="16548" extrusionOk="0">
                  <a:moveTo>
                    <a:pt x="1" y="0"/>
                  </a:moveTo>
                  <a:lnTo>
                    <a:pt x="1" y="0"/>
                  </a:lnTo>
                  <a:cubicBezTo>
                    <a:pt x="2017" y="5505"/>
                    <a:pt x="4065" y="11042"/>
                    <a:pt x="6114" y="16547"/>
                  </a:cubicBezTo>
                  <a:cubicBezTo>
                    <a:pt x="9282" y="11458"/>
                    <a:pt x="12419" y="6337"/>
                    <a:pt x="15556" y="121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98898" y="482636"/>
              <a:ext cx="459698" cy="472965"/>
            </a:xfrm>
            <a:custGeom>
              <a:avLst/>
              <a:gdLst/>
              <a:ahLst/>
              <a:cxnLst/>
              <a:rect l="l" t="t" r="r" b="b"/>
              <a:pathLst>
                <a:path w="12196" h="12548" extrusionOk="0">
                  <a:moveTo>
                    <a:pt x="1" y="1"/>
                  </a:moveTo>
                  <a:lnTo>
                    <a:pt x="1" y="1"/>
                  </a:lnTo>
                  <a:cubicBezTo>
                    <a:pt x="1537" y="4194"/>
                    <a:pt x="3106" y="8386"/>
                    <a:pt x="4642" y="12547"/>
                  </a:cubicBezTo>
                  <a:cubicBezTo>
                    <a:pt x="7170" y="8482"/>
                    <a:pt x="9699" y="4386"/>
                    <a:pt x="12195" y="289"/>
                  </a:cubicBezTo>
                  <a:lnTo>
                    <a:pt x="12195" y="289"/>
                  </a:lnTo>
                  <a:cubicBezTo>
                    <a:pt x="11619" y="641"/>
                    <a:pt x="11107" y="1121"/>
                    <a:pt x="10627" y="1601"/>
                  </a:cubicBezTo>
                  <a:cubicBezTo>
                    <a:pt x="9411" y="2817"/>
                    <a:pt x="8195" y="4034"/>
                    <a:pt x="7010" y="5282"/>
                  </a:cubicBezTo>
                  <a:cubicBezTo>
                    <a:pt x="6370" y="5890"/>
                    <a:pt x="5730" y="6530"/>
                    <a:pt x="4930" y="6914"/>
                  </a:cubicBezTo>
                  <a:cubicBezTo>
                    <a:pt x="4755" y="7014"/>
                    <a:pt x="4561" y="7095"/>
                    <a:pt x="4362" y="7095"/>
                  </a:cubicBezTo>
                  <a:cubicBezTo>
                    <a:pt x="4306" y="7095"/>
                    <a:pt x="4250" y="7088"/>
                    <a:pt x="4194" y="7074"/>
                  </a:cubicBezTo>
                  <a:cubicBezTo>
                    <a:pt x="3906" y="6978"/>
                    <a:pt x="3746" y="6722"/>
                    <a:pt x="3586" y="6466"/>
                  </a:cubicBezTo>
                  <a:cubicBezTo>
                    <a:pt x="2593" y="4802"/>
                    <a:pt x="1601" y="3137"/>
                    <a:pt x="673" y="1441"/>
                  </a:cubicBezTo>
                  <a:cubicBezTo>
                    <a:pt x="577" y="1249"/>
                    <a:pt x="289" y="577"/>
                    <a:pt x="1" y="1"/>
                  </a:cubicBezTo>
                  <a:close/>
                </a:path>
              </a:pathLst>
            </a:custGeom>
            <a:solidFill>
              <a:srgbClr val="28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49592" y="410534"/>
              <a:ext cx="370404" cy="211681"/>
            </a:xfrm>
            <a:custGeom>
              <a:avLst/>
              <a:gdLst/>
              <a:ahLst/>
              <a:cxnLst/>
              <a:rect l="l" t="t" r="r" b="b"/>
              <a:pathLst>
                <a:path w="9827" h="5616" extrusionOk="0">
                  <a:moveTo>
                    <a:pt x="1279" y="1"/>
                  </a:moveTo>
                  <a:cubicBezTo>
                    <a:pt x="1129" y="1"/>
                    <a:pt x="981" y="8"/>
                    <a:pt x="832" y="26"/>
                  </a:cubicBezTo>
                  <a:cubicBezTo>
                    <a:pt x="544" y="26"/>
                    <a:pt x="224" y="58"/>
                    <a:pt x="96" y="282"/>
                  </a:cubicBezTo>
                  <a:cubicBezTo>
                    <a:pt x="0" y="474"/>
                    <a:pt x="96" y="698"/>
                    <a:pt x="160" y="890"/>
                  </a:cubicBezTo>
                  <a:cubicBezTo>
                    <a:pt x="832" y="2298"/>
                    <a:pt x="1665" y="3642"/>
                    <a:pt x="2657" y="4826"/>
                  </a:cubicBezTo>
                  <a:cubicBezTo>
                    <a:pt x="2945" y="5178"/>
                    <a:pt x="3265" y="5531"/>
                    <a:pt x="3713" y="5595"/>
                  </a:cubicBezTo>
                  <a:cubicBezTo>
                    <a:pt x="3779" y="5609"/>
                    <a:pt x="3846" y="5615"/>
                    <a:pt x="3912" y="5615"/>
                  </a:cubicBezTo>
                  <a:cubicBezTo>
                    <a:pt x="4300" y="5615"/>
                    <a:pt x="4698" y="5397"/>
                    <a:pt x="5025" y="5178"/>
                  </a:cubicBezTo>
                  <a:cubicBezTo>
                    <a:pt x="6529" y="4218"/>
                    <a:pt x="7842" y="3034"/>
                    <a:pt x="9186" y="1882"/>
                  </a:cubicBezTo>
                  <a:cubicBezTo>
                    <a:pt x="9474" y="1594"/>
                    <a:pt x="9826" y="1274"/>
                    <a:pt x="9762" y="858"/>
                  </a:cubicBezTo>
                  <a:cubicBezTo>
                    <a:pt x="9730" y="570"/>
                    <a:pt x="9474" y="314"/>
                    <a:pt x="9186" y="218"/>
                  </a:cubicBezTo>
                  <a:cubicBezTo>
                    <a:pt x="8898" y="122"/>
                    <a:pt x="8610" y="122"/>
                    <a:pt x="8290" y="122"/>
                  </a:cubicBezTo>
                  <a:cubicBezTo>
                    <a:pt x="7946" y="130"/>
                    <a:pt x="7600" y="132"/>
                    <a:pt x="7253" y="132"/>
                  </a:cubicBezTo>
                  <a:cubicBezTo>
                    <a:pt x="6907" y="132"/>
                    <a:pt x="6559" y="130"/>
                    <a:pt x="6213" y="130"/>
                  </a:cubicBezTo>
                  <a:cubicBezTo>
                    <a:pt x="5521" y="130"/>
                    <a:pt x="4833" y="138"/>
                    <a:pt x="4161" y="186"/>
                  </a:cubicBezTo>
                  <a:cubicBezTo>
                    <a:pt x="4008" y="203"/>
                    <a:pt x="3856" y="210"/>
                    <a:pt x="3703" y="210"/>
                  </a:cubicBezTo>
                  <a:cubicBezTo>
                    <a:pt x="2889" y="210"/>
                    <a:pt x="2076" y="1"/>
                    <a:pt x="1279" y="1"/>
                  </a:cubicBezTo>
                  <a:close/>
                </a:path>
              </a:pathLst>
            </a:custGeom>
            <a:solidFill>
              <a:srgbClr val="57A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223163" y="444456"/>
              <a:ext cx="243720" cy="102034"/>
            </a:xfrm>
            <a:custGeom>
              <a:avLst/>
              <a:gdLst/>
              <a:ahLst/>
              <a:cxnLst/>
              <a:rect l="l" t="t" r="r" b="b"/>
              <a:pathLst>
                <a:path w="6466" h="2707" extrusionOk="0">
                  <a:moveTo>
                    <a:pt x="5604" y="0"/>
                  </a:moveTo>
                  <a:cubicBezTo>
                    <a:pt x="5267" y="0"/>
                    <a:pt x="4855" y="86"/>
                    <a:pt x="4641" y="86"/>
                  </a:cubicBezTo>
                  <a:cubicBezTo>
                    <a:pt x="3361" y="118"/>
                    <a:pt x="2081" y="118"/>
                    <a:pt x="801" y="150"/>
                  </a:cubicBezTo>
                  <a:cubicBezTo>
                    <a:pt x="609" y="150"/>
                    <a:pt x="417" y="150"/>
                    <a:pt x="257" y="278"/>
                  </a:cubicBezTo>
                  <a:cubicBezTo>
                    <a:pt x="1" y="534"/>
                    <a:pt x="161" y="982"/>
                    <a:pt x="385" y="1302"/>
                  </a:cubicBezTo>
                  <a:cubicBezTo>
                    <a:pt x="545" y="1558"/>
                    <a:pt x="705" y="1814"/>
                    <a:pt x="865" y="2070"/>
                  </a:cubicBezTo>
                  <a:cubicBezTo>
                    <a:pt x="993" y="2294"/>
                    <a:pt x="1185" y="2582"/>
                    <a:pt x="1473" y="2678"/>
                  </a:cubicBezTo>
                  <a:cubicBezTo>
                    <a:pt x="1532" y="2698"/>
                    <a:pt x="1594" y="2707"/>
                    <a:pt x="1657" y="2707"/>
                  </a:cubicBezTo>
                  <a:cubicBezTo>
                    <a:pt x="1901" y="2707"/>
                    <a:pt x="2159" y="2575"/>
                    <a:pt x="2337" y="2422"/>
                  </a:cubicBezTo>
                  <a:cubicBezTo>
                    <a:pt x="2593" y="2230"/>
                    <a:pt x="2785" y="1974"/>
                    <a:pt x="3041" y="1814"/>
                  </a:cubicBezTo>
                  <a:cubicBezTo>
                    <a:pt x="3841" y="1238"/>
                    <a:pt x="4898" y="1398"/>
                    <a:pt x="5762" y="1014"/>
                  </a:cubicBezTo>
                  <a:cubicBezTo>
                    <a:pt x="6114" y="854"/>
                    <a:pt x="6466" y="342"/>
                    <a:pt x="6018" y="86"/>
                  </a:cubicBezTo>
                  <a:cubicBezTo>
                    <a:pt x="5922" y="22"/>
                    <a:pt x="5772" y="0"/>
                    <a:pt x="5604" y="0"/>
                  </a:cubicBezTo>
                  <a:close/>
                </a:path>
              </a:pathLst>
            </a:custGeom>
            <a:solidFill>
              <a:srgbClr val="7C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27674" y="275149"/>
              <a:ext cx="579108" cy="649103"/>
            </a:xfrm>
            <a:custGeom>
              <a:avLst/>
              <a:gdLst/>
              <a:ahLst/>
              <a:cxnLst/>
              <a:rect l="l" t="t" r="r" b="b"/>
              <a:pathLst>
                <a:path w="15364" h="17221" extrusionOk="0">
                  <a:moveTo>
                    <a:pt x="15363" y="1"/>
                  </a:moveTo>
                  <a:lnTo>
                    <a:pt x="0" y="2689"/>
                  </a:lnTo>
                  <a:cubicBezTo>
                    <a:pt x="3329" y="7522"/>
                    <a:pt x="6689" y="12355"/>
                    <a:pt x="10050" y="17220"/>
                  </a:cubicBezTo>
                  <a:cubicBezTo>
                    <a:pt x="11810" y="11459"/>
                    <a:pt x="13603" y="5730"/>
                    <a:pt x="15363" y="1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019337" y="405446"/>
              <a:ext cx="447598" cy="518800"/>
            </a:xfrm>
            <a:custGeom>
              <a:avLst/>
              <a:gdLst/>
              <a:ahLst/>
              <a:cxnLst/>
              <a:rect l="l" t="t" r="r" b="b"/>
              <a:pathLst>
                <a:path w="11875" h="13764" extrusionOk="0">
                  <a:moveTo>
                    <a:pt x="11875" y="1"/>
                  </a:moveTo>
                  <a:lnTo>
                    <a:pt x="11875" y="1"/>
                  </a:lnTo>
                  <a:cubicBezTo>
                    <a:pt x="11395" y="481"/>
                    <a:pt x="11043" y="1089"/>
                    <a:pt x="10691" y="1665"/>
                  </a:cubicBezTo>
                  <a:cubicBezTo>
                    <a:pt x="9826" y="3137"/>
                    <a:pt x="8930" y="4609"/>
                    <a:pt x="8066" y="6114"/>
                  </a:cubicBezTo>
                  <a:cubicBezTo>
                    <a:pt x="7618" y="6882"/>
                    <a:pt x="7170" y="7650"/>
                    <a:pt x="6498" y="8226"/>
                  </a:cubicBezTo>
                  <a:cubicBezTo>
                    <a:pt x="6306" y="8386"/>
                    <a:pt x="6082" y="8546"/>
                    <a:pt x="5826" y="8546"/>
                  </a:cubicBezTo>
                  <a:cubicBezTo>
                    <a:pt x="5538" y="8546"/>
                    <a:pt x="5282" y="8322"/>
                    <a:pt x="5058" y="8098"/>
                  </a:cubicBezTo>
                  <a:cubicBezTo>
                    <a:pt x="3681" y="6754"/>
                    <a:pt x="2337" y="5378"/>
                    <a:pt x="1025" y="3969"/>
                  </a:cubicBezTo>
                  <a:cubicBezTo>
                    <a:pt x="865" y="3809"/>
                    <a:pt x="417" y="3233"/>
                    <a:pt x="1" y="2721"/>
                  </a:cubicBezTo>
                  <a:lnTo>
                    <a:pt x="1" y="2721"/>
                  </a:lnTo>
                  <a:cubicBezTo>
                    <a:pt x="2529" y="6402"/>
                    <a:pt x="5090" y="10082"/>
                    <a:pt x="7618" y="13763"/>
                  </a:cubicBezTo>
                  <a:cubicBezTo>
                    <a:pt x="9026" y="9154"/>
                    <a:pt x="10467" y="4577"/>
                    <a:pt x="11875" y="1"/>
                  </a:cubicBezTo>
                  <a:close/>
                </a:path>
              </a:pathLst>
            </a:custGeom>
            <a:solidFill>
              <a:srgbClr val="28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054314" y="348420"/>
              <a:ext cx="366786" cy="247790"/>
            </a:xfrm>
            <a:custGeom>
              <a:avLst/>
              <a:gdLst/>
              <a:ahLst/>
              <a:cxnLst/>
              <a:rect l="l" t="t" r="r" b="b"/>
              <a:pathLst>
                <a:path w="9731" h="6574" extrusionOk="0">
                  <a:moveTo>
                    <a:pt x="8681" y="1"/>
                  </a:moveTo>
                  <a:cubicBezTo>
                    <a:pt x="8443" y="1"/>
                    <a:pt x="8202" y="58"/>
                    <a:pt x="7938" y="137"/>
                  </a:cubicBezTo>
                  <a:cubicBezTo>
                    <a:pt x="6626" y="489"/>
                    <a:pt x="5250" y="777"/>
                    <a:pt x="3969" y="1225"/>
                  </a:cubicBezTo>
                  <a:cubicBezTo>
                    <a:pt x="2913" y="1610"/>
                    <a:pt x="1729" y="1482"/>
                    <a:pt x="705" y="1898"/>
                  </a:cubicBezTo>
                  <a:cubicBezTo>
                    <a:pt x="417" y="1962"/>
                    <a:pt x="97" y="2058"/>
                    <a:pt x="65" y="2314"/>
                  </a:cubicBezTo>
                  <a:cubicBezTo>
                    <a:pt x="1" y="2538"/>
                    <a:pt x="161" y="2730"/>
                    <a:pt x="289" y="2890"/>
                  </a:cubicBezTo>
                  <a:cubicBezTo>
                    <a:pt x="1281" y="4106"/>
                    <a:pt x="2401" y="5162"/>
                    <a:pt x="3681" y="6090"/>
                  </a:cubicBezTo>
                  <a:cubicBezTo>
                    <a:pt x="4013" y="6332"/>
                    <a:pt x="4374" y="6573"/>
                    <a:pt x="4789" y="6573"/>
                  </a:cubicBezTo>
                  <a:cubicBezTo>
                    <a:pt x="4815" y="6573"/>
                    <a:pt x="4840" y="6572"/>
                    <a:pt x="4866" y="6570"/>
                  </a:cubicBezTo>
                  <a:cubicBezTo>
                    <a:pt x="5346" y="6538"/>
                    <a:pt x="5730" y="6186"/>
                    <a:pt x="6050" y="5834"/>
                  </a:cubicBezTo>
                  <a:cubicBezTo>
                    <a:pt x="7234" y="4522"/>
                    <a:pt x="8258" y="3082"/>
                    <a:pt x="9250" y="1610"/>
                  </a:cubicBezTo>
                  <a:cubicBezTo>
                    <a:pt x="9475" y="1257"/>
                    <a:pt x="9731" y="841"/>
                    <a:pt x="9571" y="489"/>
                  </a:cubicBezTo>
                  <a:cubicBezTo>
                    <a:pt x="9475" y="201"/>
                    <a:pt x="9154" y="41"/>
                    <a:pt x="8834" y="9"/>
                  </a:cubicBezTo>
                  <a:cubicBezTo>
                    <a:pt x="8783" y="4"/>
                    <a:pt x="8732" y="1"/>
                    <a:pt x="8681" y="1"/>
                  </a:cubicBezTo>
                  <a:close/>
                </a:path>
              </a:pathLst>
            </a:custGeom>
            <a:solidFill>
              <a:srgbClr val="57A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33954" y="386789"/>
              <a:ext cx="235277" cy="138143"/>
            </a:xfrm>
            <a:custGeom>
              <a:avLst/>
              <a:gdLst/>
              <a:ahLst/>
              <a:cxnLst/>
              <a:rect l="l" t="t" r="r" b="b"/>
              <a:pathLst>
                <a:path w="6242" h="3665" extrusionOk="0">
                  <a:moveTo>
                    <a:pt x="5642" y="0"/>
                  </a:moveTo>
                  <a:cubicBezTo>
                    <a:pt x="5285" y="0"/>
                    <a:pt x="4673" y="311"/>
                    <a:pt x="4417" y="367"/>
                  </a:cubicBezTo>
                  <a:cubicBezTo>
                    <a:pt x="3169" y="720"/>
                    <a:pt x="1953" y="1040"/>
                    <a:pt x="704" y="1392"/>
                  </a:cubicBezTo>
                  <a:cubicBezTo>
                    <a:pt x="544" y="1424"/>
                    <a:pt x="320" y="1488"/>
                    <a:pt x="224" y="1648"/>
                  </a:cubicBezTo>
                  <a:cubicBezTo>
                    <a:pt x="0" y="1968"/>
                    <a:pt x="320" y="2352"/>
                    <a:pt x="576" y="2608"/>
                  </a:cubicBezTo>
                  <a:lnTo>
                    <a:pt x="1216" y="3216"/>
                  </a:lnTo>
                  <a:cubicBezTo>
                    <a:pt x="1440" y="3440"/>
                    <a:pt x="1664" y="3632"/>
                    <a:pt x="1985" y="3664"/>
                  </a:cubicBezTo>
                  <a:cubicBezTo>
                    <a:pt x="2305" y="3664"/>
                    <a:pt x="2561" y="3472"/>
                    <a:pt x="2785" y="3216"/>
                  </a:cubicBezTo>
                  <a:cubicBezTo>
                    <a:pt x="2977" y="2960"/>
                    <a:pt x="3105" y="2672"/>
                    <a:pt x="3297" y="2416"/>
                  </a:cubicBezTo>
                  <a:cubicBezTo>
                    <a:pt x="3905" y="1680"/>
                    <a:pt x="4993" y="1584"/>
                    <a:pt x="5729" y="976"/>
                  </a:cubicBezTo>
                  <a:cubicBezTo>
                    <a:pt x="6017" y="752"/>
                    <a:pt x="6241" y="175"/>
                    <a:pt x="5761" y="15"/>
                  </a:cubicBezTo>
                  <a:cubicBezTo>
                    <a:pt x="5726" y="5"/>
                    <a:pt x="5686" y="0"/>
                    <a:pt x="5642" y="0"/>
                  </a:cubicBezTo>
                  <a:close/>
                </a:path>
              </a:pathLst>
            </a:custGeom>
            <a:solidFill>
              <a:srgbClr val="7C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796214" y="-26415"/>
              <a:ext cx="545335" cy="676807"/>
            </a:xfrm>
            <a:custGeom>
              <a:avLst/>
              <a:gdLst/>
              <a:ahLst/>
              <a:cxnLst/>
              <a:rect l="l" t="t" r="r" b="b"/>
              <a:pathLst>
                <a:path w="14468" h="17956" extrusionOk="0">
                  <a:moveTo>
                    <a:pt x="14467" y="0"/>
                  </a:moveTo>
                  <a:lnTo>
                    <a:pt x="0" y="5921"/>
                  </a:lnTo>
                  <a:cubicBezTo>
                    <a:pt x="4321" y="9954"/>
                    <a:pt x="8642" y="13955"/>
                    <a:pt x="12963" y="17956"/>
                  </a:cubicBezTo>
                  <a:lnTo>
                    <a:pt x="14467" y="0"/>
                  </a:ln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914449" y="109913"/>
              <a:ext cx="416238" cy="540473"/>
            </a:xfrm>
            <a:custGeom>
              <a:avLst/>
              <a:gdLst/>
              <a:ahLst/>
              <a:cxnLst/>
              <a:rect l="l" t="t" r="r" b="b"/>
              <a:pathLst>
                <a:path w="11043" h="14339" extrusionOk="0">
                  <a:moveTo>
                    <a:pt x="11042" y="0"/>
                  </a:moveTo>
                  <a:lnTo>
                    <a:pt x="11042" y="0"/>
                  </a:lnTo>
                  <a:cubicBezTo>
                    <a:pt x="10658" y="544"/>
                    <a:pt x="10434" y="1248"/>
                    <a:pt x="10242" y="1888"/>
                  </a:cubicBezTo>
                  <a:lnTo>
                    <a:pt x="8642" y="6785"/>
                  </a:lnTo>
                  <a:cubicBezTo>
                    <a:pt x="8354" y="7617"/>
                    <a:pt x="8066" y="8482"/>
                    <a:pt x="7553" y="9186"/>
                  </a:cubicBezTo>
                  <a:cubicBezTo>
                    <a:pt x="7393" y="9410"/>
                    <a:pt x="7201" y="9602"/>
                    <a:pt x="6945" y="9634"/>
                  </a:cubicBezTo>
                  <a:cubicBezTo>
                    <a:pt x="6901" y="9644"/>
                    <a:pt x="6856" y="9648"/>
                    <a:pt x="6812" y="9648"/>
                  </a:cubicBezTo>
                  <a:cubicBezTo>
                    <a:pt x="6569" y="9648"/>
                    <a:pt x="6330" y="9513"/>
                    <a:pt x="6113" y="9378"/>
                  </a:cubicBezTo>
                  <a:cubicBezTo>
                    <a:pt x="4481" y="8354"/>
                    <a:pt x="2881" y="7297"/>
                    <a:pt x="1280" y="6209"/>
                  </a:cubicBezTo>
                  <a:cubicBezTo>
                    <a:pt x="1088" y="6081"/>
                    <a:pt x="544" y="5601"/>
                    <a:pt x="0" y="5217"/>
                  </a:cubicBezTo>
                  <a:lnTo>
                    <a:pt x="0" y="5217"/>
                  </a:lnTo>
                  <a:cubicBezTo>
                    <a:pt x="3265" y="8258"/>
                    <a:pt x="6561" y="11298"/>
                    <a:pt x="9826" y="14339"/>
                  </a:cubicBezTo>
                  <a:cubicBezTo>
                    <a:pt x="10210" y="9570"/>
                    <a:pt x="10626" y="4769"/>
                    <a:pt x="11042" y="0"/>
                  </a:cubicBezTo>
                  <a:close/>
                </a:path>
              </a:pathLst>
            </a:custGeom>
            <a:solidFill>
              <a:srgbClr val="28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936159" y="71054"/>
              <a:ext cx="343831" cy="275871"/>
            </a:xfrm>
            <a:custGeom>
              <a:avLst/>
              <a:gdLst/>
              <a:ahLst/>
              <a:cxnLst/>
              <a:rect l="l" t="t" r="r" b="b"/>
              <a:pathLst>
                <a:path w="9122" h="7319" extrusionOk="0">
                  <a:moveTo>
                    <a:pt x="8184" y="1"/>
                  </a:moveTo>
                  <a:cubicBezTo>
                    <a:pt x="8144" y="1"/>
                    <a:pt x="8105" y="3"/>
                    <a:pt x="8066" y="7"/>
                  </a:cubicBezTo>
                  <a:cubicBezTo>
                    <a:pt x="7778" y="39"/>
                    <a:pt x="7490" y="199"/>
                    <a:pt x="7234" y="327"/>
                  </a:cubicBezTo>
                  <a:cubicBezTo>
                    <a:pt x="6017" y="967"/>
                    <a:pt x="4737" y="1543"/>
                    <a:pt x="3585" y="2279"/>
                  </a:cubicBezTo>
                  <a:cubicBezTo>
                    <a:pt x="2625" y="2855"/>
                    <a:pt x="1440" y="3015"/>
                    <a:pt x="544" y="3624"/>
                  </a:cubicBezTo>
                  <a:cubicBezTo>
                    <a:pt x="288" y="3720"/>
                    <a:pt x="0" y="3880"/>
                    <a:pt x="0" y="4168"/>
                  </a:cubicBezTo>
                  <a:cubicBezTo>
                    <a:pt x="0" y="4360"/>
                    <a:pt x="160" y="4520"/>
                    <a:pt x="320" y="4648"/>
                  </a:cubicBezTo>
                  <a:cubicBezTo>
                    <a:pt x="1536" y="5640"/>
                    <a:pt x="2913" y="6440"/>
                    <a:pt x="4321" y="7080"/>
                  </a:cubicBezTo>
                  <a:cubicBezTo>
                    <a:pt x="4631" y="7199"/>
                    <a:pt x="4959" y="7319"/>
                    <a:pt x="5278" y="7319"/>
                  </a:cubicBezTo>
                  <a:cubicBezTo>
                    <a:pt x="5387" y="7319"/>
                    <a:pt x="5495" y="7305"/>
                    <a:pt x="5601" y="7272"/>
                  </a:cubicBezTo>
                  <a:cubicBezTo>
                    <a:pt x="6049" y="7144"/>
                    <a:pt x="6337" y="6728"/>
                    <a:pt x="6593" y="6312"/>
                  </a:cubicBezTo>
                  <a:cubicBezTo>
                    <a:pt x="7490" y="4776"/>
                    <a:pt x="8162" y="3143"/>
                    <a:pt x="8802" y="1479"/>
                  </a:cubicBezTo>
                  <a:cubicBezTo>
                    <a:pt x="8962" y="1127"/>
                    <a:pt x="9122" y="647"/>
                    <a:pt x="8898" y="327"/>
                  </a:cubicBezTo>
                  <a:cubicBezTo>
                    <a:pt x="8729" y="102"/>
                    <a:pt x="8463" y="1"/>
                    <a:pt x="8184" y="1"/>
                  </a:cubicBezTo>
                  <a:close/>
                </a:path>
              </a:pathLst>
            </a:custGeom>
            <a:solidFill>
              <a:srgbClr val="57A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016967" y="117074"/>
              <a:ext cx="215978" cy="164716"/>
            </a:xfrm>
            <a:custGeom>
              <a:avLst/>
              <a:gdLst/>
              <a:ahLst/>
              <a:cxnLst/>
              <a:rect l="l" t="t" r="r" b="b"/>
              <a:pathLst>
                <a:path w="5730" h="4370" extrusionOk="0">
                  <a:moveTo>
                    <a:pt x="5156" y="1"/>
                  </a:moveTo>
                  <a:cubicBezTo>
                    <a:pt x="4827" y="1"/>
                    <a:pt x="4218" y="487"/>
                    <a:pt x="3969" y="642"/>
                  </a:cubicBezTo>
                  <a:cubicBezTo>
                    <a:pt x="2817" y="1250"/>
                    <a:pt x="1697" y="1826"/>
                    <a:pt x="577" y="2403"/>
                  </a:cubicBezTo>
                  <a:cubicBezTo>
                    <a:pt x="417" y="2499"/>
                    <a:pt x="225" y="2595"/>
                    <a:pt x="161" y="2787"/>
                  </a:cubicBezTo>
                  <a:cubicBezTo>
                    <a:pt x="1" y="3139"/>
                    <a:pt x="385" y="3459"/>
                    <a:pt x="705" y="3651"/>
                  </a:cubicBezTo>
                  <a:cubicBezTo>
                    <a:pt x="961" y="3811"/>
                    <a:pt x="1217" y="3939"/>
                    <a:pt x="1473" y="4099"/>
                  </a:cubicBezTo>
                  <a:cubicBezTo>
                    <a:pt x="1689" y="4234"/>
                    <a:pt x="1929" y="4369"/>
                    <a:pt x="2171" y="4369"/>
                  </a:cubicBezTo>
                  <a:cubicBezTo>
                    <a:pt x="2216" y="4369"/>
                    <a:pt x="2260" y="4365"/>
                    <a:pt x="2305" y="4355"/>
                  </a:cubicBezTo>
                  <a:cubicBezTo>
                    <a:pt x="2593" y="4323"/>
                    <a:pt x="2849" y="4035"/>
                    <a:pt x="2977" y="3747"/>
                  </a:cubicBezTo>
                  <a:cubicBezTo>
                    <a:pt x="3105" y="3459"/>
                    <a:pt x="3169" y="3171"/>
                    <a:pt x="3329" y="2883"/>
                  </a:cubicBezTo>
                  <a:cubicBezTo>
                    <a:pt x="3745" y="2018"/>
                    <a:pt x="4801" y="1666"/>
                    <a:pt x="5378" y="930"/>
                  </a:cubicBezTo>
                  <a:cubicBezTo>
                    <a:pt x="5634" y="642"/>
                    <a:pt x="5730" y="34"/>
                    <a:pt x="5186" y="2"/>
                  </a:cubicBezTo>
                  <a:cubicBezTo>
                    <a:pt x="5176" y="1"/>
                    <a:pt x="5166" y="1"/>
                    <a:pt x="5156" y="1"/>
                  </a:cubicBezTo>
                  <a:close/>
                </a:path>
              </a:pathLst>
            </a:custGeom>
            <a:solidFill>
              <a:srgbClr val="7C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839998" y="-258175"/>
              <a:ext cx="3872904" cy="650045"/>
            </a:xfrm>
            <a:custGeom>
              <a:avLst/>
              <a:gdLst/>
              <a:ahLst/>
              <a:cxnLst/>
              <a:rect l="l" t="t" r="r" b="b"/>
              <a:pathLst>
                <a:path w="102750" h="17246" extrusionOk="0">
                  <a:moveTo>
                    <a:pt x="102185" y="0"/>
                  </a:moveTo>
                  <a:cubicBezTo>
                    <a:pt x="102114" y="0"/>
                    <a:pt x="102038" y="21"/>
                    <a:pt x="101959" y="68"/>
                  </a:cubicBezTo>
                  <a:cubicBezTo>
                    <a:pt x="96102" y="3749"/>
                    <a:pt x="90053" y="7014"/>
                    <a:pt x="83619" y="9542"/>
                  </a:cubicBezTo>
                  <a:cubicBezTo>
                    <a:pt x="77282" y="12006"/>
                    <a:pt x="70689" y="13831"/>
                    <a:pt x="63968" y="14951"/>
                  </a:cubicBezTo>
                  <a:cubicBezTo>
                    <a:pt x="58620" y="15851"/>
                    <a:pt x="53204" y="16297"/>
                    <a:pt x="47789" y="16297"/>
                  </a:cubicBezTo>
                  <a:cubicBezTo>
                    <a:pt x="39331" y="16297"/>
                    <a:pt x="30875" y="15209"/>
                    <a:pt x="22680" y="13063"/>
                  </a:cubicBezTo>
                  <a:cubicBezTo>
                    <a:pt x="15030" y="11078"/>
                    <a:pt x="7573" y="8198"/>
                    <a:pt x="564" y="4485"/>
                  </a:cubicBezTo>
                  <a:cubicBezTo>
                    <a:pt x="519" y="4463"/>
                    <a:pt x="475" y="4453"/>
                    <a:pt x="433" y="4453"/>
                  </a:cubicBezTo>
                  <a:cubicBezTo>
                    <a:pt x="175" y="4453"/>
                    <a:pt x="0" y="4828"/>
                    <a:pt x="276" y="4965"/>
                  </a:cubicBezTo>
                  <a:cubicBezTo>
                    <a:pt x="12630" y="11878"/>
                    <a:pt x="26489" y="15975"/>
                    <a:pt x="40603" y="16999"/>
                  </a:cubicBezTo>
                  <a:cubicBezTo>
                    <a:pt x="42913" y="17164"/>
                    <a:pt x="45228" y="17246"/>
                    <a:pt x="47541" y="17246"/>
                  </a:cubicBezTo>
                  <a:cubicBezTo>
                    <a:pt x="59172" y="17246"/>
                    <a:pt x="70781" y="15179"/>
                    <a:pt x="81699" y="11174"/>
                  </a:cubicBezTo>
                  <a:cubicBezTo>
                    <a:pt x="88932" y="8550"/>
                    <a:pt x="96038" y="5157"/>
                    <a:pt x="102375" y="772"/>
                  </a:cubicBezTo>
                  <a:cubicBezTo>
                    <a:pt x="102749" y="532"/>
                    <a:pt x="102543" y="0"/>
                    <a:pt x="102185" y="0"/>
                  </a:cubicBezTo>
                  <a:close/>
                </a:path>
              </a:pathLst>
            </a:cu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1281750" y="1646425"/>
            <a:ext cx="6580500" cy="19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subTitle" idx="1"/>
          </p:nvPr>
        </p:nvSpPr>
        <p:spPr>
          <a:xfrm>
            <a:off x="2214450" y="3397950"/>
            <a:ext cx="47151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DECC3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DECC3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"/>
          <p:cNvSpPr txBox="1">
            <a:spLocks noGrp="1"/>
          </p:cNvSpPr>
          <p:nvPr>
            <p:ph type="title"/>
          </p:nvPr>
        </p:nvSpPr>
        <p:spPr>
          <a:xfrm>
            <a:off x="2599800" y="1224188"/>
            <a:ext cx="3944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9"/>
          <p:cNvSpPr txBox="1">
            <a:spLocks noGrp="1"/>
          </p:cNvSpPr>
          <p:nvPr>
            <p:ph type="subTitle" idx="1"/>
          </p:nvPr>
        </p:nvSpPr>
        <p:spPr>
          <a:xfrm>
            <a:off x="2599800" y="1957032"/>
            <a:ext cx="3944400" cy="19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436" name="Google Shape;436;p9"/>
          <p:cNvGrpSpPr/>
          <p:nvPr/>
        </p:nvGrpSpPr>
        <p:grpSpPr>
          <a:xfrm>
            <a:off x="6989892" y="1589319"/>
            <a:ext cx="1762901" cy="1463164"/>
            <a:chOff x="6989311" y="1603366"/>
            <a:chExt cx="1132024" cy="939552"/>
          </a:xfrm>
        </p:grpSpPr>
        <p:sp>
          <p:nvSpPr>
            <p:cNvPr id="437" name="Google Shape;437;p9"/>
            <p:cNvSpPr/>
            <p:nvPr/>
          </p:nvSpPr>
          <p:spPr>
            <a:xfrm>
              <a:off x="6989311" y="1855282"/>
              <a:ext cx="722427" cy="687636"/>
            </a:xfrm>
            <a:custGeom>
              <a:avLst/>
              <a:gdLst/>
              <a:ahLst/>
              <a:cxnLst/>
              <a:rect l="l" t="t" r="r" b="b"/>
              <a:pathLst>
                <a:path w="22488" h="21405" extrusionOk="0">
                  <a:moveTo>
                    <a:pt x="20343" y="1"/>
                  </a:moveTo>
                  <a:cubicBezTo>
                    <a:pt x="20123" y="1"/>
                    <a:pt x="19889" y="56"/>
                    <a:pt x="19652" y="182"/>
                  </a:cubicBezTo>
                  <a:cubicBezTo>
                    <a:pt x="17764" y="1174"/>
                    <a:pt x="15939" y="2294"/>
                    <a:pt x="14211" y="3542"/>
                  </a:cubicBezTo>
                  <a:cubicBezTo>
                    <a:pt x="11074" y="5783"/>
                    <a:pt x="8162" y="8343"/>
                    <a:pt x="5633" y="11256"/>
                  </a:cubicBezTo>
                  <a:cubicBezTo>
                    <a:pt x="4385" y="12696"/>
                    <a:pt x="3137" y="14232"/>
                    <a:pt x="2145" y="15865"/>
                  </a:cubicBezTo>
                  <a:cubicBezTo>
                    <a:pt x="1633" y="16665"/>
                    <a:pt x="1185" y="17529"/>
                    <a:pt x="832" y="18393"/>
                  </a:cubicBezTo>
                  <a:cubicBezTo>
                    <a:pt x="512" y="19193"/>
                    <a:pt x="64" y="20121"/>
                    <a:pt x="0" y="20985"/>
                  </a:cubicBezTo>
                  <a:cubicBezTo>
                    <a:pt x="0" y="21204"/>
                    <a:pt x="221" y="21404"/>
                    <a:pt x="440" y="21404"/>
                  </a:cubicBezTo>
                  <a:cubicBezTo>
                    <a:pt x="509" y="21404"/>
                    <a:pt x="579" y="21384"/>
                    <a:pt x="640" y="21338"/>
                  </a:cubicBezTo>
                  <a:cubicBezTo>
                    <a:pt x="1057" y="21049"/>
                    <a:pt x="1345" y="20633"/>
                    <a:pt x="1697" y="20249"/>
                  </a:cubicBezTo>
                  <a:cubicBezTo>
                    <a:pt x="2017" y="19897"/>
                    <a:pt x="2369" y="19545"/>
                    <a:pt x="2689" y="19161"/>
                  </a:cubicBezTo>
                  <a:cubicBezTo>
                    <a:pt x="3361" y="18361"/>
                    <a:pt x="4001" y="17561"/>
                    <a:pt x="4673" y="16729"/>
                  </a:cubicBezTo>
                  <a:cubicBezTo>
                    <a:pt x="9186" y="11000"/>
                    <a:pt x="14595" y="6103"/>
                    <a:pt x="21092" y="2646"/>
                  </a:cubicBezTo>
                  <a:cubicBezTo>
                    <a:pt x="22487" y="1908"/>
                    <a:pt x="21638" y="1"/>
                    <a:pt x="20343" y="1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376565" y="2078255"/>
              <a:ext cx="620398" cy="185393"/>
            </a:xfrm>
            <a:custGeom>
              <a:avLst/>
              <a:gdLst/>
              <a:ahLst/>
              <a:cxnLst/>
              <a:rect l="l" t="t" r="r" b="b"/>
              <a:pathLst>
                <a:path w="19312" h="5771" extrusionOk="0">
                  <a:moveTo>
                    <a:pt x="16851" y="0"/>
                  </a:moveTo>
                  <a:cubicBezTo>
                    <a:pt x="14050" y="0"/>
                    <a:pt x="11240" y="564"/>
                    <a:pt x="8557" y="1306"/>
                  </a:cubicBezTo>
                  <a:cubicBezTo>
                    <a:pt x="7053" y="1754"/>
                    <a:pt x="5613" y="2266"/>
                    <a:pt x="4172" y="2874"/>
                  </a:cubicBezTo>
                  <a:cubicBezTo>
                    <a:pt x="3468" y="3194"/>
                    <a:pt x="2732" y="3483"/>
                    <a:pt x="2092" y="3931"/>
                  </a:cubicBezTo>
                  <a:cubicBezTo>
                    <a:pt x="1452" y="4379"/>
                    <a:pt x="844" y="4891"/>
                    <a:pt x="172" y="5307"/>
                  </a:cubicBezTo>
                  <a:cubicBezTo>
                    <a:pt x="0" y="5450"/>
                    <a:pt x="84" y="5770"/>
                    <a:pt x="285" y="5770"/>
                  </a:cubicBezTo>
                  <a:cubicBezTo>
                    <a:pt x="310" y="5770"/>
                    <a:pt x="336" y="5765"/>
                    <a:pt x="364" y="5755"/>
                  </a:cubicBezTo>
                  <a:cubicBezTo>
                    <a:pt x="1100" y="5467"/>
                    <a:pt x="1868" y="5339"/>
                    <a:pt x="2636" y="5179"/>
                  </a:cubicBezTo>
                  <a:cubicBezTo>
                    <a:pt x="3340" y="5019"/>
                    <a:pt x="4044" y="4731"/>
                    <a:pt x="4781" y="4507"/>
                  </a:cubicBezTo>
                  <a:cubicBezTo>
                    <a:pt x="6157" y="4091"/>
                    <a:pt x="7597" y="3707"/>
                    <a:pt x="9005" y="3387"/>
                  </a:cubicBezTo>
                  <a:cubicBezTo>
                    <a:pt x="11950" y="2746"/>
                    <a:pt x="14894" y="2522"/>
                    <a:pt x="17871" y="2234"/>
                  </a:cubicBezTo>
                  <a:cubicBezTo>
                    <a:pt x="19279" y="2106"/>
                    <a:pt x="19311" y="90"/>
                    <a:pt x="17871" y="26"/>
                  </a:cubicBezTo>
                  <a:cubicBezTo>
                    <a:pt x="17531" y="9"/>
                    <a:pt x="17191" y="0"/>
                    <a:pt x="16851" y="0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7027153" y="1793797"/>
              <a:ext cx="338340" cy="333843"/>
            </a:xfrm>
            <a:custGeom>
              <a:avLst/>
              <a:gdLst/>
              <a:ahLst/>
              <a:cxnLst/>
              <a:rect l="l" t="t" r="r" b="b"/>
              <a:pathLst>
                <a:path w="10532" h="10392" extrusionOk="0">
                  <a:moveTo>
                    <a:pt x="9265" y="0"/>
                  </a:moveTo>
                  <a:cubicBezTo>
                    <a:pt x="9124" y="0"/>
                    <a:pt x="8979" y="44"/>
                    <a:pt x="8840" y="143"/>
                  </a:cubicBezTo>
                  <a:cubicBezTo>
                    <a:pt x="5224" y="2608"/>
                    <a:pt x="2439" y="6032"/>
                    <a:pt x="199" y="9777"/>
                  </a:cubicBezTo>
                  <a:cubicBezTo>
                    <a:pt x="1" y="10107"/>
                    <a:pt x="272" y="10392"/>
                    <a:pt x="575" y="10392"/>
                  </a:cubicBezTo>
                  <a:cubicBezTo>
                    <a:pt x="712" y="10392"/>
                    <a:pt x="857" y="10333"/>
                    <a:pt x="967" y="10193"/>
                  </a:cubicBezTo>
                  <a:cubicBezTo>
                    <a:pt x="3463" y="6865"/>
                    <a:pt x="6664" y="4112"/>
                    <a:pt x="9896" y="1488"/>
                  </a:cubicBezTo>
                  <a:cubicBezTo>
                    <a:pt x="10532" y="985"/>
                    <a:pt x="9941" y="0"/>
                    <a:pt x="9265" y="0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834620" y="1873400"/>
              <a:ext cx="286716" cy="96182"/>
            </a:xfrm>
            <a:custGeom>
              <a:avLst/>
              <a:gdLst/>
              <a:ahLst/>
              <a:cxnLst/>
              <a:rect l="l" t="t" r="r" b="b"/>
              <a:pathLst>
                <a:path w="8925" h="2994" extrusionOk="0">
                  <a:moveTo>
                    <a:pt x="7792" y="0"/>
                  </a:moveTo>
                  <a:cubicBezTo>
                    <a:pt x="7775" y="0"/>
                    <a:pt x="7758" y="1"/>
                    <a:pt x="7741" y="2"/>
                  </a:cubicBezTo>
                  <a:cubicBezTo>
                    <a:pt x="6429" y="98"/>
                    <a:pt x="5212" y="482"/>
                    <a:pt x="3964" y="898"/>
                  </a:cubicBezTo>
                  <a:cubicBezTo>
                    <a:pt x="3388" y="1090"/>
                    <a:pt x="2812" y="1282"/>
                    <a:pt x="2236" y="1506"/>
                  </a:cubicBezTo>
                  <a:cubicBezTo>
                    <a:pt x="1628" y="1730"/>
                    <a:pt x="1051" y="2018"/>
                    <a:pt x="411" y="2242"/>
                  </a:cubicBezTo>
                  <a:cubicBezTo>
                    <a:pt x="0" y="2389"/>
                    <a:pt x="101" y="2994"/>
                    <a:pt x="516" y="2994"/>
                  </a:cubicBezTo>
                  <a:cubicBezTo>
                    <a:pt x="553" y="2994"/>
                    <a:pt x="593" y="2989"/>
                    <a:pt x="635" y="2978"/>
                  </a:cubicBezTo>
                  <a:cubicBezTo>
                    <a:pt x="3068" y="2466"/>
                    <a:pt x="5692" y="2626"/>
                    <a:pt x="8061" y="2210"/>
                  </a:cubicBezTo>
                  <a:cubicBezTo>
                    <a:pt x="8605" y="2114"/>
                    <a:pt x="8925" y="1506"/>
                    <a:pt x="8861" y="994"/>
                  </a:cubicBezTo>
                  <a:cubicBezTo>
                    <a:pt x="8799" y="497"/>
                    <a:pt x="8345" y="0"/>
                    <a:pt x="7792" y="0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522022" y="1603366"/>
              <a:ext cx="311452" cy="178519"/>
            </a:xfrm>
            <a:custGeom>
              <a:avLst/>
              <a:gdLst/>
              <a:ahLst/>
              <a:cxnLst/>
              <a:rect l="l" t="t" r="r" b="b"/>
              <a:pathLst>
                <a:path w="9695" h="5557" extrusionOk="0">
                  <a:moveTo>
                    <a:pt x="8572" y="0"/>
                  </a:moveTo>
                  <a:cubicBezTo>
                    <a:pt x="8498" y="0"/>
                    <a:pt x="8424" y="7"/>
                    <a:pt x="8350" y="22"/>
                  </a:cubicBezTo>
                  <a:cubicBezTo>
                    <a:pt x="7550" y="246"/>
                    <a:pt x="6750" y="694"/>
                    <a:pt x="6014" y="1078"/>
                  </a:cubicBezTo>
                  <a:cubicBezTo>
                    <a:pt x="5309" y="1462"/>
                    <a:pt x="4637" y="1847"/>
                    <a:pt x="3997" y="2263"/>
                  </a:cubicBezTo>
                  <a:cubicBezTo>
                    <a:pt x="2621" y="3127"/>
                    <a:pt x="1373" y="4119"/>
                    <a:pt x="188" y="5175"/>
                  </a:cubicBezTo>
                  <a:cubicBezTo>
                    <a:pt x="0" y="5310"/>
                    <a:pt x="173" y="5557"/>
                    <a:pt x="366" y="5557"/>
                  </a:cubicBezTo>
                  <a:cubicBezTo>
                    <a:pt x="403" y="5557"/>
                    <a:pt x="441" y="5548"/>
                    <a:pt x="477" y="5527"/>
                  </a:cubicBezTo>
                  <a:cubicBezTo>
                    <a:pt x="1789" y="4727"/>
                    <a:pt x="3197" y="4055"/>
                    <a:pt x="4637" y="3447"/>
                  </a:cubicBezTo>
                  <a:cubicBezTo>
                    <a:pt x="5341" y="3159"/>
                    <a:pt x="6078" y="2871"/>
                    <a:pt x="6814" y="2647"/>
                  </a:cubicBezTo>
                  <a:cubicBezTo>
                    <a:pt x="7582" y="2391"/>
                    <a:pt x="8382" y="2167"/>
                    <a:pt x="9118" y="1847"/>
                  </a:cubicBezTo>
                  <a:cubicBezTo>
                    <a:pt x="9566" y="1622"/>
                    <a:pt x="9694" y="1014"/>
                    <a:pt x="9534" y="598"/>
                  </a:cubicBezTo>
                  <a:cubicBezTo>
                    <a:pt x="9372" y="219"/>
                    <a:pt x="8980" y="0"/>
                    <a:pt x="8572" y="0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9"/>
          <p:cNvGrpSpPr/>
          <p:nvPr/>
        </p:nvGrpSpPr>
        <p:grpSpPr>
          <a:xfrm flipH="1">
            <a:off x="391192" y="1589319"/>
            <a:ext cx="1762901" cy="1463164"/>
            <a:chOff x="6989311" y="1603366"/>
            <a:chExt cx="1132024" cy="939552"/>
          </a:xfrm>
        </p:grpSpPr>
        <p:sp>
          <p:nvSpPr>
            <p:cNvPr id="443" name="Google Shape;443;p9"/>
            <p:cNvSpPr/>
            <p:nvPr/>
          </p:nvSpPr>
          <p:spPr>
            <a:xfrm>
              <a:off x="6989311" y="1855282"/>
              <a:ext cx="722427" cy="687636"/>
            </a:xfrm>
            <a:custGeom>
              <a:avLst/>
              <a:gdLst/>
              <a:ahLst/>
              <a:cxnLst/>
              <a:rect l="l" t="t" r="r" b="b"/>
              <a:pathLst>
                <a:path w="22488" h="21405" extrusionOk="0">
                  <a:moveTo>
                    <a:pt x="20343" y="1"/>
                  </a:moveTo>
                  <a:cubicBezTo>
                    <a:pt x="20123" y="1"/>
                    <a:pt x="19889" y="56"/>
                    <a:pt x="19652" y="182"/>
                  </a:cubicBezTo>
                  <a:cubicBezTo>
                    <a:pt x="17764" y="1174"/>
                    <a:pt x="15939" y="2294"/>
                    <a:pt x="14211" y="3542"/>
                  </a:cubicBezTo>
                  <a:cubicBezTo>
                    <a:pt x="11074" y="5783"/>
                    <a:pt x="8162" y="8343"/>
                    <a:pt x="5633" y="11256"/>
                  </a:cubicBezTo>
                  <a:cubicBezTo>
                    <a:pt x="4385" y="12696"/>
                    <a:pt x="3137" y="14232"/>
                    <a:pt x="2145" y="15865"/>
                  </a:cubicBezTo>
                  <a:cubicBezTo>
                    <a:pt x="1633" y="16665"/>
                    <a:pt x="1185" y="17529"/>
                    <a:pt x="832" y="18393"/>
                  </a:cubicBezTo>
                  <a:cubicBezTo>
                    <a:pt x="512" y="19193"/>
                    <a:pt x="64" y="20121"/>
                    <a:pt x="0" y="20985"/>
                  </a:cubicBezTo>
                  <a:cubicBezTo>
                    <a:pt x="0" y="21204"/>
                    <a:pt x="221" y="21404"/>
                    <a:pt x="440" y="21404"/>
                  </a:cubicBezTo>
                  <a:cubicBezTo>
                    <a:pt x="509" y="21404"/>
                    <a:pt x="579" y="21384"/>
                    <a:pt x="640" y="21338"/>
                  </a:cubicBezTo>
                  <a:cubicBezTo>
                    <a:pt x="1057" y="21049"/>
                    <a:pt x="1345" y="20633"/>
                    <a:pt x="1697" y="20249"/>
                  </a:cubicBezTo>
                  <a:cubicBezTo>
                    <a:pt x="2017" y="19897"/>
                    <a:pt x="2369" y="19545"/>
                    <a:pt x="2689" y="19161"/>
                  </a:cubicBezTo>
                  <a:cubicBezTo>
                    <a:pt x="3361" y="18361"/>
                    <a:pt x="4001" y="17561"/>
                    <a:pt x="4673" y="16729"/>
                  </a:cubicBezTo>
                  <a:cubicBezTo>
                    <a:pt x="9186" y="11000"/>
                    <a:pt x="14595" y="6103"/>
                    <a:pt x="21092" y="2646"/>
                  </a:cubicBezTo>
                  <a:cubicBezTo>
                    <a:pt x="22487" y="1908"/>
                    <a:pt x="21638" y="1"/>
                    <a:pt x="20343" y="1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376565" y="2078255"/>
              <a:ext cx="620398" cy="185393"/>
            </a:xfrm>
            <a:custGeom>
              <a:avLst/>
              <a:gdLst/>
              <a:ahLst/>
              <a:cxnLst/>
              <a:rect l="l" t="t" r="r" b="b"/>
              <a:pathLst>
                <a:path w="19312" h="5771" extrusionOk="0">
                  <a:moveTo>
                    <a:pt x="16851" y="0"/>
                  </a:moveTo>
                  <a:cubicBezTo>
                    <a:pt x="14050" y="0"/>
                    <a:pt x="11240" y="564"/>
                    <a:pt x="8557" y="1306"/>
                  </a:cubicBezTo>
                  <a:cubicBezTo>
                    <a:pt x="7053" y="1754"/>
                    <a:pt x="5613" y="2266"/>
                    <a:pt x="4172" y="2874"/>
                  </a:cubicBezTo>
                  <a:cubicBezTo>
                    <a:pt x="3468" y="3194"/>
                    <a:pt x="2732" y="3483"/>
                    <a:pt x="2092" y="3931"/>
                  </a:cubicBezTo>
                  <a:cubicBezTo>
                    <a:pt x="1452" y="4379"/>
                    <a:pt x="844" y="4891"/>
                    <a:pt x="172" y="5307"/>
                  </a:cubicBezTo>
                  <a:cubicBezTo>
                    <a:pt x="0" y="5450"/>
                    <a:pt x="84" y="5770"/>
                    <a:pt x="285" y="5770"/>
                  </a:cubicBezTo>
                  <a:cubicBezTo>
                    <a:pt x="310" y="5770"/>
                    <a:pt x="336" y="5765"/>
                    <a:pt x="364" y="5755"/>
                  </a:cubicBezTo>
                  <a:cubicBezTo>
                    <a:pt x="1100" y="5467"/>
                    <a:pt x="1868" y="5339"/>
                    <a:pt x="2636" y="5179"/>
                  </a:cubicBezTo>
                  <a:cubicBezTo>
                    <a:pt x="3340" y="5019"/>
                    <a:pt x="4044" y="4731"/>
                    <a:pt x="4781" y="4507"/>
                  </a:cubicBezTo>
                  <a:cubicBezTo>
                    <a:pt x="6157" y="4091"/>
                    <a:pt x="7597" y="3707"/>
                    <a:pt x="9005" y="3387"/>
                  </a:cubicBezTo>
                  <a:cubicBezTo>
                    <a:pt x="11950" y="2746"/>
                    <a:pt x="14894" y="2522"/>
                    <a:pt x="17871" y="2234"/>
                  </a:cubicBezTo>
                  <a:cubicBezTo>
                    <a:pt x="19279" y="2106"/>
                    <a:pt x="19311" y="90"/>
                    <a:pt x="17871" y="26"/>
                  </a:cubicBezTo>
                  <a:cubicBezTo>
                    <a:pt x="17531" y="9"/>
                    <a:pt x="17191" y="0"/>
                    <a:pt x="16851" y="0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027153" y="1793797"/>
              <a:ext cx="338340" cy="333843"/>
            </a:xfrm>
            <a:custGeom>
              <a:avLst/>
              <a:gdLst/>
              <a:ahLst/>
              <a:cxnLst/>
              <a:rect l="l" t="t" r="r" b="b"/>
              <a:pathLst>
                <a:path w="10532" h="10392" extrusionOk="0">
                  <a:moveTo>
                    <a:pt x="9265" y="0"/>
                  </a:moveTo>
                  <a:cubicBezTo>
                    <a:pt x="9124" y="0"/>
                    <a:pt x="8979" y="44"/>
                    <a:pt x="8840" y="143"/>
                  </a:cubicBezTo>
                  <a:cubicBezTo>
                    <a:pt x="5224" y="2608"/>
                    <a:pt x="2439" y="6032"/>
                    <a:pt x="199" y="9777"/>
                  </a:cubicBezTo>
                  <a:cubicBezTo>
                    <a:pt x="1" y="10107"/>
                    <a:pt x="272" y="10392"/>
                    <a:pt x="575" y="10392"/>
                  </a:cubicBezTo>
                  <a:cubicBezTo>
                    <a:pt x="712" y="10392"/>
                    <a:pt x="857" y="10333"/>
                    <a:pt x="967" y="10193"/>
                  </a:cubicBezTo>
                  <a:cubicBezTo>
                    <a:pt x="3463" y="6865"/>
                    <a:pt x="6664" y="4112"/>
                    <a:pt x="9896" y="1488"/>
                  </a:cubicBezTo>
                  <a:cubicBezTo>
                    <a:pt x="10532" y="985"/>
                    <a:pt x="9941" y="0"/>
                    <a:pt x="9265" y="0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7834620" y="1873400"/>
              <a:ext cx="286716" cy="96182"/>
            </a:xfrm>
            <a:custGeom>
              <a:avLst/>
              <a:gdLst/>
              <a:ahLst/>
              <a:cxnLst/>
              <a:rect l="l" t="t" r="r" b="b"/>
              <a:pathLst>
                <a:path w="8925" h="2994" extrusionOk="0">
                  <a:moveTo>
                    <a:pt x="7792" y="0"/>
                  </a:moveTo>
                  <a:cubicBezTo>
                    <a:pt x="7775" y="0"/>
                    <a:pt x="7758" y="1"/>
                    <a:pt x="7741" y="2"/>
                  </a:cubicBezTo>
                  <a:cubicBezTo>
                    <a:pt x="6429" y="98"/>
                    <a:pt x="5212" y="482"/>
                    <a:pt x="3964" y="898"/>
                  </a:cubicBezTo>
                  <a:cubicBezTo>
                    <a:pt x="3388" y="1090"/>
                    <a:pt x="2812" y="1282"/>
                    <a:pt x="2236" y="1506"/>
                  </a:cubicBezTo>
                  <a:cubicBezTo>
                    <a:pt x="1628" y="1730"/>
                    <a:pt x="1051" y="2018"/>
                    <a:pt x="411" y="2242"/>
                  </a:cubicBezTo>
                  <a:cubicBezTo>
                    <a:pt x="0" y="2389"/>
                    <a:pt x="101" y="2994"/>
                    <a:pt x="516" y="2994"/>
                  </a:cubicBezTo>
                  <a:cubicBezTo>
                    <a:pt x="553" y="2994"/>
                    <a:pt x="593" y="2989"/>
                    <a:pt x="635" y="2978"/>
                  </a:cubicBezTo>
                  <a:cubicBezTo>
                    <a:pt x="3068" y="2466"/>
                    <a:pt x="5692" y="2626"/>
                    <a:pt x="8061" y="2210"/>
                  </a:cubicBezTo>
                  <a:cubicBezTo>
                    <a:pt x="8605" y="2114"/>
                    <a:pt x="8925" y="1506"/>
                    <a:pt x="8861" y="994"/>
                  </a:cubicBezTo>
                  <a:cubicBezTo>
                    <a:pt x="8799" y="497"/>
                    <a:pt x="8345" y="0"/>
                    <a:pt x="7792" y="0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7522022" y="1603366"/>
              <a:ext cx="311452" cy="178519"/>
            </a:xfrm>
            <a:custGeom>
              <a:avLst/>
              <a:gdLst/>
              <a:ahLst/>
              <a:cxnLst/>
              <a:rect l="l" t="t" r="r" b="b"/>
              <a:pathLst>
                <a:path w="9695" h="5557" extrusionOk="0">
                  <a:moveTo>
                    <a:pt x="8572" y="0"/>
                  </a:moveTo>
                  <a:cubicBezTo>
                    <a:pt x="8498" y="0"/>
                    <a:pt x="8424" y="7"/>
                    <a:pt x="8350" y="22"/>
                  </a:cubicBezTo>
                  <a:cubicBezTo>
                    <a:pt x="7550" y="246"/>
                    <a:pt x="6750" y="694"/>
                    <a:pt x="6014" y="1078"/>
                  </a:cubicBezTo>
                  <a:cubicBezTo>
                    <a:pt x="5309" y="1462"/>
                    <a:pt x="4637" y="1847"/>
                    <a:pt x="3997" y="2263"/>
                  </a:cubicBezTo>
                  <a:cubicBezTo>
                    <a:pt x="2621" y="3127"/>
                    <a:pt x="1373" y="4119"/>
                    <a:pt x="188" y="5175"/>
                  </a:cubicBezTo>
                  <a:cubicBezTo>
                    <a:pt x="0" y="5310"/>
                    <a:pt x="173" y="5557"/>
                    <a:pt x="366" y="5557"/>
                  </a:cubicBezTo>
                  <a:cubicBezTo>
                    <a:pt x="403" y="5557"/>
                    <a:pt x="441" y="5548"/>
                    <a:pt x="477" y="5527"/>
                  </a:cubicBezTo>
                  <a:cubicBezTo>
                    <a:pt x="1789" y="4727"/>
                    <a:pt x="3197" y="4055"/>
                    <a:pt x="4637" y="3447"/>
                  </a:cubicBezTo>
                  <a:cubicBezTo>
                    <a:pt x="5341" y="3159"/>
                    <a:pt x="6078" y="2871"/>
                    <a:pt x="6814" y="2647"/>
                  </a:cubicBezTo>
                  <a:cubicBezTo>
                    <a:pt x="7582" y="2391"/>
                    <a:pt x="8382" y="2167"/>
                    <a:pt x="9118" y="1847"/>
                  </a:cubicBezTo>
                  <a:cubicBezTo>
                    <a:pt x="9566" y="1622"/>
                    <a:pt x="9694" y="1014"/>
                    <a:pt x="9534" y="598"/>
                  </a:cubicBezTo>
                  <a:cubicBezTo>
                    <a:pt x="9372" y="219"/>
                    <a:pt x="8980" y="0"/>
                    <a:pt x="8572" y="0"/>
                  </a:cubicBezTo>
                  <a:close/>
                </a:path>
              </a:pathLst>
            </a:cu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9"/>
          <p:cNvSpPr/>
          <p:nvPr/>
        </p:nvSpPr>
        <p:spPr>
          <a:xfrm rot="-5400000" flipH="1">
            <a:off x="8906422" y="4422837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9"/>
          <p:cNvSpPr/>
          <p:nvPr/>
        </p:nvSpPr>
        <p:spPr>
          <a:xfrm rot="-5400000" flipH="1">
            <a:off x="8273660" y="4582966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9"/>
          <p:cNvSpPr/>
          <p:nvPr/>
        </p:nvSpPr>
        <p:spPr>
          <a:xfrm rot="-5400000" flipH="1">
            <a:off x="9005123" y="4779622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9"/>
          <p:cNvSpPr/>
          <p:nvPr/>
        </p:nvSpPr>
        <p:spPr>
          <a:xfrm rot="-5400000" flipH="1">
            <a:off x="8953183" y="4982902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9"/>
          <p:cNvSpPr/>
          <p:nvPr/>
        </p:nvSpPr>
        <p:spPr>
          <a:xfrm rot="-5400000" flipH="1">
            <a:off x="8457660" y="4891375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9"/>
          <p:cNvSpPr/>
          <p:nvPr/>
        </p:nvSpPr>
        <p:spPr>
          <a:xfrm rot="-5400000" flipH="1">
            <a:off x="7562322" y="4465112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9"/>
          <p:cNvSpPr/>
          <p:nvPr/>
        </p:nvSpPr>
        <p:spPr>
          <a:xfrm rot="-5400000" flipH="1">
            <a:off x="8137180" y="4290523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9"/>
          <p:cNvSpPr/>
          <p:nvPr/>
        </p:nvSpPr>
        <p:spPr>
          <a:xfrm rot="-5400000" flipH="1">
            <a:off x="7327008" y="4406431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41" y="0"/>
                </a:moveTo>
                <a:cubicBezTo>
                  <a:pt x="1" y="0"/>
                  <a:pt x="1" y="1024"/>
                  <a:pt x="641" y="1024"/>
                </a:cubicBezTo>
                <a:cubicBezTo>
                  <a:pt x="1313" y="1024"/>
                  <a:pt x="1313" y="0"/>
                  <a:pt x="641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9"/>
          <p:cNvSpPr/>
          <p:nvPr/>
        </p:nvSpPr>
        <p:spPr>
          <a:xfrm rot="-5400000" flipH="1">
            <a:off x="7862148" y="4779622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rot="-6431599" flipH="1">
            <a:off x="7604642" y="4727629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rot="-5400000" flipH="1">
            <a:off x="7810208" y="4982902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rot="-5400000" flipH="1">
            <a:off x="7314685" y="4891375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rot="10800000" flipH="1">
            <a:off x="6149467" y="4511897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rot="10800000" flipH="1">
            <a:off x="6243543" y="4797227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9"/>
          <p:cNvSpPr/>
          <p:nvPr/>
        </p:nvSpPr>
        <p:spPr>
          <a:xfrm rot="10800000" flipH="1">
            <a:off x="6499039" y="4445080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9"/>
          <p:cNvSpPr/>
          <p:nvPr/>
        </p:nvSpPr>
        <p:spPr>
          <a:xfrm rot="10800000" flipH="1">
            <a:off x="6709499" y="4465136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9"/>
          <p:cNvSpPr/>
          <p:nvPr/>
        </p:nvSpPr>
        <p:spPr>
          <a:xfrm rot="10800000" flipH="1">
            <a:off x="6618004" y="4960659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9"/>
          <p:cNvSpPr/>
          <p:nvPr/>
        </p:nvSpPr>
        <p:spPr>
          <a:xfrm rot="-5400000" flipH="1">
            <a:off x="5477497" y="4422837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9"/>
          <p:cNvSpPr/>
          <p:nvPr/>
        </p:nvSpPr>
        <p:spPr>
          <a:xfrm rot="-5400000" flipH="1">
            <a:off x="5157408" y="4445081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41" y="0"/>
                </a:moveTo>
                <a:cubicBezTo>
                  <a:pt x="1" y="0"/>
                  <a:pt x="1" y="1024"/>
                  <a:pt x="641" y="1024"/>
                </a:cubicBezTo>
                <a:cubicBezTo>
                  <a:pt x="1313" y="1024"/>
                  <a:pt x="1313" y="0"/>
                  <a:pt x="641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9"/>
          <p:cNvSpPr/>
          <p:nvPr/>
        </p:nvSpPr>
        <p:spPr>
          <a:xfrm rot="-5400000" flipH="1">
            <a:off x="5576198" y="4779622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9"/>
          <p:cNvSpPr/>
          <p:nvPr/>
        </p:nvSpPr>
        <p:spPr>
          <a:xfrm rot="-6431599" flipH="1">
            <a:off x="5318692" y="4727629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9"/>
          <p:cNvSpPr/>
          <p:nvPr/>
        </p:nvSpPr>
        <p:spPr>
          <a:xfrm rot="-5400000" flipH="1">
            <a:off x="5524258" y="4982902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9"/>
          <p:cNvSpPr/>
          <p:nvPr/>
        </p:nvSpPr>
        <p:spPr>
          <a:xfrm rot="-5400000" flipH="1">
            <a:off x="5028735" y="4891375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9"/>
          <p:cNvSpPr/>
          <p:nvPr/>
        </p:nvSpPr>
        <p:spPr>
          <a:xfrm rot="5400000" flipH="1">
            <a:off x="4155105" y="4982902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9"/>
          <p:cNvSpPr/>
          <p:nvPr/>
        </p:nvSpPr>
        <p:spPr>
          <a:xfrm rot="5400000" flipH="1">
            <a:off x="4433207" y="4920694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9"/>
          <p:cNvSpPr/>
          <p:nvPr/>
        </p:nvSpPr>
        <p:spPr>
          <a:xfrm rot="5400000" flipH="1">
            <a:off x="4081076" y="4665213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9"/>
          <p:cNvSpPr/>
          <p:nvPr/>
        </p:nvSpPr>
        <p:spPr>
          <a:xfrm rot="5400000" flipH="1">
            <a:off x="4108312" y="4422869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9"/>
          <p:cNvSpPr/>
          <p:nvPr/>
        </p:nvSpPr>
        <p:spPr>
          <a:xfrm rot="-5400000" flipH="1">
            <a:off x="4779960" y="4596850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"/>
          <p:cNvSpPr/>
          <p:nvPr/>
        </p:nvSpPr>
        <p:spPr>
          <a:xfrm rot="10800000" flipH="1">
            <a:off x="5948568" y="4958277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9"/>
          <p:cNvSpPr/>
          <p:nvPr/>
        </p:nvSpPr>
        <p:spPr>
          <a:xfrm rot="5400000" flipH="1">
            <a:off x="4433207" y="4616394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9"/>
          <p:cNvSpPr/>
          <p:nvPr/>
        </p:nvSpPr>
        <p:spPr>
          <a:xfrm rot="-6431599" flipH="1">
            <a:off x="6993792" y="4727629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9"/>
          <p:cNvSpPr/>
          <p:nvPr/>
        </p:nvSpPr>
        <p:spPr>
          <a:xfrm rot="-5400000" flipH="1">
            <a:off x="6928198" y="5002459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9"/>
          <p:cNvSpPr/>
          <p:nvPr/>
        </p:nvSpPr>
        <p:spPr>
          <a:xfrm rot="-5400000" flipH="1">
            <a:off x="8200060" y="4958279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9"/>
          <p:cNvSpPr/>
          <p:nvPr/>
        </p:nvSpPr>
        <p:spPr>
          <a:xfrm rot="-5400000" flipH="1">
            <a:off x="3689635" y="4422837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9"/>
          <p:cNvSpPr/>
          <p:nvPr/>
        </p:nvSpPr>
        <p:spPr>
          <a:xfrm rot="-5400000" flipH="1">
            <a:off x="3056872" y="4582966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9"/>
          <p:cNvSpPr/>
          <p:nvPr/>
        </p:nvSpPr>
        <p:spPr>
          <a:xfrm rot="-5400000" flipH="1">
            <a:off x="3788335" y="4779622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9"/>
          <p:cNvSpPr/>
          <p:nvPr/>
        </p:nvSpPr>
        <p:spPr>
          <a:xfrm rot="-5400000" flipH="1">
            <a:off x="3736395" y="4982902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9"/>
          <p:cNvSpPr/>
          <p:nvPr/>
        </p:nvSpPr>
        <p:spPr>
          <a:xfrm rot="-5400000" flipH="1">
            <a:off x="3240872" y="4891375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9"/>
          <p:cNvSpPr/>
          <p:nvPr/>
        </p:nvSpPr>
        <p:spPr>
          <a:xfrm rot="-5400000" flipH="1">
            <a:off x="2345535" y="4465112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9"/>
          <p:cNvSpPr/>
          <p:nvPr/>
        </p:nvSpPr>
        <p:spPr>
          <a:xfrm rot="-5400000" flipH="1">
            <a:off x="2920393" y="4290523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9"/>
          <p:cNvSpPr/>
          <p:nvPr/>
        </p:nvSpPr>
        <p:spPr>
          <a:xfrm rot="-5400000" flipH="1">
            <a:off x="2110220" y="4406431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41" y="0"/>
                </a:moveTo>
                <a:cubicBezTo>
                  <a:pt x="1" y="0"/>
                  <a:pt x="1" y="1024"/>
                  <a:pt x="641" y="1024"/>
                </a:cubicBezTo>
                <a:cubicBezTo>
                  <a:pt x="1313" y="1024"/>
                  <a:pt x="1313" y="0"/>
                  <a:pt x="641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9"/>
          <p:cNvSpPr/>
          <p:nvPr/>
        </p:nvSpPr>
        <p:spPr>
          <a:xfrm rot="-5400000" flipH="1">
            <a:off x="2645360" y="4779622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9"/>
          <p:cNvSpPr/>
          <p:nvPr/>
        </p:nvSpPr>
        <p:spPr>
          <a:xfrm rot="-6431599" flipH="1">
            <a:off x="2387855" y="4727629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9"/>
          <p:cNvSpPr/>
          <p:nvPr/>
        </p:nvSpPr>
        <p:spPr>
          <a:xfrm rot="-5400000" flipH="1">
            <a:off x="2593420" y="4982902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9"/>
          <p:cNvSpPr/>
          <p:nvPr/>
        </p:nvSpPr>
        <p:spPr>
          <a:xfrm rot="-5400000" flipH="1">
            <a:off x="2097897" y="4891375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9"/>
          <p:cNvSpPr/>
          <p:nvPr/>
        </p:nvSpPr>
        <p:spPr>
          <a:xfrm rot="10800000" flipH="1">
            <a:off x="932679" y="4511897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9"/>
          <p:cNvSpPr/>
          <p:nvPr/>
        </p:nvSpPr>
        <p:spPr>
          <a:xfrm rot="10800000" flipH="1">
            <a:off x="1026755" y="4797227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9"/>
          <p:cNvSpPr/>
          <p:nvPr/>
        </p:nvSpPr>
        <p:spPr>
          <a:xfrm rot="10800000" flipH="1">
            <a:off x="1282252" y="4445080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9"/>
          <p:cNvSpPr/>
          <p:nvPr/>
        </p:nvSpPr>
        <p:spPr>
          <a:xfrm rot="10800000" flipH="1">
            <a:off x="1492712" y="4465136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9"/>
          <p:cNvSpPr/>
          <p:nvPr/>
        </p:nvSpPr>
        <p:spPr>
          <a:xfrm rot="10800000" flipH="1">
            <a:off x="1401217" y="4960659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9"/>
          <p:cNvSpPr/>
          <p:nvPr/>
        </p:nvSpPr>
        <p:spPr>
          <a:xfrm rot="-5400000" flipH="1">
            <a:off x="260710" y="4422837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9"/>
          <p:cNvSpPr/>
          <p:nvPr/>
        </p:nvSpPr>
        <p:spPr>
          <a:xfrm rot="-5400000" flipH="1">
            <a:off x="359410" y="4779622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9"/>
          <p:cNvSpPr/>
          <p:nvPr/>
        </p:nvSpPr>
        <p:spPr>
          <a:xfrm rot="-6431599" flipH="1">
            <a:off x="101905" y="4727629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9"/>
          <p:cNvSpPr/>
          <p:nvPr/>
        </p:nvSpPr>
        <p:spPr>
          <a:xfrm rot="-5400000" flipH="1">
            <a:off x="307470" y="4982902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9"/>
          <p:cNvSpPr/>
          <p:nvPr/>
        </p:nvSpPr>
        <p:spPr>
          <a:xfrm rot="10800000" flipH="1">
            <a:off x="731780" y="4958277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9"/>
          <p:cNvSpPr/>
          <p:nvPr/>
        </p:nvSpPr>
        <p:spPr>
          <a:xfrm rot="-6431599" flipH="1">
            <a:off x="1777005" y="4727629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9"/>
          <p:cNvSpPr/>
          <p:nvPr/>
        </p:nvSpPr>
        <p:spPr>
          <a:xfrm rot="-5400000" flipH="1">
            <a:off x="1711410" y="5002459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9"/>
          <p:cNvSpPr/>
          <p:nvPr/>
        </p:nvSpPr>
        <p:spPr>
          <a:xfrm rot="-5400000" flipH="1">
            <a:off x="2983272" y="4958279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9"/>
          <p:cNvSpPr/>
          <p:nvPr/>
        </p:nvSpPr>
        <p:spPr>
          <a:xfrm rot="5400000" flipH="1">
            <a:off x="170722" y="654712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9"/>
          <p:cNvSpPr/>
          <p:nvPr/>
        </p:nvSpPr>
        <p:spPr>
          <a:xfrm rot="5400000" flipH="1">
            <a:off x="828124" y="533679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9"/>
          <p:cNvSpPr/>
          <p:nvPr/>
        </p:nvSpPr>
        <p:spPr>
          <a:xfrm rot="5400000" flipH="1">
            <a:off x="96693" y="337024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9"/>
          <p:cNvSpPr/>
          <p:nvPr/>
        </p:nvSpPr>
        <p:spPr>
          <a:xfrm rot="5400000" flipH="1">
            <a:off x="123929" y="94680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9"/>
          <p:cNvSpPr/>
          <p:nvPr/>
        </p:nvSpPr>
        <p:spPr>
          <a:xfrm rot="5400000" flipH="1">
            <a:off x="619485" y="186175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9"/>
          <p:cNvSpPr/>
          <p:nvPr/>
        </p:nvSpPr>
        <p:spPr>
          <a:xfrm rot="5400000" flipH="1">
            <a:off x="1514822" y="612437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9"/>
          <p:cNvSpPr/>
          <p:nvPr/>
        </p:nvSpPr>
        <p:spPr>
          <a:xfrm rot="5400000" flipH="1">
            <a:off x="939964" y="787702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9"/>
          <p:cNvSpPr/>
          <p:nvPr/>
        </p:nvSpPr>
        <p:spPr>
          <a:xfrm rot="5400000" flipH="1">
            <a:off x="1774808" y="710215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41" y="0"/>
                </a:moveTo>
                <a:cubicBezTo>
                  <a:pt x="1" y="0"/>
                  <a:pt x="1" y="1024"/>
                  <a:pt x="641" y="1024"/>
                </a:cubicBezTo>
                <a:cubicBezTo>
                  <a:pt x="1313" y="1024"/>
                  <a:pt x="1313" y="0"/>
                  <a:pt x="641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9"/>
          <p:cNvSpPr/>
          <p:nvPr/>
        </p:nvSpPr>
        <p:spPr>
          <a:xfrm rot="5400000" flipH="1">
            <a:off x="1239668" y="337024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9"/>
          <p:cNvSpPr/>
          <p:nvPr/>
        </p:nvSpPr>
        <p:spPr>
          <a:xfrm rot="4368401" flipH="1">
            <a:off x="1509193" y="398481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9"/>
          <p:cNvSpPr/>
          <p:nvPr/>
        </p:nvSpPr>
        <p:spPr>
          <a:xfrm rot="5400000" flipH="1">
            <a:off x="1266904" y="94680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9"/>
          <p:cNvSpPr/>
          <p:nvPr/>
        </p:nvSpPr>
        <p:spPr>
          <a:xfrm rot="5400000" flipH="1">
            <a:off x="1762460" y="186175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9"/>
          <p:cNvSpPr/>
          <p:nvPr/>
        </p:nvSpPr>
        <p:spPr>
          <a:xfrm flipH="1">
            <a:off x="2927677" y="565653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9"/>
          <p:cNvSpPr/>
          <p:nvPr/>
        </p:nvSpPr>
        <p:spPr>
          <a:xfrm flipH="1">
            <a:off x="2858241" y="319419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9"/>
          <p:cNvSpPr/>
          <p:nvPr/>
        </p:nvSpPr>
        <p:spPr>
          <a:xfrm flipH="1">
            <a:off x="2602777" y="671566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9"/>
          <p:cNvSpPr/>
          <p:nvPr/>
        </p:nvSpPr>
        <p:spPr>
          <a:xfrm flipH="1">
            <a:off x="2367613" y="612446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9"/>
          <p:cNvSpPr/>
          <p:nvPr/>
        </p:nvSpPr>
        <p:spPr>
          <a:xfrm flipH="1">
            <a:off x="2459140" y="116891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9"/>
          <p:cNvSpPr/>
          <p:nvPr/>
        </p:nvSpPr>
        <p:spPr>
          <a:xfrm rot="5400000" flipH="1">
            <a:off x="3599647" y="654712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9"/>
          <p:cNvSpPr/>
          <p:nvPr/>
        </p:nvSpPr>
        <p:spPr>
          <a:xfrm rot="5400000" flipH="1">
            <a:off x="3944408" y="671565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41" y="0"/>
                </a:moveTo>
                <a:cubicBezTo>
                  <a:pt x="1" y="0"/>
                  <a:pt x="1" y="1024"/>
                  <a:pt x="641" y="1024"/>
                </a:cubicBezTo>
                <a:cubicBezTo>
                  <a:pt x="1313" y="1024"/>
                  <a:pt x="1313" y="0"/>
                  <a:pt x="641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9"/>
          <p:cNvSpPr/>
          <p:nvPr/>
        </p:nvSpPr>
        <p:spPr>
          <a:xfrm rot="5400000" flipH="1">
            <a:off x="3525618" y="337024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9"/>
          <p:cNvSpPr/>
          <p:nvPr/>
        </p:nvSpPr>
        <p:spPr>
          <a:xfrm rot="4368401" flipH="1">
            <a:off x="3795143" y="398481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9"/>
          <p:cNvSpPr/>
          <p:nvPr/>
        </p:nvSpPr>
        <p:spPr>
          <a:xfrm rot="5400000" flipH="1">
            <a:off x="3552854" y="94680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9"/>
          <p:cNvSpPr/>
          <p:nvPr/>
        </p:nvSpPr>
        <p:spPr>
          <a:xfrm rot="5400000" flipH="1">
            <a:off x="4048410" y="186175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9"/>
          <p:cNvSpPr/>
          <p:nvPr/>
        </p:nvSpPr>
        <p:spPr>
          <a:xfrm rot="-5400000" flipH="1">
            <a:off x="4922040" y="94648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9"/>
          <p:cNvSpPr/>
          <p:nvPr/>
        </p:nvSpPr>
        <p:spPr>
          <a:xfrm rot="-5400000" flipH="1">
            <a:off x="4668577" y="195952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9"/>
          <p:cNvSpPr/>
          <p:nvPr/>
        </p:nvSpPr>
        <p:spPr>
          <a:xfrm rot="-5400000" flipH="1">
            <a:off x="5020740" y="451432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9"/>
          <p:cNvSpPr/>
          <p:nvPr/>
        </p:nvSpPr>
        <p:spPr>
          <a:xfrm rot="-5400000" flipH="1">
            <a:off x="4968800" y="654712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9"/>
          <p:cNvSpPr/>
          <p:nvPr/>
        </p:nvSpPr>
        <p:spPr>
          <a:xfrm rot="5400000" flipH="1">
            <a:off x="4297185" y="480700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9"/>
          <p:cNvSpPr/>
          <p:nvPr/>
        </p:nvSpPr>
        <p:spPr>
          <a:xfrm flipH="1">
            <a:off x="3153216" y="158369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9"/>
          <p:cNvSpPr/>
          <p:nvPr/>
        </p:nvSpPr>
        <p:spPr>
          <a:xfrm rot="-5400000" flipH="1">
            <a:off x="4668577" y="500252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9"/>
          <p:cNvSpPr/>
          <p:nvPr/>
        </p:nvSpPr>
        <p:spPr>
          <a:xfrm rot="4368401" flipH="1">
            <a:off x="2120043" y="398481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"/>
          <p:cNvSpPr/>
          <p:nvPr/>
        </p:nvSpPr>
        <p:spPr>
          <a:xfrm rot="5400000" flipH="1">
            <a:off x="2173618" y="114187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9"/>
          <p:cNvSpPr/>
          <p:nvPr/>
        </p:nvSpPr>
        <p:spPr>
          <a:xfrm rot="5400000" flipH="1">
            <a:off x="901724" y="158367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9"/>
          <p:cNvSpPr/>
          <p:nvPr/>
        </p:nvSpPr>
        <p:spPr>
          <a:xfrm rot="5400000" flipH="1">
            <a:off x="5387510" y="654712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9"/>
          <p:cNvSpPr/>
          <p:nvPr/>
        </p:nvSpPr>
        <p:spPr>
          <a:xfrm rot="5400000" flipH="1">
            <a:off x="6044912" y="533679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9"/>
          <p:cNvSpPr/>
          <p:nvPr/>
        </p:nvSpPr>
        <p:spPr>
          <a:xfrm rot="5400000" flipH="1">
            <a:off x="5313481" y="337024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9"/>
          <p:cNvSpPr/>
          <p:nvPr/>
        </p:nvSpPr>
        <p:spPr>
          <a:xfrm rot="5400000" flipH="1">
            <a:off x="5340717" y="94680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9"/>
          <p:cNvSpPr/>
          <p:nvPr/>
        </p:nvSpPr>
        <p:spPr>
          <a:xfrm rot="5400000" flipH="1">
            <a:off x="5836272" y="186175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9"/>
          <p:cNvSpPr/>
          <p:nvPr/>
        </p:nvSpPr>
        <p:spPr>
          <a:xfrm rot="5400000" flipH="1">
            <a:off x="6731610" y="612437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9"/>
          <p:cNvSpPr/>
          <p:nvPr/>
        </p:nvSpPr>
        <p:spPr>
          <a:xfrm rot="5400000" flipH="1">
            <a:off x="6156751" y="787702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9"/>
          <p:cNvSpPr/>
          <p:nvPr/>
        </p:nvSpPr>
        <p:spPr>
          <a:xfrm rot="5400000" flipH="1">
            <a:off x="6991596" y="710215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41" y="0"/>
                </a:moveTo>
                <a:cubicBezTo>
                  <a:pt x="1" y="0"/>
                  <a:pt x="1" y="1024"/>
                  <a:pt x="641" y="1024"/>
                </a:cubicBezTo>
                <a:cubicBezTo>
                  <a:pt x="1313" y="1024"/>
                  <a:pt x="1313" y="0"/>
                  <a:pt x="641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9"/>
          <p:cNvSpPr/>
          <p:nvPr/>
        </p:nvSpPr>
        <p:spPr>
          <a:xfrm rot="5400000" flipH="1">
            <a:off x="6456456" y="337024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9"/>
          <p:cNvSpPr/>
          <p:nvPr/>
        </p:nvSpPr>
        <p:spPr>
          <a:xfrm rot="4368401" flipH="1">
            <a:off x="6725981" y="398481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9"/>
          <p:cNvSpPr/>
          <p:nvPr/>
        </p:nvSpPr>
        <p:spPr>
          <a:xfrm rot="5400000" flipH="1">
            <a:off x="6483692" y="94680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9"/>
          <p:cNvSpPr/>
          <p:nvPr/>
        </p:nvSpPr>
        <p:spPr>
          <a:xfrm rot="5400000" flipH="1">
            <a:off x="6979247" y="186175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9"/>
          <p:cNvSpPr/>
          <p:nvPr/>
        </p:nvSpPr>
        <p:spPr>
          <a:xfrm flipH="1">
            <a:off x="8144465" y="565653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9"/>
          <p:cNvSpPr/>
          <p:nvPr/>
        </p:nvSpPr>
        <p:spPr>
          <a:xfrm flipH="1">
            <a:off x="8075029" y="319419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9"/>
          <p:cNvSpPr/>
          <p:nvPr/>
        </p:nvSpPr>
        <p:spPr>
          <a:xfrm flipH="1">
            <a:off x="7819564" y="671566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9"/>
          <p:cNvSpPr/>
          <p:nvPr/>
        </p:nvSpPr>
        <p:spPr>
          <a:xfrm flipH="1">
            <a:off x="7584400" y="612446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9"/>
          <p:cNvSpPr/>
          <p:nvPr/>
        </p:nvSpPr>
        <p:spPr>
          <a:xfrm flipH="1">
            <a:off x="7675927" y="116891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9"/>
          <p:cNvSpPr/>
          <p:nvPr/>
        </p:nvSpPr>
        <p:spPr>
          <a:xfrm rot="5400000" flipH="1">
            <a:off x="8816435" y="654712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9"/>
          <p:cNvSpPr/>
          <p:nvPr/>
        </p:nvSpPr>
        <p:spPr>
          <a:xfrm rot="5400000" flipH="1">
            <a:off x="8742406" y="337024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9"/>
          <p:cNvSpPr/>
          <p:nvPr/>
        </p:nvSpPr>
        <p:spPr>
          <a:xfrm rot="4368401" flipH="1">
            <a:off x="9011931" y="398481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9"/>
          <p:cNvSpPr/>
          <p:nvPr/>
        </p:nvSpPr>
        <p:spPr>
          <a:xfrm rot="5400000" flipH="1">
            <a:off x="8769642" y="94680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9"/>
          <p:cNvSpPr/>
          <p:nvPr/>
        </p:nvSpPr>
        <p:spPr>
          <a:xfrm flipH="1">
            <a:off x="8370004" y="158369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9"/>
          <p:cNvSpPr/>
          <p:nvPr/>
        </p:nvSpPr>
        <p:spPr>
          <a:xfrm rot="4368401" flipH="1">
            <a:off x="7336831" y="398481"/>
            <a:ext cx="30161" cy="23465"/>
          </a:xfrm>
          <a:custGeom>
            <a:avLst/>
            <a:gdLst/>
            <a:ahLst/>
            <a:cxnLst/>
            <a:rect l="l" t="t" r="r" b="b"/>
            <a:pathLst>
              <a:path w="1153" h="897" extrusionOk="0">
                <a:moveTo>
                  <a:pt x="576" y="0"/>
                </a:moveTo>
                <a:cubicBezTo>
                  <a:pt x="0" y="0"/>
                  <a:pt x="0" y="897"/>
                  <a:pt x="576" y="897"/>
                </a:cubicBezTo>
                <a:cubicBezTo>
                  <a:pt x="1152" y="897"/>
                  <a:pt x="1152" y="0"/>
                  <a:pt x="57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9"/>
          <p:cNvSpPr/>
          <p:nvPr/>
        </p:nvSpPr>
        <p:spPr>
          <a:xfrm rot="5400000" flipH="1">
            <a:off x="7390406" y="114187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9"/>
          <p:cNvSpPr/>
          <p:nvPr/>
        </p:nvSpPr>
        <p:spPr>
          <a:xfrm rot="5400000" flipH="1">
            <a:off x="6118512" y="158367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solidFill>
          <a:srgbClr val="FDCF06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8" name="Google Shape;1588;p27"/>
          <p:cNvSpPr/>
          <p:nvPr/>
        </p:nvSpPr>
        <p:spPr>
          <a:xfrm flipH="1">
            <a:off x="6785696" y="4622596"/>
            <a:ext cx="66884" cy="72024"/>
          </a:xfrm>
          <a:custGeom>
            <a:avLst/>
            <a:gdLst/>
            <a:ahLst/>
            <a:cxnLst/>
            <a:rect l="l" t="t" r="r" b="b"/>
            <a:pathLst>
              <a:path w="2082" h="2242" extrusionOk="0">
                <a:moveTo>
                  <a:pt x="1057" y="1"/>
                </a:moveTo>
                <a:cubicBezTo>
                  <a:pt x="961" y="33"/>
                  <a:pt x="897" y="33"/>
                  <a:pt x="801" y="33"/>
                </a:cubicBezTo>
                <a:cubicBezTo>
                  <a:pt x="737" y="65"/>
                  <a:pt x="673" y="97"/>
                  <a:pt x="609" y="129"/>
                </a:cubicBezTo>
                <a:cubicBezTo>
                  <a:pt x="481" y="193"/>
                  <a:pt x="417" y="257"/>
                  <a:pt x="353" y="353"/>
                </a:cubicBezTo>
                <a:cubicBezTo>
                  <a:pt x="322" y="399"/>
                  <a:pt x="291" y="446"/>
                  <a:pt x="264" y="496"/>
                </a:cubicBezTo>
                <a:lnTo>
                  <a:pt x="264" y="496"/>
                </a:lnTo>
                <a:cubicBezTo>
                  <a:pt x="173" y="577"/>
                  <a:pt x="124" y="662"/>
                  <a:pt x="97" y="769"/>
                </a:cubicBezTo>
                <a:cubicBezTo>
                  <a:pt x="33" y="897"/>
                  <a:pt x="1" y="1025"/>
                  <a:pt x="1" y="1185"/>
                </a:cubicBezTo>
                <a:cubicBezTo>
                  <a:pt x="1" y="1313"/>
                  <a:pt x="33" y="1473"/>
                  <a:pt x="97" y="1601"/>
                </a:cubicBezTo>
                <a:cubicBezTo>
                  <a:pt x="129" y="1729"/>
                  <a:pt x="193" y="1825"/>
                  <a:pt x="321" y="1921"/>
                </a:cubicBezTo>
                <a:cubicBezTo>
                  <a:pt x="417" y="2017"/>
                  <a:pt x="513" y="2081"/>
                  <a:pt x="641" y="2145"/>
                </a:cubicBezTo>
                <a:cubicBezTo>
                  <a:pt x="769" y="2209"/>
                  <a:pt x="897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3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57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7"/>
          <p:cNvSpPr/>
          <p:nvPr/>
        </p:nvSpPr>
        <p:spPr>
          <a:xfrm flipH="1">
            <a:off x="6026971" y="4816421"/>
            <a:ext cx="66852" cy="70964"/>
          </a:xfrm>
          <a:custGeom>
            <a:avLst/>
            <a:gdLst/>
            <a:ahLst/>
            <a:cxnLst/>
            <a:rect l="l" t="t" r="r" b="b"/>
            <a:pathLst>
              <a:path w="2081" h="2209" extrusionOk="0">
                <a:moveTo>
                  <a:pt x="1057" y="0"/>
                </a:moveTo>
                <a:cubicBezTo>
                  <a:pt x="961" y="0"/>
                  <a:pt x="897" y="0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60"/>
                  <a:pt x="417" y="256"/>
                  <a:pt x="353" y="352"/>
                </a:cubicBezTo>
                <a:cubicBezTo>
                  <a:pt x="323" y="382"/>
                  <a:pt x="293" y="419"/>
                  <a:pt x="267" y="462"/>
                </a:cubicBezTo>
                <a:lnTo>
                  <a:pt x="267" y="462"/>
                </a:lnTo>
                <a:cubicBezTo>
                  <a:pt x="174" y="551"/>
                  <a:pt x="124" y="660"/>
                  <a:pt x="97" y="768"/>
                </a:cubicBezTo>
                <a:cubicBezTo>
                  <a:pt x="33" y="896"/>
                  <a:pt x="1" y="1024"/>
                  <a:pt x="1" y="1152"/>
                </a:cubicBezTo>
                <a:cubicBezTo>
                  <a:pt x="1" y="1312"/>
                  <a:pt x="33" y="1440"/>
                  <a:pt x="97" y="1569"/>
                </a:cubicBezTo>
                <a:cubicBezTo>
                  <a:pt x="129" y="1697"/>
                  <a:pt x="193" y="1793"/>
                  <a:pt x="321" y="1889"/>
                </a:cubicBezTo>
                <a:cubicBezTo>
                  <a:pt x="417" y="2017"/>
                  <a:pt x="513" y="2081"/>
                  <a:pt x="641" y="2113"/>
                </a:cubicBezTo>
                <a:cubicBezTo>
                  <a:pt x="769" y="2177"/>
                  <a:pt x="897" y="2209"/>
                  <a:pt x="1057" y="2209"/>
                </a:cubicBezTo>
                <a:lnTo>
                  <a:pt x="1313" y="2177"/>
                </a:lnTo>
                <a:cubicBezTo>
                  <a:pt x="1505" y="2113"/>
                  <a:pt x="1665" y="2017"/>
                  <a:pt x="1793" y="1889"/>
                </a:cubicBezTo>
                <a:cubicBezTo>
                  <a:pt x="1825" y="1825"/>
                  <a:pt x="1889" y="1761"/>
                  <a:pt x="1953" y="1697"/>
                </a:cubicBezTo>
                <a:cubicBezTo>
                  <a:pt x="2049" y="1537"/>
                  <a:pt x="2081" y="1344"/>
                  <a:pt x="2081" y="1152"/>
                </a:cubicBezTo>
                <a:lnTo>
                  <a:pt x="2049" y="896"/>
                </a:lnTo>
                <a:cubicBezTo>
                  <a:pt x="2017" y="736"/>
                  <a:pt x="1953" y="640"/>
                  <a:pt x="1857" y="544"/>
                </a:cubicBezTo>
                <a:cubicBezTo>
                  <a:pt x="1850" y="530"/>
                  <a:pt x="1842" y="516"/>
                  <a:pt x="1834" y="503"/>
                </a:cubicBezTo>
                <a:lnTo>
                  <a:pt x="1834" y="503"/>
                </a:lnTo>
                <a:cubicBezTo>
                  <a:pt x="1828" y="477"/>
                  <a:pt x="1825" y="448"/>
                  <a:pt x="1825" y="416"/>
                </a:cubicBezTo>
                <a:cubicBezTo>
                  <a:pt x="1761" y="320"/>
                  <a:pt x="1665" y="256"/>
                  <a:pt x="1569" y="192"/>
                </a:cubicBezTo>
                <a:cubicBezTo>
                  <a:pt x="1537" y="128"/>
                  <a:pt x="1473" y="96"/>
                  <a:pt x="1377" y="64"/>
                </a:cubicBezTo>
                <a:cubicBezTo>
                  <a:pt x="1281" y="0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7"/>
          <p:cNvSpPr/>
          <p:nvPr/>
        </p:nvSpPr>
        <p:spPr>
          <a:xfrm flipH="1">
            <a:off x="5343195" y="4924178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7"/>
          <p:cNvSpPr/>
          <p:nvPr/>
        </p:nvSpPr>
        <p:spPr>
          <a:xfrm flipH="1">
            <a:off x="6840454" y="4887393"/>
            <a:ext cx="43208" cy="32928"/>
          </a:xfrm>
          <a:custGeom>
            <a:avLst/>
            <a:gdLst/>
            <a:ahLst/>
            <a:cxnLst/>
            <a:rect l="l" t="t" r="r" b="b"/>
            <a:pathLst>
              <a:path w="1345" h="1025" extrusionOk="0">
                <a:moveTo>
                  <a:pt x="673" y="1"/>
                </a:moveTo>
                <a:cubicBezTo>
                  <a:pt x="1" y="1"/>
                  <a:pt x="1" y="1025"/>
                  <a:pt x="673" y="1025"/>
                </a:cubicBezTo>
                <a:cubicBezTo>
                  <a:pt x="1345" y="1025"/>
                  <a:pt x="1345" y="1"/>
                  <a:pt x="673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7"/>
          <p:cNvSpPr/>
          <p:nvPr/>
        </p:nvSpPr>
        <p:spPr>
          <a:xfrm flipH="1">
            <a:off x="6511196" y="4924882"/>
            <a:ext cx="91524" cy="69968"/>
          </a:xfrm>
          <a:custGeom>
            <a:avLst/>
            <a:gdLst/>
            <a:ahLst/>
            <a:cxnLst/>
            <a:rect l="l" t="t" r="r" b="b"/>
            <a:pathLst>
              <a:path w="2849" h="2178" extrusionOk="0">
                <a:moveTo>
                  <a:pt x="1409" y="1"/>
                </a:moveTo>
                <a:cubicBezTo>
                  <a:pt x="0" y="1"/>
                  <a:pt x="0" y="2177"/>
                  <a:pt x="1409" y="2177"/>
                </a:cubicBezTo>
                <a:cubicBezTo>
                  <a:pt x="2849" y="2177"/>
                  <a:pt x="2849" y="1"/>
                  <a:pt x="14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7"/>
          <p:cNvSpPr/>
          <p:nvPr/>
        </p:nvSpPr>
        <p:spPr>
          <a:xfrm flipH="1">
            <a:off x="5619135" y="4725432"/>
            <a:ext cx="51432" cy="39096"/>
          </a:xfrm>
          <a:custGeom>
            <a:avLst/>
            <a:gdLst/>
            <a:ahLst/>
            <a:cxnLst/>
            <a:rect l="l" t="t" r="r" b="b"/>
            <a:pathLst>
              <a:path w="1601" h="1217" extrusionOk="0">
                <a:moveTo>
                  <a:pt x="800" y="0"/>
                </a:moveTo>
                <a:cubicBezTo>
                  <a:pt x="0" y="0"/>
                  <a:pt x="0" y="1216"/>
                  <a:pt x="800" y="1216"/>
                </a:cubicBezTo>
                <a:cubicBezTo>
                  <a:pt x="1601" y="1216"/>
                  <a:pt x="1601" y="0"/>
                  <a:pt x="800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7"/>
          <p:cNvSpPr/>
          <p:nvPr/>
        </p:nvSpPr>
        <p:spPr>
          <a:xfrm flipH="1">
            <a:off x="8997846" y="4816421"/>
            <a:ext cx="66852" cy="70964"/>
          </a:xfrm>
          <a:custGeom>
            <a:avLst/>
            <a:gdLst/>
            <a:ahLst/>
            <a:cxnLst/>
            <a:rect l="l" t="t" r="r" b="b"/>
            <a:pathLst>
              <a:path w="2081" h="2209" extrusionOk="0">
                <a:moveTo>
                  <a:pt x="1057" y="0"/>
                </a:moveTo>
                <a:cubicBezTo>
                  <a:pt x="961" y="0"/>
                  <a:pt x="897" y="0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60"/>
                  <a:pt x="417" y="256"/>
                  <a:pt x="353" y="352"/>
                </a:cubicBezTo>
                <a:cubicBezTo>
                  <a:pt x="323" y="382"/>
                  <a:pt x="293" y="419"/>
                  <a:pt x="267" y="462"/>
                </a:cubicBezTo>
                <a:lnTo>
                  <a:pt x="267" y="462"/>
                </a:lnTo>
                <a:cubicBezTo>
                  <a:pt x="174" y="551"/>
                  <a:pt x="124" y="660"/>
                  <a:pt x="97" y="768"/>
                </a:cubicBezTo>
                <a:cubicBezTo>
                  <a:pt x="33" y="896"/>
                  <a:pt x="1" y="1024"/>
                  <a:pt x="1" y="1152"/>
                </a:cubicBezTo>
                <a:cubicBezTo>
                  <a:pt x="1" y="1312"/>
                  <a:pt x="33" y="1440"/>
                  <a:pt x="97" y="1569"/>
                </a:cubicBezTo>
                <a:cubicBezTo>
                  <a:pt x="129" y="1697"/>
                  <a:pt x="193" y="1793"/>
                  <a:pt x="321" y="1889"/>
                </a:cubicBezTo>
                <a:cubicBezTo>
                  <a:pt x="417" y="2017"/>
                  <a:pt x="513" y="2081"/>
                  <a:pt x="641" y="2113"/>
                </a:cubicBezTo>
                <a:cubicBezTo>
                  <a:pt x="769" y="2177"/>
                  <a:pt x="897" y="2209"/>
                  <a:pt x="1057" y="2209"/>
                </a:cubicBezTo>
                <a:lnTo>
                  <a:pt x="1313" y="2177"/>
                </a:lnTo>
                <a:cubicBezTo>
                  <a:pt x="1505" y="2113"/>
                  <a:pt x="1665" y="2017"/>
                  <a:pt x="1793" y="1889"/>
                </a:cubicBezTo>
                <a:cubicBezTo>
                  <a:pt x="1825" y="1825"/>
                  <a:pt x="1889" y="1761"/>
                  <a:pt x="1953" y="1697"/>
                </a:cubicBezTo>
                <a:cubicBezTo>
                  <a:pt x="2049" y="1537"/>
                  <a:pt x="2081" y="1344"/>
                  <a:pt x="2081" y="1152"/>
                </a:cubicBezTo>
                <a:lnTo>
                  <a:pt x="2049" y="896"/>
                </a:lnTo>
                <a:cubicBezTo>
                  <a:pt x="2017" y="736"/>
                  <a:pt x="1953" y="640"/>
                  <a:pt x="1857" y="544"/>
                </a:cubicBezTo>
                <a:cubicBezTo>
                  <a:pt x="1850" y="530"/>
                  <a:pt x="1842" y="516"/>
                  <a:pt x="1834" y="503"/>
                </a:cubicBezTo>
                <a:lnTo>
                  <a:pt x="1834" y="503"/>
                </a:lnTo>
                <a:cubicBezTo>
                  <a:pt x="1828" y="477"/>
                  <a:pt x="1825" y="448"/>
                  <a:pt x="1825" y="416"/>
                </a:cubicBezTo>
                <a:cubicBezTo>
                  <a:pt x="1761" y="320"/>
                  <a:pt x="1665" y="256"/>
                  <a:pt x="1569" y="192"/>
                </a:cubicBezTo>
                <a:cubicBezTo>
                  <a:pt x="1537" y="128"/>
                  <a:pt x="1473" y="96"/>
                  <a:pt x="1377" y="64"/>
                </a:cubicBezTo>
                <a:cubicBezTo>
                  <a:pt x="1281" y="0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7"/>
          <p:cNvSpPr/>
          <p:nvPr/>
        </p:nvSpPr>
        <p:spPr>
          <a:xfrm flipH="1">
            <a:off x="7964506" y="4622596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7"/>
          <p:cNvSpPr/>
          <p:nvPr/>
        </p:nvSpPr>
        <p:spPr>
          <a:xfrm flipH="1">
            <a:off x="8314070" y="4924178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7"/>
          <p:cNvSpPr/>
          <p:nvPr/>
        </p:nvSpPr>
        <p:spPr>
          <a:xfrm flipH="1">
            <a:off x="8916806" y="4599433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7"/>
          <p:cNvSpPr/>
          <p:nvPr/>
        </p:nvSpPr>
        <p:spPr>
          <a:xfrm flipH="1">
            <a:off x="7614933" y="4959833"/>
            <a:ext cx="91524" cy="70996"/>
          </a:xfrm>
          <a:custGeom>
            <a:avLst/>
            <a:gdLst/>
            <a:ahLst/>
            <a:cxnLst/>
            <a:rect l="l" t="t" r="r" b="b"/>
            <a:pathLst>
              <a:path w="2849" h="2210" extrusionOk="0">
                <a:moveTo>
                  <a:pt x="1440" y="1"/>
                </a:moveTo>
                <a:cubicBezTo>
                  <a:pt x="0" y="1"/>
                  <a:pt x="0" y="2209"/>
                  <a:pt x="1440" y="2209"/>
                </a:cubicBezTo>
                <a:cubicBezTo>
                  <a:pt x="2849" y="2209"/>
                  <a:pt x="2849" y="1"/>
                  <a:pt x="1440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7"/>
          <p:cNvSpPr/>
          <p:nvPr/>
        </p:nvSpPr>
        <p:spPr>
          <a:xfrm flipH="1">
            <a:off x="7149169" y="4928465"/>
            <a:ext cx="63768" cy="50436"/>
          </a:xfrm>
          <a:custGeom>
            <a:avLst/>
            <a:gdLst/>
            <a:ahLst/>
            <a:cxnLst/>
            <a:rect l="l" t="t" r="r" b="b"/>
            <a:pathLst>
              <a:path w="1985" h="1570" extrusionOk="0">
                <a:moveTo>
                  <a:pt x="992" y="1"/>
                </a:moveTo>
                <a:cubicBezTo>
                  <a:pt x="0" y="1"/>
                  <a:pt x="0" y="1569"/>
                  <a:pt x="992" y="1569"/>
                </a:cubicBezTo>
                <a:cubicBezTo>
                  <a:pt x="1985" y="1569"/>
                  <a:pt x="1985" y="1"/>
                  <a:pt x="992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7"/>
          <p:cNvSpPr/>
          <p:nvPr/>
        </p:nvSpPr>
        <p:spPr>
          <a:xfrm flipH="1">
            <a:off x="8590010" y="4725432"/>
            <a:ext cx="51432" cy="39096"/>
          </a:xfrm>
          <a:custGeom>
            <a:avLst/>
            <a:gdLst/>
            <a:ahLst/>
            <a:cxnLst/>
            <a:rect l="l" t="t" r="r" b="b"/>
            <a:pathLst>
              <a:path w="1601" h="1217" extrusionOk="0">
                <a:moveTo>
                  <a:pt x="800" y="0"/>
                </a:moveTo>
                <a:cubicBezTo>
                  <a:pt x="0" y="0"/>
                  <a:pt x="0" y="1216"/>
                  <a:pt x="800" y="1216"/>
                </a:cubicBezTo>
                <a:cubicBezTo>
                  <a:pt x="1601" y="1216"/>
                  <a:pt x="1601" y="0"/>
                  <a:pt x="800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7"/>
          <p:cNvSpPr/>
          <p:nvPr/>
        </p:nvSpPr>
        <p:spPr>
          <a:xfrm flipH="1">
            <a:off x="7404441" y="4669388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7"/>
          <p:cNvSpPr/>
          <p:nvPr/>
        </p:nvSpPr>
        <p:spPr>
          <a:xfrm flipH="1">
            <a:off x="6202121" y="4599432"/>
            <a:ext cx="91524" cy="69968"/>
          </a:xfrm>
          <a:custGeom>
            <a:avLst/>
            <a:gdLst/>
            <a:ahLst/>
            <a:cxnLst/>
            <a:rect l="l" t="t" r="r" b="b"/>
            <a:pathLst>
              <a:path w="2849" h="2178" extrusionOk="0">
                <a:moveTo>
                  <a:pt x="1409" y="1"/>
                </a:moveTo>
                <a:cubicBezTo>
                  <a:pt x="0" y="1"/>
                  <a:pt x="0" y="2177"/>
                  <a:pt x="1409" y="2177"/>
                </a:cubicBezTo>
                <a:cubicBezTo>
                  <a:pt x="2849" y="2177"/>
                  <a:pt x="2849" y="1"/>
                  <a:pt x="14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7"/>
          <p:cNvSpPr/>
          <p:nvPr/>
        </p:nvSpPr>
        <p:spPr>
          <a:xfrm flipH="1">
            <a:off x="4817308" y="4918695"/>
            <a:ext cx="91524" cy="69968"/>
          </a:xfrm>
          <a:custGeom>
            <a:avLst/>
            <a:gdLst/>
            <a:ahLst/>
            <a:cxnLst/>
            <a:rect l="l" t="t" r="r" b="b"/>
            <a:pathLst>
              <a:path w="2849" h="2178" extrusionOk="0">
                <a:moveTo>
                  <a:pt x="1409" y="1"/>
                </a:moveTo>
                <a:cubicBezTo>
                  <a:pt x="0" y="1"/>
                  <a:pt x="0" y="2177"/>
                  <a:pt x="1409" y="2177"/>
                </a:cubicBezTo>
                <a:cubicBezTo>
                  <a:pt x="2849" y="2177"/>
                  <a:pt x="2849" y="1"/>
                  <a:pt x="14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7"/>
          <p:cNvSpPr/>
          <p:nvPr/>
        </p:nvSpPr>
        <p:spPr>
          <a:xfrm flipH="1">
            <a:off x="5166058" y="4623620"/>
            <a:ext cx="91524" cy="69968"/>
          </a:xfrm>
          <a:custGeom>
            <a:avLst/>
            <a:gdLst/>
            <a:ahLst/>
            <a:cxnLst/>
            <a:rect l="l" t="t" r="r" b="b"/>
            <a:pathLst>
              <a:path w="2849" h="2178" extrusionOk="0">
                <a:moveTo>
                  <a:pt x="1409" y="1"/>
                </a:moveTo>
                <a:cubicBezTo>
                  <a:pt x="0" y="1"/>
                  <a:pt x="0" y="2177"/>
                  <a:pt x="1409" y="2177"/>
                </a:cubicBezTo>
                <a:cubicBezTo>
                  <a:pt x="2849" y="2177"/>
                  <a:pt x="2849" y="1"/>
                  <a:pt x="14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7"/>
          <p:cNvSpPr/>
          <p:nvPr/>
        </p:nvSpPr>
        <p:spPr>
          <a:xfrm flipH="1">
            <a:off x="4608695" y="4669728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7"/>
          <p:cNvSpPr/>
          <p:nvPr/>
        </p:nvSpPr>
        <p:spPr>
          <a:xfrm flipH="1">
            <a:off x="4332829" y="4887393"/>
            <a:ext cx="43208" cy="32928"/>
          </a:xfrm>
          <a:custGeom>
            <a:avLst/>
            <a:gdLst/>
            <a:ahLst/>
            <a:cxnLst/>
            <a:rect l="l" t="t" r="r" b="b"/>
            <a:pathLst>
              <a:path w="1345" h="1025" extrusionOk="0">
                <a:moveTo>
                  <a:pt x="673" y="1"/>
                </a:moveTo>
                <a:cubicBezTo>
                  <a:pt x="1" y="1"/>
                  <a:pt x="1" y="1025"/>
                  <a:pt x="673" y="1025"/>
                </a:cubicBezTo>
                <a:cubicBezTo>
                  <a:pt x="1345" y="1025"/>
                  <a:pt x="1345" y="1"/>
                  <a:pt x="673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7"/>
          <p:cNvSpPr/>
          <p:nvPr/>
        </p:nvSpPr>
        <p:spPr>
          <a:xfrm flipH="1">
            <a:off x="1819296" y="4622596"/>
            <a:ext cx="66884" cy="72024"/>
          </a:xfrm>
          <a:custGeom>
            <a:avLst/>
            <a:gdLst/>
            <a:ahLst/>
            <a:cxnLst/>
            <a:rect l="l" t="t" r="r" b="b"/>
            <a:pathLst>
              <a:path w="2082" h="2242" extrusionOk="0">
                <a:moveTo>
                  <a:pt x="1057" y="1"/>
                </a:moveTo>
                <a:cubicBezTo>
                  <a:pt x="961" y="33"/>
                  <a:pt x="897" y="33"/>
                  <a:pt x="801" y="33"/>
                </a:cubicBezTo>
                <a:cubicBezTo>
                  <a:pt x="737" y="65"/>
                  <a:pt x="673" y="97"/>
                  <a:pt x="609" y="129"/>
                </a:cubicBezTo>
                <a:cubicBezTo>
                  <a:pt x="481" y="193"/>
                  <a:pt x="417" y="257"/>
                  <a:pt x="353" y="353"/>
                </a:cubicBezTo>
                <a:cubicBezTo>
                  <a:pt x="322" y="399"/>
                  <a:pt x="291" y="446"/>
                  <a:pt x="264" y="496"/>
                </a:cubicBezTo>
                <a:lnTo>
                  <a:pt x="264" y="496"/>
                </a:lnTo>
                <a:cubicBezTo>
                  <a:pt x="173" y="577"/>
                  <a:pt x="124" y="662"/>
                  <a:pt x="97" y="769"/>
                </a:cubicBezTo>
                <a:cubicBezTo>
                  <a:pt x="33" y="897"/>
                  <a:pt x="1" y="1025"/>
                  <a:pt x="1" y="1185"/>
                </a:cubicBezTo>
                <a:cubicBezTo>
                  <a:pt x="1" y="1313"/>
                  <a:pt x="33" y="1473"/>
                  <a:pt x="97" y="1601"/>
                </a:cubicBezTo>
                <a:cubicBezTo>
                  <a:pt x="129" y="1729"/>
                  <a:pt x="193" y="1825"/>
                  <a:pt x="321" y="1921"/>
                </a:cubicBezTo>
                <a:cubicBezTo>
                  <a:pt x="417" y="2017"/>
                  <a:pt x="513" y="2081"/>
                  <a:pt x="641" y="2145"/>
                </a:cubicBezTo>
                <a:cubicBezTo>
                  <a:pt x="769" y="2209"/>
                  <a:pt x="897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3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57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7"/>
          <p:cNvSpPr/>
          <p:nvPr/>
        </p:nvSpPr>
        <p:spPr>
          <a:xfrm flipH="1">
            <a:off x="1060571" y="4816421"/>
            <a:ext cx="66852" cy="70964"/>
          </a:xfrm>
          <a:custGeom>
            <a:avLst/>
            <a:gdLst/>
            <a:ahLst/>
            <a:cxnLst/>
            <a:rect l="l" t="t" r="r" b="b"/>
            <a:pathLst>
              <a:path w="2081" h="2209" extrusionOk="0">
                <a:moveTo>
                  <a:pt x="1057" y="0"/>
                </a:moveTo>
                <a:cubicBezTo>
                  <a:pt x="961" y="0"/>
                  <a:pt x="897" y="0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60"/>
                  <a:pt x="417" y="256"/>
                  <a:pt x="353" y="352"/>
                </a:cubicBezTo>
                <a:cubicBezTo>
                  <a:pt x="323" y="382"/>
                  <a:pt x="293" y="419"/>
                  <a:pt x="267" y="462"/>
                </a:cubicBezTo>
                <a:lnTo>
                  <a:pt x="267" y="462"/>
                </a:lnTo>
                <a:cubicBezTo>
                  <a:pt x="174" y="551"/>
                  <a:pt x="124" y="660"/>
                  <a:pt x="97" y="768"/>
                </a:cubicBezTo>
                <a:cubicBezTo>
                  <a:pt x="33" y="896"/>
                  <a:pt x="1" y="1024"/>
                  <a:pt x="1" y="1152"/>
                </a:cubicBezTo>
                <a:cubicBezTo>
                  <a:pt x="1" y="1312"/>
                  <a:pt x="33" y="1440"/>
                  <a:pt x="97" y="1569"/>
                </a:cubicBezTo>
                <a:cubicBezTo>
                  <a:pt x="129" y="1697"/>
                  <a:pt x="193" y="1793"/>
                  <a:pt x="321" y="1889"/>
                </a:cubicBezTo>
                <a:cubicBezTo>
                  <a:pt x="417" y="2017"/>
                  <a:pt x="513" y="2081"/>
                  <a:pt x="641" y="2113"/>
                </a:cubicBezTo>
                <a:cubicBezTo>
                  <a:pt x="769" y="2177"/>
                  <a:pt x="897" y="2209"/>
                  <a:pt x="1057" y="2209"/>
                </a:cubicBezTo>
                <a:lnTo>
                  <a:pt x="1313" y="2177"/>
                </a:lnTo>
                <a:cubicBezTo>
                  <a:pt x="1505" y="2113"/>
                  <a:pt x="1665" y="2017"/>
                  <a:pt x="1793" y="1889"/>
                </a:cubicBezTo>
                <a:cubicBezTo>
                  <a:pt x="1825" y="1825"/>
                  <a:pt x="1889" y="1761"/>
                  <a:pt x="1953" y="1697"/>
                </a:cubicBezTo>
                <a:cubicBezTo>
                  <a:pt x="2049" y="1537"/>
                  <a:pt x="2081" y="1344"/>
                  <a:pt x="2081" y="1152"/>
                </a:cubicBezTo>
                <a:lnTo>
                  <a:pt x="2049" y="896"/>
                </a:lnTo>
                <a:cubicBezTo>
                  <a:pt x="2017" y="736"/>
                  <a:pt x="1953" y="640"/>
                  <a:pt x="1857" y="544"/>
                </a:cubicBezTo>
                <a:cubicBezTo>
                  <a:pt x="1850" y="530"/>
                  <a:pt x="1842" y="516"/>
                  <a:pt x="1834" y="503"/>
                </a:cubicBezTo>
                <a:lnTo>
                  <a:pt x="1834" y="503"/>
                </a:lnTo>
                <a:cubicBezTo>
                  <a:pt x="1828" y="477"/>
                  <a:pt x="1825" y="448"/>
                  <a:pt x="1825" y="416"/>
                </a:cubicBezTo>
                <a:cubicBezTo>
                  <a:pt x="1761" y="320"/>
                  <a:pt x="1665" y="256"/>
                  <a:pt x="1569" y="192"/>
                </a:cubicBezTo>
                <a:cubicBezTo>
                  <a:pt x="1537" y="128"/>
                  <a:pt x="1473" y="96"/>
                  <a:pt x="1377" y="64"/>
                </a:cubicBezTo>
                <a:cubicBezTo>
                  <a:pt x="1281" y="0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7"/>
          <p:cNvSpPr/>
          <p:nvPr/>
        </p:nvSpPr>
        <p:spPr>
          <a:xfrm flipH="1">
            <a:off x="376795" y="4924178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7"/>
          <p:cNvSpPr/>
          <p:nvPr/>
        </p:nvSpPr>
        <p:spPr>
          <a:xfrm flipH="1">
            <a:off x="1874054" y="4887393"/>
            <a:ext cx="43208" cy="32928"/>
          </a:xfrm>
          <a:custGeom>
            <a:avLst/>
            <a:gdLst/>
            <a:ahLst/>
            <a:cxnLst/>
            <a:rect l="l" t="t" r="r" b="b"/>
            <a:pathLst>
              <a:path w="1345" h="1025" extrusionOk="0">
                <a:moveTo>
                  <a:pt x="673" y="1"/>
                </a:moveTo>
                <a:cubicBezTo>
                  <a:pt x="1" y="1"/>
                  <a:pt x="1" y="1025"/>
                  <a:pt x="673" y="1025"/>
                </a:cubicBezTo>
                <a:cubicBezTo>
                  <a:pt x="1345" y="1025"/>
                  <a:pt x="1345" y="1"/>
                  <a:pt x="673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27"/>
          <p:cNvSpPr/>
          <p:nvPr/>
        </p:nvSpPr>
        <p:spPr>
          <a:xfrm flipH="1">
            <a:off x="1544796" y="4924882"/>
            <a:ext cx="91524" cy="69968"/>
          </a:xfrm>
          <a:custGeom>
            <a:avLst/>
            <a:gdLst/>
            <a:ahLst/>
            <a:cxnLst/>
            <a:rect l="l" t="t" r="r" b="b"/>
            <a:pathLst>
              <a:path w="2849" h="2178" extrusionOk="0">
                <a:moveTo>
                  <a:pt x="1409" y="1"/>
                </a:moveTo>
                <a:cubicBezTo>
                  <a:pt x="0" y="1"/>
                  <a:pt x="0" y="2177"/>
                  <a:pt x="1409" y="2177"/>
                </a:cubicBezTo>
                <a:cubicBezTo>
                  <a:pt x="2849" y="2177"/>
                  <a:pt x="2849" y="1"/>
                  <a:pt x="14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27"/>
          <p:cNvSpPr/>
          <p:nvPr/>
        </p:nvSpPr>
        <p:spPr>
          <a:xfrm flipH="1">
            <a:off x="652735" y="4725432"/>
            <a:ext cx="51432" cy="39096"/>
          </a:xfrm>
          <a:custGeom>
            <a:avLst/>
            <a:gdLst/>
            <a:ahLst/>
            <a:cxnLst/>
            <a:rect l="l" t="t" r="r" b="b"/>
            <a:pathLst>
              <a:path w="1601" h="1217" extrusionOk="0">
                <a:moveTo>
                  <a:pt x="800" y="0"/>
                </a:moveTo>
                <a:cubicBezTo>
                  <a:pt x="0" y="0"/>
                  <a:pt x="0" y="1216"/>
                  <a:pt x="800" y="1216"/>
                </a:cubicBezTo>
                <a:cubicBezTo>
                  <a:pt x="1601" y="1216"/>
                  <a:pt x="1601" y="0"/>
                  <a:pt x="800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27"/>
          <p:cNvSpPr/>
          <p:nvPr/>
        </p:nvSpPr>
        <p:spPr>
          <a:xfrm flipH="1">
            <a:off x="4031446" y="4816421"/>
            <a:ext cx="66852" cy="70964"/>
          </a:xfrm>
          <a:custGeom>
            <a:avLst/>
            <a:gdLst/>
            <a:ahLst/>
            <a:cxnLst/>
            <a:rect l="l" t="t" r="r" b="b"/>
            <a:pathLst>
              <a:path w="2081" h="2209" extrusionOk="0">
                <a:moveTo>
                  <a:pt x="1057" y="0"/>
                </a:moveTo>
                <a:cubicBezTo>
                  <a:pt x="961" y="0"/>
                  <a:pt x="897" y="0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60"/>
                  <a:pt x="417" y="256"/>
                  <a:pt x="353" y="352"/>
                </a:cubicBezTo>
                <a:cubicBezTo>
                  <a:pt x="323" y="382"/>
                  <a:pt x="293" y="419"/>
                  <a:pt x="267" y="462"/>
                </a:cubicBezTo>
                <a:lnTo>
                  <a:pt x="267" y="462"/>
                </a:lnTo>
                <a:cubicBezTo>
                  <a:pt x="174" y="551"/>
                  <a:pt x="124" y="660"/>
                  <a:pt x="97" y="768"/>
                </a:cubicBezTo>
                <a:cubicBezTo>
                  <a:pt x="33" y="896"/>
                  <a:pt x="1" y="1024"/>
                  <a:pt x="1" y="1152"/>
                </a:cubicBezTo>
                <a:cubicBezTo>
                  <a:pt x="1" y="1312"/>
                  <a:pt x="33" y="1440"/>
                  <a:pt x="97" y="1569"/>
                </a:cubicBezTo>
                <a:cubicBezTo>
                  <a:pt x="129" y="1697"/>
                  <a:pt x="193" y="1793"/>
                  <a:pt x="321" y="1889"/>
                </a:cubicBezTo>
                <a:cubicBezTo>
                  <a:pt x="417" y="2017"/>
                  <a:pt x="513" y="2081"/>
                  <a:pt x="641" y="2113"/>
                </a:cubicBezTo>
                <a:cubicBezTo>
                  <a:pt x="769" y="2177"/>
                  <a:pt x="897" y="2209"/>
                  <a:pt x="1057" y="2209"/>
                </a:cubicBezTo>
                <a:lnTo>
                  <a:pt x="1313" y="2177"/>
                </a:lnTo>
                <a:cubicBezTo>
                  <a:pt x="1505" y="2113"/>
                  <a:pt x="1665" y="2017"/>
                  <a:pt x="1793" y="1889"/>
                </a:cubicBezTo>
                <a:cubicBezTo>
                  <a:pt x="1825" y="1825"/>
                  <a:pt x="1889" y="1761"/>
                  <a:pt x="1953" y="1697"/>
                </a:cubicBezTo>
                <a:cubicBezTo>
                  <a:pt x="2049" y="1537"/>
                  <a:pt x="2081" y="1344"/>
                  <a:pt x="2081" y="1152"/>
                </a:cubicBezTo>
                <a:lnTo>
                  <a:pt x="2049" y="896"/>
                </a:lnTo>
                <a:cubicBezTo>
                  <a:pt x="2017" y="736"/>
                  <a:pt x="1953" y="640"/>
                  <a:pt x="1857" y="544"/>
                </a:cubicBezTo>
                <a:cubicBezTo>
                  <a:pt x="1850" y="530"/>
                  <a:pt x="1842" y="516"/>
                  <a:pt x="1834" y="503"/>
                </a:cubicBezTo>
                <a:lnTo>
                  <a:pt x="1834" y="503"/>
                </a:lnTo>
                <a:cubicBezTo>
                  <a:pt x="1828" y="477"/>
                  <a:pt x="1825" y="448"/>
                  <a:pt x="1825" y="416"/>
                </a:cubicBezTo>
                <a:cubicBezTo>
                  <a:pt x="1761" y="320"/>
                  <a:pt x="1665" y="256"/>
                  <a:pt x="1569" y="192"/>
                </a:cubicBezTo>
                <a:cubicBezTo>
                  <a:pt x="1537" y="128"/>
                  <a:pt x="1473" y="96"/>
                  <a:pt x="1377" y="64"/>
                </a:cubicBezTo>
                <a:cubicBezTo>
                  <a:pt x="1281" y="0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7"/>
          <p:cNvSpPr/>
          <p:nvPr/>
        </p:nvSpPr>
        <p:spPr>
          <a:xfrm flipH="1">
            <a:off x="2998106" y="4622596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27"/>
          <p:cNvSpPr/>
          <p:nvPr/>
        </p:nvSpPr>
        <p:spPr>
          <a:xfrm flipH="1">
            <a:off x="3347670" y="4924178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7"/>
          <p:cNvSpPr/>
          <p:nvPr/>
        </p:nvSpPr>
        <p:spPr>
          <a:xfrm flipH="1">
            <a:off x="3950406" y="4599433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7"/>
          <p:cNvSpPr/>
          <p:nvPr/>
        </p:nvSpPr>
        <p:spPr>
          <a:xfrm flipH="1">
            <a:off x="2648533" y="4959833"/>
            <a:ext cx="91524" cy="70996"/>
          </a:xfrm>
          <a:custGeom>
            <a:avLst/>
            <a:gdLst/>
            <a:ahLst/>
            <a:cxnLst/>
            <a:rect l="l" t="t" r="r" b="b"/>
            <a:pathLst>
              <a:path w="2849" h="2210" extrusionOk="0">
                <a:moveTo>
                  <a:pt x="1440" y="1"/>
                </a:moveTo>
                <a:cubicBezTo>
                  <a:pt x="0" y="1"/>
                  <a:pt x="0" y="2209"/>
                  <a:pt x="1440" y="2209"/>
                </a:cubicBezTo>
                <a:cubicBezTo>
                  <a:pt x="2849" y="2209"/>
                  <a:pt x="2849" y="1"/>
                  <a:pt x="1440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27"/>
          <p:cNvSpPr/>
          <p:nvPr/>
        </p:nvSpPr>
        <p:spPr>
          <a:xfrm flipH="1">
            <a:off x="2182769" y="4928465"/>
            <a:ext cx="63768" cy="50436"/>
          </a:xfrm>
          <a:custGeom>
            <a:avLst/>
            <a:gdLst/>
            <a:ahLst/>
            <a:cxnLst/>
            <a:rect l="l" t="t" r="r" b="b"/>
            <a:pathLst>
              <a:path w="1985" h="1570" extrusionOk="0">
                <a:moveTo>
                  <a:pt x="992" y="1"/>
                </a:moveTo>
                <a:cubicBezTo>
                  <a:pt x="0" y="1"/>
                  <a:pt x="0" y="1569"/>
                  <a:pt x="992" y="1569"/>
                </a:cubicBezTo>
                <a:cubicBezTo>
                  <a:pt x="1985" y="1569"/>
                  <a:pt x="1985" y="1"/>
                  <a:pt x="992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7"/>
          <p:cNvSpPr/>
          <p:nvPr/>
        </p:nvSpPr>
        <p:spPr>
          <a:xfrm flipH="1">
            <a:off x="3623610" y="4725432"/>
            <a:ext cx="51432" cy="39096"/>
          </a:xfrm>
          <a:custGeom>
            <a:avLst/>
            <a:gdLst/>
            <a:ahLst/>
            <a:cxnLst/>
            <a:rect l="l" t="t" r="r" b="b"/>
            <a:pathLst>
              <a:path w="1601" h="1217" extrusionOk="0">
                <a:moveTo>
                  <a:pt x="800" y="0"/>
                </a:moveTo>
                <a:cubicBezTo>
                  <a:pt x="0" y="0"/>
                  <a:pt x="0" y="1216"/>
                  <a:pt x="800" y="1216"/>
                </a:cubicBezTo>
                <a:cubicBezTo>
                  <a:pt x="1601" y="1216"/>
                  <a:pt x="1601" y="0"/>
                  <a:pt x="800" y="0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7"/>
          <p:cNvSpPr/>
          <p:nvPr/>
        </p:nvSpPr>
        <p:spPr>
          <a:xfrm flipH="1">
            <a:off x="2438041" y="4669388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7"/>
          <p:cNvSpPr/>
          <p:nvPr/>
        </p:nvSpPr>
        <p:spPr>
          <a:xfrm flipH="1">
            <a:off x="1235721" y="4599432"/>
            <a:ext cx="91524" cy="69968"/>
          </a:xfrm>
          <a:custGeom>
            <a:avLst/>
            <a:gdLst/>
            <a:ahLst/>
            <a:cxnLst/>
            <a:rect l="l" t="t" r="r" b="b"/>
            <a:pathLst>
              <a:path w="2849" h="2178" extrusionOk="0">
                <a:moveTo>
                  <a:pt x="1409" y="1"/>
                </a:moveTo>
                <a:cubicBezTo>
                  <a:pt x="0" y="1"/>
                  <a:pt x="0" y="2177"/>
                  <a:pt x="1409" y="2177"/>
                </a:cubicBezTo>
                <a:cubicBezTo>
                  <a:pt x="2849" y="2177"/>
                  <a:pt x="2849" y="1"/>
                  <a:pt x="14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7"/>
          <p:cNvSpPr/>
          <p:nvPr/>
        </p:nvSpPr>
        <p:spPr>
          <a:xfrm flipH="1">
            <a:off x="199658" y="4623620"/>
            <a:ext cx="91524" cy="69968"/>
          </a:xfrm>
          <a:custGeom>
            <a:avLst/>
            <a:gdLst/>
            <a:ahLst/>
            <a:cxnLst/>
            <a:rect l="l" t="t" r="r" b="b"/>
            <a:pathLst>
              <a:path w="2849" h="2178" extrusionOk="0">
                <a:moveTo>
                  <a:pt x="1409" y="1"/>
                </a:moveTo>
                <a:cubicBezTo>
                  <a:pt x="0" y="1"/>
                  <a:pt x="0" y="2177"/>
                  <a:pt x="1409" y="2177"/>
                </a:cubicBezTo>
                <a:cubicBezTo>
                  <a:pt x="2849" y="2177"/>
                  <a:pt x="2849" y="1"/>
                  <a:pt x="1409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7"/>
          <p:cNvSpPr txBox="1">
            <a:spLocks noGrp="1"/>
          </p:cNvSpPr>
          <p:nvPr>
            <p:ph type="subTitle" idx="1"/>
          </p:nvPr>
        </p:nvSpPr>
        <p:spPr>
          <a:xfrm>
            <a:off x="865625" y="3140950"/>
            <a:ext cx="2091300" cy="7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24" name="Google Shape;1624;p27"/>
          <p:cNvSpPr txBox="1">
            <a:spLocks noGrp="1"/>
          </p:cNvSpPr>
          <p:nvPr>
            <p:ph type="title" idx="2" hasCustomPrompt="1"/>
          </p:nvPr>
        </p:nvSpPr>
        <p:spPr>
          <a:xfrm>
            <a:off x="865625" y="2705700"/>
            <a:ext cx="20913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625" name="Google Shape;1625;p27"/>
          <p:cNvSpPr txBox="1">
            <a:spLocks noGrp="1"/>
          </p:cNvSpPr>
          <p:nvPr>
            <p:ph type="subTitle" idx="3"/>
          </p:nvPr>
        </p:nvSpPr>
        <p:spPr>
          <a:xfrm>
            <a:off x="6187075" y="3140950"/>
            <a:ext cx="2091300" cy="7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7"/>
          <p:cNvSpPr txBox="1">
            <a:spLocks noGrp="1"/>
          </p:cNvSpPr>
          <p:nvPr>
            <p:ph type="title" idx="4" hasCustomPrompt="1"/>
          </p:nvPr>
        </p:nvSpPr>
        <p:spPr>
          <a:xfrm>
            <a:off x="6187075" y="2705700"/>
            <a:ext cx="20913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627" name="Google Shape;1627;p27"/>
          <p:cNvSpPr txBox="1">
            <a:spLocks noGrp="1"/>
          </p:cNvSpPr>
          <p:nvPr>
            <p:ph type="subTitle" idx="5"/>
          </p:nvPr>
        </p:nvSpPr>
        <p:spPr>
          <a:xfrm>
            <a:off x="3526350" y="3140950"/>
            <a:ext cx="2091300" cy="7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27"/>
          <p:cNvSpPr txBox="1">
            <a:spLocks noGrp="1"/>
          </p:cNvSpPr>
          <p:nvPr>
            <p:ph type="title" idx="6" hasCustomPrompt="1"/>
          </p:nvPr>
        </p:nvSpPr>
        <p:spPr>
          <a:xfrm>
            <a:off x="3526350" y="2705700"/>
            <a:ext cx="20913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rgbClr val="FDECC3"/>
        </a:solid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bg>
      <p:bgPr>
        <a:solidFill>
          <a:srgbClr val="FDCF06"/>
        </a:solidFill>
        <a:effectLst/>
      </p:bgPr>
    </p:bg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">
    <p:bg>
      <p:bgPr>
        <a:solidFill>
          <a:srgbClr val="FDECC3"/>
        </a:solidFill>
        <a:effectLst/>
      </p:bgPr>
    </p:bg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37"/>
          <p:cNvSpPr/>
          <p:nvPr/>
        </p:nvSpPr>
        <p:spPr>
          <a:xfrm rot="5400000" flipH="1">
            <a:off x="170722" y="299862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37"/>
          <p:cNvSpPr/>
          <p:nvPr/>
        </p:nvSpPr>
        <p:spPr>
          <a:xfrm rot="5400000" flipH="1">
            <a:off x="828124" y="178829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37"/>
          <p:cNvSpPr/>
          <p:nvPr/>
        </p:nvSpPr>
        <p:spPr>
          <a:xfrm rot="5400000" flipH="1">
            <a:off x="1514822" y="257587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37"/>
          <p:cNvSpPr/>
          <p:nvPr/>
        </p:nvSpPr>
        <p:spPr>
          <a:xfrm rot="5400000" flipH="1">
            <a:off x="939964" y="432852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37"/>
          <p:cNvSpPr/>
          <p:nvPr/>
        </p:nvSpPr>
        <p:spPr>
          <a:xfrm rot="5400000" flipH="1">
            <a:off x="1774808" y="355365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41" y="0"/>
                </a:moveTo>
                <a:cubicBezTo>
                  <a:pt x="1" y="0"/>
                  <a:pt x="1" y="1024"/>
                  <a:pt x="641" y="1024"/>
                </a:cubicBezTo>
                <a:cubicBezTo>
                  <a:pt x="1313" y="1024"/>
                  <a:pt x="1313" y="0"/>
                  <a:pt x="641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37"/>
          <p:cNvSpPr/>
          <p:nvPr/>
        </p:nvSpPr>
        <p:spPr>
          <a:xfrm flipH="1">
            <a:off x="2927677" y="210803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37"/>
          <p:cNvSpPr/>
          <p:nvPr/>
        </p:nvSpPr>
        <p:spPr>
          <a:xfrm flipH="1">
            <a:off x="2602777" y="316716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37"/>
          <p:cNvSpPr/>
          <p:nvPr/>
        </p:nvSpPr>
        <p:spPr>
          <a:xfrm flipH="1">
            <a:off x="2367613" y="257596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37"/>
          <p:cNvSpPr/>
          <p:nvPr/>
        </p:nvSpPr>
        <p:spPr>
          <a:xfrm rot="5400000" flipH="1">
            <a:off x="3599647" y="299862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37"/>
          <p:cNvSpPr/>
          <p:nvPr/>
        </p:nvSpPr>
        <p:spPr>
          <a:xfrm rot="5400000" flipH="1">
            <a:off x="3944408" y="316715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41" y="0"/>
                </a:moveTo>
                <a:cubicBezTo>
                  <a:pt x="1" y="0"/>
                  <a:pt x="1" y="1024"/>
                  <a:pt x="641" y="1024"/>
                </a:cubicBezTo>
                <a:cubicBezTo>
                  <a:pt x="1313" y="1024"/>
                  <a:pt x="1313" y="0"/>
                  <a:pt x="641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37"/>
          <p:cNvSpPr/>
          <p:nvPr/>
        </p:nvSpPr>
        <p:spPr>
          <a:xfrm rot="-5400000" flipH="1">
            <a:off x="4968800" y="299862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37"/>
          <p:cNvSpPr/>
          <p:nvPr/>
        </p:nvSpPr>
        <p:spPr>
          <a:xfrm rot="5400000" flipH="1">
            <a:off x="4297185" y="125850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37"/>
          <p:cNvSpPr/>
          <p:nvPr/>
        </p:nvSpPr>
        <p:spPr>
          <a:xfrm rot="-5400000" flipH="1">
            <a:off x="4668577" y="145402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37"/>
          <p:cNvSpPr/>
          <p:nvPr/>
        </p:nvSpPr>
        <p:spPr>
          <a:xfrm rot="5400000" flipH="1">
            <a:off x="5387510" y="299862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37"/>
          <p:cNvSpPr/>
          <p:nvPr/>
        </p:nvSpPr>
        <p:spPr>
          <a:xfrm rot="5400000" flipH="1">
            <a:off x="6044912" y="178829"/>
            <a:ext cx="42212" cy="32928"/>
          </a:xfrm>
          <a:custGeom>
            <a:avLst/>
            <a:gdLst/>
            <a:ahLst/>
            <a:cxnLst/>
            <a:rect l="l" t="t" r="r" b="b"/>
            <a:pathLst>
              <a:path w="1314" h="1025" extrusionOk="0">
                <a:moveTo>
                  <a:pt x="673" y="0"/>
                </a:moveTo>
                <a:cubicBezTo>
                  <a:pt x="1" y="0"/>
                  <a:pt x="1" y="1024"/>
                  <a:pt x="673" y="1024"/>
                </a:cubicBezTo>
                <a:cubicBezTo>
                  <a:pt x="1313" y="1024"/>
                  <a:pt x="1313" y="0"/>
                  <a:pt x="673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37"/>
          <p:cNvSpPr/>
          <p:nvPr/>
        </p:nvSpPr>
        <p:spPr>
          <a:xfrm rot="5400000" flipH="1">
            <a:off x="6731610" y="257587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37"/>
          <p:cNvSpPr/>
          <p:nvPr/>
        </p:nvSpPr>
        <p:spPr>
          <a:xfrm rot="5400000" flipH="1">
            <a:off x="6156751" y="432852"/>
            <a:ext cx="66852" cy="71350"/>
          </a:xfrm>
          <a:custGeom>
            <a:avLst/>
            <a:gdLst/>
            <a:ahLst/>
            <a:cxnLst/>
            <a:rect l="l" t="t" r="r" b="b"/>
            <a:pathLst>
              <a:path w="2081" h="2221" extrusionOk="0">
                <a:moveTo>
                  <a:pt x="1056" y="0"/>
                </a:moveTo>
                <a:cubicBezTo>
                  <a:pt x="960" y="32"/>
                  <a:pt x="896" y="32"/>
                  <a:pt x="800" y="32"/>
                </a:cubicBezTo>
                <a:cubicBezTo>
                  <a:pt x="736" y="64"/>
                  <a:pt x="672" y="96"/>
                  <a:pt x="608" y="128"/>
                </a:cubicBezTo>
                <a:cubicBezTo>
                  <a:pt x="512" y="192"/>
                  <a:pt x="416" y="256"/>
                  <a:pt x="352" y="352"/>
                </a:cubicBezTo>
                <a:cubicBezTo>
                  <a:pt x="313" y="411"/>
                  <a:pt x="274" y="470"/>
                  <a:pt x="242" y="528"/>
                </a:cubicBezTo>
                <a:lnTo>
                  <a:pt x="242" y="528"/>
                </a:lnTo>
                <a:cubicBezTo>
                  <a:pt x="176" y="600"/>
                  <a:pt x="119" y="675"/>
                  <a:pt x="96" y="768"/>
                </a:cubicBezTo>
                <a:cubicBezTo>
                  <a:pt x="32" y="896"/>
                  <a:pt x="0" y="1024"/>
                  <a:pt x="0" y="1184"/>
                </a:cubicBezTo>
                <a:cubicBezTo>
                  <a:pt x="0" y="1312"/>
                  <a:pt x="32" y="1440"/>
                  <a:pt x="96" y="1568"/>
                </a:cubicBezTo>
                <a:cubicBezTo>
                  <a:pt x="128" y="1696"/>
                  <a:pt x="224" y="1824"/>
                  <a:pt x="320" y="1920"/>
                </a:cubicBezTo>
                <a:cubicBezTo>
                  <a:pt x="416" y="2016"/>
                  <a:pt x="512" y="2080"/>
                  <a:pt x="640" y="2144"/>
                </a:cubicBezTo>
                <a:cubicBezTo>
                  <a:pt x="734" y="2191"/>
                  <a:pt x="828" y="2221"/>
                  <a:pt x="934" y="2221"/>
                </a:cubicBezTo>
                <a:cubicBezTo>
                  <a:pt x="973" y="2221"/>
                  <a:pt x="1013" y="2217"/>
                  <a:pt x="1056" y="2208"/>
                </a:cubicBezTo>
                <a:lnTo>
                  <a:pt x="1312" y="2176"/>
                </a:lnTo>
                <a:cubicBezTo>
                  <a:pt x="1504" y="2144"/>
                  <a:pt x="1664" y="2048"/>
                  <a:pt x="1792" y="1920"/>
                </a:cubicBezTo>
                <a:cubicBezTo>
                  <a:pt x="1856" y="1856"/>
                  <a:pt x="1888" y="1760"/>
                  <a:pt x="1952" y="1696"/>
                </a:cubicBezTo>
                <a:cubicBezTo>
                  <a:pt x="2048" y="1536"/>
                  <a:pt x="2080" y="1376"/>
                  <a:pt x="2080" y="1184"/>
                </a:cubicBezTo>
                <a:lnTo>
                  <a:pt x="2048" y="896"/>
                </a:lnTo>
                <a:cubicBezTo>
                  <a:pt x="2019" y="777"/>
                  <a:pt x="1961" y="657"/>
                  <a:pt x="1875" y="564"/>
                </a:cubicBezTo>
                <a:lnTo>
                  <a:pt x="1875" y="564"/>
                </a:lnTo>
                <a:cubicBezTo>
                  <a:pt x="1863" y="525"/>
                  <a:pt x="1844" y="487"/>
                  <a:pt x="1824" y="448"/>
                </a:cubicBezTo>
                <a:cubicBezTo>
                  <a:pt x="1760" y="352"/>
                  <a:pt x="1696" y="256"/>
                  <a:pt x="1600" y="192"/>
                </a:cubicBezTo>
                <a:cubicBezTo>
                  <a:pt x="1536" y="128"/>
                  <a:pt x="1472" y="96"/>
                  <a:pt x="1376" y="96"/>
                </a:cubicBezTo>
                <a:cubicBezTo>
                  <a:pt x="1280" y="32"/>
                  <a:pt x="1184" y="0"/>
                  <a:pt x="1056" y="0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37"/>
          <p:cNvSpPr/>
          <p:nvPr/>
        </p:nvSpPr>
        <p:spPr>
          <a:xfrm rot="5400000" flipH="1">
            <a:off x="6991596" y="355365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41" y="0"/>
                </a:moveTo>
                <a:cubicBezTo>
                  <a:pt x="1" y="0"/>
                  <a:pt x="1" y="1024"/>
                  <a:pt x="641" y="1024"/>
                </a:cubicBezTo>
                <a:cubicBezTo>
                  <a:pt x="1313" y="1024"/>
                  <a:pt x="1313" y="0"/>
                  <a:pt x="641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37"/>
          <p:cNvSpPr/>
          <p:nvPr/>
        </p:nvSpPr>
        <p:spPr>
          <a:xfrm flipH="1">
            <a:off x="8144465" y="210803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37"/>
          <p:cNvSpPr/>
          <p:nvPr/>
        </p:nvSpPr>
        <p:spPr>
          <a:xfrm flipH="1">
            <a:off x="7819564" y="316716"/>
            <a:ext cx="42180" cy="32928"/>
          </a:xfrm>
          <a:custGeom>
            <a:avLst/>
            <a:gdLst/>
            <a:ahLst/>
            <a:cxnLst/>
            <a:rect l="l" t="t" r="r" b="b"/>
            <a:pathLst>
              <a:path w="1313" h="1025" extrusionOk="0">
                <a:moveTo>
                  <a:pt x="672" y="1"/>
                </a:moveTo>
                <a:cubicBezTo>
                  <a:pt x="0" y="1"/>
                  <a:pt x="0" y="1025"/>
                  <a:pt x="672" y="1025"/>
                </a:cubicBezTo>
                <a:cubicBezTo>
                  <a:pt x="1313" y="1025"/>
                  <a:pt x="1313" y="1"/>
                  <a:pt x="672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37"/>
          <p:cNvSpPr/>
          <p:nvPr/>
        </p:nvSpPr>
        <p:spPr>
          <a:xfrm flipH="1">
            <a:off x="7584400" y="257596"/>
            <a:ext cx="66884" cy="71992"/>
          </a:xfrm>
          <a:custGeom>
            <a:avLst/>
            <a:gdLst/>
            <a:ahLst/>
            <a:cxnLst/>
            <a:rect l="l" t="t" r="r" b="b"/>
            <a:pathLst>
              <a:path w="2082" h="2241" extrusionOk="0">
                <a:moveTo>
                  <a:pt x="1057" y="0"/>
                </a:moveTo>
                <a:cubicBezTo>
                  <a:pt x="961" y="32"/>
                  <a:pt x="897" y="32"/>
                  <a:pt x="801" y="32"/>
                </a:cubicBezTo>
                <a:cubicBezTo>
                  <a:pt x="737" y="64"/>
                  <a:pt x="673" y="96"/>
                  <a:pt x="609" y="128"/>
                </a:cubicBezTo>
                <a:cubicBezTo>
                  <a:pt x="481" y="192"/>
                  <a:pt x="417" y="256"/>
                  <a:pt x="353" y="352"/>
                </a:cubicBezTo>
                <a:cubicBezTo>
                  <a:pt x="322" y="398"/>
                  <a:pt x="291" y="445"/>
                  <a:pt x="264" y="495"/>
                </a:cubicBezTo>
                <a:lnTo>
                  <a:pt x="264" y="495"/>
                </a:lnTo>
                <a:cubicBezTo>
                  <a:pt x="173" y="576"/>
                  <a:pt x="124" y="661"/>
                  <a:pt x="97" y="768"/>
                </a:cubicBezTo>
                <a:cubicBezTo>
                  <a:pt x="33" y="896"/>
                  <a:pt x="1" y="1024"/>
                  <a:pt x="1" y="1184"/>
                </a:cubicBezTo>
                <a:cubicBezTo>
                  <a:pt x="1" y="1312"/>
                  <a:pt x="33" y="1472"/>
                  <a:pt x="97" y="1600"/>
                </a:cubicBezTo>
                <a:cubicBezTo>
                  <a:pt x="129" y="1728"/>
                  <a:pt x="193" y="1824"/>
                  <a:pt x="321" y="1920"/>
                </a:cubicBezTo>
                <a:cubicBezTo>
                  <a:pt x="417" y="2016"/>
                  <a:pt x="513" y="2080"/>
                  <a:pt x="641" y="2144"/>
                </a:cubicBezTo>
                <a:cubicBezTo>
                  <a:pt x="769" y="2208"/>
                  <a:pt x="897" y="2240"/>
                  <a:pt x="1057" y="2240"/>
                </a:cubicBezTo>
                <a:lnTo>
                  <a:pt x="1313" y="2176"/>
                </a:lnTo>
                <a:cubicBezTo>
                  <a:pt x="1505" y="2144"/>
                  <a:pt x="1665" y="2048"/>
                  <a:pt x="1793" y="1920"/>
                </a:cubicBezTo>
                <a:cubicBezTo>
                  <a:pt x="1825" y="1856"/>
                  <a:pt x="1889" y="1792"/>
                  <a:pt x="1953" y="1696"/>
                </a:cubicBezTo>
                <a:cubicBezTo>
                  <a:pt x="2049" y="1536"/>
                  <a:pt x="2081" y="1376"/>
                  <a:pt x="2081" y="1184"/>
                </a:cubicBezTo>
                <a:lnTo>
                  <a:pt x="2049" y="896"/>
                </a:lnTo>
                <a:cubicBezTo>
                  <a:pt x="2017" y="768"/>
                  <a:pt x="1953" y="640"/>
                  <a:pt x="1857" y="544"/>
                </a:cubicBezTo>
                <a:cubicBezTo>
                  <a:pt x="1843" y="522"/>
                  <a:pt x="1827" y="500"/>
                  <a:pt x="1809" y="479"/>
                </a:cubicBezTo>
                <a:lnTo>
                  <a:pt x="1809" y="479"/>
                </a:lnTo>
                <a:cubicBezTo>
                  <a:pt x="1804" y="469"/>
                  <a:pt x="1798" y="458"/>
                  <a:pt x="1793" y="448"/>
                </a:cubicBezTo>
                <a:cubicBezTo>
                  <a:pt x="1761" y="352"/>
                  <a:pt x="1665" y="256"/>
                  <a:pt x="1569" y="192"/>
                </a:cubicBezTo>
                <a:cubicBezTo>
                  <a:pt x="1537" y="160"/>
                  <a:pt x="1473" y="96"/>
                  <a:pt x="1377" y="96"/>
                </a:cubicBezTo>
                <a:cubicBezTo>
                  <a:pt x="1281" y="32"/>
                  <a:pt x="1153" y="0"/>
                  <a:pt x="1057" y="0"/>
                </a:cubicBezTo>
                <a:close/>
              </a:path>
            </a:pathLst>
          </a:custGeom>
          <a:solidFill>
            <a:srgbClr val="FD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37"/>
          <p:cNvSpPr/>
          <p:nvPr/>
        </p:nvSpPr>
        <p:spPr>
          <a:xfrm rot="5400000" flipH="1">
            <a:off x="8816435" y="299862"/>
            <a:ext cx="66852" cy="72024"/>
          </a:xfrm>
          <a:custGeom>
            <a:avLst/>
            <a:gdLst/>
            <a:ahLst/>
            <a:cxnLst/>
            <a:rect l="l" t="t" r="r" b="b"/>
            <a:pathLst>
              <a:path w="2081" h="2242" extrusionOk="0">
                <a:moveTo>
                  <a:pt x="1025" y="1"/>
                </a:moveTo>
                <a:cubicBezTo>
                  <a:pt x="960" y="33"/>
                  <a:pt x="896" y="33"/>
                  <a:pt x="800" y="33"/>
                </a:cubicBezTo>
                <a:cubicBezTo>
                  <a:pt x="736" y="65"/>
                  <a:pt x="672" y="97"/>
                  <a:pt x="608" y="129"/>
                </a:cubicBezTo>
                <a:cubicBezTo>
                  <a:pt x="480" y="193"/>
                  <a:pt x="416" y="257"/>
                  <a:pt x="352" y="353"/>
                </a:cubicBezTo>
                <a:cubicBezTo>
                  <a:pt x="311" y="394"/>
                  <a:pt x="281" y="436"/>
                  <a:pt x="259" y="480"/>
                </a:cubicBezTo>
                <a:lnTo>
                  <a:pt x="259" y="480"/>
                </a:lnTo>
                <a:cubicBezTo>
                  <a:pt x="179" y="566"/>
                  <a:pt x="125" y="655"/>
                  <a:pt x="96" y="769"/>
                </a:cubicBezTo>
                <a:cubicBezTo>
                  <a:pt x="32" y="897"/>
                  <a:pt x="0" y="1025"/>
                  <a:pt x="0" y="1185"/>
                </a:cubicBezTo>
                <a:cubicBezTo>
                  <a:pt x="0" y="1313"/>
                  <a:pt x="32" y="1473"/>
                  <a:pt x="96" y="1601"/>
                </a:cubicBezTo>
                <a:cubicBezTo>
                  <a:pt x="128" y="1729"/>
                  <a:pt x="192" y="1825"/>
                  <a:pt x="288" y="1921"/>
                </a:cubicBezTo>
                <a:cubicBezTo>
                  <a:pt x="384" y="2017"/>
                  <a:pt x="512" y="2081"/>
                  <a:pt x="640" y="2145"/>
                </a:cubicBezTo>
                <a:cubicBezTo>
                  <a:pt x="768" y="2209"/>
                  <a:pt x="896" y="2241"/>
                  <a:pt x="1057" y="2241"/>
                </a:cubicBezTo>
                <a:lnTo>
                  <a:pt x="1313" y="2177"/>
                </a:lnTo>
                <a:cubicBezTo>
                  <a:pt x="1505" y="2145"/>
                  <a:pt x="1665" y="2049"/>
                  <a:pt x="1793" y="1921"/>
                </a:cubicBezTo>
                <a:cubicBezTo>
                  <a:pt x="1825" y="1857"/>
                  <a:pt x="1889" y="1793"/>
                  <a:pt x="1953" y="1697"/>
                </a:cubicBezTo>
                <a:cubicBezTo>
                  <a:pt x="2049" y="1537"/>
                  <a:pt x="2081" y="1377"/>
                  <a:pt x="2081" y="1185"/>
                </a:cubicBezTo>
                <a:lnTo>
                  <a:pt x="2049" y="897"/>
                </a:lnTo>
                <a:cubicBezTo>
                  <a:pt x="2017" y="769"/>
                  <a:pt x="1953" y="641"/>
                  <a:pt x="1857" y="545"/>
                </a:cubicBezTo>
                <a:cubicBezTo>
                  <a:pt x="1842" y="523"/>
                  <a:pt x="1826" y="501"/>
                  <a:pt x="1808" y="480"/>
                </a:cubicBezTo>
                <a:lnTo>
                  <a:pt x="1808" y="480"/>
                </a:lnTo>
                <a:cubicBezTo>
                  <a:pt x="1803" y="470"/>
                  <a:pt x="1798" y="459"/>
                  <a:pt x="1793" y="449"/>
                </a:cubicBezTo>
                <a:cubicBezTo>
                  <a:pt x="1761" y="353"/>
                  <a:pt x="1665" y="257"/>
                  <a:pt x="1569" y="193"/>
                </a:cubicBezTo>
                <a:cubicBezTo>
                  <a:pt x="1537" y="161"/>
                  <a:pt x="1473" y="97"/>
                  <a:pt x="1377" y="97"/>
                </a:cubicBezTo>
                <a:cubicBezTo>
                  <a:pt x="1281" y="33"/>
                  <a:pt x="1153" y="1"/>
                  <a:pt x="1025" y="1"/>
                </a:cubicBezTo>
                <a:close/>
              </a:path>
            </a:pathLst>
          </a:custGeom>
          <a:solidFill>
            <a:srgbClr val="1D1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98725"/>
            <a:ext cx="7717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1300"/>
              <a:buFont typeface="Lexend Deca"/>
              <a:buChar char="●"/>
              <a:defRPr sz="1300">
                <a:solidFill>
                  <a:srgbClr val="1D1D3F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3F"/>
              </a:buClr>
              <a:buSzPts val="1300"/>
              <a:buFont typeface="Lexend Deca"/>
              <a:buChar char="○"/>
              <a:defRPr sz="1300">
                <a:solidFill>
                  <a:srgbClr val="1D1D3F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3F"/>
              </a:buClr>
              <a:buSzPts val="1300"/>
              <a:buFont typeface="Lexend Deca"/>
              <a:buChar char="■"/>
              <a:defRPr sz="1300">
                <a:solidFill>
                  <a:srgbClr val="1D1D3F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3F"/>
              </a:buClr>
              <a:buSzPts val="1300"/>
              <a:buFont typeface="Lexend Deca"/>
              <a:buChar char="●"/>
              <a:defRPr sz="1300">
                <a:solidFill>
                  <a:srgbClr val="1D1D3F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3F"/>
              </a:buClr>
              <a:buSzPts val="1300"/>
              <a:buFont typeface="Lexend Deca"/>
              <a:buChar char="○"/>
              <a:defRPr sz="1300">
                <a:solidFill>
                  <a:srgbClr val="1D1D3F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3F"/>
              </a:buClr>
              <a:buSzPts val="1300"/>
              <a:buFont typeface="Lexend Deca"/>
              <a:buChar char="■"/>
              <a:defRPr sz="1300">
                <a:solidFill>
                  <a:srgbClr val="1D1D3F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3F"/>
              </a:buClr>
              <a:buSzPts val="1300"/>
              <a:buFont typeface="Lexend Deca"/>
              <a:buChar char="●"/>
              <a:defRPr sz="1300">
                <a:solidFill>
                  <a:srgbClr val="1D1D3F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3F"/>
              </a:buClr>
              <a:buSzPts val="1300"/>
              <a:buFont typeface="Lexend Deca"/>
              <a:buChar char="○"/>
              <a:defRPr sz="1300">
                <a:solidFill>
                  <a:srgbClr val="1D1D3F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D1D3F"/>
              </a:buClr>
              <a:buSzPts val="1300"/>
              <a:buFont typeface="Lexend Deca"/>
              <a:buChar char="■"/>
              <a:defRPr sz="1300">
                <a:solidFill>
                  <a:srgbClr val="1D1D3F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73" r:id="rId5"/>
    <p:sldLayoutId id="2147483681" r:id="rId6"/>
    <p:sldLayoutId id="2147483682" r:id="rId7"/>
    <p:sldLayoutId id="214748368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06"/>
        </a:solidFill>
        <a:effectLst/>
      </p:bgPr>
    </p:bg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43"/>
          <p:cNvSpPr txBox="1">
            <a:spLocks noGrp="1"/>
          </p:cNvSpPr>
          <p:nvPr>
            <p:ph type="ctrTitle"/>
          </p:nvPr>
        </p:nvSpPr>
        <p:spPr>
          <a:xfrm>
            <a:off x="1281750" y="1646425"/>
            <a:ext cx="6580500" cy="19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5.</a:t>
            </a:r>
            <a:br>
              <a:rPr lang="en" dirty="0"/>
            </a:br>
            <a:r>
              <a:rPr lang="en" dirty="0"/>
              <a:t>Food a</a:t>
            </a:r>
            <a:r>
              <a:rPr lang="en-US" dirty="0" err="1"/>
              <a:t>nd</a:t>
            </a:r>
            <a:r>
              <a:rPr lang="en" dirty="0"/>
              <a:t> Drink</a:t>
            </a:r>
            <a:endParaRPr dirty="0"/>
          </a:p>
        </p:txBody>
      </p:sp>
      <p:sp>
        <p:nvSpPr>
          <p:cNvPr id="2021" name="Google Shape;2021;p43"/>
          <p:cNvSpPr txBox="1">
            <a:spLocks noGrp="1"/>
          </p:cNvSpPr>
          <p:nvPr>
            <p:ph type="subTitle" idx="1"/>
          </p:nvPr>
        </p:nvSpPr>
        <p:spPr>
          <a:xfrm>
            <a:off x="2214450" y="3397950"/>
            <a:ext cx="47151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4. Communication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CC3"/>
        </a:solidFill>
        <a:effectLst/>
      </p:bgPr>
    </p:bg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48"/>
          <p:cNvSpPr txBox="1">
            <a:spLocks noGrp="1"/>
          </p:cNvSpPr>
          <p:nvPr>
            <p:ph type="title"/>
          </p:nvPr>
        </p:nvSpPr>
        <p:spPr>
          <a:xfrm>
            <a:off x="282485" y="157300"/>
            <a:ext cx="8172584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</a:t>
            </a:r>
            <a:r>
              <a:rPr lang="en" sz="2400" dirty="0"/>
              <a:t>x 1. (p 55) Listen and read the conversation.</a:t>
            </a:r>
            <a:endParaRPr sz="2400" dirty="0"/>
          </a:p>
        </p:txBody>
      </p:sp>
      <p:sp>
        <p:nvSpPr>
          <p:cNvPr id="4" name="Google Shape;2076;p48">
            <a:extLst>
              <a:ext uri="{FF2B5EF4-FFF2-40B4-BE49-F238E27FC236}">
                <a16:creationId xmlns:a16="http://schemas.microsoft.com/office/drawing/2014/main" id="{82FBCD5D-AC59-044F-9387-D3CFFF8E18CB}"/>
              </a:ext>
            </a:extLst>
          </p:cNvPr>
          <p:cNvSpPr txBox="1">
            <a:spLocks/>
          </p:cNvSpPr>
          <p:nvPr/>
        </p:nvSpPr>
        <p:spPr>
          <a:xfrm>
            <a:off x="282485" y="161163"/>
            <a:ext cx="9221279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9pPr>
          </a:lstStyle>
          <a:p>
            <a:r>
              <a:rPr lang="en-US" sz="2400" dirty="0"/>
              <a:t>Ex 1. (p 55) Pay attention to the questions and answers.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ED19A-7F7A-5342-A0D8-27BE887BBA82}"/>
              </a:ext>
            </a:extLst>
          </p:cNvPr>
          <p:cNvSpPr/>
          <p:nvPr/>
        </p:nvSpPr>
        <p:spPr>
          <a:xfrm>
            <a:off x="779490" y="1740471"/>
            <a:ext cx="7495080" cy="2687787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ts val="5160"/>
              </a:lnSpc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much is a bottle of mineral water? </a:t>
            </a:r>
          </a:p>
          <a:p>
            <a:pPr lvl="0">
              <a:lnSpc>
                <a:spcPts val="5160"/>
              </a:lnSpc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Mi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It's 5,000 dong. </a:t>
            </a:r>
          </a:p>
          <a:p>
            <a:pPr lvl="0">
              <a:lnSpc>
                <a:spcPts val="5160"/>
              </a:lnSpc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Mark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how much are two kilos of apples? </a:t>
            </a:r>
          </a:p>
          <a:p>
            <a:pPr lvl="0">
              <a:lnSpc>
                <a:spcPts val="5160"/>
              </a:lnSpc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Mi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They're 50,000 dong. </a:t>
            </a:r>
          </a:p>
        </p:txBody>
      </p:sp>
      <p:pic>
        <p:nvPicPr>
          <p:cNvPr id="6" name="034.mp3" descr="034.mp3">
            <a:hlinkClick r:id="" action="ppaction://media"/>
            <a:extLst>
              <a:ext uri="{FF2B5EF4-FFF2-40B4-BE49-F238E27FC236}">
                <a16:creationId xmlns:a16="http://schemas.microsoft.com/office/drawing/2014/main" id="{EAF2CAEC-AB81-BA44-BE92-51827D06E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4570" y="7213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C5EC4E-B229-4848-84B1-4CF2A603C23B}"/>
              </a:ext>
            </a:extLst>
          </p:cNvPr>
          <p:cNvSpPr/>
          <p:nvPr/>
        </p:nvSpPr>
        <p:spPr>
          <a:xfrm>
            <a:off x="779490" y="1748307"/>
            <a:ext cx="7495080" cy="2687787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ts val="5160"/>
              </a:lnSpc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1" dirty="0">
                <a:solidFill>
                  <a:srgbClr val="000000"/>
                </a:solidFill>
                <a:highlight>
                  <a:srgbClr val="FED003"/>
                </a:highlight>
                <a:latin typeface="Calibri"/>
                <a:ea typeface="Calibri"/>
                <a:cs typeface="Calibri"/>
                <a:sym typeface="Calibri"/>
              </a:rPr>
              <a:t>How much</a:t>
            </a:r>
            <a:r>
              <a:rPr lang="en-US" sz="2800" dirty="0">
                <a:solidFill>
                  <a:srgbClr val="000000"/>
                </a:solidFill>
                <a:highlight>
                  <a:srgbClr val="FED003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a bottle of mineral water? </a:t>
            </a:r>
          </a:p>
          <a:p>
            <a:pPr lvl="0">
              <a:lnSpc>
                <a:spcPts val="5160"/>
              </a:lnSpc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Mi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It's </a:t>
            </a:r>
            <a:r>
              <a:rPr lang="en-US" sz="2800" b="1" dirty="0">
                <a:solidFill>
                  <a:srgbClr val="000000"/>
                </a:solidFill>
                <a:highlight>
                  <a:srgbClr val="FED003"/>
                </a:highlight>
                <a:latin typeface="Calibri"/>
                <a:ea typeface="Calibri"/>
                <a:cs typeface="Calibri"/>
                <a:sym typeface="Calibri"/>
              </a:rPr>
              <a:t>5,000 dong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ts val="5160"/>
              </a:lnSpc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Mark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And </a:t>
            </a:r>
            <a:r>
              <a:rPr lang="en-US" sz="2800" b="1" dirty="0">
                <a:solidFill>
                  <a:srgbClr val="000000"/>
                </a:solidFill>
                <a:highlight>
                  <a:srgbClr val="FED003"/>
                </a:highlight>
                <a:latin typeface="Calibri"/>
                <a:ea typeface="Calibri"/>
                <a:cs typeface="Calibri"/>
                <a:sym typeface="Calibri"/>
              </a:rPr>
              <a:t>how much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two kilos of apples? </a:t>
            </a:r>
          </a:p>
          <a:p>
            <a:pPr lvl="0">
              <a:lnSpc>
                <a:spcPts val="5160"/>
              </a:lnSpc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Mi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They're </a:t>
            </a:r>
            <a:r>
              <a:rPr lang="en-US" sz="2800" b="1" dirty="0">
                <a:solidFill>
                  <a:srgbClr val="000000"/>
                </a:solidFill>
                <a:highlight>
                  <a:srgbClr val="FED003"/>
                </a:highlight>
                <a:latin typeface="Calibri"/>
                <a:ea typeface="Calibri"/>
                <a:cs typeface="Calibri"/>
                <a:sym typeface="Calibri"/>
              </a:rPr>
              <a:t>50,000 dong</a:t>
            </a:r>
            <a:r>
              <a:rPr lang="en-US" sz="2800" dirty="0">
                <a:solidFill>
                  <a:srgbClr val="000000"/>
                </a:solidFill>
                <a:highlight>
                  <a:srgbClr val="FED003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2D483-8851-2943-9DCC-EE81DFAFBCDF}"/>
              </a:ext>
            </a:extLst>
          </p:cNvPr>
          <p:cNvSpPr txBox="1"/>
          <p:nvPr/>
        </p:nvSpPr>
        <p:spPr>
          <a:xfrm>
            <a:off x="592111" y="932286"/>
            <a:ext cx="795977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mark the question word and answer way about price?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76" grpId="0"/>
      <p:bldP spid="4" grpId="0"/>
      <p:bldP spid="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6E62FB-4E81-D544-9352-E17C4379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1" y="179735"/>
            <a:ext cx="9039069" cy="478200"/>
          </a:xfrm>
        </p:spPr>
        <p:txBody>
          <a:bodyPr/>
          <a:lstStyle/>
          <a:p>
            <a:pPr algn="l"/>
            <a:r>
              <a:rPr lang="en-US" sz="2000" dirty="0"/>
              <a:t>Ex 2. (p 55). Work in pairs. </a:t>
            </a:r>
            <a:br>
              <a:rPr lang="en-US" sz="2000" dirty="0"/>
            </a:br>
            <a:r>
              <a:rPr lang="en-US" sz="2000" dirty="0"/>
              <a:t>Ask and answer about the prices of the food and drink on the menu.</a:t>
            </a:r>
            <a:endParaRPr lang="en-VN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D46AAC-2F7C-7447-94CB-F182336FE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18780"/>
              </p:ext>
            </p:extLst>
          </p:nvPr>
        </p:nvGraphicFramePr>
        <p:xfrm>
          <a:off x="4257207" y="831490"/>
          <a:ext cx="4691921" cy="43120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14140">
                  <a:extLst>
                    <a:ext uri="{9D8B030D-6E8A-4147-A177-3AD203B41FA5}">
                      <a16:colId xmlns:a16="http://schemas.microsoft.com/office/drawing/2014/main" val="2814245565"/>
                    </a:ext>
                  </a:extLst>
                </a:gridCol>
                <a:gridCol w="1777781">
                  <a:extLst>
                    <a:ext uri="{9D8B030D-6E8A-4147-A177-3AD203B41FA5}">
                      <a16:colId xmlns:a16="http://schemas.microsoft.com/office/drawing/2014/main" val="1627306668"/>
                    </a:ext>
                  </a:extLst>
                </a:gridCol>
              </a:tblGrid>
              <a:tr h="785027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LY'S RESTAURANT</a:t>
                      </a:r>
                      <a:endParaRPr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Breakfast Menu</a:t>
                      </a:r>
                      <a:endParaRPr sz="2400" b="1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11B7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51278"/>
                  </a:ext>
                </a:extLst>
              </a:tr>
              <a:tr h="43613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11B7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endParaRPr sz="2000" b="1" dirty="0">
                        <a:solidFill>
                          <a:srgbClr val="11B7B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78750"/>
                  </a:ext>
                </a:extLst>
              </a:tr>
              <a:tr h="4361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bowl of beef</a:t>
                      </a:r>
                      <a:r>
                        <a:rPr lang="en-US" sz="2000" u="none" strike="noStrike" cap="non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soup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30,000 dong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9275"/>
                  </a:ext>
                </a:extLst>
              </a:tr>
              <a:tr h="4361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bowl of eel soup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35,000 dong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66326"/>
                  </a:ext>
                </a:extLst>
              </a:tr>
              <a:tr h="4361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toast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20,000 dong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814258"/>
                  </a:ext>
                </a:extLst>
              </a:tr>
              <a:tr h="43613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11B7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Drink</a:t>
                      </a:r>
                      <a:endParaRPr sz="2000" b="1" dirty="0">
                        <a:solidFill>
                          <a:srgbClr val="11B7B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76576"/>
                  </a:ext>
                </a:extLst>
              </a:tr>
              <a:tr h="4361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glass of milk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9,000 dong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447878"/>
                  </a:ext>
                </a:extLst>
              </a:tr>
              <a:tr h="4361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 of mineral water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8,000  dong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320042"/>
                  </a:ext>
                </a:extLst>
              </a:tr>
              <a:tr h="4361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cup of green tea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5,000 dong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371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64A1D79-460A-AF4A-8095-99BABDF68DDE}"/>
              </a:ext>
            </a:extLst>
          </p:cNvPr>
          <p:cNvSpPr/>
          <p:nvPr/>
        </p:nvSpPr>
        <p:spPr>
          <a:xfrm>
            <a:off x="520662" y="1651322"/>
            <a:ext cx="3946407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highlight>
                  <a:srgbClr val="FED003"/>
                </a:highlight>
                <a:latin typeface="Calibri"/>
                <a:ea typeface="Calibri"/>
                <a:cs typeface="Calibri"/>
                <a:sym typeface="Calibri"/>
              </a:rPr>
              <a:t>How much</a:t>
            </a:r>
            <a:r>
              <a:rPr lang="en-US" sz="2400" dirty="0">
                <a:highlight>
                  <a:srgbClr val="FED003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is a bowl of beef noodle soup? 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It’s </a:t>
            </a:r>
            <a:r>
              <a:rPr lang="en-US" sz="2400" b="1" dirty="0">
                <a:solidFill>
                  <a:schemeClr val="accent2"/>
                </a:solidFill>
                <a:highlight>
                  <a:srgbClr val="FED003"/>
                </a:highlight>
                <a:latin typeface="Calibri"/>
                <a:ea typeface="Calibri"/>
                <a:cs typeface="Calibri"/>
                <a:sym typeface="Calibri"/>
              </a:rPr>
              <a:t>30,000 dong</a:t>
            </a:r>
            <a:r>
              <a:rPr lang="en-US" sz="2400" dirty="0">
                <a:highlight>
                  <a:srgbClr val="FED003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437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293C-A266-7D44-A032-0A5C6E0D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54" y="224707"/>
            <a:ext cx="8761515" cy="478200"/>
          </a:xfrm>
        </p:spPr>
        <p:txBody>
          <a:bodyPr/>
          <a:lstStyle/>
          <a:p>
            <a:pPr algn="l"/>
            <a:r>
              <a:rPr lang="en-US" sz="2400" dirty="0"/>
              <a:t>E</a:t>
            </a:r>
            <a:r>
              <a:rPr lang="en-VN" sz="2400" dirty="0"/>
              <a:t>x 3. (p 55) Listen to the conversation and answer the following questions.</a:t>
            </a:r>
          </a:p>
        </p:txBody>
      </p:sp>
      <p:pic>
        <p:nvPicPr>
          <p:cNvPr id="3" name="035.mp3" descr="035.mp3">
            <a:hlinkClick r:id="" action="ppaction://media"/>
            <a:extLst>
              <a:ext uri="{FF2B5EF4-FFF2-40B4-BE49-F238E27FC236}">
                <a16:creationId xmlns:a16="http://schemas.microsoft.com/office/drawing/2014/main" id="{309541D9-EB19-514C-9641-48ACE284C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1200" y="296507"/>
            <a:ext cx="812800" cy="812800"/>
          </a:xfrm>
          <a:prstGeom prst="rect">
            <a:avLst/>
          </a:prstGeom>
        </p:spPr>
      </p:pic>
      <p:grpSp>
        <p:nvGrpSpPr>
          <p:cNvPr id="4" name="Google Shape;2088;p50">
            <a:extLst>
              <a:ext uri="{FF2B5EF4-FFF2-40B4-BE49-F238E27FC236}">
                <a16:creationId xmlns:a16="http://schemas.microsoft.com/office/drawing/2014/main" id="{4CBA5643-4323-EC40-A749-D359123A092A}"/>
              </a:ext>
            </a:extLst>
          </p:cNvPr>
          <p:cNvGrpSpPr/>
          <p:nvPr/>
        </p:nvGrpSpPr>
        <p:grpSpPr>
          <a:xfrm>
            <a:off x="277554" y="3414054"/>
            <a:ext cx="7596526" cy="742500"/>
            <a:chOff x="713225" y="3855975"/>
            <a:chExt cx="3042000" cy="742500"/>
          </a:xfrm>
        </p:grpSpPr>
        <p:sp>
          <p:nvSpPr>
            <p:cNvPr id="5" name="Google Shape;2089;p50">
              <a:extLst>
                <a:ext uri="{FF2B5EF4-FFF2-40B4-BE49-F238E27FC236}">
                  <a16:creationId xmlns:a16="http://schemas.microsoft.com/office/drawing/2014/main" id="{6FCA6A21-F4F9-674B-81EA-529B2E67D791}"/>
                </a:ext>
              </a:extLst>
            </p:cNvPr>
            <p:cNvSpPr/>
            <p:nvPr/>
          </p:nvSpPr>
          <p:spPr>
            <a:xfrm>
              <a:off x="713225" y="3855975"/>
              <a:ext cx="3042000" cy="742500"/>
            </a:xfrm>
            <a:prstGeom prst="roundRect">
              <a:avLst>
                <a:gd name="adj" fmla="val 50000"/>
              </a:avLst>
            </a:prstGeom>
            <a:solidFill>
              <a:srgbClr val="7C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grpSp>
          <p:nvGrpSpPr>
            <p:cNvPr id="6" name="Google Shape;2090;p50">
              <a:extLst>
                <a:ext uri="{FF2B5EF4-FFF2-40B4-BE49-F238E27FC236}">
                  <a16:creationId xmlns:a16="http://schemas.microsoft.com/office/drawing/2014/main" id="{CE5F4FEC-B83F-CD42-82A0-08A6F4A83CEA}"/>
                </a:ext>
              </a:extLst>
            </p:cNvPr>
            <p:cNvGrpSpPr/>
            <p:nvPr/>
          </p:nvGrpSpPr>
          <p:grpSpPr>
            <a:xfrm>
              <a:off x="764300" y="3930323"/>
              <a:ext cx="641318" cy="595485"/>
              <a:chOff x="764300" y="3930323"/>
              <a:chExt cx="641318" cy="595485"/>
            </a:xfrm>
          </p:grpSpPr>
          <p:sp>
            <p:nvSpPr>
              <p:cNvPr id="7" name="Google Shape;2091;p50">
                <a:extLst>
                  <a:ext uri="{FF2B5EF4-FFF2-40B4-BE49-F238E27FC236}">
                    <a16:creationId xmlns:a16="http://schemas.microsoft.com/office/drawing/2014/main" id="{3B140718-FAAB-9744-85D9-CAD8E4133E66}"/>
                  </a:ext>
                </a:extLst>
              </p:cNvPr>
              <p:cNvSpPr/>
              <p:nvPr/>
            </p:nvSpPr>
            <p:spPr>
              <a:xfrm>
                <a:off x="764300" y="3930323"/>
                <a:ext cx="641318" cy="595485"/>
              </a:xfrm>
              <a:custGeom>
                <a:avLst/>
                <a:gdLst/>
                <a:ahLst/>
                <a:cxnLst/>
                <a:rect l="l" t="t" r="r" b="b"/>
                <a:pathLst>
                  <a:path w="20681" h="19203" extrusionOk="0">
                    <a:moveTo>
                      <a:pt x="10324" y="1"/>
                    </a:moveTo>
                    <a:cubicBezTo>
                      <a:pt x="5705" y="1"/>
                      <a:pt x="1654" y="3337"/>
                      <a:pt x="887" y="8022"/>
                    </a:cubicBezTo>
                    <a:cubicBezTo>
                      <a:pt x="0" y="13248"/>
                      <a:pt x="3547" y="18188"/>
                      <a:pt x="8773" y="19075"/>
                    </a:cubicBezTo>
                    <a:cubicBezTo>
                      <a:pt x="9300" y="19161"/>
                      <a:pt x="9824" y="19203"/>
                      <a:pt x="10342" y="19203"/>
                    </a:cubicBezTo>
                    <a:cubicBezTo>
                      <a:pt x="14954" y="19203"/>
                      <a:pt x="19028" y="15887"/>
                      <a:pt x="19825" y="11189"/>
                    </a:cubicBezTo>
                    <a:cubicBezTo>
                      <a:pt x="20680" y="5964"/>
                      <a:pt x="17165" y="1024"/>
                      <a:pt x="11940" y="137"/>
                    </a:cubicBezTo>
                    <a:cubicBezTo>
                      <a:pt x="11396" y="45"/>
                      <a:pt x="10857" y="1"/>
                      <a:pt x="10324" y="1"/>
                    </a:cubicBezTo>
                    <a:close/>
                  </a:path>
                </a:pathLst>
              </a:custGeom>
              <a:solidFill>
                <a:srgbClr val="FDE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8" name="Google Shape;2092;p50">
                <a:extLst>
                  <a:ext uri="{FF2B5EF4-FFF2-40B4-BE49-F238E27FC236}">
                    <a16:creationId xmlns:a16="http://schemas.microsoft.com/office/drawing/2014/main" id="{919F3D9F-96A9-5C41-8A48-E1F5327AD8AE}"/>
                  </a:ext>
                </a:extLst>
              </p:cNvPr>
              <p:cNvSpPr/>
              <p:nvPr/>
            </p:nvSpPr>
            <p:spPr>
              <a:xfrm>
                <a:off x="1249440" y="4247567"/>
                <a:ext cx="33429" cy="45461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466" extrusionOk="0">
                    <a:moveTo>
                      <a:pt x="852" y="1"/>
                    </a:moveTo>
                    <a:cubicBezTo>
                      <a:pt x="750" y="1"/>
                      <a:pt x="655" y="58"/>
                      <a:pt x="603" y="136"/>
                    </a:cubicBezTo>
                    <a:cubicBezTo>
                      <a:pt x="476" y="484"/>
                      <a:pt x="286" y="801"/>
                      <a:pt x="64" y="1086"/>
                    </a:cubicBezTo>
                    <a:cubicBezTo>
                      <a:pt x="1" y="1181"/>
                      <a:pt x="1" y="1339"/>
                      <a:pt x="96" y="1403"/>
                    </a:cubicBezTo>
                    <a:cubicBezTo>
                      <a:pt x="128" y="1434"/>
                      <a:pt x="191" y="1466"/>
                      <a:pt x="254" y="1466"/>
                    </a:cubicBezTo>
                    <a:cubicBezTo>
                      <a:pt x="318" y="1466"/>
                      <a:pt x="381" y="1434"/>
                      <a:pt x="413" y="1371"/>
                    </a:cubicBezTo>
                    <a:cubicBezTo>
                      <a:pt x="698" y="1054"/>
                      <a:pt x="888" y="706"/>
                      <a:pt x="1046" y="294"/>
                    </a:cubicBezTo>
                    <a:cubicBezTo>
                      <a:pt x="1078" y="199"/>
                      <a:pt x="1014" y="73"/>
                      <a:pt x="919" y="9"/>
                    </a:cubicBezTo>
                    <a:cubicBezTo>
                      <a:pt x="897" y="4"/>
                      <a:pt x="874" y="1"/>
                      <a:pt x="852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9" name="Google Shape;2093;p50">
                <a:extLst>
                  <a:ext uri="{FF2B5EF4-FFF2-40B4-BE49-F238E27FC236}">
                    <a16:creationId xmlns:a16="http://schemas.microsoft.com/office/drawing/2014/main" id="{D9679724-2B5A-744D-B8B7-4A60F5B91500}"/>
                  </a:ext>
                </a:extLst>
              </p:cNvPr>
              <p:cNvSpPr/>
              <p:nvPr/>
            </p:nvSpPr>
            <p:spPr>
              <a:xfrm>
                <a:off x="968573" y="4299076"/>
                <a:ext cx="274997" cy="35227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1136" extrusionOk="0">
                    <a:moveTo>
                      <a:pt x="8597" y="1"/>
                    </a:moveTo>
                    <a:cubicBezTo>
                      <a:pt x="8547" y="1"/>
                      <a:pt x="8496" y="19"/>
                      <a:pt x="8456" y="58"/>
                    </a:cubicBezTo>
                    <a:cubicBezTo>
                      <a:pt x="7854" y="470"/>
                      <a:pt x="7158" y="692"/>
                      <a:pt x="6398" y="692"/>
                    </a:cubicBezTo>
                    <a:lnTo>
                      <a:pt x="1109" y="692"/>
                    </a:lnTo>
                    <a:cubicBezTo>
                      <a:pt x="824" y="692"/>
                      <a:pt x="571" y="660"/>
                      <a:pt x="285" y="597"/>
                    </a:cubicBezTo>
                    <a:cubicBezTo>
                      <a:pt x="273" y="593"/>
                      <a:pt x="260" y="591"/>
                      <a:pt x="247" y="591"/>
                    </a:cubicBezTo>
                    <a:cubicBezTo>
                      <a:pt x="159" y="591"/>
                      <a:pt x="60" y="677"/>
                      <a:pt x="32" y="787"/>
                    </a:cubicBezTo>
                    <a:cubicBezTo>
                      <a:pt x="0" y="882"/>
                      <a:pt x="64" y="1008"/>
                      <a:pt x="190" y="1040"/>
                    </a:cubicBezTo>
                    <a:cubicBezTo>
                      <a:pt x="507" y="1103"/>
                      <a:pt x="792" y="1135"/>
                      <a:pt x="1109" y="1135"/>
                    </a:cubicBezTo>
                    <a:lnTo>
                      <a:pt x="6398" y="1135"/>
                    </a:lnTo>
                    <a:cubicBezTo>
                      <a:pt x="7253" y="1135"/>
                      <a:pt x="8044" y="882"/>
                      <a:pt x="8741" y="407"/>
                    </a:cubicBezTo>
                    <a:cubicBezTo>
                      <a:pt x="8836" y="343"/>
                      <a:pt x="8868" y="185"/>
                      <a:pt x="8773" y="90"/>
                    </a:cubicBezTo>
                    <a:cubicBezTo>
                      <a:pt x="8736" y="35"/>
                      <a:pt x="8667" y="1"/>
                      <a:pt x="8597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10" name="Google Shape;2094;p50">
                <a:extLst>
                  <a:ext uri="{FF2B5EF4-FFF2-40B4-BE49-F238E27FC236}">
                    <a16:creationId xmlns:a16="http://schemas.microsoft.com/office/drawing/2014/main" id="{3F156B56-BE89-0544-A151-EEE53BF68764}"/>
                  </a:ext>
                </a:extLst>
              </p:cNvPr>
              <p:cNvSpPr/>
              <p:nvPr/>
            </p:nvSpPr>
            <p:spPr>
              <a:xfrm>
                <a:off x="908658" y="4282795"/>
                <a:ext cx="51104" cy="39724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281" extrusionOk="0">
                    <a:moveTo>
                      <a:pt x="256" y="1"/>
                    </a:moveTo>
                    <a:cubicBezTo>
                      <a:pt x="203" y="1"/>
                      <a:pt x="156" y="16"/>
                      <a:pt x="127" y="45"/>
                    </a:cubicBezTo>
                    <a:cubicBezTo>
                      <a:pt x="1" y="140"/>
                      <a:pt x="1" y="267"/>
                      <a:pt x="96" y="362"/>
                    </a:cubicBezTo>
                    <a:cubicBezTo>
                      <a:pt x="444" y="742"/>
                      <a:pt x="824" y="1058"/>
                      <a:pt x="1299" y="1280"/>
                    </a:cubicBezTo>
                    <a:lnTo>
                      <a:pt x="1394" y="1280"/>
                    </a:lnTo>
                    <a:cubicBezTo>
                      <a:pt x="1489" y="1280"/>
                      <a:pt x="1552" y="1248"/>
                      <a:pt x="1584" y="1185"/>
                    </a:cubicBezTo>
                    <a:cubicBezTo>
                      <a:pt x="1647" y="1058"/>
                      <a:pt x="1616" y="932"/>
                      <a:pt x="1489" y="868"/>
                    </a:cubicBezTo>
                    <a:cubicBezTo>
                      <a:pt x="1077" y="678"/>
                      <a:pt x="729" y="393"/>
                      <a:pt x="444" y="77"/>
                    </a:cubicBezTo>
                    <a:cubicBezTo>
                      <a:pt x="392" y="24"/>
                      <a:pt x="320" y="1"/>
                      <a:pt x="256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11" name="Google Shape;2095;p50">
                <a:extLst>
                  <a:ext uri="{FF2B5EF4-FFF2-40B4-BE49-F238E27FC236}">
                    <a16:creationId xmlns:a16="http://schemas.microsoft.com/office/drawing/2014/main" id="{282D0A60-D21A-994B-B3A9-05016EC29452}"/>
                  </a:ext>
                </a:extLst>
              </p:cNvPr>
              <p:cNvSpPr/>
              <p:nvPr/>
            </p:nvSpPr>
            <p:spPr>
              <a:xfrm>
                <a:off x="888035" y="4250017"/>
                <a:ext cx="17707" cy="1848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96" extrusionOk="0">
                    <a:moveTo>
                      <a:pt x="272" y="0"/>
                    </a:moveTo>
                    <a:cubicBezTo>
                      <a:pt x="244" y="0"/>
                      <a:pt x="216" y="8"/>
                      <a:pt x="191" y="25"/>
                    </a:cubicBezTo>
                    <a:cubicBezTo>
                      <a:pt x="64" y="57"/>
                      <a:pt x="1" y="184"/>
                      <a:pt x="64" y="310"/>
                    </a:cubicBezTo>
                    <a:cubicBezTo>
                      <a:pt x="64" y="374"/>
                      <a:pt x="96" y="405"/>
                      <a:pt x="127" y="469"/>
                    </a:cubicBezTo>
                    <a:cubicBezTo>
                      <a:pt x="159" y="532"/>
                      <a:pt x="222" y="595"/>
                      <a:pt x="317" y="595"/>
                    </a:cubicBezTo>
                    <a:cubicBezTo>
                      <a:pt x="349" y="595"/>
                      <a:pt x="381" y="595"/>
                      <a:pt x="412" y="564"/>
                    </a:cubicBezTo>
                    <a:cubicBezTo>
                      <a:pt x="539" y="532"/>
                      <a:pt x="571" y="374"/>
                      <a:pt x="539" y="279"/>
                    </a:cubicBezTo>
                    <a:cubicBezTo>
                      <a:pt x="507" y="215"/>
                      <a:pt x="507" y="184"/>
                      <a:pt x="476" y="152"/>
                    </a:cubicBezTo>
                    <a:cubicBezTo>
                      <a:pt x="429" y="59"/>
                      <a:pt x="349" y="0"/>
                      <a:pt x="272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12" name="Google Shape;2096;p50">
                <a:extLst>
                  <a:ext uri="{FF2B5EF4-FFF2-40B4-BE49-F238E27FC236}">
                    <a16:creationId xmlns:a16="http://schemas.microsoft.com/office/drawing/2014/main" id="{8FCECDFA-5F18-7D4F-B1B0-838E10AF8D02}"/>
                  </a:ext>
                </a:extLst>
              </p:cNvPr>
              <p:cNvSpPr/>
              <p:nvPr/>
            </p:nvSpPr>
            <p:spPr>
              <a:xfrm>
                <a:off x="842852" y="4041839"/>
                <a:ext cx="484190" cy="371996"/>
              </a:xfrm>
              <a:custGeom>
                <a:avLst/>
                <a:gdLst/>
                <a:ahLst/>
                <a:cxnLst/>
                <a:rect l="l" t="t" r="r" b="b"/>
                <a:pathLst>
                  <a:path w="15614" h="11996" extrusionOk="0">
                    <a:moveTo>
                      <a:pt x="5923" y="1861"/>
                    </a:moveTo>
                    <a:lnTo>
                      <a:pt x="5923" y="1861"/>
                    </a:lnTo>
                    <a:cubicBezTo>
                      <a:pt x="5796" y="2400"/>
                      <a:pt x="5765" y="2938"/>
                      <a:pt x="5860" y="3508"/>
                    </a:cubicBezTo>
                    <a:cubicBezTo>
                      <a:pt x="5955" y="4173"/>
                      <a:pt x="6240" y="4838"/>
                      <a:pt x="6651" y="5471"/>
                    </a:cubicBezTo>
                    <a:lnTo>
                      <a:pt x="1838" y="5471"/>
                    </a:lnTo>
                    <a:cubicBezTo>
                      <a:pt x="1838" y="5440"/>
                      <a:pt x="1869" y="5408"/>
                      <a:pt x="1869" y="5376"/>
                    </a:cubicBezTo>
                    <a:cubicBezTo>
                      <a:pt x="2534" y="3603"/>
                      <a:pt x="4054" y="2273"/>
                      <a:pt x="5923" y="1861"/>
                    </a:cubicBezTo>
                    <a:close/>
                    <a:moveTo>
                      <a:pt x="7970" y="452"/>
                    </a:moveTo>
                    <a:cubicBezTo>
                      <a:pt x="8132" y="452"/>
                      <a:pt x="8296" y="478"/>
                      <a:pt x="8456" y="531"/>
                    </a:cubicBezTo>
                    <a:cubicBezTo>
                      <a:pt x="8013" y="816"/>
                      <a:pt x="7855" y="1418"/>
                      <a:pt x="8076" y="1893"/>
                    </a:cubicBezTo>
                    <a:cubicBezTo>
                      <a:pt x="8456" y="2748"/>
                      <a:pt x="9470" y="3223"/>
                      <a:pt x="10832" y="3223"/>
                    </a:cubicBezTo>
                    <a:cubicBezTo>
                      <a:pt x="11528" y="3223"/>
                      <a:pt x="12130" y="3381"/>
                      <a:pt x="12668" y="3666"/>
                    </a:cubicBezTo>
                    <a:cubicBezTo>
                      <a:pt x="13334" y="4046"/>
                      <a:pt x="13809" y="4711"/>
                      <a:pt x="13935" y="5471"/>
                    </a:cubicBezTo>
                    <a:lnTo>
                      <a:pt x="7190" y="5471"/>
                    </a:lnTo>
                    <a:cubicBezTo>
                      <a:pt x="5891" y="3698"/>
                      <a:pt x="6240" y="2210"/>
                      <a:pt x="6430" y="1671"/>
                    </a:cubicBezTo>
                    <a:cubicBezTo>
                      <a:pt x="6525" y="1481"/>
                      <a:pt x="6588" y="1323"/>
                      <a:pt x="6683" y="1164"/>
                    </a:cubicBezTo>
                    <a:cubicBezTo>
                      <a:pt x="6971" y="708"/>
                      <a:pt x="7460" y="452"/>
                      <a:pt x="7970" y="452"/>
                    </a:cubicBezTo>
                    <a:close/>
                    <a:moveTo>
                      <a:pt x="14410" y="5946"/>
                    </a:moveTo>
                    <a:cubicBezTo>
                      <a:pt x="14664" y="5946"/>
                      <a:pt x="14854" y="6041"/>
                      <a:pt x="14980" y="6231"/>
                    </a:cubicBezTo>
                    <a:cubicBezTo>
                      <a:pt x="15107" y="6390"/>
                      <a:pt x="15139" y="6612"/>
                      <a:pt x="15107" y="6802"/>
                    </a:cubicBezTo>
                    <a:cubicBezTo>
                      <a:pt x="14695" y="8132"/>
                      <a:pt x="13650" y="9272"/>
                      <a:pt x="12098" y="10063"/>
                    </a:cubicBezTo>
                    <a:lnTo>
                      <a:pt x="7031" y="10063"/>
                    </a:lnTo>
                    <a:cubicBezTo>
                      <a:pt x="6905" y="10063"/>
                      <a:pt x="6810" y="10158"/>
                      <a:pt x="6810" y="10285"/>
                    </a:cubicBezTo>
                    <a:cubicBezTo>
                      <a:pt x="6810" y="10412"/>
                      <a:pt x="6905" y="10507"/>
                      <a:pt x="7031" y="10507"/>
                    </a:cubicBezTo>
                    <a:lnTo>
                      <a:pt x="11908" y="10507"/>
                    </a:lnTo>
                    <a:cubicBezTo>
                      <a:pt x="11782" y="11109"/>
                      <a:pt x="11243" y="11552"/>
                      <a:pt x="10578" y="11552"/>
                    </a:cubicBezTo>
                    <a:lnTo>
                      <a:pt x="5036" y="11552"/>
                    </a:lnTo>
                    <a:cubicBezTo>
                      <a:pt x="4371" y="11552"/>
                      <a:pt x="3833" y="11109"/>
                      <a:pt x="3738" y="10507"/>
                    </a:cubicBezTo>
                    <a:lnTo>
                      <a:pt x="4910" y="10507"/>
                    </a:lnTo>
                    <a:cubicBezTo>
                      <a:pt x="5036" y="10507"/>
                      <a:pt x="5131" y="10412"/>
                      <a:pt x="5131" y="10285"/>
                    </a:cubicBezTo>
                    <a:cubicBezTo>
                      <a:pt x="5131" y="10158"/>
                      <a:pt x="5036" y="10063"/>
                      <a:pt x="4910" y="10063"/>
                    </a:cubicBezTo>
                    <a:lnTo>
                      <a:pt x="3548" y="10063"/>
                    </a:lnTo>
                    <a:cubicBezTo>
                      <a:pt x="1996" y="9272"/>
                      <a:pt x="919" y="8132"/>
                      <a:pt x="539" y="6802"/>
                    </a:cubicBezTo>
                    <a:cubicBezTo>
                      <a:pt x="476" y="6612"/>
                      <a:pt x="508" y="6390"/>
                      <a:pt x="634" y="6231"/>
                    </a:cubicBezTo>
                    <a:cubicBezTo>
                      <a:pt x="793" y="6041"/>
                      <a:pt x="983" y="5946"/>
                      <a:pt x="1204" y="5946"/>
                    </a:cubicBezTo>
                    <a:close/>
                    <a:moveTo>
                      <a:pt x="7981" y="1"/>
                    </a:moveTo>
                    <a:cubicBezTo>
                      <a:pt x="7768" y="1"/>
                      <a:pt x="7554" y="40"/>
                      <a:pt x="7348" y="119"/>
                    </a:cubicBezTo>
                    <a:cubicBezTo>
                      <a:pt x="6905" y="246"/>
                      <a:pt x="6525" y="531"/>
                      <a:pt x="6303" y="943"/>
                    </a:cubicBezTo>
                    <a:cubicBezTo>
                      <a:pt x="6208" y="1069"/>
                      <a:pt x="6145" y="1228"/>
                      <a:pt x="6081" y="1386"/>
                    </a:cubicBezTo>
                    <a:cubicBezTo>
                      <a:pt x="3959" y="1735"/>
                      <a:pt x="2186" y="3191"/>
                      <a:pt x="1458" y="5218"/>
                    </a:cubicBezTo>
                    <a:cubicBezTo>
                      <a:pt x="1426" y="5281"/>
                      <a:pt x="1394" y="5345"/>
                      <a:pt x="1331" y="5471"/>
                    </a:cubicBezTo>
                    <a:lnTo>
                      <a:pt x="1204" y="5471"/>
                    </a:lnTo>
                    <a:cubicBezTo>
                      <a:pt x="824" y="5471"/>
                      <a:pt x="476" y="5661"/>
                      <a:pt x="254" y="5946"/>
                    </a:cubicBezTo>
                    <a:cubicBezTo>
                      <a:pt x="64" y="6231"/>
                      <a:pt x="1" y="6580"/>
                      <a:pt x="96" y="6928"/>
                    </a:cubicBezTo>
                    <a:cubicBezTo>
                      <a:pt x="508" y="8353"/>
                      <a:pt x="1616" y="9588"/>
                      <a:pt x="3263" y="10412"/>
                    </a:cubicBezTo>
                    <a:cubicBezTo>
                      <a:pt x="3326" y="11299"/>
                      <a:pt x="4086" y="11995"/>
                      <a:pt x="5036" y="11995"/>
                    </a:cubicBezTo>
                    <a:lnTo>
                      <a:pt x="10578" y="11995"/>
                    </a:lnTo>
                    <a:cubicBezTo>
                      <a:pt x="11528" y="11995"/>
                      <a:pt x="12288" y="11299"/>
                      <a:pt x="12352" y="10412"/>
                    </a:cubicBezTo>
                    <a:cubicBezTo>
                      <a:pt x="13999" y="9588"/>
                      <a:pt x="15107" y="8353"/>
                      <a:pt x="15519" y="6928"/>
                    </a:cubicBezTo>
                    <a:cubicBezTo>
                      <a:pt x="15614" y="6580"/>
                      <a:pt x="15550" y="6231"/>
                      <a:pt x="15360" y="5946"/>
                    </a:cubicBezTo>
                    <a:cubicBezTo>
                      <a:pt x="15139" y="5661"/>
                      <a:pt x="14790" y="5471"/>
                      <a:pt x="14410" y="5471"/>
                    </a:cubicBezTo>
                    <a:lnTo>
                      <a:pt x="14379" y="5471"/>
                    </a:lnTo>
                    <a:cubicBezTo>
                      <a:pt x="14252" y="4521"/>
                      <a:pt x="13714" y="3730"/>
                      <a:pt x="12890" y="3255"/>
                    </a:cubicBezTo>
                    <a:cubicBezTo>
                      <a:pt x="12288" y="2938"/>
                      <a:pt x="11592" y="2780"/>
                      <a:pt x="10832" y="2780"/>
                    </a:cubicBezTo>
                    <a:cubicBezTo>
                      <a:pt x="9660" y="2780"/>
                      <a:pt x="8773" y="2400"/>
                      <a:pt x="8488" y="1735"/>
                    </a:cubicBezTo>
                    <a:cubicBezTo>
                      <a:pt x="8361" y="1418"/>
                      <a:pt x="8456" y="1069"/>
                      <a:pt x="8710" y="911"/>
                    </a:cubicBezTo>
                    <a:cubicBezTo>
                      <a:pt x="8868" y="816"/>
                      <a:pt x="8932" y="658"/>
                      <a:pt x="8932" y="468"/>
                    </a:cubicBezTo>
                    <a:cubicBezTo>
                      <a:pt x="8900" y="309"/>
                      <a:pt x="8773" y="183"/>
                      <a:pt x="8615" y="119"/>
                    </a:cubicBezTo>
                    <a:cubicBezTo>
                      <a:pt x="8409" y="40"/>
                      <a:pt x="8195" y="1"/>
                      <a:pt x="7981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</p:grpSp>
      </p:grpSp>
      <p:grpSp>
        <p:nvGrpSpPr>
          <p:cNvPr id="13" name="Google Shape;2097;p50">
            <a:extLst>
              <a:ext uri="{FF2B5EF4-FFF2-40B4-BE49-F238E27FC236}">
                <a16:creationId xmlns:a16="http://schemas.microsoft.com/office/drawing/2014/main" id="{2F73F9EB-8F5C-4C4B-90BD-615BB561EE95}"/>
              </a:ext>
            </a:extLst>
          </p:cNvPr>
          <p:cNvGrpSpPr/>
          <p:nvPr/>
        </p:nvGrpSpPr>
        <p:grpSpPr>
          <a:xfrm>
            <a:off x="277554" y="1712167"/>
            <a:ext cx="7596529" cy="742500"/>
            <a:chOff x="713225" y="2151763"/>
            <a:chExt cx="3042000" cy="742500"/>
          </a:xfrm>
        </p:grpSpPr>
        <p:sp>
          <p:nvSpPr>
            <p:cNvPr id="14" name="Google Shape;2098;p50">
              <a:extLst>
                <a:ext uri="{FF2B5EF4-FFF2-40B4-BE49-F238E27FC236}">
                  <a16:creationId xmlns:a16="http://schemas.microsoft.com/office/drawing/2014/main" id="{010710AB-B3EA-E84F-A47D-F1390438CAE3}"/>
                </a:ext>
              </a:extLst>
            </p:cNvPr>
            <p:cNvSpPr/>
            <p:nvPr/>
          </p:nvSpPr>
          <p:spPr>
            <a:xfrm>
              <a:off x="713225" y="2151763"/>
              <a:ext cx="3042000" cy="742500"/>
            </a:xfrm>
            <a:prstGeom prst="roundRect">
              <a:avLst>
                <a:gd name="adj" fmla="val 50000"/>
              </a:avLst>
            </a:prstGeom>
            <a:solidFill>
              <a:srgbClr val="289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grpSp>
          <p:nvGrpSpPr>
            <p:cNvPr id="15" name="Google Shape;2099;p50">
              <a:extLst>
                <a:ext uri="{FF2B5EF4-FFF2-40B4-BE49-F238E27FC236}">
                  <a16:creationId xmlns:a16="http://schemas.microsoft.com/office/drawing/2014/main" id="{5417FF7D-58BE-9947-A49E-4B4C4060A814}"/>
                </a:ext>
              </a:extLst>
            </p:cNvPr>
            <p:cNvGrpSpPr/>
            <p:nvPr/>
          </p:nvGrpSpPr>
          <p:grpSpPr>
            <a:xfrm>
              <a:off x="764300" y="2228618"/>
              <a:ext cx="641318" cy="595485"/>
              <a:chOff x="764300" y="2228618"/>
              <a:chExt cx="641318" cy="595485"/>
            </a:xfrm>
          </p:grpSpPr>
          <p:sp>
            <p:nvSpPr>
              <p:cNvPr id="16" name="Google Shape;2100;p50">
                <a:extLst>
                  <a:ext uri="{FF2B5EF4-FFF2-40B4-BE49-F238E27FC236}">
                    <a16:creationId xmlns:a16="http://schemas.microsoft.com/office/drawing/2014/main" id="{93886178-265B-6C4F-BCED-EBFD225327D7}"/>
                  </a:ext>
                </a:extLst>
              </p:cNvPr>
              <p:cNvSpPr/>
              <p:nvPr/>
            </p:nvSpPr>
            <p:spPr>
              <a:xfrm>
                <a:off x="764300" y="2228618"/>
                <a:ext cx="641318" cy="595485"/>
              </a:xfrm>
              <a:custGeom>
                <a:avLst/>
                <a:gdLst/>
                <a:ahLst/>
                <a:cxnLst/>
                <a:rect l="l" t="t" r="r" b="b"/>
                <a:pathLst>
                  <a:path w="20681" h="19203" extrusionOk="0">
                    <a:moveTo>
                      <a:pt x="10361" y="1"/>
                    </a:moveTo>
                    <a:cubicBezTo>
                      <a:pt x="5727" y="1"/>
                      <a:pt x="1656" y="3316"/>
                      <a:pt x="887" y="8014"/>
                    </a:cubicBezTo>
                    <a:cubicBezTo>
                      <a:pt x="0" y="13240"/>
                      <a:pt x="3516" y="18212"/>
                      <a:pt x="8773" y="19067"/>
                    </a:cubicBezTo>
                    <a:cubicBezTo>
                      <a:pt x="9313" y="19158"/>
                      <a:pt x="9849" y="19203"/>
                      <a:pt x="10379" y="19203"/>
                    </a:cubicBezTo>
                    <a:cubicBezTo>
                      <a:pt x="14976" y="19203"/>
                      <a:pt x="19030" y="15867"/>
                      <a:pt x="19825" y="11181"/>
                    </a:cubicBezTo>
                    <a:cubicBezTo>
                      <a:pt x="20680" y="5956"/>
                      <a:pt x="17165" y="1015"/>
                      <a:pt x="11940" y="129"/>
                    </a:cubicBezTo>
                    <a:cubicBezTo>
                      <a:pt x="11409" y="42"/>
                      <a:pt x="10882" y="1"/>
                      <a:pt x="10361" y="1"/>
                    </a:cubicBezTo>
                    <a:close/>
                  </a:path>
                </a:pathLst>
              </a:custGeom>
              <a:solidFill>
                <a:srgbClr val="FDE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17" name="Google Shape;2101;p50">
                <a:extLst>
                  <a:ext uri="{FF2B5EF4-FFF2-40B4-BE49-F238E27FC236}">
                    <a16:creationId xmlns:a16="http://schemas.microsoft.com/office/drawing/2014/main" id="{C79DD52C-50BD-714C-A8FF-9A9CACAE94FB}"/>
                  </a:ext>
                </a:extLst>
              </p:cNvPr>
              <p:cNvSpPr/>
              <p:nvPr/>
            </p:nvSpPr>
            <p:spPr>
              <a:xfrm>
                <a:off x="1100183" y="2378929"/>
                <a:ext cx="15722" cy="23785"/>
              </a:xfrm>
              <a:custGeom>
                <a:avLst/>
                <a:gdLst/>
                <a:ahLst/>
                <a:cxnLst/>
                <a:rect l="l" t="t" r="r" b="b"/>
                <a:pathLst>
                  <a:path w="507" h="767" extrusionOk="0">
                    <a:moveTo>
                      <a:pt x="285" y="0"/>
                    </a:moveTo>
                    <a:cubicBezTo>
                      <a:pt x="158" y="0"/>
                      <a:pt x="32" y="95"/>
                      <a:pt x="32" y="190"/>
                    </a:cubicBezTo>
                    <a:cubicBezTo>
                      <a:pt x="0" y="317"/>
                      <a:pt x="32" y="444"/>
                      <a:pt x="32" y="570"/>
                    </a:cubicBezTo>
                    <a:cubicBezTo>
                      <a:pt x="59" y="680"/>
                      <a:pt x="135" y="766"/>
                      <a:pt x="237" y="766"/>
                    </a:cubicBezTo>
                    <a:cubicBezTo>
                      <a:pt x="252" y="766"/>
                      <a:pt x="268" y="765"/>
                      <a:pt x="285" y="760"/>
                    </a:cubicBezTo>
                    <a:cubicBezTo>
                      <a:pt x="348" y="760"/>
                      <a:pt x="380" y="729"/>
                      <a:pt x="412" y="697"/>
                    </a:cubicBezTo>
                    <a:cubicBezTo>
                      <a:pt x="475" y="665"/>
                      <a:pt x="507" y="570"/>
                      <a:pt x="475" y="507"/>
                    </a:cubicBezTo>
                    <a:cubicBezTo>
                      <a:pt x="475" y="412"/>
                      <a:pt x="475" y="349"/>
                      <a:pt x="475" y="254"/>
                    </a:cubicBezTo>
                    <a:cubicBezTo>
                      <a:pt x="507" y="127"/>
                      <a:pt x="412" y="32"/>
                      <a:pt x="285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18" name="Google Shape;2102;p50">
                <a:extLst>
                  <a:ext uri="{FF2B5EF4-FFF2-40B4-BE49-F238E27FC236}">
                    <a16:creationId xmlns:a16="http://schemas.microsoft.com/office/drawing/2014/main" id="{15971FAD-783B-0B41-8F6F-5FCF23713EBF}"/>
                  </a:ext>
                </a:extLst>
              </p:cNvPr>
              <p:cNvSpPr/>
              <p:nvPr/>
            </p:nvSpPr>
            <p:spPr>
              <a:xfrm>
                <a:off x="987240" y="2450813"/>
                <a:ext cx="22606" cy="20467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60" extrusionOk="0">
                    <a:moveTo>
                      <a:pt x="490" y="0"/>
                    </a:moveTo>
                    <a:cubicBezTo>
                      <a:pt x="439" y="0"/>
                      <a:pt x="388" y="18"/>
                      <a:pt x="349" y="57"/>
                    </a:cubicBezTo>
                    <a:cubicBezTo>
                      <a:pt x="254" y="121"/>
                      <a:pt x="159" y="216"/>
                      <a:pt x="95" y="311"/>
                    </a:cubicBezTo>
                    <a:cubicBezTo>
                      <a:pt x="0" y="406"/>
                      <a:pt x="32" y="532"/>
                      <a:pt x="127" y="628"/>
                    </a:cubicBezTo>
                    <a:cubicBezTo>
                      <a:pt x="190" y="659"/>
                      <a:pt x="222" y="659"/>
                      <a:pt x="285" y="659"/>
                    </a:cubicBezTo>
                    <a:cubicBezTo>
                      <a:pt x="349" y="659"/>
                      <a:pt x="412" y="628"/>
                      <a:pt x="444" y="564"/>
                    </a:cubicBezTo>
                    <a:cubicBezTo>
                      <a:pt x="507" y="501"/>
                      <a:pt x="570" y="437"/>
                      <a:pt x="634" y="406"/>
                    </a:cubicBezTo>
                    <a:cubicBezTo>
                      <a:pt x="729" y="311"/>
                      <a:pt x="729" y="184"/>
                      <a:pt x="665" y="89"/>
                    </a:cubicBezTo>
                    <a:cubicBezTo>
                      <a:pt x="628" y="34"/>
                      <a:pt x="560" y="0"/>
                      <a:pt x="490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19" name="Google Shape;2103;p50">
                <a:extLst>
                  <a:ext uri="{FF2B5EF4-FFF2-40B4-BE49-F238E27FC236}">
                    <a16:creationId xmlns:a16="http://schemas.microsoft.com/office/drawing/2014/main" id="{7740D73D-76A5-B548-BD55-D8975DB95BF7}"/>
                  </a:ext>
                </a:extLst>
              </p:cNvPr>
              <p:cNvSpPr/>
              <p:nvPr/>
            </p:nvSpPr>
            <p:spPr>
              <a:xfrm>
                <a:off x="981348" y="2474971"/>
                <a:ext cx="14761" cy="2378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67" extrusionOk="0">
                    <a:moveTo>
                      <a:pt x="205" y="1"/>
                    </a:moveTo>
                    <a:cubicBezTo>
                      <a:pt x="103" y="1"/>
                      <a:pt x="28" y="87"/>
                      <a:pt x="0" y="197"/>
                    </a:cubicBezTo>
                    <a:cubicBezTo>
                      <a:pt x="0" y="260"/>
                      <a:pt x="0" y="324"/>
                      <a:pt x="0" y="387"/>
                    </a:cubicBezTo>
                    <a:cubicBezTo>
                      <a:pt x="0" y="450"/>
                      <a:pt x="0" y="514"/>
                      <a:pt x="0" y="577"/>
                    </a:cubicBezTo>
                    <a:cubicBezTo>
                      <a:pt x="32" y="672"/>
                      <a:pt x="127" y="767"/>
                      <a:pt x="222" y="767"/>
                    </a:cubicBezTo>
                    <a:lnTo>
                      <a:pt x="254" y="767"/>
                    </a:lnTo>
                    <a:cubicBezTo>
                      <a:pt x="380" y="735"/>
                      <a:pt x="475" y="640"/>
                      <a:pt x="444" y="514"/>
                    </a:cubicBezTo>
                    <a:cubicBezTo>
                      <a:pt x="444" y="482"/>
                      <a:pt x="444" y="419"/>
                      <a:pt x="444" y="387"/>
                    </a:cubicBezTo>
                    <a:cubicBezTo>
                      <a:pt x="444" y="324"/>
                      <a:pt x="444" y="292"/>
                      <a:pt x="444" y="260"/>
                    </a:cubicBezTo>
                    <a:cubicBezTo>
                      <a:pt x="475" y="134"/>
                      <a:pt x="380" y="7"/>
                      <a:pt x="254" y="7"/>
                    </a:cubicBezTo>
                    <a:cubicBezTo>
                      <a:pt x="237" y="3"/>
                      <a:pt x="221" y="1"/>
                      <a:pt x="205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20" name="Google Shape;2104;p50">
                <a:extLst>
                  <a:ext uri="{FF2B5EF4-FFF2-40B4-BE49-F238E27FC236}">
                    <a16:creationId xmlns:a16="http://schemas.microsoft.com/office/drawing/2014/main" id="{A035A133-C70B-2C4C-92C1-E40621A2FC1D}"/>
                  </a:ext>
                </a:extLst>
              </p:cNvPr>
              <p:cNvSpPr/>
              <p:nvPr/>
            </p:nvSpPr>
            <p:spPr>
              <a:xfrm>
                <a:off x="1040270" y="2450224"/>
                <a:ext cx="22606" cy="21056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79" extrusionOk="0">
                    <a:moveTo>
                      <a:pt x="247" y="1"/>
                    </a:moveTo>
                    <a:cubicBezTo>
                      <a:pt x="184" y="1"/>
                      <a:pt x="130" y="24"/>
                      <a:pt x="95" y="76"/>
                    </a:cubicBezTo>
                    <a:cubicBezTo>
                      <a:pt x="0" y="203"/>
                      <a:pt x="32" y="330"/>
                      <a:pt x="127" y="425"/>
                    </a:cubicBezTo>
                    <a:cubicBezTo>
                      <a:pt x="190" y="456"/>
                      <a:pt x="254" y="520"/>
                      <a:pt x="285" y="583"/>
                    </a:cubicBezTo>
                    <a:cubicBezTo>
                      <a:pt x="349" y="647"/>
                      <a:pt x="412" y="678"/>
                      <a:pt x="475" y="678"/>
                    </a:cubicBezTo>
                    <a:cubicBezTo>
                      <a:pt x="539" y="678"/>
                      <a:pt x="570" y="678"/>
                      <a:pt x="602" y="647"/>
                    </a:cubicBezTo>
                    <a:cubicBezTo>
                      <a:pt x="697" y="551"/>
                      <a:pt x="729" y="425"/>
                      <a:pt x="665" y="330"/>
                    </a:cubicBezTo>
                    <a:cubicBezTo>
                      <a:pt x="570" y="203"/>
                      <a:pt x="507" y="140"/>
                      <a:pt x="412" y="45"/>
                    </a:cubicBezTo>
                    <a:cubicBezTo>
                      <a:pt x="355" y="16"/>
                      <a:pt x="298" y="1"/>
                      <a:pt x="247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21" name="Google Shape;2105;p50">
                <a:extLst>
                  <a:ext uri="{FF2B5EF4-FFF2-40B4-BE49-F238E27FC236}">
                    <a16:creationId xmlns:a16="http://schemas.microsoft.com/office/drawing/2014/main" id="{DCE5FB77-2E18-3445-AF68-3EEA48A4E932}"/>
                  </a:ext>
                </a:extLst>
              </p:cNvPr>
              <p:cNvSpPr/>
              <p:nvPr/>
            </p:nvSpPr>
            <p:spPr>
              <a:xfrm>
                <a:off x="847783" y="2340630"/>
                <a:ext cx="475352" cy="372213"/>
              </a:xfrm>
              <a:custGeom>
                <a:avLst/>
                <a:gdLst/>
                <a:ahLst/>
                <a:cxnLst/>
                <a:rect l="l" t="t" r="r" b="b"/>
                <a:pathLst>
                  <a:path w="15329" h="12003" extrusionOk="0">
                    <a:moveTo>
                      <a:pt x="5289" y="824"/>
                    </a:moveTo>
                    <a:cubicBezTo>
                      <a:pt x="5352" y="824"/>
                      <a:pt x="5416" y="855"/>
                      <a:pt x="5447" y="887"/>
                    </a:cubicBezTo>
                    <a:lnTo>
                      <a:pt x="6081" y="1520"/>
                    </a:lnTo>
                    <a:cubicBezTo>
                      <a:pt x="6176" y="1615"/>
                      <a:pt x="6176" y="1742"/>
                      <a:pt x="6081" y="1837"/>
                    </a:cubicBezTo>
                    <a:cubicBezTo>
                      <a:pt x="6033" y="1885"/>
                      <a:pt x="5978" y="1908"/>
                      <a:pt x="5922" y="1908"/>
                    </a:cubicBezTo>
                    <a:cubicBezTo>
                      <a:pt x="5867" y="1908"/>
                      <a:pt x="5811" y="1885"/>
                      <a:pt x="5764" y="1837"/>
                    </a:cubicBezTo>
                    <a:lnTo>
                      <a:pt x="5131" y="1204"/>
                    </a:lnTo>
                    <a:cubicBezTo>
                      <a:pt x="5036" y="1109"/>
                      <a:pt x="5036" y="982"/>
                      <a:pt x="5131" y="887"/>
                    </a:cubicBezTo>
                    <a:cubicBezTo>
                      <a:pt x="5162" y="824"/>
                      <a:pt x="5226" y="824"/>
                      <a:pt x="5289" y="824"/>
                    </a:cubicBezTo>
                    <a:close/>
                    <a:moveTo>
                      <a:pt x="8107" y="444"/>
                    </a:moveTo>
                    <a:lnTo>
                      <a:pt x="9628" y="1964"/>
                    </a:lnTo>
                    <a:cubicBezTo>
                      <a:pt x="9604" y="1972"/>
                      <a:pt x="9578" y="1976"/>
                      <a:pt x="9551" y="1976"/>
                    </a:cubicBezTo>
                    <a:cubicBezTo>
                      <a:pt x="9471" y="1976"/>
                      <a:pt x="9382" y="1940"/>
                      <a:pt x="9311" y="1869"/>
                    </a:cubicBezTo>
                    <a:cubicBezTo>
                      <a:pt x="9279" y="1821"/>
                      <a:pt x="9224" y="1797"/>
                      <a:pt x="9164" y="1797"/>
                    </a:cubicBezTo>
                    <a:cubicBezTo>
                      <a:pt x="9105" y="1797"/>
                      <a:pt x="9042" y="1821"/>
                      <a:pt x="8994" y="1869"/>
                    </a:cubicBezTo>
                    <a:cubicBezTo>
                      <a:pt x="8931" y="1964"/>
                      <a:pt x="8931" y="2090"/>
                      <a:pt x="8994" y="2185"/>
                    </a:cubicBezTo>
                    <a:cubicBezTo>
                      <a:pt x="9058" y="2249"/>
                      <a:pt x="9153" y="2312"/>
                      <a:pt x="9216" y="2344"/>
                    </a:cubicBezTo>
                    <a:cubicBezTo>
                      <a:pt x="9184" y="2344"/>
                      <a:pt x="9153" y="2375"/>
                      <a:pt x="9121" y="2407"/>
                    </a:cubicBezTo>
                    <a:cubicBezTo>
                      <a:pt x="9121" y="2407"/>
                      <a:pt x="9089" y="2439"/>
                      <a:pt x="9058" y="2439"/>
                    </a:cubicBezTo>
                    <a:cubicBezTo>
                      <a:pt x="9058" y="2439"/>
                      <a:pt x="9026" y="2407"/>
                      <a:pt x="8994" y="2375"/>
                    </a:cubicBezTo>
                    <a:cubicBezTo>
                      <a:pt x="8963" y="2344"/>
                      <a:pt x="8931" y="2312"/>
                      <a:pt x="8899" y="2280"/>
                    </a:cubicBezTo>
                    <a:cubicBezTo>
                      <a:pt x="8868" y="2249"/>
                      <a:pt x="8836" y="2217"/>
                      <a:pt x="8804" y="2185"/>
                    </a:cubicBezTo>
                    <a:cubicBezTo>
                      <a:pt x="8769" y="2133"/>
                      <a:pt x="8715" y="2110"/>
                      <a:pt x="8653" y="2110"/>
                    </a:cubicBezTo>
                    <a:cubicBezTo>
                      <a:pt x="8601" y="2110"/>
                      <a:pt x="8544" y="2125"/>
                      <a:pt x="8487" y="2154"/>
                    </a:cubicBezTo>
                    <a:cubicBezTo>
                      <a:pt x="8392" y="2249"/>
                      <a:pt x="8392" y="2375"/>
                      <a:pt x="8456" y="2470"/>
                    </a:cubicBezTo>
                    <a:cubicBezTo>
                      <a:pt x="8487" y="2534"/>
                      <a:pt x="8551" y="2565"/>
                      <a:pt x="8582" y="2629"/>
                    </a:cubicBezTo>
                    <a:cubicBezTo>
                      <a:pt x="8614" y="2660"/>
                      <a:pt x="8678" y="2692"/>
                      <a:pt x="8709" y="2724"/>
                    </a:cubicBezTo>
                    <a:cubicBezTo>
                      <a:pt x="8741" y="2755"/>
                      <a:pt x="8773" y="2755"/>
                      <a:pt x="8773" y="2755"/>
                    </a:cubicBezTo>
                    <a:cubicBezTo>
                      <a:pt x="8678" y="2914"/>
                      <a:pt x="8614" y="3040"/>
                      <a:pt x="8582" y="3199"/>
                    </a:cubicBezTo>
                    <a:cubicBezTo>
                      <a:pt x="8487" y="3135"/>
                      <a:pt x="8361" y="3040"/>
                      <a:pt x="8266" y="2945"/>
                    </a:cubicBezTo>
                    <a:cubicBezTo>
                      <a:pt x="7601" y="2249"/>
                      <a:pt x="7537" y="1204"/>
                      <a:pt x="8107" y="444"/>
                    </a:cubicBezTo>
                    <a:close/>
                    <a:moveTo>
                      <a:pt x="2977" y="4085"/>
                    </a:moveTo>
                    <a:cubicBezTo>
                      <a:pt x="3040" y="4085"/>
                      <a:pt x="3104" y="4117"/>
                      <a:pt x="3135" y="4149"/>
                    </a:cubicBezTo>
                    <a:cubicBezTo>
                      <a:pt x="3199" y="4212"/>
                      <a:pt x="3199" y="4244"/>
                      <a:pt x="3199" y="4307"/>
                    </a:cubicBezTo>
                    <a:cubicBezTo>
                      <a:pt x="3199" y="4371"/>
                      <a:pt x="3199" y="4434"/>
                      <a:pt x="3135" y="4466"/>
                    </a:cubicBezTo>
                    <a:lnTo>
                      <a:pt x="2502" y="5099"/>
                    </a:lnTo>
                    <a:cubicBezTo>
                      <a:pt x="2455" y="5146"/>
                      <a:pt x="2399" y="5170"/>
                      <a:pt x="2344" y="5170"/>
                    </a:cubicBezTo>
                    <a:cubicBezTo>
                      <a:pt x="2288" y="5170"/>
                      <a:pt x="2233" y="5146"/>
                      <a:pt x="2185" y="5099"/>
                    </a:cubicBezTo>
                    <a:cubicBezTo>
                      <a:pt x="2154" y="5067"/>
                      <a:pt x="2122" y="5004"/>
                      <a:pt x="2122" y="4941"/>
                    </a:cubicBezTo>
                    <a:cubicBezTo>
                      <a:pt x="2122" y="4909"/>
                      <a:pt x="2154" y="4846"/>
                      <a:pt x="2185" y="4782"/>
                    </a:cubicBezTo>
                    <a:lnTo>
                      <a:pt x="2819" y="4149"/>
                    </a:lnTo>
                    <a:cubicBezTo>
                      <a:pt x="2882" y="4117"/>
                      <a:pt x="2914" y="4085"/>
                      <a:pt x="2977" y="4085"/>
                    </a:cubicBezTo>
                    <a:close/>
                    <a:moveTo>
                      <a:pt x="2310" y="2906"/>
                    </a:moveTo>
                    <a:cubicBezTo>
                      <a:pt x="2342" y="2906"/>
                      <a:pt x="2374" y="2908"/>
                      <a:pt x="2407" y="2914"/>
                    </a:cubicBezTo>
                    <a:cubicBezTo>
                      <a:pt x="2597" y="2945"/>
                      <a:pt x="2755" y="3040"/>
                      <a:pt x="2819" y="3199"/>
                    </a:cubicBezTo>
                    <a:cubicBezTo>
                      <a:pt x="2967" y="3421"/>
                      <a:pt x="3191" y="3547"/>
                      <a:pt x="3448" y="3547"/>
                    </a:cubicBezTo>
                    <a:cubicBezTo>
                      <a:pt x="3521" y="3547"/>
                      <a:pt x="3597" y="3536"/>
                      <a:pt x="3674" y="3515"/>
                    </a:cubicBezTo>
                    <a:lnTo>
                      <a:pt x="3737" y="3515"/>
                    </a:lnTo>
                    <a:cubicBezTo>
                      <a:pt x="3642" y="3642"/>
                      <a:pt x="3579" y="3769"/>
                      <a:pt x="3547" y="3927"/>
                    </a:cubicBezTo>
                    <a:cubicBezTo>
                      <a:pt x="3515" y="3895"/>
                      <a:pt x="3484" y="3864"/>
                      <a:pt x="3452" y="3832"/>
                    </a:cubicBezTo>
                    <a:cubicBezTo>
                      <a:pt x="3325" y="3705"/>
                      <a:pt x="3159" y="3642"/>
                      <a:pt x="2989" y="3642"/>
                    </a:cubicBezTo>
                    <a:cubicBezTo>
                      <a:pt x="2819" y="3642"/>
                      <a:pt x="2645" y="3705"/>
                      <a:pt x="2502" y="3832"/>
                    </a:cubicBezTo>
                    <a:lnTo>
                      <a:pt x="1869" y="4466"/>
                    </a:lnTo>
                    <a:cubicBezTo>
                      <a:pt x="1615" y="4751"/>
                      <a:pt x="1615" y="5162"/>
                      <a:pt x="1869" y="5416"/>
                    </a:cubicBezTo>
                    <a:cubicBezTo>
                      <a:pt x="1900" y="5479"/>
                      <a:pt x="1964" y="5511"/>
                      <a:pt x="1995" y="5511"/>
                    </a:cubicBezTo>
                    <a:lnTo>
                      <a:pt x="1457" y="5511"/>
                    </a:lnTo>
                    <a:cubicBezTo>
                      <a:pt x="1457" y="5447"/>
                      <a:pt x="1457" y="5384"/>
                      <a:pt x="1425" y="5352"/>
                    </a:cubicBezTo>
                    <a:cubicBezTo>
                      <a:pt x="1267" y="5194"/>
                      <a:pt x="1204" y="4972"/>
                      <a:pt x="1235" y="4782"/>
                    </a:cubicBezTo>
                    <a:cubicBezTo>
                      <a:pt x="1235" y="4561"/>
                      <a:pt x="1172" y="4276"/>
                      <a:pt x="729" y="4022"/>
                    </a:cubicBezTo>
                    <a:cubicBezTo>
                      <a:pt x="634" y="3959"/>
                      <a:pt x="570" y="3864"/>
                      <a:pt x="539" y="3800"/>
                    </a:cubicBezTo>
                    <a:cubicBezTo>
                      <a:pt x="475" y="3642"/>
                      <a:pt x="507" y="3515"/>
                      <a:pt x="570" y="3452"/>
                    </a:cubicBezTo>
                    <a:cubicBezTo>
                      <a:pt x="652" y="3370"/>
                      <a:pt x="806" y="3288"/>
                      <a:pt x="969" y="3288"/>
                    </a:cubicBezTo>
                    <a:cubicBezTo>
                      <a:pt x="994" y="3288"/>
                      <a:pt x="1020" y="3290"/>
                      <a:pt x="1045" y="3294"/>
                    </a:cubicBezTo>
                    <a:cubicBezTo>
                      <a:pt x="1145" y="3319"/>
                      <a:pt x="1237" y="3330"/>
                      <a:pt x="1324" y="3330"/>
                    </a:cubicBezTo>
                    <a:cubicBezTo>
                      <a:pt x="1570" y="3330"/>
                      <a:pt x="1768" y="3236"/>
                      <a:pt x="1932" y="3072"/>
                    </a:cubicBezTo>
                    <a:cubicBezTo>
                      <a:pt x="2011" y="2967"/>
                      <a:pt x="2155" y="2906"/>
                      <a:pt x="2310" y="2906"/>
                    </a:cubicBezTo>
                    <a:close/>
                    <a:moveTo>
                      <a:pt x="12088" y="1704"/>
                    </a:moveTo>
                    <a:cubicBezTo>
                      <a:pt x="12358" y="1704"/>
                      <a:pt x="12597" y="1801"/>
                      <a:pt x="12763" y="1995"/>
                    </a:cubicBezTo>
                    <a:cubicBezTo>
                      <a:pt x="12953" y="2209"/>
                      <a:pt x="13232" y="2316"/>
                      <a:pt x="13560" y="2316"/>
                    </a:cubicBezTo>
                    <a:cubicBezTo>
                      <a:pt x="13669" y="2316"/>
                      <a:pt x="13784" y="2304"/>
                      <a:pt x="13903" y="2280"/>
                    </a:cubicBezTo>
                    <a:cubicBezTo>
                      <a:pt x="13961" y="2267"/>
                      <a:pt x="14021" y="2261"/>
                      <a:pt x="14080" y="2261"/>
                    </a:cubicBezTo>
                    <a:cubicBezTo>
                      <a:pt x="14311" y="2261"/>
                      <a:pt x="14537" y="2357"/>
                      <a:pt x="14663" y="2534"/>
                    </a:cubicBezTo>
                    <a:cubicBezTo>
                      <a:pt x="14758" y="2629"/>
                      <a:pt x="14885" y="2819"/>
                      <a:pt x="14758" y="3104"/>
                    </a:cubicBezTo>
                    <a:cubicBezTo>
                      <a:pt x="14695" y="3230"/>
                      <a:pt x="14568" y="3389"/>
                      <a:pt x="14441" y="3452"/>
                    </a:cubicBezTo>
                    <a:cubicBezTo>
                      <a:pt x="13840" y="3800"/>
                      <a:pt x="13745" y="4212"/>
                      <a:pt x="13776" y="4466"/>
                    </a:cubicBezTo>
                    <a:cubicBezTo>
                      <a:pt x="13840" y="4782"/>
                      <a:pt x="13713" y="5131"/>
                      <a:pt x="13491" y="5352"/>
                    </a:cubicBezTo>
                    <a:cubicBezTo>
                      <a:pt x="13428" y="5416"/>
                      <a:pt x="13428" y="5479"/>
                      <a:pt x="13428" y="5511"/>
                    </a:cubicBezTo>
                    <a:lnTo>
                      <a:pt x="12541" y="5511"/>
                    </a:lnTo>
                    <a:cubicBezTo>
                      <a:pt x="12351" y="4687"/>
                      <a:pt x="11623" y="4085"/>
                      <a:pt x="10768" y="4085"/>
                    </a:cubicBezTo>
                    <a:cubicBezTo>
                      <a:pt x="9881" y="4085"/>
                      <a:pt x="9153" y="4687"/>
                      <a:pt x="8963" y="5511"/>
                    </a:cubicBezTo>
                    <a:lnTo>
                      <a:pt x="7537" y="5511"/>
                    </a:lnTo>
                    <a:cubicBezTo>
                      <a:pt x="7474" y="5321"/>
                      <a:pt x="7506" y="5067"/>
                      <a:pt x="7601" y="4877"/>
                    </a:cubicBezTo>
                    <a:cubicBezTo>
                      <a:pt x="7759" y="4592"/>
                      <a:pt x="7981" y="4434"/>
                      <a:pt x="8266" y="4371"/>
                    </a:cubicBezTo>
                    <a:cubicBezTo>
                      <a:pt x="8678" y="4276"/>
                      <a:pt x="8994" y="3927"/>
                      <a:pt x="8994" y="3484"/>
                    </a:cubicBezTo>
                    <a:cubicBezTo>
                      <a:pt x="9026" y="3199"/>
                      <a:pt x="9153" y="2945"/>
                      <a:pt x="9406" y="2755"/>
                    </a:cubicBezTo>
                    <a:cubicBezTo>
                      <a:pt x="9570" y="2638"/>
                      <a:pt x="9787" y="2573"/>
                      <a:pt x="9991" y="2573"/>
                    </a:cubicBezTo>
                    <a:cubicBezTo>
                      <a:pt x="10062" y="2573"/>
                      <a:pt x="10132" y="2581"/>
                      <a:pt x="10198" y="2597"/>
                    </a:cubicBezTo>
                    <a:cubicBezTo>
                      <a:pt x="10284" y="2623"/>
                      <a:pt x="10371" y="2636"/>
                      <a:pt x="10457" y="2636"/>
                    </a:cubicBezTo>
                    <a:cubicBezTo>
                      <a:pt x="10785" y="2636"/>
                      <a:pt x="11099" y="2454"/>
                      <a:pt x="11274" y="2154"/>
                    </a:cubicBezTo>
                    <a:cubicBezTo>
                      <a:pt x="11401" y="1900"/>
                      <a:pt x="11686" y="1742"/>
                      <a:pt x="11971" y="1710"/>
                    </a:cubicBezTo>
                    <a:cubicBezTo>
                      <a:pt x="12011" y="1706"/>
                      <a:pt x="12050" y="1704"/>
                      <a:pt x="12088" y="1704"/>
                    </a:cubicBezTo>
                    <a:close/>
                    <a:moveTo>
                      <a:pt x="3420" y="4846"/>
                    </a:moveTo>
                    <a:cubicBezTo>
                      <a:pt x="3420" y="5099"/>
                      <a:pt x="3452" y="5321"/>
                      <a:pt x="3547" y="5542"/>
                    </a:cubicBezTo>
                    <a:lnTo>
                      <a:pt x="2692" y="5542"/>
                    </a:lnTo>
                    <a:cubicBezTo>
                      <a:pt x="2755" y="5511"/>
                      <a:pt x="2787" y="5479"/>
                      <a:pt x="2819" y="5416"/>
                    </a:cubicBezTo>
                    <a:lnTo>
                      <a:pt x="3420" y="4846"/>
                    </a:lnTo>
                    <a:close/>
                    <a:moveTo>
                      <a:pt x="5732" y="2850"/>
                    </a:moveTo>
                    <a:cubicBezTo>
                      <a:pt x="6587" y="2850"/>
                      <a:pt x="7347" y="3420"/>
                      <a:pt x="7537" y="4244"/>
                    </a:cubicBezTo>
                    <a:cubicBezTo>
                      <a:pt x="7411" y="4371"/>
                      <a:pt x="7284" y="4497"/>
                      <a:pt x="7221" y="4656"/>
                    </a:cubicBezTo>
                    <a:cubicBezTo>
                      <a:pt x="7189" y="4719"/>
                      <a:pt x="7157" y="4751"/>
                      <a:pt x="7157" y="4814"/>
                    </a:cubicBezTo>
                    <a:cubicBezTo>
                      <a:pt x="7157" y="4782"/>
                      <a:pt x="7157" y="4751"/>
                      <a:pt x="7157" y="4719"/>
                    </a:cubicBezTo>
                    <a:cubicBezTo>
                      <a:pt x="7157" y="4656"/>
                      <a:pt x="7157" y="4592"/>
                      <a:pt x="7126" y="4529"/>
                    </a:cubicBezTo>
                    <a:cubicBezTo>
                      <a:pt x="7126" y="4402"/>
                      <a:pt x="6999" y="4339"/>
                      <a:pt x="6872" y="4339"/>
                    </a:cubicBezTo>
                    <a:cubicBezTo>
                      <a:pt x="6777" y="4339"/>
                      <a:pt x="6682" y="4466"/>
                      <a:pt x="6682" y="4592"/>
                    </a:cubicBezTo>
                    <a:cubicBezTo>
                      <a:pt x="6682" y="4624"/>
                      <a:pt x="6714" y="4687"/>
                      <a:pt x="6714" y="4719"/>
                    </a:cubicBezTo>
                    <a:cubicBezTo>
                      <a:pt x="6714" y="4751"/>
                      <a:pt x="6682" y="4814"/>
                      <a:pt x="6682" y="4846"/>
                    </a:cubicBezTo>
                    <a:cubicBezTo>
                      <a:pt x="6682" y="4972"/>
                      <a:pt x="6777" y="5067"/>
                      <a:pt x="6872" y="5099"/>
                    </a:cubicBezTo>
                    <a:lnTo>
                      <a:pt x="6904" y="5099"/>
                    </a:lnTo>
                    <a:cubicBezTo>
                      <a:pt x="6967" y="5099"/>
                      <a:pt x="7031" y="5067"/>
                      <a:pt x="7094" y="5036"/>
                    </a:cubicBezTo>
                    <a:lnTo>
                      <a:pt x="7094" y="5036"/>
                    </a:lnTo>
                    <a:cubicBezTo>
                      <a:pt x="7031" y="5194"/>
                      <a:pt x="7031" y="5352"/>
                      <a:pt x="7062" y="5542"/>
                    </a:cubicBezTo>
                    <a:lnTo>
                      <a:pt x="6872" y="5542"/>
                    </a:lnTo>
                    <a:cubicBezTo>
                      <a:pt x="6936" y="5447"/>
                      <a:pt x="6904" y="5321"/>
                      <a:pt x="6809" y="5257"/>
                    </a:cubicBezTo>
                    <a:cubicBezTo>
                      <a:pt x="6770" y="5231"/>
                      <a:pt x="6725" y="5216"/>
                      <a:pt x="6679" y="5216"/>
                    </a:cubicBezTo>
                    <a:cubicBezTo>
                      <a:pt x="6615" y="5216"/>
                      <a:pt x="6548" y="5246"/>
                      <a:pt x="6492" y="5321"/>
                    </a:cubicBezTo>
                    <a:cubicBezTo>
                      <a:pt x="6461" y="5384"/>
                      <a:pt x="6397" y="5447"/>
                      <a:pt x="6334" y="5479"/>
                    </a:cubicBezTo>
                    <a:cubicBezTo>
                      <a:pt x="6302" y="5511"/>
                      <a:pt x="6302" y="5511"/>
                      <a:pt x="6271" y="5542"/>
                    </a:cubicBezTo>
                    <a:lnTo>
                      <a:pt x="5859" y="5542"/>
                    </a:lnTo>
                    <a:cubicBezTo>
                      <a:pt x="6239" y="5479"/>
                      <a:pt x="6556" y="5131"/>
                      <a:pt x="6556" y="4719"/>
                    </a:cubicBezTo>
                    <a:cubicBezTo>
                      <a:pt x="6556" y="4339"/>
                      <a:pt x="6302" y="4022"/>
                      <a:pt x="5954" y="3927"/>
                    </a:cubicBezTo>
                    <a:lnTo>
                      <a:pt x="5954" y="3515"/>
                    </a:lnTo>
                    <a:cubicBezTo>
                      <a:pt x="5954" y="3389"/>
                      <a:pt x="5859" y="3294"/>
                      <a:pt x="5732" y="3294"/>
                    </a:cubicBezTo>
                    <a:cubicBezTo>
                      <a:pt x="5606" y="3294"/>
                      <a:pt x="5511" y="3389"/>
                      <a:pt x="5511" y="3515"/>
                    </a:cubicBezTo>
                    <a:lnTo>
                      <a:pt x="5511" y="4212"/>
                    </a:lnTo>
                    <a:cubicBezTo>
                      <a:pt x="5542" y="4276"/>
                      <a:pt x="5637" y="4339"/>
                      <a:pt x="5732" y="4339"/>
                    </a:cubicBezTo>
                    <a:cubicBezTo>
                      <a:pt x="5922" y="4339"/>
                      <a:pt x="6112" y="4497"/>
                      <a:pt x="6112" y="4719"/>
                    </a:cubicBezTo>
                    <a:cubicBezTo>
                      <a:pt x="6112" y="4909"/>
                      <a:pt x="5922" y="5099"/>
                      <a:pt x="5732" y="5099"/>
                    </a:cubicBezTo>
                    <a:cubicBezTo>
                      <a:pt x="5511" y="5099"/>
                      <a:pt x="5352" y="4909"/>
                      <a:pt x="5352" y="4719"/>
                    </a:cubicBezTo>
                    <a:cubicBezTo>
                      <a:pt x="5352" y="4592"/>
                      <a:pt x="5257" y="4497"/>
                      <a:pt x="5131" y="4497"/>
                    </a:cubicBezTo>
                    <a:cubicBezTo>
                      <a:pt x="5004" y="4497"/>
                      <a:pt x="4909" y="4592"/>
                      <a:pt x="4909" y="4719"/>
                    </a:cubicBezTo>
                    <a:cubicBezTo>
                      <a:pt x="4909" y="5131"/>
                      <a:pt x="5194" y="5479"/>
                      <a:pt x="5606" y="5542"/>
                    </a:cubicBezTo>
                    <a:lnTo>
                      <a:pt x="5162" y="5542"/>
                    </a:lnTo>
                    <a:cubicBezTo>
                      <a:pt x="5162" y="5511"/>
                      <a:pt x="5131" y="5511"/>
                      <a:pt x="5131" y="5479"/>
                    </a:cubicBezTo>
                    <a:cubicBezTo>
                      <a:pt x="5067" y="5416"/>
                      <a:pt x="5004" y="5384"/>
                      <a:pt x="4941" y="5289"/>
                    </a:cubicBezTo>
                    <a:cubicBezTo>
                      <a:pt x="4906" y="5237"/>
                      <a:pt x="4842" y="5213"/>
                      <a:pt x="4776" y="5213"/>
                    </a:cubicBezTo>
                    <a:cubicBezTo>
                      <a:pt x="4722" y="5213"/>
                      <a:pt x="4667" y="5229"/>
                      <a:pt x="4624" y="5257"/>
                    </a:cubicBezTo>
                    <a:cubicBezTo>
                      <a:pt x="4529" y="5321"/>
                      <a:pt x="4529" y="5447"/>
                      <a:pt x="4561" y="5542"/>
                    </a:cubicBezTo>
                    <a:lnTo>
                      <a:pt x="4022" y="5542"/>
                    </a:lnTo>
                    <a:cubicBezTo>
                      <a:pt x="3927" y="5289"/>
                      <a:pt x="3832" y="5004"/>
                      <a:pt x="3832" y="4719"/>
                    </a:cubicBezTo>
                    <a:cubicBezTo>
                      <a:pt x="3864" y="3674"/>
                      <a:pt x="4687" y="2850"/>
                      <a:pt x="5732" y="2850"/>
                    </a:cubicBezTo>
                    <a:close/>
                    <a:moveTo>
                      <a:pt x="10768" y="4529"/>
                    </a:moveTo>
                    <a:cubicBezTo>
                      <a:pt x="11401" y="4529"/>
                      <a:pt x="11908" y="4941"/>
                      <a:pt x="12066" y="5542"/>
                    </a:cubicBezTo>
                    <a:lnTo>
                      <a:pt x="9438" y="5542"/>
                    </a:lnTo>
                    <a:cubicBezTo>
                      <a:pt x="9596" y="4941"/>
                      <a:pt x="10134" y="4529"/>
                      <a:pt x="10768" y="4529"/>
                    </a:cubicBezTo>
                    <a:close/>
                    <a:moveTo>
                      <a:pt x="13871" y="5986"/>
                    </a:moveTo>
                    <a:cubicBezTo>
                      <a:pt x="14093" y="5986"/>
                      <a:pt x="14283" y="6081"/>
                      <a:pt x="14410" y="6239"/>
                    </a:cubicBezTo>
                    <a:cubicBezTo>
                      <a:pt x="14536" y="6397"/>
                      <a:pt x="14568" y="6619"/>
                      <a:pt x="14505" y="6841"/>
                    </a:cubicBezTo>
                    <a:cubicBezTo>
                      <a:pt x="14156" y="8139"/>
                      <a:pt x="13143" y="9248"/>
                      <a:pt x="11686" y="10039"/>
                    </a:cubicBezTo>
                    <a:lnTo>
                      <a:pt x="5447" y="10039"/>
                    </a:lnTo>
                    <a:cubicBezTo>
                      <a:pt x="5321" y="10039"/>
                      <a:pt x="5226" y="10134"/>
                      <a:pt x="5226" y="10261"/>
                    </a:cubicBezTo>
                    <a:cubicBezTo>
                      <a:pt x="5226" y="10388"/>
                      <a:pt x="5321" y="10483"/>
                      <a:pt x="5447" y="10483"/>
                    </a:cubicBezTo>
                    <a:lnTo>
                      <a:pt x="11464" y="10483"/>
                    </a:lnTo>
                    <a:cubicBezTo>
                      <a:pt x="11369" y="11084"/>
                      <a:pt x="10831" y="11528"/>
                      <a:pt x="10229" y="11528"/>
                    </a:cubicBezTo>
                    <a:lnTo>
                      <a:pt x="4909" y="11528"/>
                    </a:lnTo>
                    <a:cubicBezTo>
                      <a:pt x="4276" y="11528"/>
                      <a:pt x="3737" y="11084"/>
                      <a:pt x="3642" y="10483"/>
                    </a:cubicBezTo>
                    <a:lnTo>
                      <a:pt x="4561" y="10483"/>
                    </a:lnTo>
                    <a:cubicBezTo>
                      <a:pt x="4687" y="10483"/>
                      <a:pt x="4782" y="10388"/>
                      <a:pt x="4782" y="10261"/>
                    </a:cubicBezTo>
                    <a:cubicBezTo>
                      <a:pt x="4782" y="10134"/>
                      <a:pt x="4687" y="10039"/>
                      <a:pt x="4561" y="10039"/>
                    </a:cubicBezTo>
                    <a:lnTo>
                      <a:pt x="3420" y="10039"/>
                    </a:lnTo>
                    <a:cubicBezTo>
                      <a:pt x="1964" y="9248"/>
                      <a:pt x="950" y="8107"/>
                      <a:pt x="602" y="6841"/>
                    </a:cubicBezTo>
                    <a:cubicBezTo>
                      <a:pt x="539" y="6619"/>
                      <a:pt x="570" y="6397"/>
                      <a:pt x="697" y="6239"/>
                    </a:cubicBezTo>
                    <a:cubicBezTo>
                      <a:pt x="824" y="6081"/>
                      <a:pt x="1014" y="5986"/>
                      <a:pt x="1235" y="5986"/>
                    </a:cubicBezTo>
                    <a:close/>
                    <a:moveTo>
                      <a:pt x="8076" y="0"/>
                    </a:moveTo>
                    <a:cubicBezTo>
                      <a:pt x="7949" y="0"/>
                      <a:pt x="7854" y="64"/>
                      <a:pt x="7759" y="159"/>
                    </a:cubicBezTo>
                    <a:cubicBezTo>
                      <a:pt x="7569" y="412"/>
                      <a:pt x="7442" y="697"/>
                      <a:pt x="7347" y="982"/>
                    </a:cubicBezTo>
                    <a:cubicBezTo>
                      <a:pt x="7211" y="948"/>
                      <a:pt x="7075" y="930"/>
                      <a:pt x="6943" y="930"/>
                    </a:cubicBezTo>
                    <a:cubicBezTo>
                      <a:pt x="6707" y="930"/>
                      <a:pt x="6485" y="987"/>
                      <a:pt x="6302" y="1109"/>
                    </a:cubicBezTo>
                    <a:lnTo>
                      <a:pt x="5764" y="570"/>
                    </a:lnTo>
                    <a:cubicBezTo>
                      <a:pt x="5637" y="444"/>
                      <a:pt x="5463" y="380"/>
                      <a:pt x="5289" y="380"/>
                    </a:cubicBezTo>
                    <a:cubicBezTo>
                      <a:pt x="5115" y="380"/>
                      <a:pt x="4941" y="444"/>
                      <a:pt x="4814" y="570"/>
                    </a:cubicBezTo>
                    <a:cubicBezTo>
                      <a:pt x="4656" y="729"/>
                      <a:pt x="4592" y="919"/>
                      <a:pt x="4624" y="1109"/>
                    </a:cubicBezTo>
                    <a:cubicBezTo>
                      <a:pt x="4054" y="1140"/>
                      <a:pt x="3579" y="1489"/>
                      <a:pt x="3357" y="1995"/>
                    </a:cubicBezTo>
                    <a:cubicBezTo>
                      <a:pt x="3325" y="2059"/>
                      <a:pt x="3294" y="2122"/>
                      <a:pt x="3262" y="2154"/>
                    </a:cubicBezTo>
                    <a:cubicBezTo>
                      <a:pt x="3167" y="2249"/>
                      <a:pt x="3167" y="2407"/>
                      <a:pt x="3262" y="2470"/>
                    </a:cubicBezTo>
                    <a:cubicBezTo>
                      <a:pt x="3294" y="2534"/>
                      <a:pt x="3357" y="2534"/>
                      <a:pt x="3420" y="2534"/>
                    </a:cubicBezTo>
                    <a:cubicBezTo>
                      <a:pt x="3484" y="2534"/>
                      <a:pt x="3547" y="2534"/>
                      <a:pt x="3579" y="2470"/>
                    </a:cubicBezTo>
                    <a:cubicBezTo>
                      <a:pt x="3674" y="2375"/>
                      <a:pt x="3737" y="2280"/>
                      <a:pt x="3769" y="2154"/>
                    </a:cubicBezTo>
                    <a:cubicBezTo>
                      <a:pt x="3932" y="1745"/>
                      <a:pt x="4331" y="1570"/>
                      <a:pt x="4701" y="1570"/>
                    </a:cubicBezTo>
                    <a:cubicBezTo>
                      <a:pt x="4761" y="1570"/>
                      <a:pt x="4820" y="1575"/>
                      <a:pt x="4877" y="1584"/>
                    </a:cubicBezTo>
                    <a:lnTo>
                      <a:pt x="5447" y="2154"/>
                    </a:lnTo>
                    <a:cubicBezTo>
                      <a:pt x="5574" y="2312"/>
                      <a:pt x="5764" y="2375"/>
                      <a:pt x="5922" y="2375"/>
                    </a:cubicBezTo>
                    <a:cubicBezTo>
                      <a:pt x="6112" y="2375"/>
                      <a:pt x="6271" y="2312"/>
                      <a:pt x="6397" y="2154"/>
                    </a:cubicBezTo>
                    <a:cubicBezTo>
                      <a:pt x="6587" y="1964"/>
                      <a:pt x="6651" y="1710"/>
                      <a:pt x="6556" y="1457"/>
                    </a:cubicBezTo>
                    <a:cubicBezTo>
                      <a:pt x="6678" y="1405"/>
                      <a:pt x="6800" y="1381"/>
                      <a:pt x="6927" y="1381"/>
                    </a:cubicBezTo>
                    <a:cubicBezTo>
                      <a:pt x="7031" y="1381"/>
                      <a:pt x="7139" y="1397"/>
                      <a:pt x="7252" y="1425"/>
                    </a:cubicBezTo>
                    <a:cubicBezTo>
                      <a:pt x="7221" y="2090"/>
                      <a:pt x="7442" y="2755"/>
                      <a:pt x="7949" y="3262"/>
                    </a:cubicBezTo>
                    <a:cubicBezTo>
                      <a:pt x="8107" y="3420"/>
                      <a:pt x="8297" y="3579"/>
                      <a:pt x="8519" y="3674"/>
                    </a:cubicBezTo>
                    <a:cubicBezTo>
                      <a:pt x="8424" y="3832"/>
                      <a:pt x="8297" y="3927"/>
                      <a:pt x="8171" y="3927"/>
                    </a:cubicBezTo>
                    <a:cubicBezTo>
                      <a:pt x="8076" y="3959"/>
                      <a:pt x="8012" y="3990"/>
                      <a:pt x="7949" y="4022"/>
                    </a:cubicBezTo>
                    <a:cubicBezTo>
                      <a:pt x="7632" y="3072"/>
                      <a:pt x="6746" y="2407"/>
                      <a:pt x="5732" y="2407"/>
                    </a:cubicBezTo>
                    <a:cubicBezTo>
                      <a:pt x="5067" y="2407"/>
                      <a:pt x="4466" y="2660"/>
                      <a:pt x="4054" y="3104"/>
                    </a:cubicBezTo>
                    <a:cubicBezTo>
                      <a:pt x="3959" y="3088"/>
                      <a:pt x="3872" y="3080"/>
                      <a:pt x="3785" y="3080"/>
                    </a:cubicBezTo>
                    <a:cubicBezTo>
                      <a:pt x="3698" y="3080"/>
                      <a:pt x="3610" y="3088"/>
                      <a:pt x="3515" y="3104"/>
                    </a:cubicBezTo>
                    <a:cubicBezTo>
                      <a:pt x="3493" y="3111"/>
                      <a:pt x="3469" y="3115"/>
                      <a:pt x="3444" y="3115"/>
                    </a:cubicBezTo>
                    <a:cubicBezTo>
                      <a:pt x="3364" y="3115"/>
                      <a:pt x="3279" y="3074"/>
                      <a:pt x="3230" y="2977"/>
                    </a:cubicBezTo>
                    <a:cubicBezTo>
                      <a:pt x="3072" y="2692"/>
                      <a:pt x="2787" y="2502"/>
                      <a:pt x="2439" y="2470"/>
                    </a:cubicBezTo>
                    <a:cubicBezTo>
                      <a:pt x="2406" y="2467"/>
                      <a:pt x="2374" y="2466"/>
                      <a:pt x="2341" y="2466"/>
                    </a:cubicBezTo>
                    <a:cubicBezTo>
                      <a:pt x="2053" y="2466"/>
                      <a:pt x="1754" y="2588"/>
                      <a:pt x="1584" y="2787"/>
                    </a:cubicBezTo>
                    <a:cubicBezTo>
                      <a:pt x="1499" y="2872"/>
                      <a:pt x="1387" y="2900"/>
                      <a:pt x="1283" y="2900"/>
                    </a:cubicBezTo>
                    <a:cubicBezTo>
                      <a:pt x="1232" y="2900"/>
                      <a:pt x="1182" y="2893"/>
                      <a:pt x="1140" y="2882"/>
                    </a:cubicBezTo>
                    <a:cubicBezTo>
                      <a:pt x="1063" y="2861"/>
                      <a:pt x="986" y="2851"/>
                      <a:pt x="910" y="2851"/>
                    </a:cubicBezTo>
                    <a:cubicBezTo>
                      <a:pt x="644" y="2851"/>
                      <a:pt x="394" y="2977"/>
                      <a:pt x="222" y="3199"/>
                    </a:cubicBezTo>
                    <a:cubicBezTo>
                      <a:pt x="32" y="3420"/>
                      <a:pt x="0" y="3705"/>
                      <a:pt x="95" y="3990"/>
                    </a:cubicBezTo>
                    <a:cubicBezTo>
                      <a:pt x="190" y="4149"/>
                      <a:pt x="317" y="4307"/>
                      <a:pt x="507" y="4402"/>
                    </a:cubicBezTo>
                    <a:cubicBezTo>
                      <a:pt x="760" y="4561"/>
                      <a:pt x="760" y="4719"/>
                      <a:pt x="760" y="4751"/>
                    </a:cubicBezTo>
                    <a:cubicBezTo>
                      <a:pt x="729" y="5036"/>
                      <a:pt x="792" y="5352"/>
                      <a:pt x="982" y="5574"/>
                    </a:cubicBezTo>
                    <a:cubicBezTo>
                      <a:pt x="729" y="5637"/>
                      <a:pt x="507" y="5764"/>
                      <a:pt x="349" y="5986"/>
                    </a:cubicBezTo>
                    <a:cubicBezTo>
                      <a:pt x="127" y="6271"/>
                      <a:pt x="64" y="6619"/>
                      <a:pt x="159" y="6967"/>
                    </a:cubicBezTo>
                    <a:cubicBezTo>
                      <a:pt x="570" y="8361"/>
                      <a:pt x="1615" y="9596"/>
                      <a:pt x="3199" y="10451"/>
                    </a:cubicBezTo>
                    <a:cubicBezTo>
                      <a:pt x="3230" y="10863"/>
                      <a:pt x="3389" y="11243"/>
                      <a:pt x="3705" y="11528"/>
                    </a:cubicBezTo>
                    <a:cubicBezTo>
                      <a:pt x="4022" y="11844"/>
                      <a:pt x="4434" y="12003"/>
                      <a:pt x="4877" y="12003"/>
                    </a:cubicBezTo>
                    <a:lnTo>
                      <a:pt x="10198" y="12003"/>
                    </a:lnTo>
                    <a:cubicBezTo>
                      <a:pt x="10641" y="12003"/>
                      <a:pt x="11084" y="11844"/>
                      <a:pt x="11401" y="11528"/>
                    </a:cubicBezTo>
                    <a:cubicBezTo>
                      <a:pt x="11686" y="11243"/>
                      <a:pt x="11876" y="10863"/>
                      <a:pt x="11908" y="10451"/>
                    </a:cubicBezTo>
                    <a:cubicBezTo>
                      <a:pt x="13460" y="9596"/>
                      <a:pt x="14536" y="8392"/>
                      <a:pt x="14948" y="6967"/>
                    </a:cubicBezTo>
                    <a:cubicBezTo>
                      <a:pt x="15043" y="6619"/>
                      <a:pt x="14980" y="6271"/>
                      <a:pt x="14758" y="5986"/>
                    </a:cubicBezTo>
                    <a:cubicBezTo>
                      <a:pt x="14536" y="5732"/>
                      <a:pt x="14251" y="5574"/>
                      <a:pt x="13935" y="5542"/>
                    </a:cubicBezTo>
                    <a:cubicBezTo>
                      <a:pt x="14156" y="5226"/>
                      <a:pt x="14283" y="4846"/>
                      <a:pt x="14220" y="4434"/>
                    </a:cubicBezTo>
                    <a:cubicBezTo>
                      <a:pt x="14220" y="4339"/>
                      <a:pt x="14188" y="4117"/>
                      <a:pt x="14663" y="3864"/>
                    </a:cubicBezTo>
                    <a:cubicBezTo>
                      <a:pt x="14885" y="3705"/>
                      <a:pt x="15075" y="3515"/>
                      <a:pt x="15170" y="3294"/>
                    </a:cubicBezTo>
                    <a:cubicBezTo>
                      <a:pt x="15328" y="2945"/>
                      <a:pt x="15265" y="2565"/>
                      <a:pt x="15011" y="2249"/>
                    </a:cubicBezTo>
                    <a:cubicBezTo>
                      <a:pt x="14781" y="1967"/>
                      <a:pt x="14427" y="1810"/>
                      <a:pt x="14065" y="1810"/>
                    </a:cubicBezTo>
                    <a:cubicBezTo>
                      <a:pt x="13979" y="1810"/>
                      <a:pt x="13893" y="1819"/>
                      <a:pt x="13808" y="1837"/>
                    </a:cubicBezTo>
                    <a:cubicBezTo>
                      <a:pt x="13731" y="1859"/>
                      <a:pt x="13642" y="1873"/>
                      <a:pt x="13551" y="1873"/>
                    </a:cubicBezTo>
                    <a:cubicBezTo>
                      <a:pt x="13381" y="1873"/>
                      <a:pt x="13203" y="1823"/>
                      <a:pt x="13080" y="1679"/>
                    </a:cubicBezTo>
                    <a:cubicBezTo>
                      <a:pt x="12819" y="1418"/>
                      <a:pt x="12451" y="1263"/>
                      <a:pt x="12051" y="1263"/>
                    </a:cubicBezTo>
                    <a:cubicBezTo>
                      <a:pt x="12014" y="1263"/>
                      <a:pt x="11977" y="1264"/>
                      <a:pt x="11939" y="1267"/>
                    </a:cubicBezTo>
                    <a:cubicBezTo>
                      <a:pt x="11464" y="1330"/>
                      <a:pt x="11084" y="1584"/>
                      <a:pt x="10894" y="1932"/>
                    </a:cubicBezTo>
                    <a:cubicBezTo>
                      <a:pt x="10799" y="2090"/>
                      <a:pt x="10641" y="2185"/>
                      <a:pt x="10483" y="2185"/>
                    </a:cubicBezTo>
                    <a:lnTo>
                      <a:pt x="8424" y="127"/>
                    </a:lnTo>
                    <a:cubicBezTo>
                      <a:pt x="8329" y="32"/>
                      <a:pt x="8202" y="0"/>
                      <a:pt x="8076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22" name="Google Shape;2106;p50">
                <a:extLst>
                  <a:ext uri="{FF2B5EF4-FFF2-40B4-BE49-F238E27FC236}">
                    <a16:creationId xmlns:a16="http://schemas.microsoft.com/office/drawing/2014/main" id="{A6DF34E8-8B5F-414C-BE6B-1CE2DD24A1F2}"/>
                  </a:ext>
                </a:extLst>
              </p:cNvPr>
              <p:cNvSpPr/>
              <p:nvPr/>
            </p:nvSpPr>
            <p:spPr>
              <a:xfrm>
                <a:off x="1191511" y="2427058"/>
                <a:ext cx="69741" cy="42236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362" extrusionOk="0">
                    <a:moveTo>
                      <a:pt x="1584" y="443"/>
                    </a:moveTo>
                    <a:cubicBezTo>
                      <a:pt x="1710" y="443"/>
                      <a:pt x="1805" y="538"/>
                      <a:pt x="1805" y="665"/>
                    </a:cubicBezTo>
                    <a:cubicBezTo>
                      <a:pt x="1805" y="792"/>
                      <a:pt x="1710" y="887"/>
                      <a:pt x="1584" y="887"/>
                    </a:cubicBezTo>
                    <a:lnTo>
                      <a:pt x="665" y="887"/>
                    </a:lnTo>
                    <a:cubicBezTo>
                      <a:pt x="539" y="887"/>
                      <a:pt x="444" y="792"/>
                      <a:pt x="444" y="665"/>
                    </a:cubicBezTo>
                    <a:cubicBezTo>
                      <a:pt x="444" y="538"/>
                      <a:pt x="539" y="443"/>
                      <a:pt x="665" y="443"/>
                    </a:cubicBezTo>
                    <a:close/>
                    <a:moveTo>
                      <a:pt x="665" y="0"/>
                    </a:moveTo>
                    <a:cubicBezTo>
                      <a:pt x="317" y="0"/>
                      <a:pt x="0" y="317"/>
                      <a:pt x="0" y="665"/>
                    </a:cubicBezTo>
                    <a:cubicBezTo>
                      <a:pt x="0" y="1045"/>
                      <a:pt x="317" y="1362"/>
                      <a:pt x="665" y="1362"/>
                    </a:cubicBezTo>
                    <a:lnTo>
                      <a:pt x="1584" y="1362"/>
                    </a:lnTo>
                    <a:cubicBezTo>
                      <a:pt x="1964" y="1362"/>
                      <a:pt x="2249" y="1045"/>
                      <a:pt x="2249" y="665"/>
                    </a:cubicBezTo>
                    <a:cubicBezTo>
                      <a:pt x="2249" y="317"/>
                      <a:pt x="1964" y="0"/>
                      <a:pt x="1584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</p:grpSp>
      </p:grpSp>
      <p:grpSp>
        <p:nvGrpSpPr>
          <p:cNvPr id="23" name="Google Shape;2107;p50">
            <a:extLst>
              <a:ext uri="{FF2B5EF4-FFF2-40B4-BE49-F238E27FC236}">
                <a16:creationId xmlns:a16="http://schemas.microsoft.com/office/drawing/2014/main" id="{596E5A49-E201-104D-80A8-1338F9F77DE2}"/>
              </a:ext>
            </a:extLst>
          </p:cNvPr>
          <p:cNvGrpSpPr/>
          <p:nvPr/>
        </p:nvGrpSpPr>
        <p:grpSpPr>
          <a:xfrm>
            <a:off x="310953" y="2564261"/>
            <a:ext cx="7550553" cy="742500"/>
            <a:chOff x="713225" y="3003875"/>
            <a:chExt cx="3042000" cy="742500"/>
          </a:xfrm>
        </p:grpSpPr>
        <p:sp>
          <p:nvSpPr>
            <p:cNvPr id="24" name="Google Shape;2108;p50">
              <a:extLst>
                <a:ext uri="{FF2B5EF4-FFF2-40B4-BE49-F238E27FC236}">
                  <a16:creationId xmlns:a16="http://schemas.microsoft.com/office/drawing/2014/main" id="{80AC6BB0-FD46-534E-BEF0-2BEF71DF2B77}"/>
                </a:ext>
              </a:extLst>
            </p:cNvPr>
            <p:cNvSpPr/>
            <p:nvPr/>
          </p:nvSpPr>
          <p:spPr>
            <a:xfrm>
              <a:off x="713225" y="3003875"/>
              <a:ext cx="3042000" cy="742500"/>
            </a:xfrm>
            <a:prstGeom prst="roundRect">
              <a:avLst>
                <a:gd name="adj" fmla="val 50000"/>
              </a:avLst>
            </a:prstGeom>
            <a:solidFill>
              <a:srgbClr val="1D1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grpSp>
          <p:nvGrpSpPr>
            <p:cNvPr id="25" name="Google Shape;2109;p50">
              <a:extLst>
                <a:ext uri="{FF2B5EF4-FFF2-40B4-BE49-F238E27FC236}">
                  <a16:creationId xmlns:a16="http://schemas.microsoft.com/office/drawing/2014/main" id="{E99A588C-7BBB-884A-B5FB-E59AF4A4BD61}"/>
                </a:ext>
              </a:extLst>
            </p:cNvPr>
            <p:cNvGrpSpPr/>
            <p:nvPr/>
          </p:nvGrpSpPr>
          <p:grpSpPr>
            <a:xfrm>
              <a:off x="746624" y="3079564"/>
              <a:ext cx="677631" cy="595330"/>
              <a:chOff x="746624" y="3079564"/>
              <a:chExt cx="677631" cy="595330"/>
            </a:xfrm>
          </p:grpSpPr>
          <p:sp>
            <p:nvSpPr>
              <p:cNvPr id="26" name="Google Shape;2110;p50">
                <a:extLst>
                  <a:ext uri="{FF2B5EF4-FFF2-40B4-BE49-F238E27FC236}">
                    <a16:creationId xmlns:a16="http://schemas.microsoft.com/office/drawing/2014/main" id="{9D99D692-4CC8-904F-860F-012BE404C6A1}"/>
                  </a:ext>
                </a:extLst>
              </p:cNvPr>
              <p:cNvSpPr/>
              <p:nvPr/>
            </p:nvSpPr>
            <p:spPr>
              <a:xfrm>
                <a:off x="746624" y="3079564"/>
                <a:ext cx="677631" cy="595330"/>
              </a:xfrm>
              <a:custGeom>
                <a:avLst/>
                <a:gdLst/>
                <a:ahLst/>
                <a:cxnLst/>
                <a:rect l="l" t="t" r="r" b="b"/>
                <a:pathLst>
                  <a:path w="21852" h="19198" extrusionOk="0">
                    <a:moveTo>
                      <a:pt x="10888" y="0"/>
                    </a:moveTo>
                    <a:cubicBezTo>
                      <a:pt x="9598" y="0"/>
                      <a:pt x="8287" y="261"/>
                      <a:pt x="7031" y="811"/>
                    </a:cubicBezTo>
                    <a:cubicBezTo>
                      <a:pt x="2185" y="2964"/>
                      <a:pt x="0" y="8633"/>
                      <a:pt x="2122" y="13478"/>
                    </a:cubicBezTo>
                    <a:cubicBezTo>
                      <a:pt x="3717" y="17068"/>
                      <a:pt x="7242" y="19197"/>
                      <a:pt x="10932" y="19197"/>
                    </a:cubicBezTo>
                    <a:cubicBezTo>
                      <a:pt x="12223" y="19197"/>
                      <a:pt x="13534" y="18937"/>
                      <a:pt x="14790" y="18387"/>
                    </a:cubicBezTo>
                    <a:cubicBezTo>
                      <a:pt x="19635" y="16233"/>
                      <a:pt x="21852" y="10565"/>
                      <a:pt x="19698" y="5719"/>
                    </a:cubicBezTo>
                    <a:cubicBezTo>
                      <a:pt x="18103" y="2130"/>
                      <a:pt x="14578" y="0"/>
                      <a:pt x="10888" y="0"/>
                    </a:cubicBezTo>
                    <a:close/>
                  </a:path>
                </a:pathLst>
              </a:custGeom>
              <a:solidFill>
                <a:srgbClr val="FDE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27" name="Google Shape;2111;p50">
                <a:extLst>
                  <a:ext uri="{FF2B5EF4-FFF2-40B4-BE49-F238E27FC236}">
                    <a16:creationId xmlns:a16="http://schemas.microsoft.com/office/drawing/2014/main" id="{C9102CF2-281C-704A-8B27-AE785659DCC6}"/>
                  </a:ext>
                </a:extLst>
              </p:cNvPr>
              <p:cNvSpPr/>
              <p:nvPr/>
            </p:nvSpPr>
            <p:spPr>
              <a:xfrm>
                <a:off x="1020608" y="3429772"/>
                <a:ext cx="15753" cy="15722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7" extrusionOk="0">
                    <a:moveTo>
                      <a:pt x="254" y="0"/>
                    </a:moveTo>
                    <a:cubicBezTo>
                      <a:pt x="96" y="0"/>
                      <a:pt x="1" y="95"/>
                      <a:pt x="1" y="253"/>
                    </a:cubicBezTo>
                    <a:cubicBezTo>
                      <a:pt x="1" y="380"/>
                      <a:pt x="96" y="507"/>
                      <a:pt x="254" y="507"/>
                    </a:cubicBezTo>
                    <a:cubicBezTo>
                      <a:pt x="381" y="507"/>
                      <a:pt x="508" y="380"/>
                      <a:pt x="508" y="253"/>
                    </a:cubicBezTo>
                    <a:cubicBezTo>
                      <a:pt x="508" y="95"/>
                      <a:pt x="381" y="0"/>
                      <a:pt x="254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28" name="Google Shape;2112;p50">
                <a:extLst>
                  <a:ext uri="{FF2B5EF4-FFF2-40B4-BE49-F238E27FC236}">
                    <a16:creationId xmlns:a16="http://schemas.microsoft.com/office/drawing/2014/main" id="{DAEF4F4C-E48C-5745-B2D0-74EED2DADADF}"/>
                  </a:ext>
                </a:extLst>
              </p:cNvPr>
              <p:cNvSpPr/>
              <p:nvPr/>
            </p:nvSpPr>
            <p:spPr>
              <a:xfrm>
                <a:off x="1117860" y="3429772"/>
                <a:ext cx="15722" cy="15722"/>
              </a:xfrm>
              <a:custGeom>
                <a:avLst/>
                <a:gdLst/>
                <a:ahLst/>
                <a:cxnLst/>
                <a:rect l="l" t="t" r="r" b="b"/>
                <a:pathLst>
                  <a:path w="507" h="507" extrusionOk="0">
                    <a:moveTo>
                      <a:pt x="254" y="0"/>
                    </a:moveTo>
                    <a:cubicBezTo>
                      <a:pt x="95" y="0"/>
                      <a:pt x="0" y="95"/>
                      <a:pt x="0" y="253"/>
                    </a:cubicBezTo>
                    <a:cubicBezTo>
                      <a:pt x="0" y="380"/>
                      <a:pt x="95" y="507"/>
                      <a:pt x="254" y="507"/>
                    </a:cubicBezTo>
                    <a:cubicBezTo>
                      <a:pt x="412" y="507"/>
                      <a:pt x="507" y="380"/>
                      <a:pt x="507" y="253"/>
                    </a:cubicBezTo>
                    <a:cubicBezTo>
                      <a:pt x="507" y="95"/>
                      <a:pt x="412" y="0"/>
                      <a:pt x="254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29" name="Google Shape;2113;p50">
                <a:extLst>
                  <a:ext uri="{FF2B5EF4-FFF2-40B4-BE49-F238E27FC236}">
                    <a16:creationId xmlns:a16="http://schemas.microsoft.com/office/drawing/2014/main" id="{E7FDBEF1-48E0-4B49-95E6-271513C7E672}"/>
                  </a:ext>
                </a:extLst>
              </p:cNvPr>
              <p:cNvSpPr/>
              <p:nvPr/>
            </p:nvSpPr>
            <p:spPr>
              <a:xfrm>
                <a:off x="1139444" y="3462179"/>
                <a:ext cx="15753" cy="15722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7" extrusionOk="0">
                    <a:moveTo>
                      <a:pt x="254" y="0"/>
                    </a:moveTo>
                    <a:cubicBezTo>
                      <a:pt x="96" y="0"/>
                      <a:pt x="1" y="95"/>
                      <a:pt x="1" y="253"/>
                    </a:cubicBezTo>
                    <a:cubicBezTo>
                      <a:pt x="1" y="412"/>
                      <a:pt x="96" y="507"/>
                      <a:pt x="254" y="507"/>
                    </a:cubicBezTo>
                    <a:cubicBezTo>
                      <a:pt x="413" y="507"/>
                      <a:pt x="508" y="412"/>
                      <a:pt x="508" y="253"/>
                    </a:cubicBezTo>
                    <a:cubicBezTo>
                      <a:pt x="508" y="95"/>
                      <a:pt x="413" y="0"/>
                      <a:pt x="254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30" name="Google Shape;2114;p50">
                <a:extLst>
                  <a:ext uri="{FF2B5EF4-FFF2-40B4-BE49-F238E27FC236}">
                    <a16:creationId xmlns:a16="http://schemas.microsoft.com/office/drawing/2014/main" id="{0FB7177A-D8A6-5742-A215-EDFF4898DFC3}"/>
                  </a:ext>
                </a:extLst>
              </p:cNvPr>
              <p:cNvSpPr/>
              <p:nvPr/>
            </p:nvSpPr>
            <p:spPr>
              <a:xfrm>
                <a:off x="1182673" y="3451356"/>
                <a:ext cx="15753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254" y="1"/>
                    </a:moveTo>
                    <a:cubicBezTo>
                      <a:pt x="127" y="1"/>
                      <a:pt x="0" y="96"/>
                      <a:pt x="0" y="254"/>
                    </a:cubicBezTo>
                    <a:cubicBezTo>
                      <a:pt x="0" y="381"/>
                      <a:pt x="127" y="507"/>
                      <a:pt x="254" y="507"/>
                    </a:cubicBezTo>
                    <a:cubicBezTo>
                      <a:pt x="412" y="507"/>
                      <a:pt x="507" y="381"/>
                      <a:pt x="507" y="254"/>
                    </a:cubicBezTo>
                    <a:cubicBezTo>
                      <a:pt x="507" y="96"/>
                      <a:pt x="412" y="1"/>
                      <a:pt x="254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31" name="Google Shape;2115;p50">
                <a:extLst>
                  <a:ext uri="{FF2B5EF4-FFF2-40B4-BE49-F238E27FC236}">
                    <a16:creationId xmlns:a16="http://schemas.microsoft.com/office/drawing/2014/main" id="{F0F66DAE-9FFC-2149-AB06-1388A6DE16B9}"/>
                  </a:ext>
                </a:extLst>
              </p:cNvPr>
              <p:cNvSpPr/>
              <p:nvPr/>
            </p:nvSpPr>
            <p:spPr>
              <a:xfrm>
                <a:off x="1085453" y="3468071"/>
                <a:ext cx="15722" cy="1671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539" extrusionOk="0">
                    <a:moveTo>
                      <a:pt x="253" y="0"/>
                    </a:moveTo>
                    <a:cubicBezTo>
                      <a:pt x="95" y="0"/>
                      <a:pt x="0" y="127"/>
                      <a:pt x="0" y="253"/>
                    </a:cubicBezTo>
                    <a:cubicBezTo>
                      <a:pt x="0" y="412"/>
                      <a:pt x="95" y="538"/>
                      <a:pt x="253" y="538"/>
                    </a:cubicBezTo>
                    <a:cubicBezTo>
                      <a:pt x="380" y="538"/>
                      <a:pt x="507" y="412"/>
                      <a:pt x="507" y="253"/>
                    </a:cubicBezTo>
                    <a:cubicBezTo>
                      <a:pt x="507" y="127"/>
                      <a:pt x="380" y="0"/>
                      <a:pt x="253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32" name="Google Shape;2116;p50">
                <a:extLst>
                  <a:ext uri="{FF2B5EF4-FFF2-40B4-BE49-F238E27FC236}">
                    <a16:creationId xmlns:a16="http://schemas.microsoft.com/office/drawing/2014/main" id="{849DDC9D-97CA-9749-A18C-F7F774E5A533}"/>
                  </a:ext>
                </a:extLst>
              </p:cNvPr>
              <p:cNvSpPr/>
              <p:nvPr/>
            </p:nvSpPr>
            <p:spPr>
              <a:xfrm>
                <a:off x="993132" y="3457248"/>
                <a:ext cx="16714" cy="1674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40" extrusionOk="0">
                    <a:moveTo>
                      <a:pt x="254" y="1"/>
                    </a:moveTo>
                    <a:cubicBezTo>
                      <a:pt x="127" y="1"/>
                      <a:pt x="0" y="127"/>
                      <a:pt x="0" y="254"/>
                    </a:cubicBezTo>
                    <a:cubicBezTo>
                      <a:pt x="0" y="412"/>
                      <a:pt x="127" y="539"/>
                      <a:pt x="254" y="539"/>
                    </a:cubicBezTo>
                    <a:cubicBezTo>
                      <a:pt x="412" y="539"/>
                      <a:pt x="539" y="412"/>
                      <a:pt x="539" y="254"/>
                    </a:cubicBezTo>
                    <a:cubicBezTo>
                      <a:pt x="539" y="127"/>
                      <a:pt x="412" y="1"/>
                      <a:pt x="254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33" name="Google Shape;2117;p50">
                <a:extLst>
                  <a:ext uri="{FF2B5EF4-FFF2-40B4-BE49-F238E27FC236}">
                    <a16:creationId xmlns:a16="http://schemas.microsoft.com/office/drawing/2014/main" id="{4F83088E-FAA9-1246-AB5A-64A25C52E3A1}"/>
                  </a:ext>
                </a:extLst>
              </p:cNvPr>
              <p:cNvSpPr/>
              <p:nvPr/>
            </p:nvSpPr>
            <p:spPr>
              <a:xfrm>
                <a:off x="1042223" y="3457248"/>
                <a:ext cx="15753" cy="16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40" extrusionOk="0">
                    <a:moveTo>
                      <a:pt x="254" y="1"/>
                    </a:moveTo>
                    <a:cubicBezTo>
                      <a:pt x="96" y="1"/>
                      <a:pt x="1" y="127"/>
                      <a:pt x="1" y="254"/>
                    </a:cubicBezTo>
                    <a:cubicBezTo>
                      <a:pt x="1" y="412"/>
                      <a:pt x="96" y="539"/>
                      <a:pt x="254" y="539"/>
                    </a:cubicBezTo>
                    <a:cubicBezTo>
                      <a:pt x="381" y="539"/>
                      <a:pt x="507" y="412"/>
                      <a:pt x="507" y="254"/>
                    </a:cubicBezTo>
                    <a:cubicBezTo>
                      <a:pt x="507" y="127"/>
                      <a:pt x="381" y="1"/>
                      <a:pt x="254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34" name="Google Shape;2118;p50">
                <a:extLst>
                  <a:ext uri="{FF2B5EF4-FFF2-40B4-BE49-F238E27FC236}">
                    <a16:creationId xmlns:a16="http://schemas.microsoft.com/office/drawing/2014/main" id="{639AC2A4-85BF-5445-94DF-ADE8A463028C}"/>
                  </a:ext>
                </a:extLst>
              </p:cNvPr>
              <p:cNvSpPr/>
              <p:nvPr/>
            </p:nvSpPr>
            <p:spPr>
              <a:xfrm>
                <a:off x="1003924" y="3348244"/>
                <a:ext cx="15753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254" y="0"/>
                    </a:moveTo>
                    <a:cubicBezTo>
                      <a:pt x="127" y="0"/>
                      <a:pt x="1" y="127"/>
                      <a:pt x="1" y="254"/>
                    </a:cubicBezTo>
                    <a:cubicBezTo>
                      <a:pt x="1" y="412"/>
                      <a:pt x="127" y="507"/>
                      <a:pt x="254" y="507"/>
                    </a:cubicBezTo>
                    <a:cubicBezTo>
                      <a:pt x="412" y="507"/>
                      <a:pt x="507" y="412"/>
                      <a:pt x="507" y="254"/>
                    </a:cubicBezTo>
                    <a:cubicBezTo>
                      <a:pt x="507" y="127"/>
                      <a:pt x="412" y="0"/>
                      <a:pt x="254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35" name="Google Shape;2119;p50">
                <a:extLst>
                  <a:ext uri="{FF2B5EF4-FFF2-40B4-BE49-F238E27FC236}">
                    <a16:creationId xmlns:a16="http://schemas.microsoft.com/office/drawing/2014/main" id="{00571719-D39A-1045-9187-801861961568}"/>
                  </a:ext>
                </a:extLst>
              </p:cNvPr>
              <p:cNvSpPr/>
              <p:nvPr/>
            </p:nvSpPr>
            <p:spPr>
              <a:xfrm>
                <a:off x="947949" y="3424842"/>
                <a:ext cx="15753" cy="16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40" extrusionOk="0">
                    <a:moveTo>
                      <a:pt x="254" y="1"/>
                    </a:moveTo>
                    <a:cubicBezTo>
                      <a:pt x="95" y="1"/>
                      <a:pt x="0" y="127"/>
                      <a:pt x="0" y="286"/>
                    </a:cubicBezTo>
                    <a:cubicBezTo>
                      <a:pt x="0" y="412"/>
                      <a:pt x="95" y="539"/>
                      <a:pt x="254" y="539"/>
                    </a:cubicBezTo>
                    <a:cubicBezTo>
                      <a:pt x="380" y="539"/>
                      <a:pt x="507" y="412"/>
                      <a:pt x="507" y="286"/>
                    </a:cubicBezTo>
                    <a:cubicBezTo>
                      <a:pt x="507" y="127"/>
                      <a:pt x="380" y="1"/>
                      <a:pt x="254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36" name="Google Shape;2120;p50">
                <a:extLst>
                  <a:ext uri="{FF2B5EF4-FFF2-40B4-BE49-F238E27FC236}">
                    <a16:creationId xmlns:a16="http://schemas.microsoft.com/office/drawing/2014/main" id="{0B796C3C-6649-6E48-89DE-5942B64FF924}"/>
                  </a:ext>
                </a:extLst>
              </p:cNvPr>
              <p:cNvSpPr/>
              <p:nvPr/>
            </p:nvSpPr>
            <p:spPr>
              <a:xfrm>
                <a:off x="1057946" y="3331560"/>
                <a:ext cx="16714" cy="16714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9" extrusionOk="0">
                    <a:moveTo>
                      <a:pt x="254" y="0"/>
                    </a:moveTo>
                    <a:cubicBezTo>
                      <a:pt x="127" y="0"/>
                      <a:pt x="0" y="127"/>
                      <a:pt x="0" y="285"/>
                    </a:cubicBezTo>
                    <a:cubicBezTo>
                      <a:pt x="0" y="412"/>
                      <a:pt x="127" y="538"/>
                      <a:pt x="254" y="538"/>
                    </a:cubicBezTo>
                    <a:cubicBezTo>
                      <a:pt x="412" y="538"/>
                      <a:pt x="539" y="412"/>
                      <a:pt x="539" y="285"/>
                    </a:cubicBezTo>
                    <a:cubicBezTo>
                      <a:pt x="539" y="127"/>
                      <a:pt x="412" y="0"/>
                      <a:pt x="254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37" name="Google Shape;2121;p50">
                <a:extLst>
                  <a:ext uri="{FF2B5EF4-FFF2-40B4-BE49-F238E27FC236}">
                    <a16:creationId xmlns:a16="http://schemas.microsoft.com/office/drawing/2014/main" id="{A37D52CB-B133-D746-A0B3-ACE2F3F13D92}"/>
                  </a:ext>
                </a:extLst>
              </p:cNvPr>
              <p:cNvSpPr/>
              <p:nvPr/>
            </p:nvSpPr>
            <p:spPr>
              <a:xfrm>
                <a:off x="1090353" y="3359036"/>
                <a:ext cx="16714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08" extrusionOk="0">
                    <a:moveTo>
                      <a:pt x="254" y="1"/>
                    </a:moveTo>
                    <a:cubicBezTo>
                      <a:pt x="127" y="1"/>
                      <a:pt x="0" y="128"/>
                      <a:pt x="0" y="254"/>
                    </a:cubicBezTo>
                    <a:cubicBezTo>
                      <a:pt x="0" y="413"/>
                      <a:pt x="127" y="508"/>
                      <a:pt x="254" y="508"/>
                    </a:cubicBezTo>
                    <a:cubicBezTo>
                      <a:pt x="412" y="508"/>
                      <a:pt x="539" y="413"/>
                      <a:pt x="539" y="254"/>
                    </a:cubicBezTo>
                    <a:cubicBezTo>
                      <a:pt x="539" y="128"/>
                      <a:pt x="412" y="1"/>
                      <a:pt x="254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38" name="Google Shape;2122;p50">
                <a:extLst>
                  <a:ext uri="{FF2B5EF4-FFF2-40B4-BE49-F238E27FC236}">
                    <a16:creationId xmlns:a16="http://schemas.microsoft.com/office/drawing/2014/main" id="{CCB19E19-08FA-6D4D-9B2F-94D759E4A5CB}"/>
                  </a:ext>
                </a:extLst>
              </p:cNvPr>
              <p:cNvSpPr/>
              <p:nvPr/>
            </p:nvSpPr>
            <p:spPr>
              <a:xfrm>
                <a:off x="1171850" y="3353144"/>
                <a:ext cx="15753" cy="16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40" extrusionOk="0">
                    <a:moveTo>
                      <a:pt x="254" y="1"/>
                    </a:moveTo>
                    <a:cubicBezTo>
                      <a:pt x="128" y="1"/>
                      <a:pt x="1" y="128"/>
                      <a:pt x="1" y="286"/>
                    </a:cubicBezTo>
                    <a:cubicBezTo>
                      <a:pt x="1" y="413"/>
                      <a:pt x="128" y="539"/>
                      <a:pt x="254" y="539"/>
                    </a:cubicBezTo>
                    <a:cubicBezTo>
                      <a:pt x="413" y="539"/>
                      <a:pt x="508" y="413"/>
                      <a:pt x="508" y="286"/>
                    </a:cubicBezTo>
                    <a:cubicBezTo>
                      <a:pt x="508" y="128"/>
                      <a:pt x="413" y="1"/>
                      <a:pt x="254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39" name="Google Shape;2123;p50">
                <a:extLst>
                  <a:ext uri="{FF2B5EF4-FFF2-40B4-BE49-F238E27FC236}">
                    <a16:creationId xmlns:a16="http://schemas.microsoft.com/office/drawing/2014/main" id="{A7FC22BB-307E-784D-A0A0-9537655A3AE0}"/>
                  </a:ext>
                </a:extLst>
              </p:cNvPr>
              <p:cNvSpPr/>
              <p:nvPr/>
            </p:nvSpPr>
            <p:spPr>
              <a:xfrm>
                <a:off x="1128652" y="3338414"/>
                <a:ext cx="15753" cy="16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40" extrusionOk="0">
                    <a:moveTo>
                      <a:pt x="254" y="1"/>
                    </a:moveTo>
                    <a:cubicBezTo>
                      <a:pt x="96" y="1"/>
                      <a:pt x="1" y="127"/>
                      <a:pt x="1" y="254"/>
                    </a:cubicBezTo>
                    <a:cubicBezTo>
                      <a:pt x="1" y="412"/>
                      <a:pt x="96" y="539"/>
                      <a:pt x="254" y="539"/>
                    </a:cubicBezTo>
                    <a:cubicBezTo>
                      <a:pt x="412" y="539"/>
                      <a:pt x="507" y="412"/>
                      <a:pt x="507" y="254"/>
                    </a:cubicBezTo>
                    <a:cubicBezTo>
                      <a:pt x="507" y="127"/>
                      <a:pt x="412" y="1"/>
                      <a:pt x="254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40" name="Google Shape;2124;p50">
                <a:extLst>
                  <a:ext uri="{FF2B5EF4-FFF2-40B4-BE49-F238E27FC236}">
                    <a16:creationId xmlns:a16="http://schemas.microsoft.com/office/drawing/2014/main" id="{7950C8B6-DC24-4D41-95D3-BA21C49E40B1}"/>
                  </a:ext>
                </a:extLst>
              </p:cNvPr>
              <p:cNvSpPr/>
              <p:nvPr/>
            </p:nvSpPr>
            <p:spPr>
              <a:xfrm>
                <a:off x="954834" y="3349236"/>
                <a:ext cx="16714" cy="16714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9" extrusionOk="0">
                    <a:moveTo>
                      <a:pt x="285" y="0"/>
                    </a:moveTo>
                    <a:cubicBezTo>
                      <a:pt x="127" y="0"/>
                      <a:pt x="0" y="127"/>
                      <a:pt x="0" y="254"/>
                    </a:cubicBezTo>
                    <a:cubicBezTo>
                      <a:pt x="0" y="412"/>
                      <a:pt x="127" y="539"/>
                      <a:pt x="285" y="539"/>
                    </a:cubicBezTo>
                    <a:cubicBezTo>
                      <a:pt x="412" y="539"/>
                      <a:pt x="538" y="412"/>
                      <a:pt x="538" y="254"/>
                    </a:cubicBezTo>
                    <a:cubicBezTo>
                      <a:pt x="538" y="127"/>
                      <a:pt x="412" y="0"/>
                      <a:pt x="285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41" name="Google Shape;2125;p50">
                <a:extLst>
                  <a:ext uri="{FF2B5EF4-FFF2-40B4-BE49-F238E27FC236}">
                    <a16:creationId xmlns:a16="http://schemas.microsoft.com/office/drawing/2014/main" id="{5697AFCF-D028-954C-A4BC-8861DD5EFE3F}"/>
                  </a:ext>
                </a:extLst>
              </p:cNvPr>
              <p:cNvSpPr/>
              <p:nvPr/>
            </p:nvSpPr>
            <p:spPr>
              <a:xfrm>
                <a:off x="844837" y="3190832"/>
                <a:ext cx="480252" cy="372492"/>
              </a:xfrm>
              <a:custGeom>
                <a:avLst/>
                <a:gdLst/>
                <a:ahLst/>
                <a:cxnLst/>
                <a:rect l="l" t="t" r="r" b="b"/>
                <a:pathLst>
                  <a:path w="15487" h="12012" extrusionOk="0">
                    <a:moveTo>
                      <a:pt x="7739" y="524"/>
                    </a:moveTo>
                    <a:cubicBezTo>
                      <a:pt x="7838" y="524"/>
                      <a:pt x="7949" y="548"/>
                      <a:pt x="8076" y="611"/>
                    </a:cubicBezTo>
                    <a:cubicBezTo>
                      <a:pt x="8107" y="611"/>
                      <a:pt x="8139" y="643"/>
                      <a:pt x="8139" y="643"/>
                    </a:cubicBezTo>
                    <a:cubicBezTo>
                      <a:pt x="8361" y="770"/>
                      <a:pt x="8424" y="960"/>
                      <a:pt x="8456" y="1086"/>
                    </a:cubicBezTo>
                    <a:cubicBezTo>
                      <a:pt x="8519" y="1276"/>
                      <a:pt x="8487" y="1498"/>
                      <a:pt x="8361" y="1688"/>
                    </a:cubicBezTo>
                    <a:cubicBezTo>
                      <a:pt x="8361" y="1720"/>
                      <a:pt x="8329" y="1720"/>
                      <a:pt x="8329" y="1751"/>
                    </a:cubicBezTo>
                    <a:lnTo>
                      <a:pt x="7126" y="1751"/>
                    </a:lnTo>
                    <a:cubicBezTo>
                      <a:pt x="7157" y="1720"/>
                      <a:pt x="7126" y="1688"/>
                      <a:pt x="7094" y="1656"/>
                    </a:cubicBezTo>
                    <a:cubicBezTo>
                      <a:pt x="6967" y="1403"/>
                      <a:pt x="6999" y="1181"/>
                      <a:pt x="7031" y="1055"/>
                    </a:cubicBezTo>
                    <a:cubicBezTo>
                      <a:pt x="7094" y="833"/>
                      <a:pt x="7284" y="675"/>
                      <a:pt x="7474" y="580"/>
                    </a:cubicBezTo>
                    <a:cubicBezTo>
                      <a:pt x="7553" y="548"/>
                      <a:pt x="7640" y="524"/>
                      <a:pt x="7739" y="524"/>
                    </a:cubicBezTo>
                    <a:close/>
                    <a:moveTo>
                      <a:pt x="12288" y="2290"/>
                    </a:moveTo>
                    <a:cubicBezTo>
                      <a:pt x="12541" y="2290"/>
                      <a:pt x="12731" y="2480"/>
                      <a:pt x="12731" y="2733"/>
                    </a:cubicBezTo>
                    <a:lnTo>
                      <a:pt x="12731" y="3841"/>
                    </a:lnTo>
                    <a:cubicBezTo>
                      <a:pt x="12541" y="3841"/>
                      <a:pt x="12383" y="3778"/>
                      <a:pt x="12256" y="3620"/>
                    </a:cubicBezTo>
                    <a:cubicBezTo>
                      <a:pt x="12098" y="3493"/>
                      <a:pt x="11939" y="3398"/>
                      <a:pt x="11749" y="3398"/>
                    </a:cubicBezTo>
                    <a:cubicBezTo>
                      <a:pt x="11528" y="3398"/>
                      <a:pt x="11369" y="3493"/>
                      <a:pt x="11211" y="3620"/>
                    </a:cubicBezTo>
                    <a:cubicBezTo>
                      <a:pt x="11084" y="3778"/>
                      <a:pt x="10926" y="3841"/>
                      <a:pt x="10736" y="3841"/>
                    </a:cubicBezTo>
                    <a:cubicBezTo>
                      <a:pt x="10546" y="3841"/>
                      <a:pt x="10388" y="3778"/>
                      <a:pt x="10261" y="3620"/>
                    </a:cubicBezTo>
                    <a:cubicBezTo>
                      <a:pt x="10134" y="3493"/>
                      <a:pt x="9944" y="3398"/>
                      <a:pt x="9754" y="3398"/>
                    </a:cubicBezTo>
                    <a:cubicBezTo>
                      <a:pt x="9533" y="3398"/>
                      <a:pt x="9374" y="3493"/>
                      <a:pt x="9216" y="3620"/>
                    </a:cubicBezTo>
                    <a:cubicBezTo>
                      <a:pt x="9089" y="3778"/>
                      <a:pt x="8931" y="3841"/>
                      <a:pt x="8741" y="3841"/>
                    </a:cubicBezTo>
                    <a:cubicBezTo>
                      <a:pt x="8551" y="3841"/>
                      <a:pt x="8392" y="3778"/>
                      <a:pt x="8266" y="3620"/>
                    </a:cubicBezTo>
                    <a:cubicBezTo>
                      <a:pt x="8139" y="3493"/>
                      <a:pt x="7949" y="3398"/>
                      <a:pt x="7759" y="3398"/>
                    </a:cubicBezTo>
                    <a:cubicBezTo>
                      <a:pt x="7537" y="3398"/>
                      <a:pt x="7379" y="3493"/>
                      <a:pt x="7221" y="3620"/>
                    </a:cubicBezTo>
                    <a:cubicBezTo>
                      <a:pt x="7094" y="3778"/>
                      <a:pt x="6936" y="3841"/>
                      <a:pt x="6746" y="3841"/>
                    </a:cubicBezTo>
                    <a:cubicBezTo>
                      <a:pt x="6556" y="3841"/>
                      <a:pt x="6397" y="3778"/>
                      <a:pt x="6271" y="3620"/>
                    </a:cubicBezTo>
                    <a:cubicBezTo>
                      <a:pt x="6144" y="3493"/>
                      <a:pt x="5954" y="3398"/>
                      <a:pt x="5764" y="3398"/>
                    </a:cubicBezTo>
                    <a:cubicBezTo>
                      <a:pt x="5542" y="3398"/>
                      <a:pt x="5384" y="3493"/>
                      <a:pt x="5226" y="3620"/>
                    </a:cubicBezTo>
                    <a:cubicBezTo>
                      <a:pt x="5099" y="3778"/>
                      <a:pt x="4941" y="3841"/>
                      <a:pt x="4751" y="3841"/>
                    </a:cubicBezTo>
                    <a:cubicBezTo>
                      <a:pt x="4561" y="3841"/>
                      <a:pt x="4402" y="3778"/>
                      <a:pt x="4275" y="3620"/>
                    </a:cubicBezTo>
                    <a:cubicBezTo>
                      <a:pt x="4149" y="3493"/>
                      <a:pt x="3959" y="3398"/>
                      <a:pt x="3769" y="3398"/>
                    </a:cubicBezTo>
                    <a:cubicBezTo>
                      <a:pt x="3547" y="3398"/>
                      <a:pt x="3389" y="3493"/>
                      <a:pt x="3230" y="3620"/>
                    </a:cubicBezTo>
                    <a:cubicBezTo>
                      <a:pt x="3104" y="3778"/>
                      <a:pt x="2945" y="3841"/>
                      <a:pt x="2755" y="3841"/>
                    </a:cubicBezTo>
                    <a:lnTo>
                      <a:pt x="2787" y="2733"/>
                    </a:lnTo>
                    <a:cubicBezTo>
                      <a:pt x="2787" y="2480"/>
                      <a:pt x="2977" y="2290"/>
                      <a:pt x="3199" y="2290"/>
                    </a:cubicBezTo>
                    <a:close/>
                    <a:moveTo>
                      <a:pt x="11749" y="3936"/>
                    </a:moveTo>
                    <a:cubicBezTo>
                      <a:pt x="11781" y="3936"/>
                      <a:pt x="11844" y="3968"/>
                      <a:pt x="11876" y="4000"/>
                    </a:cubicBezTo>
                    <a:cubicBezTo>
                      <a:pt x="12003" y="4158"/>
                      <a:pt x="12193" y="4253"/>
                      <a:pt x="12383" y="4316"/>
                    </a:cubicBezTo>
                    <a:lnTo>
                      <a:pt x="12383" y="6280"/>
                    </a:lnTo>
                    <a:lnTo>
                      <a:pt x="3135" y="6280"/>
                    </a:lnTo>
                    <a:lnTo>
                      <a:pt x="3135" y="4316"/>
                    </a:lnTo>
                    <a:cubicBezTo>
                      <a:pt x="3325" y="4253"/>
                      <a:pt x="3484" y="4158"/>
                      <a:pt x="3642" y="4000"/>
                    </a:cubicBezTo>
                    <a:cubicBezTo>
                      <a:pt x="3674" y="3936"/>
                      <a:pt x="3705" y="3936"/>
                      <a:pt x="3769" y="3936"/>
                    </a:cubicBezTo>
                    <a:cubicBezTo>
                      <a:pt x="3800" y="3936"/>
                      <a:pt x="3864" y="3968"/>
                      <a:pt x="3895" y="4000"/>
                    </a:cubicBezTo>
                    <a:cubicBezTo>
                      <a:pt x="4117" y="4221"/>
                      <a:pt x="4434" y="4380"/>
                      <a:pt x="4751" y="4380"/>
                    </a:cubicBezTo>
                    <a:cubicBezTo>
                      <a:pt x="5067" y="4380"/>
                      <a:pt x="5384" y="4253"/>
                      <a:pt x="5606" y="4000"/>
                    </a:cubicBezTo>
                    <a:cubicBezTo>
                      <a:pt x="5669" y="3936"/>
                      <a:pt x="5701" y="3936"/>
                      <a:pt x="5764" y="3936"/>
                    </a:cubicBezTo>
                    <a:cubicBezTo>
                      <a:pt x="5796" y="3936"/>
                      <a:pt x="5827" y="3936"/>
                      <a:pt x="5891" y="4000"/>
                    </a:cubicBezTo>
                    <a:cubicBezTo>
                      <a:pt x="6112" y="4221"/>
                      <a:pt x="6429" y="4380"/>
                      <a:pt x="6746" y="4380"/>
                    </a:cubicBezTo>
                    <a:cubicBezTo>
                      <a:pt x="7062" y="4380"/>
                      <a:pt x="7379" y="4253"/>
                      <a:pt x="7601" y="4000"/>
                    </a:cubicBezTo>
                    <a:cubicBezTo>
                      <a:pt x="7664" y="3936"/>
                      <a:pt x="7696" y="3936"/>
                      <a:pt x="7759" y="3936"/>
                    </a:cubicBezTo>
                    <a:cubicBezTo>
                      <a:pt x="7791" y="3936"/>
                      <a:pt x="7854" y="3968"/>
                      <a:pt x="7886" y="4000"/>
                    </a:cubicBezTo>
                    <a:cubicBezTo>
                      <a:pt x="8107" y="4221"/>
                      <a:pt x="8424" y="4380"/>
                      <a:pt x="8741" y="4380"/>
                    </a:cubicBezTo>
                    <a:cubicBezTo>
                      <a:pt x="9058" y="4380"/>
                      <a:pt x="9374" y="4253"/>
                      <a:pt x="9596" y="4000"/>
                    </a:cubicBezTo>
                    <a:cubicBezTo>
                      <a:pt x="9659" y="3936"/>
                      <a:pt x="9691" y="3936"/>
                      <a:pt x="9754" y="3936"/>
                    </a:cubicBezTo>
                    <a:cubicBezTo>
                      <a:pt x="9786" y="3936"/>
                      <a:pt x="9849" y="3968"/>
                      <a:pt x="9881" y="4000"/>
                    </a:cubicBezTo>
                    <a:cubicBezTo>
                      <a:pt x="10103" y="4221"/>
                      <a:pt x="10419" y="4380"/>
                      <a:pt x="10736" y="4380"/>
                    </a:cubicBezTo>
                    <a:cubicBezTo>
                      <a:pt x="11053" y="4380"/>
                      <a:pt x="11369" y="4253"/>
                      <a:pt x="11591" y="4000"/>
                    </a:cubicBezTo>
                    <a:cubicBezTo>
                      <a:pt x="11654" y="3936"/>
                      <a:pt x="11686" y="3936"/>
                      <a:pt x="11749" y="3936"/>
                    </a:cubicBezTo>
                    <a:close/>
                    <a:moveTo>
                      <a:pt x="12383" y="6818"/>
                    </a:moveTo>
                    <a:lnTo>
                      <a:pt x="12383" y="9573"/>
                    </a:lnTo>
                    <a:lnTo>
                      <a:pt x="3135" y="9573"/>
                    </a:lnTo>
                    <a:lnTo>
                      <a:pt x="3135" y="6818"/>
                    </a:lnTo>
                    <a:lnTo>
                      <a:pt x="4054" y="6818"/>
                    </a:lnTo>
                    <a:lnTo>
                      <a:pt x="4054" y="7990"/>
                    </a:lnTo>
                    <a:cubicBezTo>
                      <a:pt x="4054" y="8148"/>
                      <a:pt x="4180" y="8243"/>
                      <a:pt x="4339" y="8243"/>
                    </a:cubicBezTo>
                    <a:cubicBezTo>
                      <a:pt x="4466" y="8243"/>
                      <a:pt x="4592" y="8117"/>
                      <a:pt x="4592" y="7990"/>
                    </a:cubicBezTo>
                    <a:lnTo>
                      <a:pt x="4592" y="6818"/>
                    </a:lnTo>
                    <a:lnTo>
                      <a:pt x="6872" y="6818"/>
                    </a:lnTo>
                    <a:lnTo>
                      <a:pt x="6872" y="7293"/>
                    </a:lnTo>
                    <a:cubicBezTo>
                      <a:pt x="6872" y="7452"/>
                      <a:pt x="6967" y="7547"/>
                      <a:pt x="7126" y="7547"/>
                    </a:cubicBezTo>
                    <a:cubicBezTo>
                      <a:pt x="7252" y="7547"/>
                      <a:pt x="7379" y="7420"/>
                      <a:pt x="7379" y="7293"/>
                    </a:cubicBezTo>
                    <a:lnTo>
                      <a:pt x="7379" y="6818"/>
                    </a:lnTo>
                    <a:lnTo>
                      <a:pt x="7917" y="6818"/>
                    </a:lnTo>
                    <a:lnTo>
                      <a:pt x="7917" y="7990"/>
                    </a:lnTo>
                    <a:cubicBezTo>
                      <a:pt x="7917" y="8148"/>
                      <a:pt x="8012" y="8243"/>
                      <a:pt x="8171" y="8243"/>
                    </a:cubicBezTo>
                    <a:cubicBezTo>
                      <a:pt x="8297" y="8243"/>
                      <a:pt x="8424" y="8117"/>
                      <a:pt x="8424" y="7990"/>
                    </a:cubicBezTo>
                    <a:lnTo>
                      <a:pt x="8424" y="6818"/>
                    </a:lnTo>
                    <a:lnTo>
                      <a:pt x="11401" y="6818"/>
                    </a:lnTo>
                    <a:lnTo>
                      <a:pt x="11401" y="7642"/>
                    </a:lnTo>
                    <a:cubicBezTo>
                      <a:pt x="11401" y="7800"/>
                      <a:pt x="11528" y="7895"/>
                      <a:pt x="11654" y="7895"/>
                    </a:cubicBezTo>
                    <a:cubicBezTo>
                      <a:pt x="11813" y="7895"/>
                      <a:pt x="11908" y="7800"/>
                      <a:pt x="11908" y="7642"/>
                    </a:cubicBezTo>
                    <a:lnTo>
                      <a:pt x="11908" y="6818"/>
                    </a:lnTo>
                    <a:close/>
                    <a:moveTo>
                      <a:pt x="14726" y="10080"/>
                    </a:moveTo>
                    <a:cubicBezTo>
                      <a:pt x="14853" y="10080"/>
                      <a:pt x="14980" y="10207"/>
                      <a:pt x="14980" y="10334"/>
                    </a:cubicBezTo>
                    <a:cubicBezTo>
                      <a:pt x="14980" y="10492"/>
                      <a:pt x="14853" y="10619"/>
                      <a:pt x="14726" y="10619"/>
                    </a:cubicBezTo>
                    <a:lnTo>
                      <a:pt x="10768" y="10619"/>
                    </a:lnTo>
                    <a:cubicBezTo>
                      <a:pt x="10609" y="10619"/>
                      <a:pt x="10514" y="10714"/>
                      <a:pt x="10514" y="10872"/>
                    </a:cubicBezTo>
                    <a:cubicBezTo>
                      <a:pt x="10514" y="10999"/>
                      <a:pt x="10609" y="11125"/>
                      <a:pt x="10768" y="11125"/>
                    </a:cubicBezTo>
                    <a:lnTo>
                      <a:pt x="13079" y="11125"/>
                    </a:lnTo>
                    <a:lnTo>
                      <a:pt x="12984" y="11252"/>
                    </a:lnTo>
                    <a:cubicBezTo>
                      <a:pt x="12826" y="11410"/>
                      <a:pt x="12636" y="11474"/>
                      <a:pt x="12414" y="11474"/>
                    </a:cubicBezTo>
                    <a:lnTo>
                      <a:pt x="3072" y="11474"/>
                    </a:lnTo>
                    <a:cubicBezTo>
                      <a:pt x="2882" y="11474"/>
                      <a:pt x="2692" y="11410"/>
                      <a:pt x="2534" y="11252"/>
                    </a:cubicBezTo>
                    <a:lnTo>
                      <a:pt x="2407" y="11125"/>
                    </a:lnTo>
                    <a:lnTo>
                      <a:pt x="4624" y="11125"/>
                    </a:lnTo>
                    <a:cubicBezTo>
                      <a:pt x="4782" y="11125"/>
                      <a:pt x="4877" y="10999"/>
                      <a:pt x="4877" y="10872"/>
                    </a:cubicBezTo>
                    <a:cubicBezTo>
                      <a:pt x="4877" y="10714"/>
                      <a:pt x="4782" y="10619"/>
                      <a:pt x="4624" y="10619"/>
                    </a:cubicBezTo>
                    <a:lnTo>
                      <a:pt x="792" y="10619"/>
                    </a:lnTo>
                    <a:cubicBezTo>
                      <a:pt x="634" y="10619"/>
                      <a:pt x="539" y="10492"/>
                      <a:pt x="539" y="10334"/>
                    </a:cubicBezTo>
                    <a:cubicBezTo>
                      <a:pt x="539" y="10207"/>
                      <a:pt x="634" y="10080"/>
                      <a:pt x="792" y="10080"/>
                    </a:cubicBezTo>
                    <a:close/>
                    <a:moveTo>
                      <a:pt x="7755" y="0"/>
                    </a:moveTo>
                    <a:cubicBezTo>
                      <a:pt x="7598" y="0"/>
                      <a:pt x="7441" y="33"/>
                      <a:pt x="7284" y="104"/>
                    </a:cubicBezTo>
                    <a:cubicBezTo>
                      <a:pt x="6936" y="231"/>
                      <a:pt x="6682" y="516"/>
                      <a:pt x="6556" y="865"/>
                    </a:cubicBezTo>
                    <a:cubicBezTo>
                      <a:pt x="6429" y="1150"/>
                      <a:pt x="6461" y="1466"/>
                      <a:pt x="6587" y="1751"/>
                    </a:cubicBezTo>
                    <a:lnTo>
                      <a:pt x="3199" y="1751"/>
                    </a:lnTo>
                    <a:cubicBezTo>
                      <a:pt x="2692" y="1751"/>
                      <a:pt x="2249" y="2195"/>
                      <a:pt x="2249" y="2701"/>
                    </a:cubicBezTo>
                    <a:lnTo>
                      <a:pt x="2249" y="3841"/>
                    </a:lnTo>
                    <a:cubicBezTo>
                      <a:pt x="2249" y="4063"/>
                      <a:pt x="2407" y="4285"/>
                      <a:pt x="2597" y="4348"/>
                    </a:cubicBezTo>
                    <a:lnTo>
                      <a:pt x="2597" y="6280"/>
                    </a:lnTo>
                    <a:cubicBezTo>
                      <a:pt x="2470" y="6312"/>
                      <a:pt x="2344" y="6407"/>
                      <a:pt x="2344" y="6565"/>
                    </a:cubicBezTo>
                    <a:cubicBezTo>
                      <a:pt x="2344" y="6692"/>
                      <a:pt x="2470" y="6818"/>
                      <a:pt x="2597" y="6818"/>
                    </a:cubicBezTo>
                    <a:lnTo>
                      <a:pt x="2597" y="9573"/>
                    </a:lnTo>
                    <a:lnTo>
                      <a:pt x="792" y="9573"/>
                    </a:lnTo>
                    <a:cubicBezTo>
                      <a:pt x="349" y="9573"/>
                      <a:pt x="0" y="9922"/>
                      <a:pt x="0" y="10334"/>
                    </a:cubicBezTo>
                    <a:cubicBezTo>
                      <a:pt x="0" y="10777"/>
                      <a:pt x="349" y="11125"/>
                      <a:pt x="792" y="11125"/>
                    </a:cubicBezTo>
                    <a:lnTo>
                      <a:pt x="1679" y="11125"/>
                    </a:lnTo>
                    <a:lnTo>
                      <a:pt x="2154" y="11632"/>
                    </a:lnTo>
                    <a:cubicBezTo>
                      <a:pt x="2407" y="11854"/>
                      <a:pt x="2724" y="12012"/>
                      <a:pt x="3072" y="12012"/>
                    </a:cubicBezTo>
                    <a:lnTo>
                      <a:pt x="12414" y="12012"/>
                    </a:lnTo>
                    <a:cubicBezTo>
                      <a:pt x="12763" y="12012"/>
                      <a:pt x="13079" y="11885"/>
                      <a:pt x="13333" y="11632"/>
                    </a:cubicBezTo>
                    <a:lnTo>
                      <a:pt x="13840" y="11125"/>
                    </a:lnTo>
                    <a:lnTo>
                      <a:pt x="14726" y="11125"/>
                    </a:lnTo>
                    <a:cubicBezTo>
                      <a:pt x="15138" y="11125"/>
                      <a:pt x="15486" y="10777"/>
                      <a:pt x="15486" y="10334"/>
                    </a:cubicBezTo>
                    <a:cubicBezTo>
                      <a:pt x="15486" y="9922"/>
                      <a:pt x="15138" y="9573"/>
                      <a:pt x="14726" y="9573"/>
                    </a:cubicBezTo>
                    <a:lnTo>
                      <a:pt x="12889" y="9573"/>
                    </a:lnTo>
                    <a:lnTo>
                      <a:pt x="12889" y="6818"/>
                    </a:lnTo>
                    <a:cubicBezTo>
                      <a:pt x="13048" y="6818"/>
                      <a:pt x="13143" y="6692"/>
                      <a:pt x="13143" y="6565"/>
                    </a:cubicBezTo>
                    <a:cubicBezTo>
                      <a:pt x="13143" y="6407"/>
                      <a:pt x="13048" y="6312"/>
                      <a:pt x="12889" y="6280"/>
                    </a:cubicBezTo>
                    <a:lnTo>
                      <a:pt x="12889" y="4348"/>
                    </a:lnTo>
                    <a:cubicBezTo>
                      <a:pt x="13111" y="4285"/>
                      <a:pt x="13238" y="4063"/>
                      <a:pt x="13238" y="3841"/>
                    </a:cubicBezTo>
                    <a:lnTo>
                      <a:pt x="13238" y="2701"/>
                    </a:lnTo>
                    <a:cubicBezTo>
                      <a:pt x="13238" y="2195"/>
                      <a:pt x="12826" y="1751"/>
                      <a:pt x="12288" y="1751"/>
                    </a:cubicBezTo>
                    <a:lnTo>
                      <a:pt x="8899" y="1751"/>
                    </a:lnTo>
                    <a:cubicBezTo>
                      <a:pt x="9026" y="1498"/>
                      <a:pt x="9026" y="1213"/>
                      <a:pt x="8963" y="960"/>
                    </a:cubicBezTo>
                    <a:cubicBezTo>
                      <a:pt x="8899" y="643"/>
                      <a:pt x="8677" y="358"/>
                      <a:pt x="8392" y="199"/>
                    </a:cubicBezTo>
                    <a:cubicBezTo>
                      <a:pt x="8392" y="168"/>
                      <a:pt x="8361" y="168"/>
                      <a:pt x="8329" y="136"/>
                    </a:cubicBezTo>
                    <a:cubicBezTo>
                      <a:pt x="8138" y="49"/>
                      <a:pt x="7946" y="0"/>
                      <a:pt x="7755" y="0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</p:grpSp>
      </p:grpSp>
      <p:grpSp>
        <p:nvGrpSpPr>
          <p:cNvPr id="42" name="Google Shape;2126;p50">
            <a:extLst>
              <a:ext uri="{FF2B5EF4-FFF2-40B4-BE49-F238E27FC236}">
                <a16:creationId xmlns:a16="http://schemas.microsoft.com/office/drawing/2014/main" id="{A27375F9-A304-EF4C-BD49-65949CCDF924}"/>
              </a:ext>
            </a:extLst>
          </p:cNvPr>
          <p:cNvGrpSpPr/>
          <p:nvPr/>
        </p:nvGrpSpPr>
        <p:grpSpPr>
          <a:xfrm>
            <a:off x="310953" y="858544"/>
            <a:ext cx="7596529" cy="742500"/>
            <a:chOff x="713225" y="1298025"/>
            <a:chExt cx="3042000" cy="742500"/>
          </a:xfrm>
        </p:grpSpPr>
        <p:sp>
          <p:nvSpPr>
            <p:cNvPr id="43" name="Google Shape;2127;p50">
              <a:extLst>
                <a:ext uri="{FF2B5EF4-FFF2-40B4-BE49-F238E27FC236}">
                  <a16:creationId xmlns:a16="http://schemas.microsoft.com/office/drawing/2014/main" id="{7DA65438-45C0-2D44-9329-D62AEC551BAB}"/>
                </a:ext>
              </a:extLst>
            </p:cNvPr>
            <p:cNvSpPr/>
            <p:nvPr/>
          </p:nvSpPr>
          <p:spPr>
            <a:xfrm>
              <a:off x="713225" y="1298025"/>
              <a:ext cx="3042000" cy="742500"/>
            </a:xfrm>
            <a:prstGeom prst="roundRect">
              <a:avLst>
                <a:gd name="adj" fmla="val 50000"/>
              </a:avLst>
            </a:prstGeom>
            <a:solidFill>
              <a:srgbClr val="FDC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grpSp>
          <p:nvGrpSpPr>
            <p:cNvPr id="44" name="Google Shape;2128;p50">
              <a:extLst>
                <a:ext uri="{FF2B5EF4-FFF2-40B4-BE49-F238E27FC236}">
                  <a16:creationId xmlns:a16="http://schemas.microsoft.com/office/drawing/2014/main" id="{1C05ADCA-B2B3-F44C-97CC-CE532015176B}"/>
                </a:ext>
              </a:extLst>
            </p:cNvPr>
            <p:cNvGrpSpPr/>
            <p:nvPr/>
          </p:nvGrpSpPr>
          <p:grpSpPr>
            <a:xfrm>
              <a:off x="746624" y="1377983"/>
              <a:ext cx="677631" cy="595516"/>
              <a:chOff x="746624" y="1377983"/>
              <a:chExt cx="677631" cy="595516"/>
            </a:xfrm>
          </p:grpSpPr>
          <p:sp>
            <p:nvSpPr>
              <p:cNvPr id="45" name="Google Shape;2129;p50">
                <a:extLst>
                  <a:ext uri="{FF2B5EF4-FFF2-40B4-BE49-F238E27FC236}">
                    <a16:creationId xmlns:a16="http://schemas.microsoft.com/office/drawing/2014/main" id="{82B09D08-CB33-DE4D-AB8E-8E23AC8E7DD0}"/>
                  </a:ext>
                </a:extLst>
              </p:cNvPr>
              <p:cNvSpPr/>
              <p:nvPr/>
            </p:nvSpPr>
            <p:spPr>
              <a:xfrm>
                <a:off x="746624" y="1377983"/>
                <a:ext cx="677631" cy="595516"/>
              </a:xfrm>
              <a:custGeom>
                <a:avLst/>
                <a:gdLst/>
                <a:ahLst/>
                <a:cxnLst/>
                <a:rect l="l" t="t" r="r" b="b"/>
                <a:pathLst>
                  <a:path w="21852" h="19204" extrusionOk="0">
                    <a:moveTo>
                      <a:pt x="10922" y="1"/>
                    </a:moveTo>
                    <a:cubicBezTo>
                      <a:pt x="9620" y="1"/>
                      <a:pt x="8297" y="267"/>
                      <a:pt x="7031" y="830"/>
                    </a:cubicBezTo>
                    <a:cubicBezTo>
                      <a:pt x="2185" y="2952"/>
                      <a:pt x="0" y="8621"/>
                      <a:pt x="2122" y="13466"/>
                    </a:cubicBezTo>
                    <a:cubicBezTo>
                      <a:pt x="3713" y="17070"/>
                      <a:pt x="7224" y="19203"/>
                      <a:pt x="10903" y="19203"/>
                    </a:cubicBezTo>
                    <a:cubicBezTo>
                      <a:pt x="12203" y="19203"/>
                      <a:pt x="13525" y="18937"/>
                      <a:pt x="14790" y="18375"/>
                    </a:cubicBezTo>
                    <a:cubicBezTo>
                      <a:pt x="19635" y="16221"/>
                      <a:pt x="21852" y="10552"/>
                      <a:pt x="19698" y="5707"/>
                    </a:cubicBezTo>
                    <a:cubicBezTo>
                      <a:pt x="18108" y="2128"/>
                      <a:pt x="14600" y="1"/>
                      <a:pt x="10922" y="1"/>
                    </a:cubicBezTo>
                    <a:close/>
                  </a:path>
                </a:pathLst>
              </a:custGeom>
              <a:solidFill>
                <a:srgbClr val="FDE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46" name="Google Shape;2130;p50">
                <a:extLst>
                  <a:ext uri="{FF2B5EF4-FFF2-40B4-BE49-F238E27FC236}">
                    <a16:creationId xmlns:a16="http://schemas.microsoft.com/office/drawing/2014/main" id="{8FA3C364-99AF-6B42-BE98-97DD5555ADDD}"/>
                  </a:ext>
                </a:extLst>
              </p:cNvPr>
              <p:cNvSpPr/>
              <p:nvPr/>
            </p:nvSpPr>
            <p:spPr>
              <a:xfrm>
                <a:off x="864467" y="1489933"/>
                <a:ext cx="440962" cy="371438"/>
              </a:xfrm>
              <a:custGeom>
                <a:avLst/>
                <a:gdLst/>
                <a:ahLst/>
                <a:cxnLst/>
                <a:rect l="l" t="t" r="r" b="b"/>
                <a:pathLst>
                  <a:path w="14220" h="11978" extrusionOk="0">
                    <a:moveTo>
                      <a:pt x="5606" y="4156"/>
                    </a:moveTo>
                    <a:cubicBezTo>
                      <a:pt x="5669" y="4156"/>
                      <a:pt x="5733" y="4187"/>
                      <a:pt x="5796" y="4251"/>
                    </a:cubicBezTo>
                    <a:cubicBezTo>
                      <a:pt x="5733" y="4472"/>
                      <a:pt x="5733" y="4694"/>
                      <a:pt x="5796" y="4947"/>
                    </a:cubicBezTo>
                    <a:cubicBezTo>
                      <a:pt x="5669" y="4900"/>
                      <a:pt x="5543" y="4876"/>
                      <a:pt x="5416" y="4876"/>
                    </a:cubicBezTo>
                    <a:cubicBezTo>
                      <a:pt x="5289" y="4876"/>
                      <a:pt x="5163" y="4900"/>
                      <a:pt x="5036" y="4947"/>
                    </a:cubicBezTo>
                    <a:cubicBezTo>
                      <a:pt x="4783" y="4726"/>
                      <a:pt x="4466" y="4599"/>
                      <a:pt x="4118" y="4599"/>
                    </a:cubicBezTo>
                    <a:cubicBezTo>
                      <a:pt x="4118" y="4599"/>
                      <a:pt x="4118" y="4599"/>
                      <a:pt x="4118" y="4567"/>
                    </a:cubicBezTo>
                    <a:cubicBezTo>
                      <a:pt x="4181" y="4536"/>
                      <a:pt x="4213" y="4504"/>
                      <a:pt x="4213" y="4441"/>
                    </a:cubicBezTo>
                    <a:cubicBezTo>
                      <a:pt x="4234" y="4272"/>
                      <a:pt x="4381" y="4159"/>
                      <a:pt x="4534" y="4159"/>
                    </a:cubicBezTo>
                    <a:cubicBezTo>
                      <a:pt x="4610" y="4159"/>
                      <a:pt x="4688" y="4187"/>
                      <a:pt x="4751" y="4251"/>
                    </a:cubicBezTo>
                    <a:cubicBezTo>
                      <a:pt x="4864" y="4364"/>
                      <a:pt x="4993" y="4380"/>
                      <a:pt x="5046" y="4380"/>
                    </a:cubicBezTo>
                    <a:cubicBezTo>
                      <a:pt x="5068" y="4380"/>
                      <a:pt x="5077" y="4377"/>
                      <a:pt x="5068" y="4377"/>
                    </a:cubicBezTo>
                    <a:cubicBezTo>
                      <a:pt x="5353" y="4377"/>
                      <a:pt x="5353" y="4156"/>
                      <a:pt x="5606" y="4156"/>
                    </a:cubicBezTo>
                    <a:close/>
                    <a:moveTo>
                      <a:pt x="8773" y="3617"/>
                    </a:moveTo>
                    <a:cubicBezTo>
                      <a:pt x="8963" y="3617"/>
                      <a:pt x="9121" y="3776"/>
                      <a:pt x="9121" y="3966"/>
                    </a:cubicBezTo>
                    <a:cubicBezTo>
                      <a:pt x="9121" y="4112"/>
                      <a:pt x="9203" y="4286"/>
                      <a:pt x="9340" y="4286"/>
                    </a:cubicBezTo>
                    <a:cubicBezTo>
                      <a:pt x="9351" y="4286"/>
                      <a:pt x="9363" y="4285"/>
                      <a:pt x="9375" y="4282"/>
                    </a:cubicBezTo>
                    <a:cubicBezTo>
                      <a:pt x="9491" y="4261"/>
                      <a:pt x="9610" y="4251"/>
                      <a:pt x="9731" y="4251"/>
                    </a:cubicBezTo>
                    <a:cubicBezTo>
                      <a:pt x="9973" y="4251"/>
                      <a:pt x="10219" y="4293"/>
                      <a:pt x="10451" y="4377"/>
                    </a:cubicBezTo>
                    <a:cubicBezTo>
                      <a:pt x="10420" y="4472"/>
                      <a:pt x="10420" y="4567"/>
                      <a:pt x="10451" y="4662"/>
                    </a:cubicBezTo>
                    <a:cubicBezTo>
                      <a:pt x="10420" y="4646"/>
                      <a:pt x="10396" y="4639"/>
                      <a:pt x="10372" y="4639"/>
                    </a:cubicBezTo>
                    <a:cubicBezTo>
                      <a:pt x="10348" y="4639"/>
                      <a:pt x="10325" y="4646"/>
                      <a:pt x="10293" y="4662"/>
                    </a:cubicBezTo>
                    <a:cubicBezTo>
                      <a:pt x="10263" y="4543"/>
                      <a:pt x="10164" y="4487"/>
                      <a:pt x="10067" y="4487"/>
                    </a:cubicBezTo>
                    <a:cubicBezTo>
                      <a:pt x="9957" y="4487"/>
                      <a:pt x="9850" y="4559"/>
                      <a:pt x="9850" y="4694"/>
                    </a:cubicBezTo>
                    <a:cubicBezTo>
                      <a:pt x="9850" y="4884"/>
                      <a:pt x="9723" y="5011"/>
                      <a:pt x="9533" y="5011"/>
                    </a:cubicBezTo>
                    <a:cubicBezTo>
                      <a:pt x="8488" y="5011"/>
                      <a:pt x="8140" y="3617"/>
                      <a:pt x="8773" y="3617"/>
                    </a:cubicBezTo>
                    <a:close/>
                    <a:moveTo>
                      <a:pt x="11180" y="4156"/>
                    </a:moveTo>
                    <a:cubicBezTo>
                      <a:pt x="11781" y="4156"/>
                      <a:pt x="12256" y="4662"/>
                      <a:pt x="12256" y="5232"/>
                    </a:cubicBezTo>
                    <a:cubicBezTo>
                      <a:pt x="12256" y="5422"/>
                      <a:pt x="12098" y="5549"/>
                      <a:pt x="11971" y="5549"/>
                    </a:cubicBezTo>
                    <a:lnTo>
                      <a:pt x="11908" y="5549"/>
                    </a:lnTo>
                    <a:cubicBezTo>
                      <a:pt x="11750" y="5549"/>
                      <a:pt x="11623" y="5391"/>
                      <a:pt x="11623" y="5232"/>
                    </a:cubicBezTo>
                    <a:cubicBezTo>
                      <a:pt x="11623" y="5011"/>
                      <a:pt x="11401" y="4789"/>
                      <a:pt x="11180" y="4789"/>
                    </a:cubicBezTo>
                    <a:cubicBezTo>
                      <a:pt x="10958" y="4789"/>
                      <a:pt x="10800" y="4536"/>
                      <a:pt x="10895" y="4346"/>
                    </a:cubicBezTo>
                    <a:cubicBezTo>
                      <a:pt x="10958" y="4251"/>
                      <a:pt x="11053" y="4156"/>
                      <a:pt x="11180" y="4156"/>
                    </a:cubicBezTo>
                    <a:close/>
                    <a:moveTo>
                      <a:pt x="5482" y="5307"/>
                    </a:moveTo>
                    <a:cubicBezTo>
                      <a:pt x="5547" y="5307"/>
                      <a:pt x="5614" y="5322"/>
                      <a:pt x="5669" y="5359"/>
                    </a:cubicBezTo>
                    <a:cubicBezTo>
                      <a:pt x="5606" y="5422"/>
                      <a:pt x="5511" y="5486"/>
                      <a:pt x="5479" y="5581"/>
                    </a:cubicBezTo>
                    <a:cubicBezTo>
                      <a:pt x="5448" y="5486"/>
                      <a:pt x="5384" y="5391"/>
                      <a:pt x="5353" y="5327"/>
                    </a:cubicBezTo>
                    <a:cubicBezTo>
                      <a:pt x="5392" y="5314"/>
                      <a:pt x="5437" y="5307"/>
                      <a:pt x="5482" y="5307"/>
                    </a:cubicBezTo>
                    <a:close/>
                    <a:moveTo>
                      <a:pt x="3389" y="4377"/>
                    </a:moveTo>
                    <a:cubicBezTo>
                      <a:pt x="3547" y="4377"/>
                      <a:pt x="3706" y="4504"/>
                      <a:pt x="3706" y="4662"/>
                    </a:cubicBezTo>
                    <a:cubicBezTo>
                      <a:pt x="3516" y="4789"/>
                      <a:pt x="3357" y="5011"/>
                      <a:pt x="3326" y="5232"/>
                    </a:cubicBezTo>
                    <a:cubicBezTo>
                      <a:pt x="2977" y="5391"/>
                      <a:pt x="2882" y="5676"/>
                      <a:pt x="2819" y="5771"/>
                    </a:cubicBezTo>
                    <a:cubicBezTo>
                      <a:pt x="2756" y="5802"/>
                      <a:pt x="2724" y="5802"/>
                      <a:pt x="2692" y="5866"/>
                    </a:cubicBezTo>
                    <a:lnTo>
                      <a:pt x="2407" y="5866"/>
                    </a:lnTo>
                    <a:cubicBezTo>
                      <a:pt x="2439" y="5802"/>
                      <a:pt x="2439" y="5707"/>
                      <a:pt x="2376" y="5644"/>
                    </a:cubicBezTo>
                    <a:cubicBezTo>
                      <a:pt x="2217" y="5454"/>
                      <a:pt x="2376" y="5137"/>
                      <a:pt x="2629" y="5137"/>
                    </a:cubicBezTo>
                    <a:cubicBezTo>
                      <a:pt x="2882" y="5137"/>
                      <a:pt x="3072" y="4947"/>
                      <a:pt x="3072" y="4726"/>
                    </a:cubicBezTo>
                    <a:cubicBezTo>
                      <a:pt x="3072" y="4536"/>
                      <a:pt x="3199" y="4377"/>
                      <a:pt x="3389" y="4377"/>
                    </a:cubicBezTo>
                    <a:close/>
                    <a:moveTo>
                      <a:pt x="3389" y="5676"/>
                    </a:moveTo>
                    <a:cubicBezTo>
                      <a:pt x="3452" y="5739"/>
                      <a:pt x="3484" y="5802"/>
                      <a:pt x="3547" y="5866"/>
                    </a:cubicBezTo>
                    <a:lnTo>
                      <a:pt x="3262" y="5866"/>
                    </a:lnTo>
                    <a:cubicBezTo>
                      <a:pt x="3294" y="5802"/>
                      <a:pt x="3326" y="5739"/>
                      <a:pt x="3389" y="5676"/>
                    </a:cubicBezTo>
                    <a:close/>
                    <a:moveTo>
                      <a:pt x="4058" y="5001"/>
                    </a:moveTo>
                    <a:cubicBezTo>
                      <a:pt x="4244" y="5001"/>
                      <a:pt x="4587" y="5074"/>
                      <a:pt x="4846" y="5359"/>
                    </a:cubicBezTo>
                    <a:cubicBezTo>
                      <a:pt x="4973" y="5486"/>
                      <a:pt x="5068" y="5676"/>
                      <a:pt x="5099" y="5866"/>
                    </a:cubicBezTo>
                    <a:lnTo>
                      <a:pt x="4434" y="5866"/>
                    </a:lnTo>
                    <a:cubicBezTo>
                      <a:pt x="4339" y="5739"/>
                      <a:pt x="4213" y="5644"/>
                      <a:pt x="4054" y="5644"/>
                    </a:cubicBezTo>
                    <a:cubicBezTo>
                      <a:pt x="3896" y="5644"/>
                      <a:pt x="3738" y="5517"/>
                      <a:pt x="3738" y="5359"/>
                    </a:cubicBezTo>
                    <a:cubicBezTo>
                      <a:pt x="3738" y="5201"/>
                      <a:pt x="3833" y="5074"/>
                      <a:pt x="3959" y="5011"/>
                    </a:cubicBezTo>
                    <a:cubicBezTo>
                      <a:pt x="3982" y="5005"/>
                      <a:pt x="4016" y="5001"/>
                      <a:pt x="4058" y="5001"/>
                    </a:cubicBezTo>
                    <a:close/>
                    <a:moveTo>
                      <a:pt x="6176" y="5612"/>
                    </a:moveTo>
                    <a:cubicBezTo>
                      <a:pt x="6239" y="5644"/>
                      <a:pt x="6398" y="5676"/>
                      <a:pt x="6461" y="5866"/>
                    </a:cubicBezTo>
                    <a:lnTo>
                      <a:pt x="5828" y="5866"/>
                    </a:lnTo>
                    <a:cubicBezTo>
                      <a:pt x="5891" y="5612"/>
                      <a:pt x="6144" y="5612"/>
                      <a:pt x="6176" y="5612"/>
                    </a:cubicBezTo>
                    <a:close/>
                    <a:moveTo>
                      <a:pt x="3294" y="419"/>
                    </a:moveTo>
                    <a:cubicBezTo>
                      <a:pt x="3389" y="419"/>
                      <a:pt x="3516" y="450"/>
                      <a:pt x="3579" y="545"/>
                    </a:cubicBezTo>
                    <a:lnTo>
                      <a:pt x="6398" y="3744"/>
                    </a:lnTo>
                    <a:cubicBezTo>
                      <a:pt x="6437" y="3783"/>
                      <a:pt x="6500" y="3810"/>
                      <a:pt x="6558" y="3810"/>
                    </a:cubicBezTo>
                    <a:cubicBezTo>
                      <a:pt x="6593" y="3810"/>
                      <a:pt x="6627" y="3800"/>
                      <a:pt x="6651" y="3776"/>
                    </a:cubicBezTo>
                    <a:cubicBezTo>
                      <a:pt x="6797" y="3703"/>
                      <a:pt x="6952" y="3667"/>
                      <a:pt x="7105" y="3667"/>
                    </a:cubicBezTo>
                    <a:cubicBezTo>
                      <a:pt x="7348" y="3667"/>
                      <a:pt x="7584" y="3758"/>
                      <a:pt x="7759" y="3934"/>
                    </a:cubicBezTo>
                    <a:cubicBezTo>
                      <a:pt x="7949" y="4124"/>
                      <a:pt x="8203" y="4536"/>
                      <a:pt x="8330" y="4947"/>
                    </a:cubicBezTo>
                    <a:cubicBezTo>
                      <a:pt x="7886" y="5074"/>
                      <a:pt x="7538" y="5422"/>
                      <a:pt x="7379" y="5866"/>
                    </a:cubicBezTo>
                    <a:lnTo>
                      <a:pt x="6873" y="5866"/>
                    </a:lnTo>
                    <a:cubicBezTo>
                      <a:pt x="6873" y="5581"/>
                      <a:pt x="6683" y="5359"/>
                      <a:pt x="6429" y="5232"/>
                    </a:cubicBezTo>
                    <a:cubicBezTo>
                      <a:pt x="6144" y="4947"/>
                      <a:pt x="6113" y="4504"/>
                      <a:pt x="6303" y="4156"/>
                    </a:cubicBezTo>
                    <a:cubicBezTo>
                      <a:pt x="6334" y="4061"/>
                      <a:pt x="6334" y="3966"/>
                      <a:pt x="6239" y="3902"/>
                    </a:cubicBezTo>
                    <a:lnTo>
                      <a:pt x="3041" y="1052"/>
                    </a:lnTo>
                    <a:cubicBezTo>
                      <a:pt x="2977" y="989"/>
                      <a:pt x="2914" y="894"/>
                      <a:pt x="2914" y="799"/>
                    </a:cubicBezTo>
                    <a:cubicBezTo>
                      <a:pt x="2914" y="704"/>
                      <a:pt x="2946" y="609"/>
                      <a:pt x="3009" y="514"/>
                    </a:cubicBezTo>
                    <a:cubicBezTo>
                      <a:pt x="3104" y="450"/>
                      <a:pt x="3199" y="419"/>
                      <a:pt x="3294" y="419"/>
                    </a:cubicBezTo>
                    <a:close/>
                    <a:moveTo>
                      <a:pt x="8792" y="5290"/>
                    </a:moveTo>
                    <a:cubicBezTo>
                      <a:pt x="8821" y="5290"/>
                      <a:pt x="8847" y="5292"/>
                      <a:pt x="8868" y="5296"/>
                    </a:cubicBezTo>
                    <a:cubicBezTo>
                      <a:pt x="9121" y="5359"/>
                      <a:pt x="9185" y="5676"/>
                      <a:pt x="9026" y="5834"/>
                    </a:cubicBezTo>
                    <a:lnTo>
                      <a:pt x="8995" y="5866"/>
                    </a:lnTo>
                    <a:lnTo>
                      <a:pt x="7854" y="5866"/>
                    </a:lnTo>
                    <a:cubicBezTo>
                      <a:pt x="8108" y="5415"/>
                      <a:pt x="8561" y="5290"/>
                      <a:pt x="8792" y="5290"/>
                    </a:cubicBezTo>
                    <a:close/>
                    <a:moveTo>
                      <a:pt x="9596" y="5454"/>
                    </a:moveTo>
                    <a:cubicBezTo>
                      <a:pt x="9628" y="5581"/>
                      <a:pt x="9660" y="5739"/>
                      <a:pt x="9786" y="5866"/>
                    </a:cubicBezTo>
                    <a:lnTo>
                      <a:pt x="9501" y="5866"/>
                    </a:lnTo>
                    <a:cubicBezTo>
                      <a:pt x="9565" y="5707"/>
                      <a:pt x="9565" y="5581"/>
                      <a:pt x="9533" y="5454"/>
                    </a:cubicBezTo>
                    <a:close/>
                    <a:moveTo>
                      <a:pt x="10546" y="4916"/>
                    </a:moveTo>
                    <a:cubicBezTo>
                      <a:pt x="10761" y="5210"/>
                      <a:pt x="11066" y="5233"/>
                      <a:pt x="11155" y="5233"/>
                    </a:cubicBezTo>
                    <a:cubicBezTo>
                      <a:pt x="11171" y="5233"/>
                      <a:pt x="11180" y="5232"/>
                      <a:pt x="11180" y="5232"/>
                    </a:cubicBezTo>
                    <a:cubicBezTo>
                      <a:pt x="11180" y="5486"/>
                      <a:pt x="11306" y="5739"/>
                      <a:pt x="11496" y="5866"/>
                    </a:cubicBezTo>
                    <a:lnTo>
                      <a:pt x="10546" y="5866"/>
                    </a:lnTo>
                    <a:cubicBezTo>
                      <a:pt x="10515" y="5771"/>
                      <a:pt x="10451" y="5707"/>
                      <a:pt x="10356" y="5707"/>
                    </a:cubicBezTo>
                    <a:cubicBezTo>
                      <a:pt x="9913" y="5707"/>
                      <a:pt x="9945" y="5074"/>
                      <a:pt x="10356" y="5074"/>
                    </a:cubicBezTo>
                    <a:cubicBezTo>
                      <a:pt x="10451" y="5074"/>
                      <a:pt x="10546" y="5011"/>
                      <a:pt x="10546" y="4916"/>
                    </a:cubicBezTo>
                    <a:close/>
                    <a:moveTo>
                      <a:pt x="13112" y="6277"/>
                    </a:moveTo>
                    <a:cubicBezTo>
                      <a:pt x="13302" y="6277"/>
                      <a:pt x="13492" y="6372"/>
                      <a:pt x="13618" y="6531"/>
                    </a:cubicBezTo>
                    <a:cubicBezTo>
                      <a:pt x="13745" y="6689"/>
                      <a:pt x="13777" y="6911"/>
                      <a:pt x="13713" y="7101"/>
                    </a:cubicBezTo>
                    <a:cubicBezTo>
                      <a:pt x="13365" y="8336"/>
                      <a:pt x="12415" y="9413"/>
                      <a:pt x="11053" y="10141"/>
                    </a:cubicBezTo>
                    <a:lnTo>
                      <a:pt x="5131" y="10141"/>
                    </a:lnTo>
                    <a:cubicBezTo>
                      <a:pt x="5004" y="10141"/>
                      <a:pt x="4909" y="10236"/>
                      <a:pt x="4909" y="10331"/>
                    </a:cubicBezTo>
                    <a:cubicBezTo>
                      <a:pt x="4909" y="10458"/>
                      <a:pt x="5004" y="10553"/>
                      <a:pt x="5131" y="10553"/>
                    </a:cubicBezTo>
                    <a:lnTo>
                      <a:pt x="10831" y="10553"/>
                    </a:lnTo>
                    <a:cubicBezTo>
                      <a:pt x="10736" y="11123"/>
                      <a:pt x="10230" y="11566"/>
                      <a:pt x="9628" y="11566"/>
                    </a:cubicBezTo>
                    <a:lnTo>
                      <a:pt x="4593" y="11566"/>
                    </a:lnTo>
                    <a:cubicBezTo>
                      <a:pt x="4023" y="11566"/>
                      <a:pt x="3516" y="11123"/>
                      <a:pt x="3421" y="10553"/>
                    </a:cubicBezTo>
                    <a:lnTo>
                      <a:pt x="4276" y="10553"/>
                    </a:lnTo>
                    <a:cubicBezTo>
                      <a:pt x="4403" y="10553"/>
                      <a:pt x="4498" y="10458"/>
                      <a:pt x="4498" y="10331"/>
                    </a:cubicBezTo>
                    <a:cubicBezTo>
                      <a:pt x="4498" y="10236"/>
                      <a:pt x="4403" y="10141"/>
                      <a:pt x="4276" y="10141"/>
                    </a:cubicBezTo>
                    <a:lnTo>
                      <a:pt x="3199" y="10141"/>
                    </a:lnTo>
                    <a:cubicBezTo>
                      <a:pt x="1806" y="9413"/>
                      <a:pt x="856" y="8336"/>
                      <a:pt x="507" y="7101"/>
                    </a:cubicBezTo>
                    <a:cubicBezTo>
                      <a:pt x="476" y="6911"/>
                      <a:pt x="507" y="6689"/>
                      <a:pt x="634" y="6531"/>
                    </a:cubicBezTo>
                    <a:cubicBezTo>
                      <a:pt x="761" y="6372"/>
                      <a:pt x="919" y="6277"/>
                      <a:pt x="1141" y="6277"/>
                    </a:cubicBezTo>
                    <a:close/>
                    <a:moveTo>
                      <a:pt x="3240" y="1"/>
                    </a:moveTo>
                    <a:cubicBezTo>
                      <a:pt x="3048" y="1"/>
                      <a:pt x="2862" y="91"/>
                      <a:pt x="2724" y="229"/>
                    </a:cubicBezTo>
                    <a:cubicBezTo>
                      <a:pt x="2566" y="387"/>
                      <a:pt x="2502" y="609"/>
                      <a:pt x="2502" y="830"/>
                    </a:cubicBezTo>
                    <a:cubicBezTo>
                      <a:pt x="2502" y="1052"/>
                      <a:pt x="2597" y="1242"/>
                      <a:pt x="2756" y="1400"/>
                    </a:cubicBezTo>
                    <a:lnTo>
                      <a:pt x="5448" y="3744"/>
                    </a:lnTo>
                    <a:cubicBezTo>
                      <a:pt x="5321" y="3776"/>
                      <a:pt x="5163" y="3839"/>
                      <a:pt x="5068" y="3966"/>
                    </a:cubicBezTo>
                    <a:cubicBezTo>
                      <a:pt x="4920" y="3804"/>
                      <a:pt x="4727" y="3729"/>
                      <a:pt x="4534" y="3729"/>
                    </a:cubicBezTo>
                    <a:cubicBezTo>
                      <a:pt x="4272" y="3729"/>
                      <a:pt x="4010" y="3869"/>
                      <a:pt x="3864" y="4124"/>
                    </a:cubicBezTo>
                    <a:cubicBezTo>
                      <a:pt x="3722" y="4001"/>
                      <a:pt x="3555" y="3946"/>
                      <a:pt x="3390" y="3946"/>
                    </a:cubicBezTo>
                    <a:cubicBezTo>
                      <a:pt x="3003" y="3946"/>
                      <a:pt x="2629" y="4250"/>
                      <a:pt x="2629" y="4694"/>
                    </a:cubicBezTo>
                    <a:cubicBezTo>
                      <a:pt x="2629" y="4694"/>
                      <a:pt x="2629" y="4726"/>
                      <a:pt x="2629" y="4726"/>
                    </a:cubicBezTo>
                    <a:cubicBezTo>
                      <a:pt x="2059" y="4726"/>
                      <a:pt x="1711" y="5359"/>
                      <a:pt x="1996" y="5866"/>
                    </a:cubicBezTo>
                    <a:lnTo>
                      <a:pt x="1109" y="5866"/>
                    </a:lnTo>
                    <a:cubicBezTo>
                      <a:pt x="792" y="5866"/>
                      <a:pt x="476" y="6024"/>
                      <a:pt x="286" y="6277"/>
                    </a:cubicBezTo>
                    <a:cubicBezTo>
                      <a:pt x="96" y="6562"/>
                      <a:pt x="1" y="6879"/>
                      <a:pt x="127" y="7227"/>
                    </a:cubicBezTo>
                    <a:cubicBezTo>
                      <a:pt x="476" y="8558"/>
                      <a:pt x="1521" y="9729"/>
                      <a:pt x="2977" y="10489"/>
                    </a:cubicBezTo>
                    <a:cubicBezTo>
                      <a:pt x="3009" y="10901"/>
                      <a:pt x="3199" y="11249"/>
                      <a:pt x="3484" y="11534"/>
                    </a:cubicBezTo>
                    <a:cubicBezTo>
                      <a:pt x="3769" y="11819"/>
                      <a:pt x="4181" y="11978"/>
                      <a:pt x="4593" y="11978"/>
                    </a:cubicBezTo>
                    <a:lnTo>
                      <a:pt x="9660" y="11978"/>
                    </a:lnTo>
                    <a:cubicBezTo>
                      <a:pt x="10071" y="11978"/>
                      <a:pt x="10451" y="11819"/>
                      <a:pt x="10768" y="11534"/>
                    </a:cubicBezTo>
                    <a:cubicBezTo>
                      <a:pt x="11053" y="11249"/>
                      <a:pt x="11243" y="10901"/>
                      <a:pt x="11275" y="10489"/>
                    </a:cubicBezTo>
                    <a:cubicBezTo>
                      <a:pt x="12732" y="9729"/>
                      <a:pt x="13745" y="8558"/>
                      <a:pt x="14125" y="7227"/>
                    </a:cubicBezTo>
                    <a:cubicBezTo>
                      <a:pt x="14220" y="6879"/>
                      <a:pt x="14157" y="6562"/>
                      <a:pt x="13935" y="6277"/>
                    </a:cubicBezTo>
                    <a:cubicBezTo>
                      <a:pt x="13745" y="6024"/>
                      <a:pt x="13428" y="5866"/>
                      <a:pt x="13112" y="5866"/>
                    </a:cubicBezTo>
                    <a:lnTo>
                      <a:pt x="12700" y="5866"/>
                    </a:lnTo>
                    <a:cubicBezTo>
                      <a:pt x="12668" y="5802"/>
                      <a:pt x="12637" y="5771"/>
                      <a:pt x="12510" y="5707"/>
                    </a:cubicBezTo>
                    <a:cubicBezTo>
                      <a:pt x="12985" y="5106"/>
                      <a:pt x="12383" y="3744"/>
                      <a:pt x="11180" y="3744"/>
                    </a:cubicBezTo>
                    <a:cubicBezTo>
                      <a:pt x="10958" y="3744"/>
                      <a:pt x="10768" y="3839"/>
                      <a:pt x="10641" y="3966"/>
                    </a:cubicBezTo>
                    <a:cubicBezTo>
                      <a:pt x="10353" y="3861"/>
                      <a:pt x="10042" y="3799"/>
                      <a:pt x="9728" y="3799"/>
                    </a:cubicBezTo>
                    <a:cubicBezTo>
                      <a:pt x="9663" y="3799"/>
                      <a:pt x="9598" y="3802"/>
                      <a:pt x="9533" y="3807"/>
                    </a:cubicBezTo>
                    <a:cubicBezTo>
                      <a:pt x="9465" y="3415"/>
                      <a:pt x="9130" y="3206"/>
                      <a:pt x="8796" y="3206"/>
                    </a:cubicBezTo>
                    <a:cubicBezTo>
                      <a:pt x="8510" y="3206"/>
                      <a:pt x="8225" y="3359"/>
                      <a:pt x="8108" y="3681"/>
                    </a:cubicBezTo>
                    <a:cubicBezTo>
                      <a:pt x="7831" y="3404"/>
                      <a:pt x="7483" y="3256"/>
                      <a:pt x="7131" y="3256"/>
                    </a:cubicBezTo>
                    <a:cubicBezTo>
                      <a:pt x="6959" y="3256"/>
                      <a:pt x="6786" y="3291"/>
                      <a:pt x="6619" y="3364"/>
                    </a:cubicBezTo>
                    <a:lnTo>
                      <a:pt x="3896" y="260"/>
                    </a:lnTo>
                    <a:cubicBezTo>
                      <a:pt x="3738" y="102"/>
                      <a:pt x="3547" y="7"/>
                      <a:pt x="3326" y="7"/>
                    </a:cubicBezTo>
                    <a:cubicBezTo>
                      <a:pt x="3297" y="3"/>
                      <a:pt x="3269" y="1"/>
                      <a:pt x="3240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</p:grpSp>
      </p:grpSp>
      <p:grpSp>
        <p:nvGrpSpPr>
          <p:cNvPr id="49" name="Google Shape;2126;p50">
            <a:extLst>
              <a:ext uri="{FF2B5EF4-FFF2-40B4-BE49-F238E27FC236}">
                <a16:creationId xmlns:a16="http://schemas.microsoft.com/office/drawing/2014/main" id="{174ADCAC-4475-164C-B38C-138792625E74}"/>
              </a:ext>
            </a:extLst>
          </p:cNvPr>
          <p:cNvGrpSpPr/>
          <p:nvPr/>
        </p:nvGrpSpPr>
        <p:grpSpPr>
          <a:xfrm>
            <a:off x="277554" y="4263847"/>
            <a:ext cx="7596525" cy="742500"/>
            <a:chOff x="713225" y="1298025"/>
            <a:chExt cx="3042000" cy="742500"/>
          </a:xfrm>
        </p:grpSpPr>
        <p:sp>
          <p:nvSpPr>
            <p:cNvPr id="50" name="Google Shape;2127;p50">
              <a:extLst>
                <a:ext uri="{FF2B5EF4-FFF2-40B4-BE49-F238E27FC236}">
                  <a16:creationId xmlns:a16="http://schemas.microsoft.com/office/drawing/2014/main" id="{6430C89A-DDC9-C444-AEA4-B9CD53F9081D}"/>
                </a:ext>
              </a:extLst>
            </p:cNvPr>
            <p:cNvSpPr/>
            <p:nvPr/>
          </p:nvSpPr>
          <p:spPr>
            <a:xfrm>
              <a:off x="713225" y="1298025"/>
              <a:ext cx="3042000" cy="742500"/>
            </a:xfrm>
            <a:prstGeom prst="roundRect">
              <a:avLst>
                <a:gd name="adj" fmla="val 50000"/>
              </a:avLst>
            </a:prstGeom>
            <a:solidFill>
              <a:srgbClr val="FDC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grpSp>
          <p:nvGrpSpPr>
            <p:cNvPr id="51" name="Google Shape;2128;p50">
              <a:extLst>
                <a:ext uri="{FF2B5EF4-FFF2-40B4-BE49-F238E27FC236}">
                  <a16:creationId xmlns:a16="http://schemas.microsoft.com/office/drawing/2014/main" id="{8CAA2A5B-0E51-8244-B54D-4590373CF0B1}"/>
                </a:ext>
              </a:extLst>
            </p:cNvPr>
            <p:cNvGrpSpPr/>
            <p:nvPr/>
          </p:nvGrpSpPr>
          <p:grpSpPr>
            <a:xfrm>
              <a:off x="746624" y="1377983"/>
              <a:ext cx="677631" cy="595516"/>
              <a:chOff x="746624" y="1377983"/>
              <a:chExt cx="677631" cy="595516"/>
            </a:xfrm>
          </p:grpSpPr>
          <p:sp>
            <p:nvSpPr>
              <p:cNvPr id="52" name="Google Shape;2129;p50">
                <a:extLst>
                  <a:ext uri="{FF2B5EF4-FFF2-40B4-BE49-F238E27FC236}">
                    <a16:creationId xmlns:a16="http://schemas.microsoft.com/office/drawing/2014/main" id="{4C752F94-6E5B-1A4D-B9D2-9A871F777DC3}"/>
                  </a:ext>
                </a:extLst>
              </p:cNvPr>
              <p:cNvSpPr/>
              <p:nvPr/>
            </p:nvSpPr>
            <p:spPr>
              <a:xfrm>
                <a:off x="746624" y="1377983"/>
                <a:ext cx="677631" cy="595516"/>
              </a:xfrm>
              <a:custGeom>
                <a:avLst/>
                <a:gdLst/>
                <a:ahLst/>
                <a:cxnLst/>
                <a:rect l="l" t="t" r="r" b="b"/>
                <a:pathLst>
                  <a:path w="21852" h="19204" extrusionOk="0">
                    <a:moveTo>
                      <a:pt x="10922" y="1"/>
                    </a:moveTo>
                    <a:cubicBezTo>
                      <a:pt x="9620" y="1"/>
                      <a:pt x="8297" y="267"/>
                      <a:pt x="7031" y="830"/>
                    </a:cubicBezTo>
                    <a:cubicBezTo>
                      <a:pt x="2185" y="2952"/>
                      <a:pt x="0" y="8621"/>
                      <a:pt x="2122" y="13466"/>
                    </a:cubicBezTo>
                    <a:cubicBezTo>
                      <a:pt x="3713" y="17070"/>
                      <a:pt x="7224" y="19203"/>
                      <a:pt x="10903" y="19203"/>
                    </a:cubicBezTo>
                    <a:cubicBezTo>
                      <a:pt x="12203" y="19203"/>
                      <a:pt x="13525" y="18937"/>
                      <a:pt x="14790" y="18375"/>
                    </a:cubicBezTo>
                    <a:cubicBezTo>
                      <a:pt x="19635" y="16221"/>
                      <a:pt x="21852" y="10552"/>
                      <a:pt x="19698" y="5707"/>
                    </a:cubicBezTo>
                    <a:cubicBezTo>
                      <a:pt x="18108" y="2128"/>
                      <a:pt x="14600" y="1"/>
                      <a:pt x="10922" y="1"/>
                    </a:cubicBezTo>
                    <a:close/>
                  </a:path>
                </a:pathLst>
              </a:custGeom>
              <a:solidFill>
                <a:srgbClr val="FDE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53" name="Google Shape;2130;p50">
                <a:extLst>
                  <a:ext uri="{FF2B5EF4-FFF2-40B4-BE49-F238E27FC236}">
                    <a16:creationId xmlns:a16="http://schemas.microsoft.com/office/drawing/2014/main" id="{2025FD3E-0057-8A4A-8214-822D565674EC}"/>
                  </a:ext>
                </a:extLst>
              </p:cNvPr>
              <p:cNvSpPr/>
              <p:nvPr/>
            </p:nvSpPr>
            <p:spPr>
              <a:xfrm>
                <a:off x="864467" y="1489933"/>
                <a:ext cx="440962" cy="371438"/>
              </a:xfrm>
              <a:custGeom>
                <a:avLst/>
                <a:gdLst/>
                <a:ahLst/>
                <a:cxnLst/>
                <a:rect l="l" t="t" r="r" b="b"/>
                <a:pathLst>
                  <a:path w="14220" h="11978" extrusionOk="0">
                    <a:moveTo>
                      <a:pt x="5606" y="4156"/>
                    </a:moveTo>
                    <a:cubicBezTo>
                      <a:pt x="5669" y="4156"/>
                      <a:pt x="5733" y="4187"/>
                      <a:pt x="5796" y="4251"/>
                    </a:cubicBezTo>
                    <a:cubicBezTo>
                      <a:pt x="5733" y="4472"/>
                      <a:pt x="5733" y="4694"/>
                      <a:pt x="5796" y="4947"/>
                    </a:cubicBezTo>
                    <a:cubicBezTo>
                      <a:pt x="5669" y="4900"/>
                      <a:pt x="5543" y="4876"/>
                      <a:pt x="5416" y="4876"/>
                    </a:cubicBezTo>
                    <a:cubicBezTo>
                      <a:pt x="5289" y="4876"/>
                      <a:pt x="5163" y="4900"/>
                      <a:pt x="5036" y="4947"/>
                    </a:cubicBezTo>
                    <a:cubicBezTo>
                      <a:pt x="4783" y="4726"/>
                      <a:pt x="4466" y="4599"/>
                      <a:pt x="4118" y="4599"/>
                    </a:cubicBezTo>
                    <a:cubicBezTo>
                      <a:pt x="4118" y="4599"/>
                      <a:pt x="4118" y="4599"/>
                      <a:pt x="4118" y="4567"/>
                    </a:cubicBezTo>
                    <a:cubicBezTo>
                      <a:pt x="4181" y="4536"/>
                      <a:pt x="4213" y="4504"/>
                      <a:pt x="4213" y="4441"/>
                    </a:cubicBezTo>
                    <a:cubicBezTo>
                      <a:pt x="4234" y="4272"/>
                      <a:pt x="4381" y="4159"/>
                      <a:pt x="4534" y="4159"/>
                    </a:cubicBezTo>
                    <a:cubicBezTo>
                      <a:pt x="4610" y="4159"/>
                      <a:pt x="4688" y="4187"/>
                      <a:pt x="4751" y="4251"/>
                    </a:cubicBezTo>
                    <a:cubicBezTo>
                      <a:pt x="4864" y="4364"/>
                      <a:pt x="4993" y="4380"/>
                      <a:pt x="5046" y="4380"/>
                    </a:cubicBezTo>
                    <a:cubicBezTo>
                      <a:pt x="5068" y="4380"/>
                      <a:pt x="5077" y="4377"/>
                      <a:pt x="5068" y="4377"/>
                    </a:cubicBezTo>
                    <a:cubicBezTo>
                      <a:pt x="5353" y="4377"/>
                      <a:pt x="5353" y="4156"/>
                      <a:pt x="5606" y="4156"/>
                    </a:cubicBezTo>
                    <a:close/>
                    <a:moveTo>
                      <a:pt x="8773" y="3617"/>
                    </a:moveTo>
                    <a:cubicBezTo>
                      <a:pt x="8963" y="3617"/>
                      <a:pt x="9121" y="3776"/>
                      <a:pt x="9121" y="3966"/>
                    </a:cubicBezTo>
                    <a:cubicBezTo>
                      <a:pt x="9121" y="4112"/>
                      <a:pt x="9203" y="4286"/>
                      <a:pt x="9340" y="4286"/>
                    </a:cubicBezTo>
                    <a:cubicBezTo>
                      <a:pt x="9351" y="4286"/>
                      <a:pt x="9363" y="4285"/>
                      <a:pt x="9375" y="4282"/>
                    </a:cubicBezTo>
                    <a:cubicBezTo>
                      <a:pt x="9491" y="4261"/>
                      <a:pt x="9610" y="4251"/>
                      <a:pt x="9731" y="4251"/>
                    </a:cubicBezTo>
                    <a:cubicBezTo>
                      <a:pt x="9973" y="4251"/>
                      <a:pt x="10219" y="4293"/>
                      <a:pt x="10451" y="4377"/>
                    </a:cubicBezTo>
                    <a:cubicBezTo>
                      <a:pt x="10420" y="4472"/>
                      <a:pt x="10420" y="4567"/>
                      <a:pt x="10451" y="4662"/>
                    </a:cubicBezTo>
                    <a:cubicBezTo>
                      <a:pt x="10420" y="4646"/>
                      <a:pt x="10396" y="4639"/>
                      <a:pt x="10372" y="4639"/>
                    </a:cubicBezTo>
                    <a:cubicBezTo>
                      <a:pt x="10348" y="4639"/>
                      <a:pt x="10325" y="4646"/>
                      <a:pt x="10293" y="4662"/>
                    </a:cubicBezTo>
                    <a:cubicBezTo>
                      <a:pt x="10263" y="4543"/>
                      <a:pt x="10164" y="4487"/>
                      <a:pt x="10067" y="4487"/>
                    </a:cubicBezTo>
                    <a:cubicBezTo>
                      <a:pt x="9957" y="4487"/>
                      <a:pt x="9850" y="4559"/>
                      <a:pt x="9850" y="4694"/>
                    </a:cubicBezTo>
                    <a:cubicBezTo>
                      <a:pt x="9850" y="4884"/>
                      <a:pt x="9723" y="5011"/>
                      <a:pt x="9533" y="5011"/>
                    </a:cubicBezTo>
                    <a:cubicBezTo>
                      <a:pt x="8488" y="5011"/>
                      <a:pt x="8140" y="3617"/>
                      <a:pt x="8773" y="3617"/>
                    </a:cubicBezTo>
                    <a:close/>
                    <a:moveTo>
                      <a:pt x="11180" y="4156"/>
                    </a:moveTo>
                    <a:cubicBezTo>
                      <a:pt x="11781" y="4156"/>
                      <a:pt x="12256" y="4662"/>
                      <a:pt x="12256" y="5232"/>
                    </a:cubicBezTo>
                    <a:cubicBezTo>
                      <a:pt x="12256" y="5422"/>
                      <a:pt x="12098" y="5549"/>
                      <a:pt x="11971" y="5549"/>
                    </a:cubicBezTo>
                    <a:lnTo>
                      <a:pt x="11908" y="5549"/>
                    </a:lnTo>
                    <a:cubicBezTo>
                      <a:pt x="11750" y="5549"/>
                      <a:pt x="11623" y="5391"/>
                      <a:pt x="11623" y="5232"/>
                    </a:cubicBezTo>
                    <a:cubicBezTo>
                      <a:pt x="11623" y="5011"/>
                      <a:pt x="11401" y="4789"/>
                      <a:pt x="11180" y="4789"/>
                    </a:cubicBezTo>
                    <a:cubicBezTo>
                      <a:pt x="10958" y="4789"/>
                      <a:pt x="10800" y="4536"/>
                      <a:pt x="10895" y="4346"/>
                    </a:cubicBezTo>
                    <a:cubicBezTo>
                      <a:pt x="10958" y="4251"/>
                      <a:pt x="11053" y="4156"/>
                      <a:pt x="11180" y="4156"/>
                    </a:cubicBezTo>
                    <a:close/>
                    <a:moveTo>
                      <a:pt x="5482" y="5307"/>
                    </a:moveTo>
                    <a:cubicBezTo>
                      <a:pt x="5547" y="5307"/>
                      <a:pt x="5614" y="5322"/>
                      <a:pt x="5669" y="5359"/>
                    </a:cubicBezTo>
                    <a:cubicBezTo>
                      <a:pt x="5606" y="5422"/>
                      <a:pt x="5511" y="5486"/>
                      <a:pt x="5479" y="5581"/>
                    </a:cubicBezTo>
                    <a:cubicBezTo>
                      <a:pt x="5448" y="5486"/>
                      <a:pt x="5384" y="5391"/>
                      <a:pt x="5353" y="5327"/>
                    </a:cubicBezTo>
                    <a:cubicBezTo>
                      <a:pt x="5392" y="5314"/>
                      <a:pt x="5437" y="5307"/>
                      <a:pt x="5482" y="5307"/>
                    </a:cubicBezTo>
                    <a:close/>
                    <a:moveTo>
                      <a:pt x="3389" y="4377"/>
                    </a:moveTo>
                    <a:cubicBezTo>
                      <a:pt x="3547" y="4377"/>
                      <a:pt x="3706" y="4504"/>
                      <a:pt x="3706" y="4662"/>
                    </a:cubicBezTo>
                    <a:cubicBezTo>
                      <a:pt x="3516" y="4789"/>
                      <a:pt x="3357" y="5011"/>
                      <a:pt x="3326" y="5232"/>
                    </a:cubicBezTo>
                    <a:cubicBezTo>
                      <a:pt x="2977" y="5391"/>
                      <a:pt x="2882" y="5676"/>
                      <a:pt x="2819" y="5771"/>
                    </a:cubicBezTo>
                    <a:cubicBezTo>
                      <a:pt x="2756" y="5802"/>
                      <a:pt x="2724" y="5802"/>
                      <a:pt x="2692" y="5866"/>
                    </a:cubicBezTo>
                    <a:lnTo>
                      <a:pt x="2407" y="5866"/>
                    </a:lnTo>
                    <a:cubicBezTo>
                      <a:pt x="2439" y="5802"/>
                      <a:pt x="2439" y="5707"/>
                      <a:pt x="2376" y="5644"/>
                    </a:cubicBezTo>
                    <a:cubicBezTo>
                      <a:pt x="2217" y="5454"/>
                      <a:pt x="2376" y="5137"/>
                      <a:pt x="2629" y="5137"/>
                    </a:cubicBezTo>
                    <a:cubicBezTo>
                      <a:pt x="2882" y="5137"/>
                      <a:pt x="3072" y="4947"/>
                      <a:pt x="3072" y="4726"/>
                    </a:cubicBezTo>
                    <a:cubicBezTo>
                      <a:pt x="3072" y="4536"/>
                      <a:pt x="3199" y="4377"/>
                      <a:pt x="3389" y="4377"/>
                    </a:cubicBezTo>
                    <a:close/>
                    <a:moveTo>
                      <a:pt x="3389" y="5676"/>
                    </a:moveTo>
                    <a:cubicBezTo>
                      <a:pt x="3452" y="5739"/>
                      <a:pt x="3484" y="5802"/>
                      <a:pt x="3547" y="5866"/>
                    </a:cubicBezTo>
                    <a:lnTo>
                      <a:pt x="3262" y="5866"/>
                    </a:lnTo>
                    <a:cubicBezTo>
                      <a:pt x="3294" y="5802"/>
                      <a:pt x="3326" y="5739"/>
                      <a:pt x="3389" y="5676"/>
                    </a:cubicBezTo>
                    <a:close/>
                    <a:moveTo>
                      <a:pt x="4058" y="5001"/>
                    </a:moveTo>
                    <a:cubicBezTo>
                      <a:pt x="4244" y="5001"/>
                      <a:pt x="4587" y="5074"/>
                      <a:pt x="4846" y="5359"/>
                    </a:cubicBezTo>
                    <a:cubicBezTo>
                      <a:pt x="4973" y="5486"/>
                      <a:pt x="5068" y="5676"/>
                      <a:pt x="5099" y="5866"/>
                    </a:cubicBezTo>
                    <a:lnTo>
                      <a:pt x="4434" y="5866"/>
                    </a:lnTo>
                    <a:cubicBezTo>
                      <a:pt x="4339" y="5739"/>
                      <a:pt x="4213" y="5644"/>
                      <a:pt x="4054" y="5644"/>
                    </a:cubicBezTo>
                    <a:cubicBezTo>
                      <a:pt x="3896" y="5644"/>
                      <a:pt x="3738" y="5517"/>
                      <a:pt x="3738" y="5359"/>
                    </a:cubicBezTo>
                    <a:cubicBezTo>
                      <a:pt x="3738" y="5201"/>
                      <a:pt x="3833" y="5074"/>
                      <a:pt x="3959" y="5011"/>
                    </a:cubicBezTo>
                    <a:cubicBezTo>
                      <a:pt x="3982" y="5005"/>
                      <a:pt x="4016" y="5001"/>
                      <a:pt x="4058" y="5001"/>
                    </a:cubicBezTo>
                    <a:close/>
                    <a:moveTo>
                      <a:pt x="6176" y="5612"/>
                    </a:moveTo>
                    <a:cubicBezTo>
                      <a:pt x="6239" y="5644"/>
                      <a:pt x="6398" y="5676"/>
                      <a:pt x="6461" y="5866"/>
                    </a:cubicBezTo>
                    <a:lnTo>
                      <a:pt x="5828" y="5866"/>
                    </a:lnTo>
                    <a:cubicBezTo>
                      <a:pt x="5891" y="5612"/>
                      <a:pt x="6144" y="5612"/>
                      <a:pt x="6176" y="5612"/>
                    </a:cubicBezTo>
                    <a:close/>
                    <a:moveTo>
                      <a:pt x="3294" y="419"/>
                    </a:moveTo>
                    <a:cubicBezTo>
                      <a:pt x="3389" y="419"/>
                      <a:pt x="3516" y="450"/>
                      <a:pt x="3579" y="545"/>
                    </a:cubicBezTo>
                    <a:lnTo>
                      <a:pt x="6398" y="3744"/>
                    </a:lnTo>
                    <a:cubicBezTo>
                      <a:pt x="6437" y="3783"/>
                      <a:pt x="6500" y="3810"/>
                      <a:pt x="6558" y="3810"/>
                    </a:cubicBezTo>
                    <a:cubicBezTo>
                      <a:pt x="6593" y="3810"/>
                      <a:pt x="6627" y="3800"/>
                      <a:pt x="6651" y="3776"/>
                    </a:cubicBezTo>
                    <a:cubicBezTo>
                      <a:pt x="6797" y="3703"/>
                      <a:pt x="6952" y="3667"/>
                      <a:pt x="7105" y="3667"/>
                    </a:cubicBezTo>
                    <a:cubicBezTo>
                      <a:pt x="7348" y="3667"/>
                      <a:pt x="7584" y="3758"/>
                      <a:pt x="7759" y="3934"/>
                    </a:cubicBezTo>
                    <a:cubicBezTo>
                      <a:pt x="7949" y="4124"/>
                      <a:pt x="8203" y="4536"/>
                      <a:pt x="8330" y="4947"/>
                    </a:cubicBezTo>
                    <a:cubicBezTo>
                      <a:pt x="7886" y="5074"/>
                      <a:pt x="7538" y="5422"/>
                      <a:pt x="7379" y="5866"/>
                    </a:cubicBezTo>
                    <a:lnTo>
                      <a:pt x="6873" y="5866"/>
                    </a:lnTo>
                    <a:cubicBezTo>
                      <a:pt x="6873" y="5581"/>
                      <a:pt x="6683" y="5359"/>
                      <a:pt x="6429" y="5232"/>
                    </a:cubicBezTo>
                    <a:cubicBezTo>
                      <a:pt x="6144" y="4947"/>
                      <a:pt x="6113" y="4504"/>
                      <a:pt x="6303" y="4156"/>
                    </a:cubicBezTo>
                    <a:cubicBezTo>
                      <a:pt x="6334" y="4061"/>
                      <a:pt x="6334" y="3966"/>
                      <a:pt x="6239" y="3902"/>
                    </a:cubicBezTo>
                    <a:lnTo>
                      <a:pt x="3041" y="1052"/>
                    </a:lnTo>
                    <a:cubicBezTo>
                      <a:pt x="2977" y="989"/>
                      <a:pt x="2914" y="894"/>
                      <a:pt x="2914" y="799"/>
                    </a:cubicBezTo>
                    <a:cubicBezTo>
                      <a:pt x="2914" y="704"/>
                      <a:pt x="2946" y="609"/>
                      <a:pt x="3009" y="514"/>
                    </a:cubicBezTo>
                    <a:cubicBezTo>
                      <a:pt x="3104" y="450"/>
                      <a:pt x="3199" y="419"/>
                      <a:pt x="3294" y="419"/>
                    </a:cubicBezTo>
                    <a:close/>
                    <a:moveTo>
                      <a:pt x="8792" y="5290"/>
                    </a:moveTo>
                    <a:cubicBezTo>
                      <a:pt x="8821" y="5290"/>
                      <a:pt x="8847" y="5292"/>
                      <a:pt x="8868" y="5296"/>
                    </a:cubicBezTo>
                    <a:cubicBezTo>
                      <a:pt x="9121" y="5359"/>
                      <a:pt x="9185" y="5676"/>
                      <a:pt x="9026" y="5834"/>
                    </a:cubicBezTo>
                    <a:lnTo>
                      <a:pt x="8995" y="5866"/>
                    </a:lnTo>
                    <a:lnTo>
                      <a:pt x="7854" y="5866"/>
                    </a:lnTo>
                    <a:cubicBezTo>
                      <a:pt x="8108" y="5415"/>
                      <a:pt x="8561" y="5290"/>
                      <a:pt x="8792" y="5290"/>
                    </a:cubicBezTo>
                    <a:close/>
                    <a:moveTo>
                      <a:pt x="9596" y="5454"/>
                    </a:moveTo>
                    <a:cubicBezTo>
                      <a:pt x="9628" y="5581"/>
                      <a:pt x="9660" y="5739"/>
                      <a:pt x="9786" y="5866"/>
                    </a:cubicBezTo>
                    <a:lnTo>
                      <a:pt x="9501" y="5866"/>
                    </a:lnTo>
                    <a:cubicBezTo>
                      <a:pt x="9565" y="5707"/>
                      <a:pt x="9565" y="5581"/>
                      <a:pt x="9533" y="5454"/>
                    </a:cubicBezTo>
                    <a:close/>
                    <a:moveTo>
                      <a:pt x="10546" y="4916"/>
                    </a:moveTo>
                    <a:cubicBezTo>
                      <a:pt x="10761" y="5210"/>
                      <a:pt x="11066" y="5233"/>
                      <a:pt x="11155" y="5233"/>
                    </a:cubicBezTo>
                    <a:cubicBezTo>
                      <a:pt x="11171" y="5233"/>
                      <a:pt x="11180" y="5232"/>
                      <a:pt x="11180" y="5232"/>
                    </a:cubicBezTo>
                    <a:cubicBezTo>
                      <a:pt x="11180" y="5486"/>
                      <a:pt x="11306" y="5739"/>
                      <a:pt x="11496" y="5866"/>
                    </a:cubicBezTo>
                    <a:lnTo>
                      <a:pt x="10546" y="5866"/>
                    </a:lnTo>
                    <a:cubicBezTo>
                      <a:pt x="10515" y="5771"/>
                      <a:pt x="10451" y="5707"/>
                      <a:pt x="10356" y="5707"/>
                    </a:cubicBezTo>
                    <a:cubicBezTo>
                      <a:pt x="9913" y="5707"/>
                      <a:pt x="9945" y="5074"/>
                      <a:pt x="10356" y="5074"/>
                    </a:cubicBezTo>
                    <a:cubicBezTo>
                      <a:pt x="10451" y="5074"/>
                      <a:pt x="10546" y="5011"/>
                      <a:pt x="10546" y="4916"/>
                    </a:cubicBezTo>
                    <a:close/>
                    <a:moveTo>
                      <a:pt x="13112" y="6277"/>
                    </a:moveTo>
                    <a:cubicBezTo>
                      <a:pt x="13302" y="6277"/>
                      <a:pt x="13492" y="6372"/>
                      <a:pt x="13618" y="6531"/>
                    </a:cubicBezTo>
                    <a:cubicBezTo>
                      <a:pt x="13745" y="6689"/>
                      <a:pt x="13777" y="6911"/>
                      <a:pt x="13713" y="7101"/>
                    </a:cubicBezTo>
                    <a:cubicBezTo>
                      <a:pt x="13365" y="8336"/>
                      <a:pt x="12415" y="9413"/>
                      <a:pt x="11053" y="10141"/>
                    </a:cubicBezTo>
                    <a:lnTo>
                      <a:pt x="5131" y="10141"/>
                    </a:lnTo>
                    <a:cubicBezTo>
                      <a:pt x="5004" y="10141"/>
                      <a:pt x="4909" y="10236"/>
                      <a:pt x="4909" y="10331"/>
                    </a:cubicBezTo>
                    <a:cubicBezTo>
                      <a:pt x="4909" y="10458"/>
                      <a:pt x="5004" y="10553"/>
                      <a:pt x="5131" y="10553"/>
                    </a:cubicBezTo>
                    <a:lnTo>
                      <a:pt x="10831" y="10553"/>
                    </a:lnTo>
                    <a:cubicBezTo>
                      <a:pt x="10736" y="11123"/>
                      <a:pt x="10230" y="11566"/>
                      <a:pt x="9628" y="11566"/>
                    </a:cubicBezTo>
                    <a:lnTo>
                      <a:pt x="4593" y="11566"/>
                    </a:lnTo>
                    <a:cubicBezTo>
                      <a:pt x="4023" y="11566"/>
                      <a:pt x="3516" y="11123"/>
                      <a:pt x="3421" y="10553"/>
                    </a:cubicBezTo>
                    <a:lnTo>
                      <a:pt x="4276" y="10553"/>
                    </a:lnTo>
                    <a:cubicBezTo>
                      <a:pt x="4403" y="10553"/>
                      <a:pt x="4498" y="10458"/>
                      <a:pt x="4498" y="10331"/>
                    </a:cubicBezTo>
                    <a:cubicBezTo>
                      <a:pt x="4498" y="10236"/>
                      <a:pt x="4403" y="10141"/>
                      <a:pt x="4276" y="10141"/>
                    </a:cubicBezTo>
                    <a:lnTo>
                      <a:pt x="3199" y="10141"/>
                    </a:lnTo>
                    <a:cubicBezTo>
                      <a:pt x="1806" y="9413"/>
                      <a:pt x="856" y="8336"/>
                      <a:pt x="507" y="7101"/>
                    </a:cubicBezTo>
                    <a:cubicBezTo>
                      <a:pt x="476" y="6911"/>
                      <a:pt x="507" y="6689"/>
                      <a:pt x="634" y="6531"/>
                    </a:cubicBezTo>
                    <a:cubicBezTo>
                      <a:pt x="761" y="6372"/>
                      <a:pt x="919" y="6277"/>
                      <a:pt x="1141" y="6277"/>
                    </a:cubicBezTo>
                    <a:close/>
                    <a:moveTo>
                      <a:pt x="3240" y="1"/>
                    </a:moveTo>
                    <a:cubicBezTo>
                      <a:pt x="3048" y="1"/>
                      <a:pt x="2862" y="91"/>
                      <a:pt x="2724" y="229"/>
                    </a:cubicBezTo>
                    <a:cubicBezTo>
                      <a:pt x="2566" y="387"/>
                      <a:pt x="2502" y="609"/>
                      <a:pt x="2502" y="830"/>
                    </a:cubicBezTo>
                    <a:cubicBezTo>
                      <a:pt x="2502" y="1052"/>
                      <a:pt x="2597" y="1242"/>
                      <a:pt x="2756" y="1400"/>
                    </a:cubicBezTo>
                    <a:lnTo>
                      <a:pt x="5448" y="3744"/>
                    </a:lnTo>
                    <a:cubicBezTo>
                      <a:pt x="5321" y="3776"/>
                      <a:pt x="5163" y="3839"/>
                      <a:pt x="5068" y="3966"/>
                    </a:cubicBezTo>
                    <a:cubicBezTo>
                      <a:pt x="4920" y="3804"/>
                      <a:pt x="4727" y="3729"/>
                      <a:pt x="4534" y="3729"/>
                    </a:cubicBezTo>
                    <a:cubicBezTo>
                      <a:pt x="4272" y="3729"/>
                      <a:pt x="4010" y="3869"/>
                      <a:pt x="3864" y="4124"/>
                    </a:cubicBezTo>
                    <a:cubicBezTo>
                      <a:pt x="3722" y="4001"/>
                      <a:pt x="3555" y="3946"/>
                      <a:pt x="3390" y="3946"/>
                    </a:cubicBezTo>
                    <a:cubicBezTo>
                      <a:pt x="3003" y="3946"/>
                      <a:pt x="2629" y="4250"/>
                      <a:pt x="2629" y="4694"/>
                    </a:cubicBezTo>
                    <a:cubicBezTo>
                      <a:pt x="2629" y="4694"/>
                      <a:pt x="2629" y="4726"/>
                      <a:pt x="2629" y="4726"/>
                    </a:cubicBezTo>
                    <a:cubicBezTo>
                      <a:pt x="2059" y="4726"/>
                      <a:pt x="1711" y="5359"/>
                      <a:pt x="1996" y="5866"/>
                    </a:cubicBezTo>
                    <a:lnTo>
                      <a:pt x="1109" y="5866"/>
                    </a:lnTo>
                    <a:cubicBezTo>
                      <a:pt x="792" y="5866"/>
                      <a:pt x="476" y="6024"/>
                      <a:pt x="286" y="6277"/>
                    </a:cubicBezTo>
                    <a:cubicBezTo>
                      <a:pt x="96" y="6562"/>
                      <a:pt x="1" y="6879"/>
                      <a:pt x="127" y="7227"/>
                    </a:cubicBezTo>
                    <a:cubicBezTo>
                      <a:pt x="476" y="8558"/>
                      <a:pt x="1521" y="9729"/>
                      <a:pt x="2977" y="10489"/>
                    </a:cubicBezTo>
                    <a:cubicBezTo>
                      <a:pt x="3009" y="10901"/>
                      <a:pt x="3199" y="11249"/>
                      <a:pt x="3484" y="11534"/>
                    </a:cubicBezTo>
                    <a:cubicBezTo>
                      <a:pt x="3769" y="11819"/>
                      <a:pt x="4181" y="11978"/>
                      <a:pt x="4593" y="11978"/>
                    </a:cubicBezTo>
                    <a:lnTo>
                      <a:pt x="9660" y="11978"/>
                    </a:lnTo>
                    <a:cubicBezTo>
                      <a:pt x="10071" y="11978"/>
                      <a:pt x="10451" y="11819"/>
                      <a:pt x="10768" y="11534"/>
                    </a:cubicBezTo>
                    <a:cubicBezTo>
                      <a:pt x="11053" y="11249"/>
                      <a:pt x="11243" y="10901"/>
                      <a:pt x="11275" y="10489"/>
                    </a:cubicBezTo>
                    <a:cubicBezTo>
                      <a:pt x="12732" y="9729"/>
                      <a:pt x="13745" y="8558"/>
                      <a:pt x="14125" y="7227"/>
                    </a:cubicBezTo>
                    <a:cubicBezTo>
                      <a:pt x="14220" y="6879"/>
                      <a:pt x="14157" y="6562"/>
                      <a:pt x="13935" y="6277"/>
                    </a:cubicBezTo>
                    <a:cubicBezTo>
                      <a:pt x="13745" y="6024"/>
                      <a:pt x="13428" y="5866"/>
                      <a:pt x="13112" y="5866"/>
                    </a:cubicBezTo>
                    <a:lnTo>
                      <a:pt x="12700" y="5866"/>
                    </a:lnTo>
                    <a:cubicBezTo>
                      <a:pt x="12668" y="5802"/>
                      <a:pt x="12637" y="5771"/>
                      <a:pt x="12510" y="5707"/>
                    </a:cubicBezTo>
                    <a:cubicBezTo>
                      <a:pt x="12985" y="5106"/>
                      <a:pt x="12383" y="3744"/>
                      <a:pt x="11180" y="3744"/>
                    </a:cubicBezTo>
                    <a:cubicBezTo>
                      <a:pt x="10958" y="3744"/>
                      <a:pt x="10768" y="3839"/>
                      <a:pt x="10641" y="3966"/>
                    </a:cubicBezTo>
                    <a:cubicBezTo>
                      <a:pt x="10353" y="3861"/>
                      <a:pt x="10042" y="3799"/>
                      <a:pt x="9728" y="3799"/>
                    </a:cubicBezTo>
                    <a:cubicBezTo>
                      <a:pt x="9663" y="3799"/>
                      <a:pt x="9598" y="3802"/>
                      <a:pt x="9533" y="3807"/>
                    </a:cubicBezTo>
                    <a:cubicBezTo>
                      <a:pt x="9465" y="3415"/>
                      <a:pt x="9130" y="3206"/>
                      <a:pt x="8796" y="3206"/>
                    </a:cubicBezTo>
                    <a:cubicBezTo>
                      <a:pt x="8510" y="3206"/>
                      <a:pt x="8225" y="3359"/>
                      <a:pt x="8108" y="3681"/>
                    </a:cubicBezTo>
                    <a:cubicBezTo>
                      <a:pt x="7831" y="3404"/>
                      <a:pt x="7483" y="3256"/>
                      <a:pt x="7131" y="3256"/>
                    </a:cubicBezTo>
                    <a:cubicBezTo>
                      <a:pt x="6959" y="3256"/>
                      <a:pt x="6786" y="3291"/>
                      <a:pt x="6619" y="3364"/>
                    </a:cubicBezTo>
                    <a:lnTo>
                      <a:pt x="3896" y="260"/>
                    </a:lnTo>
                    <a:cubicBezTo>
                      <a:pt x="3738" y="102"/>
                      <a:pt x="3547" y="7"/>
                      <a:pt x="3326" y="7"/>
                    </a:cubicBezTo>
                    <a:cubicBezTo>
                      <a:pt x="3297" y="3"/>
                      <a:pt x="3269" y="1"/>
                      <a:pt x="3240" y="1"/>
                    </a:cubicBezTo>
                    <a:close/>
                  </a:path>
                </a:pathLst>
              </a:custGeom>
              <a:solidFill>
                <a:srgbClr val="1D1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ADA5AA8-972E-3F46-8B53-826E20EC2035}"/>
              </a:ext>
            </a:extLst>
          </p:cNvPr>
          <p:cNvSpPr txBox="1"/>
          <p:nvPr/>
        </p:nvSpPr>
        <p:spPr>
          <a:xfrm>
            <a:off x="2276098" y="1042004"/>
            <a:ext cx="6257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What's Nam's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food?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024E76-9EF8-394F-B7F6-1561A00224C6}"/>
              </a:ext>
            </a:extLst>
          </p:cNvPr>
          <p:cNvSpPr txBox="1"/>
          <p:nvPr/>
        </p:nvSpPr>
        <p:spPr>
          <a:xfrm>
            <a:off x="2270483" y="1841143"/>
            <a:ext cx="5496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What's his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drink?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AB704B-618C-D240-950B-53A2B1F755FF}"/>
              </a:ext>
            </a:extLst>
          </p:cNvPr>
          <p:cNvSpPr txBox="1"/>
          <p:nvPr/>
        </p:nvSpPr>
        <p:spPr>
          <a:xfrm>
            <a:off x="2285032" y="2733347"/>
            <a:ext cx="6265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foreign food does he like?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9690F1-0901-1F46-8C3C-102149BA91C7}"/>
              </a:ext>
            </a:extLst>
          </p:cNvPr>
          <p:cNvSpPr txBox="1"/>
          <p:nvPr/>
        </p:nvSpPr>
        <p:spPr>
          <a:xfrm>
            <a:off x="2270483" y="3542457"/>
            <a:ext cx="5857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food does he want to try?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2541D6-E9EC-6844-B12C-9668B2116FB6}"/>
              </a:ext>
            </a:extLst>
          </p:cNvPr>
          <p:cNvSpPr txBox="1"/>
          <p:nvPr/>
        </p:nvSpPr>
        <p:spPr>
          <a:xfrm>
            <a:off x="2285032" y="4446542"/>
            <a:ext cx="6265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food can he cook?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64" name="Google Shape;2129;p50">
            <a:extLst>
              <a:ext uri="{FF2B5EF4-FFF2-40B4-BE49-F238E27FC236}">
                <a16:creationId xmlns:a16="http://schemas.microsoft.com/office/drawing/2014/main" id="{51B05A1F-BB6E-CE4F-81BA-ABCF4EE070A9}"/>
              </a:ext>
            </a:extLst>
          </p:cNvPr>
          <p:cNvSpPr/>
          <p:nvPr/>
        </p:nvSpPr>
        <p:spPr>
          <a:xfrm>
            <a:off x="330706" y="934716"/>
            <a:ext cx="1675902" cy="595516"/>
          </a:xfrm>
          <a:custGeom>
            <a:avLst/>
            <a:gdLst/>
            <a:ahLst/>
            <a:cxnLst/>
            <a:rect l="l" t="t" r="r" b="b"/>
            <a:pathLst>
              <a:path w="21852" h="19204" extrusionOk="0">
                <a:moveTo>
                  <a:pt x="10922" y="1"/>
                </a:moveTo>
                <a:cubicBezTo>
                  <a:pt x="9620" y="1"/>
                  <a:pt x="8297" y="267"/>
                  <a:pt x="7031" y="830"/>
                </a:cubicBezTo>
                <a:cubicBezTo>
                  <a:pt x="2185" y="2952"/>
                  <a:pt x="0" y="8621"/>
                  <a:pt x="2122" y="13466"/>
                </a:cubicBezTo>
                <a:cubicBezTo>
                  <a:pt x="3713" y="17070"/>
                  <a:pt x="7224" y="19203"/>
                  <a:pt x="10903" y="19203"/>
                </a:cubicBezTo>
                <a:cubicBezTo>
                  <a:pt x="12203" y="19203"/>
                  <a:pt x="13525" y="18937"/>
                  <a:pt x="14790" y="18375"/>
                </a:cubicBezTo>
                <a:cubicBezTo>
                  <a:pt x="19635" y="16221"/>
                  <a:pt x="21852" y="10552"/>
                  <a:pt x="19698" y="5707"/>
                </a:cubicBezTo>
                <a:cubicBezTo>
                  <a:pt x="18108" y="2128"/>
                  <a:pt x="14600" y="1"/>
                  <a:pt x="10922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chemeClr val="bg2"/>
                </a:solidFill>
              </a:rPr>
              <a:t>1</a:t>
            </a:r>
            <a:endParaRPr sz="3600" b="1" dirty="0">
              <a:solidFill>
                <a:schemeClr val="bg2"/>
              </a:solidFill>
            </a:endParaRPr>
          </a:p>
        </p:txBody>
      </p:sp>
      <p:sp>
        <p:nvSpPr>
          <p:cNvPr id="65" name="Google Shape;2129;p50">
            <a:extLst>
              <a:ext uri="{FF2B5EF4-FFF2-40B4-BE49-F238E27FC236}">
                <a16:creationId xmlns:a16="http://schemas.microsoft.com/office/drawing/2014/main" id="{FDA34F00-7A52-804D-A8FE-48D7D0355F37}"/>
              </a:ext>
            </a:extLst>
          </p:cNvPr>
          <p:cNvSpPr/>
          <p:nvPr/>
        </p:nvSpPr>
        <p:spPr>
          <a:xfrm>
            <a:off x="327307" y="1787473"/>
            <a:ext cx="1675902" cy="595516"/>
          </a:xfrm>
          <a:custGeom>
            <a:avLst/>
            <a:gdLst/>
            <a:ahLst/>
            <a:cxnLst/>
            <a:rect l="l" t="t" r="r" b="b"/>
            <a:pathLst>
              <a:path w="21852" h="19204" extrusionOk="0">
                <a:moveTo>
                  <a:pt x="10922" y="1"/>
                </a:moveTo>
                <a:cubicBezTo>
                  <a:pt x="9620" y="1"/>
                  <a:pt x="8297" y="267"/>
                  <a:pt x="7031" y="830"/>
                </a:cubicBezTo>
                <a:cubicBezTo>
                  <a:pt x="2185" y="2952"/>
                  <a:pt x="0" y="8621"/>
                  <a:pt x="2122" y="13466"/>
                </a:cubicBezTo>
                <a:cubicBezTo>
                  <a:pt x="3713" y="17070"/>
                  <a:pt x="7224" y="19203"/>
                  <a:pt x="10903" y="19203"/>
                </a:cubicBezTo>
                <a:cubicBezTo>
                  <a:pt x="12203" y="19203"/>
                  <a:pt x="13525" y="18937"/>
                  <a:pt x="14790" y="18375"/>
                </a:cubicBezTo>
                <a:cubicBezTo>
                  <a:pt x="19635" y="16221"/>
                  <a:pt x="21852" y="10552"/>
                  <a:pt x="19698" y="5707"/>
                </a:cubicBezTo>
                <a:cubicBezTo>
                  <a:pt x="18108" y="2128"/>
                  <a:pt x="14600" y="1"/>
                  <a:pt x="10922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chemeClr val="bg2"/>
                </a:solidFill>
              </a:rPr>
              <a:t>2</a:t>
            </a:r>
            <a:endParaRPr sz="3600" b="1" dirty="0">
              <a:solidFill>
                <a:schemeClr val="bg2"/>
              </a:solidFill>
            </a:endParaRPr>
          </a:p>
        </p:txBody>
      </p:sp>
      <p:sp>
        <p:nvSpPr>
          <p:cNvPr id="66" name="Google Shape;2129;p50">
            <a:extLst>
              <a:ext uri="{FF2B5EF4-FFF2-40B4-BE49-F238E27FC236}">
                <a16:creationId xmlns:a16="http://schemas.microsoft.com/office/drawing/2014/main" id="{B24AD479-6AF0-0A45-9EE4-570EA36CD0C4}"/>
              </a:ext>
            </a:extLst>
          </p:cNvPr>
          <p:cNvSpPr/>
          <p:nvPr/>
        </p:nvSpPr>
        <p:spPr>
          <a:xfrm>
            <a:off x="371560" y="2633591"/>
            <a:ext cx="1675902" cy="595516"/>
          </a:xfrm>
          <a:custGeom>
            <a:avLst/>
            <a:gdLst/>
            <a:ahLst/>
            <a:cxnLst/>
            <a:rect l="l" t="t" r="r" b="b"/>
            <a:pathLst>
              <a:path w="21852" h="19204" extrusionOk="0">
                <a:moveTo>
                  <a:pt x="10922" y="1"/>
                </a:moveTo>
                <a:cubicBezTo>
                  <a:pt x="9620" y="1"/>
                  <a:pt x="8297" y="267"/>
                  <a:pt x="7031" y="830"/>
                </a:cubicBezTo>
                <a:cubicBezTo>
                  <a:pt x="2185" y="2952"/>
                  <a:pt x="0" y="8621"/>
                  <a:pt x="2122" y="13466"/>
                </a:cubicBezTo>
                <a:cubicBezTo>
                  <a:pt x="3713" y="17070"/>
                  <a:pt x="7224" y="19203"/>
                  <a:pt x="10903" y="19203"/>
                </a:cubicBezTo>
                <a:cubicBezTo>
                  <a:pt x="12203" y="19203"/>
                  <a:pt x="13525" y="18937"/>
                  <a:pt x="14790" y="18375"/>
                </a:cubicBezTo>
                <a:cubicBezTo>
                  <a:pt x="19635" y="16221"/>
                  <a:pt x="21852" y="10552"/>
                  <a:pt x="19698" y="5707"/>
                </a:cubicBezTo>
                <a:cubicBezTo>
                  <a:pt x="18108" y="2128"/>
                  <a:pt x="14600" y="1"/>
                  <a:pt x="10922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chemeClr val="bg2"/>
                </a:solidFill>
              </a:rPr>
              <a:t>3</a:t>
            </a:r>
            <a:endParaRPr sz="3600" b="1" dirty="0">
              <a:solidFill>
                <a:schemeClr val="bg2"/>
              </a:solidFill>
            </a:endParaRPr>
          </a:p>
        </p:txBody>
      </p:sp>
      <p:sp>
        <p:nvSpPr>
          <p:cNvPr id="67" name="Google Shape;2129;p50">
            <a:extLst>
              <a:ext uri="{FF2B5EF4-FFF2-40B4-BE49-F238E27FC236}">
                <a16:creationId xmlns:a16="http://schemas.microsoft.com/office/drawing/2014/main" id="{4838FC1D-548E-CB40-AA56-54EEC4D9DACA}"/>
              </a:ext>
            </a:extLst>
          </p:cNvPr>
          <p:cNvSpPr/>
          <p:nvPr/>
        </p:nvSpPr>
        <p:spPr>
          <a:xfrm>
            <a:off x="346951" y="3470362"/>
            <a:ext cx="1675902" cy="595516"/>
          </a:xfrm>
          <a:custGeom>
            <a:avLst/>
            <a:gdLst/>
            <a:ahLst/>
            <a:cxnLst/>
            <a:rect l="l" t="t" r="r" b="b"/>
            <a:pathLst>
              <a:path w="21852" h="19204" extrusionOk="0">
                <a:moveTo>
                  <a:pt x="10922" y="1"/>
                </a:moveTo>
                <a:cubicBezTo>
                  <a:pt x="9620" y="1"/>
                  <a:pt x="8297" y="267"/>
                  <a:pt x="7031" y="830"/>
                </a:cubicBezTo>
                <a:cubicBezTo>
                  <a:pt x="2185" y="2952"/>
                  <a:pt x="0" y="8621"/>
                  <a:pt x="2122" y="13466"/>
                </a:cubicBezTo>
                <a:cubicBezTo>
                  <a:pt x="3713" y="17070"/>
                  <a:pt x="7224" y="19203"/>
                  <a:pt x="10903" y="19203"/>
                </a:cubicBezTo>
                <a:cubicBezTo>
                  <a:pt x="12203" y="19203"/>
                  <a:pt x="13525" y="18937"/>
                  <a:pt x="14790" y="18375"/>
                </a:cubicBezTo>
                <a:cubicBezTo>
                  <a:pt x="19635" y="16221"/>
                  <a:pt x="21852" y="10552"/>
                  <a:pt x="19698" y="5707"/>
                </a:cubicBezTo>
                <a:cubicBezTo>
                  <a:pt x="18108" y="2128"/>
                  <a:pt x="14600" y="1"/>
                  <a:pt x="10922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chemeClr val="bg2"/>
                </a:solidFill>
              </a:rPr>
              <a:t>4</a:t>
            </a:r>
            <a:endParaRPr sz="3600" b="1" dirty="0">
              <a:solidFill>
                <a:schemeClr val="bg2"/>
              </a:solidFill>
            </a:endParaRPr>
          </a:p>
        </p:txBody>
      </p:sp>
      <p:sp>
        <p:nvSpPr>
          <p:cNvPr id="68" name="Google Shape;2129;p50">
            <a:extLst>
              <a:ext uri="{FF2B5EF4-FFF2-40B4-BE49-F238E27FC236}">
                <a16:creationId xmlns:a16="http://schemas.microsoft.com/office/drawing/2014/main" id="{EFE54689-2DF0-814C-85C5-0269ADE47254}"/>
              </a:ext>
            </a:extLst>
          </p:cNvPr>
          <p:cNvSpPr/>
          <p:nvPr/>
        </p:nvSpPr>
        <p:spPr>
          <a:xfrm>
            <a:off x="343117" y="4362282"/>
            <a:ext cx="1675902" cy="595516"/>
          </a:xfrm>
          <a:custGeom>
            <a:avLst/>
            <a:gdLst/>
            <a:ahLst/>
            <a:cxnLst/>
            <a:rect l="l" t="t" r="r" b="b"/>
            <a:pathLst>
              <a:path w="21852" h="19204" extrusionOk="0">
                <a:moveTo>
                  <a:pt x="10922" y="1"/>
                </a:moveTo>
                <a:cubicBezTo>
                  <a:pt x="9620" y="1"/>
                  <a:pt x="8297" y="267"/>
                  <a:pt x="7031" y="830"/>
                </a:cubicBezTo>
                <a:cubicBezTo>
                  <a:pt x="2185" y="2952"/>
                  <a:pt x="0" y="8621"/>
                  <a:pt x="2122" y="13466"/>
                </a:cubicBezTo>
                <a:cubicBezTo>
                  <a:pt x="3713" y="17070"/>
                  <a:pt x="7224" y="19203"/>
                  <a:pt x="10903" y="19203"/>
                </a:cubicBezTo>
                <a:cubicBezTo>
                  <a:pt x="12203" y="19203"/>
                  <a:pt x="13525" y="18937"/>
                  <a:pt x="14790" y="18375"/>
                </a:cubicBezTo>
                <a:cubicBezTo>
                  <a:pt x="19635" y="16221"/>
                  <a:pt x="21852" y="10552"/>
                  <a:pt x="19698" y="5707"/>
                </a:cubicBezTo>
                <a:cubicBezTo>
                  <a:pt x="18108" y="2128"/>
                  <a:pt x="14600" y="1"/>
                  <a:pt x="10922" y="1"/>
                </a:cubicBezTo>
                <a:close/>
              </a:path>
            </a:pathLst>
          </a:custGeom>
          <a:solidFill>
            <a:srgbClr val="FDE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chemeClr val="bg2"/>
                </a:solidFill>
              </a:rPr>
              <a:t>5</a:t>
            </a:r>
            <a:endParaRPr sz="3600" b="1" dirty="0">
              <a:solidFill>
                <a:schemeClr val="bg2"/>
              </a:solidFill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6B4A9077-E939-044C-AF9F-690A66E061FE}"/>
              </a:ext>
            </a:extLst>
          </p:cNvPr>
          <p:cNvSpPr txBox="1">
            <a:spLocks/>
          </p:cNvSpPr>
          <p:nvPr/>
        </p:nvSpPr>
        <p:spPr>
          <a:xfrm>
            <a:off x="265573" y="226215"/>
            <a:ext cx="876151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3F"/>
              </a:buClr>
              <a:buSzPts val="2800"/>
              <a:buFont typeface="Mitr SemiBold"/>
              <a:buNone/>
              <a:defRPr sz="2800" b="0" i="0" u="none" strike="noStrike" cap="none">
                <a:solidFill>
                  <a:srgbClr val="1D1D3F"/>
                </a:solidFill>
                <a:latin typeface="Mitr SemiBold"/>
                <a:ea typeface="Mitr SemiBold"/>
                <a:cs typeface="Mitr SemiBold"/>
                <a:sym typeface="Mitr SemiBold"/>
              </a:defRPr>
            </a:lvl9pPr>
          </a:lstStyle>
          <a:p>
            <a:pPr algn="l"/>
            <a:r>
              <a:rPr lang="en-US" sz="2400" dirty="0"/>
              <a:t>E</a:t>
            </a:r>
            <a:r>
              <a:rPr lang="en-VN" sz="2400" dirty="0"/>
              <a:t>x 3. (p 55) Underline the keywords.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23A351-BE81-F249-99AD-CD49C5C20335}"/>
              </a:ext>
            </a:extLst>
          </p:cNvPr>
          <p:cNvSpPr txBox="1"/>
          <p:nvPr/>
        </p:nvSpPr>
        <p:spPr>
          <a:xfrm>
            <a:off x="2326768" y="1047813"/>
            <a:ext cx="4905305" cy="523220"/>
          </a:xfrm>
          <a:prstGeom prst="rect">
            <a:avLst/>
          </a:prstGeom>
          <a:solidFill>
            <a:srgbClr val="FED003"/>
          </a:solidFill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's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Nam's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522290B-F838-3B4B-91F2-3053EA0DAD68}"/>
              </a:ext>
            </a:extLst>
          </p:cNvPr>
          <p:cNvSpPr txBox="1"/>
          <p:nvPr/>
        </p:nvSpPr>
        <p:spPr>
          <a:xfrm>
            <a:off x="2327177" y="1833413"/>
            <a:ext cx="5185003" cy="523220"/>
          </a:xfrm>
          <a:prstGeom prst="rect">
            <a:avLst/>
          </a:prstGeom>
          <a:solidFill>
            <a:srgbClr val="289906"/>
          </a:solidFill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's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his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drink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544DEB2-64F8-5149-B8C6-D847938FA072}"/>
              </a:ext>
            </a:extLst>
          </p:cNvPr>
          <p:cNvSpPr txBox="1"/>
          <p:nvPr/>
        </p:nvSpPr>
        <p:spPr>
          <a:xfrm>
            <a:off x="2331734" y="2724122"/>
            <a:ext cx="5148053" cy="523220"/>
          </a:xfrm>
          <a:prstGeom prst="rect">
            <a:avLst/>
          </a:prstGeom>
          <a:solidFill>
            <a:srgbClr val="1D1D3F"/>
          </a:solidFill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foreign food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does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he like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CD8878-78F9-A649-8075-3FB638480FD3}"/>
              </a:ext>
            </a:extLst>
          </p:cNvPr>
          <p:cNvSpPr txBox="1"/>
          <p:nvPr/>
        </p:nvSpPr>
        <p:spPr>
          <a:xfrm>
            <a:off x="2331118" y="3523614"/>
            <a:ext cx="5148820" cy="523220"/>
          </a:xfrm>
          <a:prstGeom prst="rect">
            <a:avLst/>
          </a:prstGeom>
          <a:solidFill>
            <a:srgbClr val="7DC166"/>
          </a:solidFill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What food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does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he want to try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37603C8-40C9-B54A-A5DD-C02571992807}"/>
              </a:ext>
            </a:extLst>
          </p:cNvPr>
          <p:cNvSpPr txBox="1"/>
          <p:nvPr/>
        </p:nvSpPr>
        <p:spPr>
          <a:xfrm>
            <a:off x="2331118" y="4446542"/>
            <a:ext cx="4899903" cy="523220"/>
          </a:xfrm>
          <a:prstGeom prst="rect">
            <a:avLst/>
          </a:prstGeom>
          <a:solidFill>
            <a:srgbClr val="FED003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What food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he cook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74" grpId="0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10D6-DD60-734B-9586-1156D755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03" y="251402"/>
            <a:ext cx="9000197" cy="478200"/>
          </a:xfrm>
        </p:spPr>
        <p:txBody>
          <a:bodyPr/>
          <a:lstStyle/>
          <a:p>
            <a:pPr algn="l"/>
            <a:r>
              <a:rPr lang="en-US" sz="2000" dirty="0"/>
              <a:t>E</a:t>
            </a:r>
            <a:r>
              <a:rPr lang="en-VN" sz="2000" dirty="0"/>
              <a:t>x 4. (p 55) Work in groups.</a:t>
            </a:r>
            <a:br>
              <a:rPr lang="en-VN" sz="2000" dirty="0"/>
            </a:br>
            <a:r>
              <a:rPr lang="en-US" sz="2000" dirty="0"/>
              <a:t>I</a:t>
            </a:r>
            <a:r>
              <a:rPr lang="en-VN" sz="2000" dirty="0"/>
              <a:t>nterview two of your friends aout their favourite food and drink.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76B8DB-C342-2642-AAA8-9851ED81D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09883"/>
              </p:ext>
            </p:extLst>
          </p:nvPr>
        </p:nvGraphicFramePr>
        <p:xfrm>
          <a:off x="589024" y="997227"/>
          <a:ext cx="7965951" cy="4023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93739">
                  <a:extLst>
                    <a:ext uri="{9D8B030D-6E8A-4147-A177-3AD203B41FA5}">
                      <a16:colId xmlns:a16="http://schemas.microsoft.com/office/drawing/2014/main" val="3537918903"/>
                    </a:ext>
                  </a:extLst>
                </a:gridCol>
                <a:gridCol w="1832701">
                  <a:extLst>
                    <a:ext uri="{9D8B030D-6E8A-4147-A177-3AD203B41FA5}">
                      <a16:colId xmlns:a16="http://schemas.microsoft.com/office/drawing/2014/main" val="3531208646"/>
                    </a:ext>
                  </a:extLst>
                </a:gridCol>
                <a:gridCol w="1739511">
                  <a:extLst>
                    <a:ext uri="{9D8B030D-6E8A-4147-A177-3AD203B41FA5}">
                      <a16:colId xmlns:a16="http://schemas.microsoft.com/office/drawing/2014/main" val="271029755"/>
                    </a:ext>
                  </a:extLst>
                </a:gridCol>
              </a:tblGrid>
              <a:tr h="5178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</a:t>
                      </a:r>
                      <a:endParaRPr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1</a:t>
                      </a:r>
                      <a:endParaRPr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2</a:t>
                      </a:r>
                      <a:endParaRPr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407696"/>
                  </a:ext>
                </a:extLst>
              </a:tr>
              <a:tr h="5178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What's your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food?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5308690"/>
                  </a:ext>
                </a:extLst>
              </a:tr>
              <a:tr h="5178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What's your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drink?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409546063"/>
                  </a:ext>
                </a:extLst>
              </a:tr>
              <a:tr h="8422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What food or</a:t>
                      </a:r>
                      <a:r>
                        <a:rPr lang="en-US" sz="24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you want to try?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950605695"/>
                  </a:ext>
                </a:extLst>
              </a:tr>
              <a:tr h="8422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What foreign food or drink do you like?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682033661"/>
                  </a:ext>
                </a:extLst>
              </a:tr>
              <a:tr h="5178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What can you cook?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90790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850305"/>
      </p:ext>
    </p:extLst>
  </p:cSld>
  <p:clrMapOvr>
    <a:masterClrMapping/>
  </p:clrMapOvr>
</p:sld>
</file>

<file path=ppt/theme/theme1.xml><?xml version="1.0" encoding="utf-8"?>
<a:theme xmlns:a="http://schemas.openxmlformats.org/drawingml/2006/main" name="Traditional Brazilian Foods by Slidesgo">
  <a:themeElements>
    <a:clrScheme name="Simple Light">
      <a:dk1>
        <a:srgbClr val="1D1D3F"/>
      </a:dk1>
      <a:lt1>
        <a:srgbClr val="FDECC3"/>
      </a:lt1>
      <a:dk2>
        <a:srgbClr val="289902"/>
      </a:dk2>
      <a:lt2>
        <a:srgbClr val="FDCF06"/>
      </a:lt2>
      <a:accent1>
        <a:srgbClr val="289902"/>
      </a:accent1>
      <a:accent2>
        <a:srgbClr val="1D1D3F"/>
      </a:accent2>
      <a:accent3>
        <a:srgbClr val="FDCF06"/>
      </a:accent3>
      <a:accent4>
        <a:srgbClr val="FDECC3"/>
      </a:accent4>
      <a:accent5>
        <a:srgbClr val="135900"/>
      </a:accent5>
      <a:accent6>
        <a:srgbClr val="7CC165"/>
      </a:accent6>
      <a:hlink>
        <a:srgbClr val="1D1D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344</Words>
  <Application>Microsoft Office PowerPoint</Application>
  <PresentationFormat>On-screen Show (16:9)</PresentationFormat>
  <Paragraphs>59</Paragraphs>
  <Slides>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Lexend Deca</vt:lpstr>
      <vt:lpstr>Arial</vt:lpstr>
      <vt:lpstr>Calibri</vt:lpstr>
      <vt:lpstr>Mitr SemiBold</vt:lpstr>
      <vt:lpstr>Traditional Brazilian Foods by Slidesgo</vt:lpstr>
      <vt:lpstr>Unit 5. Food and Drink</vt:lpstr>
      <vt:lpstr>Ex 1. (p 55) Listen and read the conversation.</vt:lpstr>
      <vt:lpstr>Ex 2. (p 55). Work in pairs.  Ask and answer about the prices of the food and drink on the menu.</vt:lpstr>
      <vt:lpstr>Ex 3. (p 55) Listen to the conversation and answer the following questions.</vt:lpstr>
      <vt:lpstr>Ex 4. (p 55) Work in groups. Interview two of your friends aout their favourite food and drink.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5. Food and Drink</dc:title>
  <cp:lastModifiedBy>Admin</cp:lastModifiedBy>
  <cp:revision>8</cp:revision>
  <dcterms:modified xsi:type="dcterms:W3CDTF">2024-11-24T13:18:27Z</dcterms:modified>
</cp:coreProperties>
</file>